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도현" userId="e3ccc30401e3662b" providerId="LiveId" clId="{3EE598CB-2372-479A-A863-4C8EA8798DA0}"/>
    <pc:docChg chg="modSld">
      <pc:chgData name="정 도현" userId="e3ccc30401e3662b" providerId="LiveId" clId="{3EE598CB-2372-479A-A863-4C8EA8798DA0}" dt="2023-01-26T17:10:23.599" v="3" actId="1076"/>
      <pc:docMkLst>
        <pc:docMk/>
      </pc:docMkLst>
      <pc:sldChg chg="modSp mod">
        <pc:chgData name="정 도현" userId="e3ccc30401e3662b" providerId="LiveId" clId="{3EE598CB-2372-479A-A863-4C8EA8798DA0}" dt="2023-01-26T17:10:23.599" v="3" actId="1076"/>
        <pc:sldMkLst>
          <pc:docMk/>
          <pc:sldMk cId="3998288117" sldId="268"/>
        </pc:sldMkLst>
        <pc:spChg chg="mod">
          <ac:chgData name="정 도현" userId="e3ccc30401e3662b" providerId="LiveId" clId="{3EE598CB-2372-479A-A863-4C8EA8798DA0}" dt="2023-01-26T17:10:23.599" v="3" actId="1076"/>
          <ac:spMkLst>
            <pc:docMk/>
            <pc:sldMk cId="3998288117" sldId="268"/>
            <ac:spMk id="3" creationId="{5850FE7D-9B7B-D619-93E8-35FF445881D2}"/>
          </ac:spMkLst>
        </pc:spChg>
      </pc:sldChg>
      <pc:sldChg chg="modSp mod">
        <pc:chgData name="정 도현" userId="e3ccc30401e3662b" providerId="LiveId" clId="{3EE598CB-2372-479A-A863-4C8EA8798DA0}" dt="2023-01-26T17:10:18.600" v="2" actId="1076"/>
        <pc:sldMkLst>
          <pc:docMk/>
          <pc:sldMk cId="1856328560" sldId="269"/>
        </pc:sldMkLst>
        <pc:spChg chg="mod">
          <ac:chgData name="정 도현" userId="e3ccc30401e3662b" providerId="LiveId" clId="{3EE598CB-2372-479A-A863-4C8EA8798DA0}" dt="2023-01-26T17:10:18.600" v="2" actId="1076"/>
          <ac:spMkLst>
            <pc:docMk/>
            <pc:sldMk cId="1856328560" sldId="269"/>
            <ac:spMk id="3" creationId="{FFBF8D09-DD63-788C-3FE2-C8CB884BB5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ECC62-C12E-5F2C-3415-D62300B2F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3F56C8-5E19-9A1A-7D14-FE0FFF036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B1534-7B22-F000-49B9-A1ABA1C5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B9B3-7DEC-4440-8950-E4E5375E30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C00CC-64A5-E5AA-8FAC-3EA6C55D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6B3FB-1DAE-7BA5-2185-3AD6FF95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BF9-BB73-4D89-B00B-AC6234E6E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8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48726-3617-B0A6-A945-BF0FDA46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89B1C-1FCD-6A55-AD27-7940BBC57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C083D-CBD8-BA88-5466-1FA5623F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B9B3-7DEC-4440-8950-E4E5375E30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53D51-E4C4-4278-4BD2-85195DB1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B6C88-6BF5-E9DC-6428-A904FA36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BF9-BB73-4D89-B00B-AC6234E6E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4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84FC4-60C1-E151-57D6-EC93DCC0F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591591-D718-4B4B-B865-F74747D16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4AF4F-C2BA-3306-91A3-8EF25498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B9B3-7DEC-4440-8950-E4E5375E30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FE927-C72E-556A-C42C-EBD7C233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108BF-6D25-D325-57BC-E0236507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BF9-BB73-4D89-B00B-AC6234E6E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38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C1FFA-9DC7-81A5-C966-635E997C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08816-E916-5603-8123-7939FCA0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9DEF4-1263-1301-5C53-FB322A87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B9B3-7DEC-4440-8950-E4E5375E30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40C58-0E8A-8A9C-A44D-E387377D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20E57-CF18-B76F-0ADE-6BD78E42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BF9-BB73-4D89-B00B-AC6234E6E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1F3DE-5818-AB9C-3156-22620913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173BB-CBBF-211D-75E7-D20220864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1A65-405D-5406-DEC2-AEC55B39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B9B3-7DEC-4440-8950-E4E5375E30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F9FC5-8228-D9FC-CF63-1DC5179B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C8CAD-B18D-A09C-ABC6-C0AFC70D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BF9-BB73-4D89-B00B-AC6234E6E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F6DE1-7B3D-49C9-1F89-95FCA047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68B7C-946B-C4C1-7FBA-947453585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B85CEF-4CCD-7B72-0679-CA62ACC8A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88F435-106F-0FE2-74F0-C5C1B9F9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B9B3-7DEC-4440-8950-E4E5375E30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13AE5-0EF2-E9BC-9109-C9A89510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779CA-31D4-BE6E-3EC9-CEE4E66E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BF9-BB73-4D89-B00B-AC6234E6E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CECA9-9C6E-886C-5453-D702AD3E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1313E-A16B-96B2-DAA6-302E4C2B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0C7AB-7C09-B6B8-C019-2BE7B1BC1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211703-5C79-7DD8-FB0D-4F57806FD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B71A1E-589B-0A45-FF6E-077D09C40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3FCA8F-07A4-8B59-88F6-D27DCE67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B9B3-7DEC-4440-8950-E4E5375E30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958499-1E02-18A2-1C27-DAFA3DE7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FB67FD-8094-D4BD-EB0B-2104B911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BF9-BB73-4D89-B00B-AC6234E6E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00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5C63-9E54-AA9C-FE55-B2C14EBA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8068DE-D9FE-EE94-92D7-6371AB8A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B9B3-7DEC-4440-8950-E4E5375E30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BDB36-D199-04B9-88EB-87CE5275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ACDDFD-7612-8998-BAE0-1FA49B89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BF9-BB73-4D89-B00B-AC6234E6E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4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EAE794-5A23-2BBC-FE16-EC9F2F9A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B9B3-7DEC-4440-8950-E4E5375E30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BDE456-E1E2-501C-44AF-AF335E73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D19A0A-EA6F-7117-1D21-AF67A7BE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BF9-BB73-4D89-B00B-AC6234E6E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5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3B0D4-8F04-1B0E-6A1D-7C9E1B65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09325-09B3-AB09-E9A0-BD84DBE0E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A146FD-8D65-EC89-D8D4-5FE4B432D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723D8-F6AC-F5C2-F8EE-40D983B7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B9B3-7DEC-4440-8950-E4E5375E30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E4A3B5-5430-E4F2-9F94-3383EAB5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0B91B-F5E5-F927-3FEA-ED7D0BB7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BF9-BB73-4D89-B00B-AC6234E6E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8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C591C-CFBE-9641-AC7F-CA86E9EF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FA9C7-076E-3498-5EC9-BDD4C1810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FC705-0DAC-0DB2-871D-85578D01C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B1A04-A9BB-2389-FAD6-5D30968B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BB9B3-7DEC-4440-8950-E4E5375E30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94756-D0D1-0A3D-C9EA-089FF6D3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6BEEB-EFC7-94CD-336E-BFCD75AF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EBF9-BB73-4D89-B00B-AC6234E6E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3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606210-F72E-A99F-1A98-011C393D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9CF17-BE55-998F-84B8-DAECCFCB4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F649E-9F01-C878-8E80-3BD81B349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BB9B3-7DEC-4440-8950-E4E5375E301B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28AA9-DE41-01CB-E471-CFDD375F6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38077-F673-F550-D259-15179A812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EBF9-BB73-4D89-B00B-AC6234E6E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DE2B8-8CDB-4423-7636-B57C0E35F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BBEF0-5E6B-AD6E-7A3C-BCC7A215D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Rapidly exploring Random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76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C2006A-6933-5D5C-C8EA-0B0BEAFC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알고리즘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34EEFDA-43C3-E28D-F813-E7A48894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27525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2000" dirty="0">
                <a:solidFill>
                  <a:srgbClr val="FFFFFF"/>
                </a:solidFill>
              </a:rPr>
              <a:t>Node</a:t>
            </a:r>
            <a:r>
              <a:rPr lang="ko-KR" altLang="en-US" sz="2000" dirty="0">
                <a:solidFill>
                  <a:srgbClr val="FFFFFF"/>
                </a:solidFill>
              </a:rPr>
              <a:t> 또는 </a:t>
            </a:r>
            <a:r>
              <a:rPr lang="en-US" altLang="ko-KR" sz="2000" dirty="0">
                <a:solidFill>
                  <a:srgbClr val="FFFFFF"/>
                </a:solidFill>
              </a:rPr>
              <a:t>edge</a:t>
            </a:r>
            <a:r>
              <a:rPr lang="ko-KR" altLang="en-US" sz="2000" dirty="0">
                <a:solidFill>
                  <a:srgbClr val="FFFFFF"/>
                </a:solidFill>
              </a:rPr>
              <a:t>가 장애물과 충돌한다면 </a:t>
            </a:r>
            <a:r>
              <a:rPr lang="en-US" altLang="ko-KR" sz="2000" dirty="0" err="1">
                <a:solidFill>
                  <a:srgbClr val="FFFFFF"/>
                </a:solidFill>
              </a:rPr>
              <a:t>qrand</a:t>
            </a:r>
            <a:r>
              <a:rPr lang="ko-KR" altLang="en-US" sz="2000" dirty="0">
                <a:solidFill>
                  <a:srgbClr val="FFFFFF"/>
                </a:solidFill>
              </a:rPr>
              <a:t>를 버리고 새로운 </a:t>
            </a:r>
            <a:r>
              <a:rPr lang="en-US" altLang="ko-KR" sz="2000" dirty="0" err="1">
                <a:solidFill>
                  <a:srgbClr val="FFFFFF"/>
                </a:solidFill>
              </a:rPr>
              <a:t>qrand</a:t>
            </a:r>
            <a:r>
              <a:rPr lang="ko-KR" altLang="en-US" sz="2000" dirty="0">
                <a:solidFill>
                  <a:srgbClr val="FFFFFF"/>
                </a:solidFill>
              </a:rPr>
              <a:t>를 생성한다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</a:p>
          <a:p>
            <a:pPr marL="0" indent="0" latinLnBrk="0">
              <a:buNone/>
            </a:pP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목표지점이 트리의 노드와 연결되거나 혹은 매우 가까운 거리에 이르면 트리가 완성된 것으로 본다</a:t>
            </a: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FE4D18AF-0199-B7FC-CADB-53082C5B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515340"/>
            <a:ext cx="6274296" cy="3827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26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A7FA0-274B-DE78-BEF8-83DA29C6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50FE7D-9B7B-D619-93E8-35FF4458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RRTbasePy.py</a:t>
            </a:r>
          </a:p>
          <a:p>
            <a:pPr marL="0" indent="0">
              <a:buNone/>
            </a:pPr>
            <a:r>
              <a:rPr lang="en-US" altLang="ko-KR" dirty="0"/>
              <a:t> : RRT.py</a:t>
            </a:r>
            <a:r>
              <a:rPr lang="ko-KR" altLang="en-US" dirty="0"/>
              <a:t>에 필요로 하는 여러 기능들을 </a:t>
            </a:r>
            <a:r>
              <a:rPr lang="en-US" altLang="ko-KR" dirty="0"/>
              <a:t>2</a:t>
            </a:r>
            <a:r>
              <a:rPr lang="ko-KR" altLang="en-US" dirty="0"/>
              <a:t>가지 클래스로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RRT.py</a:t>
            </a:r>
          </a:p>
          <a:p>
            <a:pPr marL="0" indent="0">
              <a:buNone/>
            </a:pPr>
            <a:r>
              <a:rPr lang="en-US" altLang="ko-KR" dirty="0"/>
              <a:t> : RRTbasePy.py</a:t>
            </a:r>
            <a:r>
              <a:rPr lang="ko-KR" altLang="en-US" dirty="0"/>
              <a:t>에 기능들을 활용하여 </a:t>
            </a:r>
            <a:r>
              <a:rPr lang="en-US" altLang="ko-KR" dirty="0"/>
              <a:t>RRT </a:t>
            </a:r>
            <a:r>
              <a:rPr lang="ko-KR" altLang="en-US" dirty="0"/>
              <a:t>알고리즘이 정상적으로 작동하도록 반복 횟수 및 오류 처리를 조절하는 메인 파일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28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93EB3-86F8-7A5F-5904-A1B50D1E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RRT</a:t>
            </a:r>
            <a:r>
              <a:rPr lang="ko-KR" altLang="en-US" dirty="0"/>
              <a:t>와 </a:t>
            </a:r>
            <a:r>
              <a:rPr lang="en-US" altLang="ko-KR" dirty="0"/>
              <a:t>RRT*</a:t>
            </a:r>
            <a:r>
              <a:rPr lang="ko-KR" altLang="en-US" dirty="0"/>
              <a:t>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F8D09-DD63-788C-3FE2-C8CB884B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6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RRT </a:t>
            </a:r>
            <a:r>
              <a:rPr lang="ko-KR" altLang="en-US" dirty="0"/>
              <a:t>알고리즘은 최적의 랜덤 샘플링이 이뤄지지 않으면 해당 경로가 최적이라는 보장이 불가하다는 단점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RRT </a:t>
            </a:r>
            <a:r>
              <a:rPr lang="ko-KR" altLang="en-US" dirty="0"/>
              <a:t>알고리즘은 트리에 각 노드를 추가한 뒤 재귀적으로 탐색하는 방식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RRT*</a:t>
            </a:r>
            <a:r>
              <a:rPr lang="ko-KR" altLang="en-US" dirty="0"/>
              <a:t> 알고리즘은 랜덤 샘플링 뒤</a:t>
            </a:r>
            <a:r>
              <a:rPr lang="en-US" altLang="ko-KR" dirty="0"/>
              <a:t>, cost</a:t>
            </a:r>
            <a:r>
              <a:rPr lang="ko-KR" altLang="en-US" dirty="0"/>
              <a:t>가 더 적은 </a:t>
            </a:r>
            <a:r>
              <a:rPr lang="en-US" altLang="ko-KR" dirty="0"/>
              <a:t>path</a:t>
            </a:r>
            <a:r>
              <a:rPr lang="ko-KR" altLang="en-US" dirty="0"/>
              <a:t>를 구하기 위하여 부모 노드를 최적화</a:t>
            </a:r>
            <a:r>
              <a:rPr lang="en-US" altLang="ko-KR" dirty="0"/>
              <a:t>. </a:t>
            </a:r>
            <a:r>
              <a:rPr lang="ko-KR" altLang="en-US" dirty="0"/>
              <a:t>랜덤 포인트의 주변 노드들을 탐색하여 이웃 노드 간의 연결을 최적화하고 최적의 부모 노드를 선정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2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lowchart: Document 103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B7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E35C88-306A-1391-22FE-125B26E1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RRT*</a:t>
            </a:r>
          </a:p>
        </p:txBody>
      </p:sp>
      <p:pic>
        <p:nvPicPr>
          <p:cNvPr id="1028" name="Picture 4" descr="An illustration of the RRT* best (least-cost) parent search and the... |  Download Scientific Diagram">
            <a:extLst>
              <a:ext uri="{FF2B5EF4-FFF2-40B4-BE49-F238E27FC236}">
                <a16:creationId xmlns:a16="http://schemas.microsoft.com/office/drawing/2014/main" id="{A0CC849E-C511-3A3E-988B-BAD3EBB5B0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293" y="640080"/>
            <a:ext cx="5578816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41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63049-590D-AEA9-151A-1B27D7F7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RRT </a:t>
            </a:r>
            <a:r>
              <a:rPr lang="ko-KR" altLang="en-US" dirty="0"/>
              <a:t>계열 알고리즘의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D0A28D-9374-D2C2-6119-428FB3237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9807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/>
              <a:t>여러 가지 모양의 장애물이 있는 복잡한 환경 속에서도 효율적으로 경로를 생성시켜주기 때문에 </a:t>
            </a:r>
            <a:r>
              <a:rPr lang="ko-KR" altLang="en-US" b="1" dirty="0"/>
              <a:t>로봇의 경로계획</a:t>
            </a:r>
            <a:r>
              <a:rPr lang="ko-KR" altLang="en-US" dirty="0"/>
              <a:t>에 많이 사용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자율 항법 시스템을 이용하는 </a:t>
            </a:r>
            <a:r>
              <a:rPr lang="en-US" altLang="ko-KR" b="1" dirty="0"/>
              <a:t>UAV</a:t>
            </a:r>
            <a:r>
              <a:rPr lang="ko-KR" altLang="en-US" b="1" dirty="0"/>
              <a:t>의 경로계획</a:t>
            </a:r>
            <a:r>
              <a:rPr lang="ko-KR" altLang="en-US" dirty="0"/>
              <a:t>에 활용</a:t>
            </a:r>
          </a:p>
        </p:txBody>
      </p:sp>
    </p:spTree>
    <p:extLst>
      <p:ext uri="{BB962C8B-B14F-4D97-AF65-F5344CB8AC3E}">
        <p14:creationId xmlns:p14="http://schemas.microsoft.com/office/powerpoint/2010/main" val="79244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70BAD-BB86-3E6D-9C19-1494EEDE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r>
              <a:rPr lang="en-US" altLang="ko-KR" dirty="0"/>
              <a:t>1. </a:t>
            </a:r>
            <a:r>
              <a:rPr lang="ko-KR" altLang="en-US" dirty="0"/>
              <a:t>샘플링 기반 경로계획법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8DEF8-5256-048B-BD53-E825AFAB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랜덤하게 샘플점을 여러 개 생성하고 점점이 공간을 탐색하여 경로를 찾아내는 방법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샘플점</a:t>
            </a:r>
            <a:r>
              <a:rPr lang="en-US" altLang="ko-KR" dirty="0"/>
              <a:t>(node)</a:t>
            </a:r>
            <a:r>
              <a:rPr lang="ko-KR" altLang="en-US" dirty="0"/>
              <a:t>와 </a:t>
            </a:r>
            <a:r>
              <a:rPr lang="en-US" altLang="ko-KR" dirty="0"/>
              <a:t>edge</a:t>
            </a:r>
            <a:r>
              <a:rPr lang="ko-KR" altLang="en-US" dirty="0"/>
              <a:t>가 장애물과 충돌하는지 여부를 확인하여 자유공간의 구조를 효율적으로 파악</a:t>
            </a:r>
          </a:p>
        </p:txBody>
      </p:sp>
    </p:spTree>
    <p:extLst>
      <p:ext uri="{BB962C8B-B14F-4D97-AF65-F5344CB8AC3E}">
        <p14:creationId xmlns:p14="http://schemas.microsoft.com/office/powerpoint/2010/main" val="236575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71F25-C008-446E-354C-41B51408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r>
              <a:rPr lang="en-US" altLang="ko-KR" dirty="0"/>
              <a:t>2. </a:t>
            </a:r>
            <a:r>
              <a:rPr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3DC03-E732-7EEE-0F06-0E6E22AF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격자생성 방법으로는 탐색이 거의 불가능한 고차원 공간에서 강력한 힘 발휘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간단한 알고리즘이지만</a:t>
            </a:r>
            <a:r>
              <a:rPr lang="en-US" altLang="ko-KR" dirty="0"/>
              <a:t>, </a:t>
            </a:r>
            <a:r>
              <a:rPr lang="ko-KR" altLang="en-US" dirty="0"/>
              <a:t>여러 가지 모양의 장애물이 있는 복잡한 환경 속에서도 효율적으로 경로를 생성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계산량이</a:t>
            </a:r>
            <a:r>
              <a:rPr lang="ko-KR" altLang="en-US" dirty="0"/>
              <a:t> 비교적 적음</a:t>
            </a:r>
          </a:p>
        </p:txBody>
      </p:sp>
    </p:spTree>
    <p:extLst>
      <p:ext uri="{BB962C8B-B14F-4D97-AF65-F5344CB8AC3E}">
        <p14:creationId xmlns:p14="http://schemas.microsoft.com/office/powerpoint/2010/main" val="73186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7A91-06BB-3B92-1283-917709A3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r>
              <a:rPr lang="en-US" altLang="ko-KR" dirty="0"/>
              <a:t>3. </a:t>
            </a:r>
            <a:r>
              <a:rPr lang="ko-KR" altLang="en-US" dirty="0"/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91079-D527-0030-4480-8EA0A337D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샘플링 개수가 충분하지 않다면 존재하는 경로를 찾지 못할 수 있음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경로가 최적이 아닐 수 있음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산출된 경로가 랜덤 샘플링의 성격상 매우 </a:t>
            </a:r>
            <a:r>
              <a:rPr lang="ko-KR" altLang="en-US" dirty="0" err="1"/>
              <a:t>삐뚤빼뚤하여</a:t>
            </a:r>
            <a:r>
              <a:rPr lang="ko-KR" altLang="en-US" dirty="0"/>
              <a:t> 그대로는 구현 가능하지 않음</a:t>
            </a:r>
          </a:p>
        </p:txBody>
      </p:sp>
    </p:spTree>
    <p:extLst>
      <p:ext uri="{BB962C8B-B14F-4D97-AF65-F5344CB8AC3E}">
        <p14:creationId xmlns:p14="http://schemas.microsoft.com/office/powerpoint/2010/main" val="35839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C2006A-6933-5D5C-C8EA-0B0BEAFC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알고리즘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34EEFDA-43C3-E28D-F813-E7A48894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시작지점과 목표지점</a:t>
            </a:r>
            <a:r>
              <a:rPr lang="en-US"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장애물을 지도에 표시한다</a:t>
            </a:r>
            <a:r>
              <a:rPr lang="en-US"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41B1D895-A13C-25FF-24AD-449644E6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523183"/>
            <a:ext cx="6274296" cy="3811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723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C2006A-6933-5D5C-C8EA-0B0BEAFC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알고리즘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34EEFDA-43C3-E28D-F813-E7A48894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샘플점을 한 개 발생시키고 트리에서 </a:t>
            </a:r>
            <a:r>
              <a:rPr lang="en-US" altLang="ko-KR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qrand</a:t>
            </a: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와 가장 가까운 노드를 찾는다</a:t>
            </a: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97E0ACA-27A7-C13C-C91F-EBAFA0B4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609455"/>
            <a:ext cx="6274296" cy="36390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002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C2006A-6933-5D5C-C8EA-0B0BEAFC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알고리즘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34EEFDA-43C3-E28D-F813-E7A48894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7"/>
            <a:ext cx="3308131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qnear</a:t>
            </a: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트리에서 가장 가까운 노드</a:t>
            </a: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2000" dirty="0">
                <a:solidFill>
                  <a:srgbClr val="FFFFFF"/>
                </a:solidFill>
              </a:rPr>
              <a:t>에서 </a:t>
            </a:r>
            <a:r>
              <a:rPr lang="en-US" altLang="ko-KR" sz="2000" dirty="0" err="1">
                <a:solidFill>
                  <a:srgbClr val="FFFFFF"/>
                </a:solidFill>
              </a:rPr>
              <a:t>qrand</a:t>
            </a:r>
            <a:r>
              <a:rPr lang="en-US" altLang="ko-KR" sz="2000" dirty="0">
                <a:solidFill>
                  <a:srgbClr val="FFFFFF"/>
                </a:solidFill>
              </a:rPr>
              <a:t> </a:t>
            </a:r>
            <a:r>
              <a:rPr lang="ko-KR" altLang="en-US" sz="2000" dirty="0">
                <a:solidFill>
                  <a:srgbClr val="FFFFFF"/>
                </a:solidFill>
              </a:rPr>
              <a:t>방향으로 연결한 직선상에 일정한 거리만큼 떨어진 점을 새로운 노드 </a:t>
            </a:r>
            <a:r>
              <a:rPr lang="en-US" altLang="ko-KR" sz="2000" dirty="0" err="1">
                <a:solidFill>
                  <a:srgbClr val="FFFFFF"/>
                </a:solidFill>
              </a:rPr>
              <a:t>qnew</a:t>
            </a:r>
            <a:r>
              <a:rPr lang="ko-KR" altLang="en-US" sz="2000" dirty="0">
                <a:solidFill>
                  <a:srgbClr val="FFFFFF"/>
                </a:solidFill>
              </a:rPr>
              <a:t>로 선정한다</a:t>
            </a:r>
            <a:r>
              <a:rPr lang="en-US" altLang="ko-KR" sz="2000" dirty="0">
                <a:solidFill>
                  <a:srgbClr val="FFFFFF"/>
                </a:solidFill>
              </a:rPr>
              <a:t>.</a:t>
            </a:r>
            <a:endParaRPr lang="en-US" altLang="ko-KR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8A8EAC6-A37A-B911-C429-80566FAC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640826"/>
            <a:ext cx="6274296" cy="3576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770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C2006A-6933-5D5C-C8EA-0B0BEAFC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알고리즘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34EEFDA-43C3-E28D-F813-E7A48894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만약 </a:t>
            </a:r>
            <a:r>
              <a:rPr lang="en-US"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qnear</a:t>
            </a: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qnew</a:t>
            </a: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까지 연결한 선이 장애물과 충돌하지 않으면 </a:t>
            </a:r>
            <a:r>
              <a:rPr lang="en-US" altLang="ko-KR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qnew</a:t>
            </a:r>
            <a:r>
              <a: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를 트리로 편입한다</a:t>
            </a:r>
            <a:r>
              <a:rPr lang="en-US" altLang="ko-KR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160FAB24-E0DE-C92D-29BF-88BCE89CA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656512"/>
            <a:ext cx="6274296" cy="3544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736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C2006A-6933-5D5C-C8EA-0B0BEAFC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알고리즘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34EEFDA-43C3-E28D-F813-E7A48894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02038"/>
            <a:ext cx="330813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1900" dirty="0">
                <a:solidFill>
                  <a:srgbClr val="FFFFFF"/>
                </a:solidFill>
              </a:rPr>
              <a:t>위 과정 반복</a:t>
            </a:r>
            <a:endParaRPr lang="en-US" altLang="ko-KR" sz="19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973F60C9-EDBE-8AA1-16ED-1589A553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96" y="1601611"/>
            <a:ext cx="6274296" cy="3654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40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329</Words>
  <Application>Microsoft Office PowerPoint</Application>
  <PresentationFormat>와이드스크린</PresentationFormat>
  <Paragraphs>49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RRT</vt:lpstr>
      <vt:lpstr>특징1. 샘플링 기반 경로계획법</vt:lpstr>
      <vt:lpstr>특징2. 장점</vt:lpstr>
      <vt:lpstr>특징3. 단점</vt:lpstr>
      <vt:lpstr>알고리즘</vt:lpstr>
      <vt:lpstr>알고리즘</vt:lpstr>
      <vt:lpstr>알고리즘</vt:lpstr>
      <vt:lpstr>알고리즘</vt:lpstr>
      <vt:lpstr>알고리즘</vt:lpstr>
      <vt:lpstr>알고리즘</vt:lpstr>
      <vt:lpstr>Code</vt:lpstr>
      <vt:lpstr>RRT와 RRT*의 차이점</vt:lpstr>
      <vt:lpstr>RRT*</vt:lpstr>
      <vt:lpstr>RRT 계열 알고리즘의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RRT</dc:title>
  <dc:creator>정 도현</dc:creator>
  <cp:lastModifiedBy>정 도현</cp:lastModifiedBy>
  <cp:revision>1</cp:revision>
  <dcterms:created xsi:type="dcterms:W3CDTF">2023-01-26T13:06:44Z</dcterms:created>
  <dcterms:modified xsi:type="dcterms:W3CDTF">2023-01-26T17:10:29Z</dcterms:modified>
</cp:coreProperties>
</file>