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특정 색상 손글씨 인식	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정도현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025785"/>
            <a:ext cx="10972798" cy="250949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altLang="ko-KR"/>
              <a:t>tf.keras.layers.Conv2D(</a:t>
            </a:r>
            <a:r>
              <a:rPr lang="ko-KR" altLang="en-US"/>
              <a:t>필터 개수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			</a:t>
            </a:r>
            <a:r>
              <a:rPr lang="en-US" altLang="ko-KR"/>
              <a:t>kernel</a:t>
            </a:r>
            <a:r>
              <a:rPr lang="ko-KR" altLang="en-US"/>
              <a:t>의 </a:t>
            </a:r>
            <a:r>
              <a:rPr lang="en-US" altLang="ko-KR"/>
              <a:t>(</a:t>
            </a:r>
            <a:r>
              <a:rPr lang="ko-KR" altLang="en-US"/>
              <a:t>행</a:t>
            </a:r>
            <a:r>
              <a:rPr lang="en-US" altLang="ko-KR"/>
              <a:t>,</a:t>
            </a:r>
            <a:r>
              <a:rPr lang="ko-KR" altLang="en-US"/>
              <a:t> 열</a:t>
            </a:r>
            <a:r>
              <a:rPr lang="en-US" altLang="ko-KR"/>
              <a:t>),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			경계처리 방법</a:t>
            </a:r>
            <a:r>
              <a:rPr lang="en-US" altLang="ko-KR"/>
              <a:t>(padding),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			input_shape,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			activation)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053752"/>
            <a:ext cx="10972798" cy="45259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MaxPooling2D(pool_size)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97" y="2507304"/>
            <a:ext cx="10892406" cy="3618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9465" y="1902162"/>
            <a:ext cx="9077325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tf.keras.layers.Dense(units, activation, input_shape)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units : </a:t>
            </a:r>
            <a:r>
              <a:rPr lang="ko-KR" altLang="en-US"/>
              <a:t>해당 은닉층에서 활동하는 뉴런의 수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activation : </a:t>
            </a:r>
            <a:r>
              <a:rPr lang="ko-KR" altLang="en-US"/>
              <a:t>활성화함수</a:t>
            </a:r>
            <a:r>
              <a:rPr lang="en-US" altLang="ko-KR"/>
              <a:t>,</a:t>
            </a:r>
            <a:r>
              <a:rPr lang="ko-KR" altLang="en-US"/>
              <a:t> 해당 은닉층의 가중치와 편향의 연산 결과에 영향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input_shape : </a:t>
            </a:r>
            <a:r>
              <a:rPr lang="ko-KR" altLang="en-US"/>
              <a:t>입력 벡터의 크기</a:t>
            </a:r>
            <a:r>
              <a:rPr lang="en-US" altLang="ko-KR"/>
              <a:t>.</a:t>
            </a:r>
            <a:r>
              <a:rPr lang="ko-KR" altLang="en-US"/>
              <a:t> 첫번째 은닉층에서만 정의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046051"/>
            <a:ext cx="10972798" cy="452596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 tf.keras.layers.Flatten()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 tf.keras.layers.Dropout()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5898" y="1836804"/>
            <a:ext cx="10260203" cy="3478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7562" y="1417638"/>
            <a:ext cx="5476875" cy="494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724960"/>
            <a:ext cx="11185590" cy="18288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다양한 색으로 쓰여진 숫자 테스트셋 마련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마스킹과 픽셀값 평균을 활용하여 특정 색상 포함 여부 구분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여과된 숫자 데이터셋을 대상으로 숫자 인식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1885781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선택의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0372" y="2826290"/>
            <a:ext cx="6858808" cy="272229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색상 인식 </a:t>
            </a:r>
            <a:r>
              <a:rPr lang="en-US" altLang="ko-KR"/>
              <a:t>-&gt;</a:t>
            </a:r>
            <a:r>
              <a:rPr lang="ko-KR" altLang="en-US"/>
              <a:t> 비전 처리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2)</a:t>
            </a:r>
            <a:r>
              <a:rPr lang="ko-KR" altLang="en-US"/>
              <a:t> 손글씨 인식 </a:t>
            </a:r>
            <a:r>
              <a:rPr lang="en-US" altLang="ko-KR"/>
              <a:t>-&gt; </a:t>
            </a:r>
            <a:r>
              <a:rPr lang="ko-KR" altLang="en-US"/>
              <a:t>인공지능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특정 색상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687" y="1743075"/>
            <a:ext cx="5586312" cy="1574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9517" y="2641769"/>
            <a:ext cx="6187296" cy="3535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특정 색상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139" y="1417638"/>
            <a:ext cx="5550100" cy="2805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941407"/>
            <a:ext cx="5635151" cy="33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특정 색상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690" y="1804785"/>
            <a:ext cx="6162909" cy="1624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7184" y="2616892"/>
            <a:ext cx="5905212" cy="3371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278907"/>
            <a:ext cx="7299088" cy="141314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908687" y="2762554"/>
            <a:ext cx="3673710" cy="329078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04974"/>
            <a:ext cx="5445308" cy="235226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455716" y="1873587"/>
            <a:ext cx="5420536" cy="39252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One-hot Encoding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컴퓨터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마우스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키보드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=&gt; (1+3)/2 = 2 == </a:t>
            </a:r>
            <a:r>
              <a:rPr lang="ko-KR" altLang="en-US"/>
              <a:t>마우스</a:t>
            </a:r>
            <a:r>
              <a:rPr lang="en-US" altLang="ko-KR"/>
              <a:t>??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2.4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마우스</a:t>
            </a:r>
            <a:r>
              <a:rPr lang="en-US" altLang="ko-KR"/>
              <a:t>??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적용 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[1,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0]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컴퓨터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[0,</a:t>
            </a:r>
            <a:r>
              <a:rPr lang="ko-KR" altLang="en-US"/>
              <a:t>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0]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마우스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[0,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1]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키보드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[1,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 [0, 1, 0, 0, 0, 0, 0, 0, 0, 0]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 : [0, 0, 1, 0, 0, 0, 0, 0, 0, 0]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9 : [0, 0, 0, 0, 0, 0, 0, 0, 0, 1]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0876" y="1200546"/>
            <a:ext cx="10631521" cy="5342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손글씨 인식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8058" y="1417638"/>
            <a:ext cx="8890272" cy="525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화면 슬라이드 쇼(4:3)</ep:PresentationFormat>
  <ep:Paragraphs>47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특정 색상 손글씨 인식</vt:lpstr>
      <vt:lpstr>주제 선택의 이유</vt:lpstr>
      <vt:lpstr>특정 색상 인식</vt:lpstr>
      <vt:lpstr>특정 색상 인식</vt:lpstr>
      <vt:lpstr>특정 색상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손글씨 인식</vt:lpstr>
      <vt:lpstr>향후 계획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2023-01-13T17:28:30.631</dcterms:created>
  <dc:creator>USER</dc:creator>
  <cp:lastModifiedBy>USER</cp:lastModifiedBy>
  <dcterms:modified xsi:type="dcterms:W3CDTF">2023-01-13T19:35:07.377</dcterms:modified>
  <cp:revision>22</cp:revision>
  <dc:title>특정 색상 손글씨 인식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