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304" r:id="rId6"/>
    <p:sldId id="261" r:id="rId7"/>
    <p:sldId id="262" r:id="rId8"/>
    <p:sldId id="305" r:id="rId9"/>
    <p:sldId id="287" r:id="rId10"/>
    <p:sldId id="306" r:id="rId11"/>
    <p:sldId id="266" r:id="rId12"/>
    <p:sldId id="289" r:id="rId13"/>
    <p:sldId id="267" r:id="rId14"/>
    <p:sldId id="290" r:id="rId15"/>
    <p:sldId id="291" r:id="rId16"/>
    <p:sldId id="292" r:id="rId17"/>
    <p:sldId id="293" r:id="rId18"/>
    <p:sldId id="307" r:id="rId19"/>
    <p:sldId id="308" r:id="rId20"/>
    <p:sldId id="298" r:id="rId21"/>
    <p:sldId id="299" r:id="rId22"/>
    <p:sldId id="309" r:id="rId23"/>
    <p:sldId id="301" r:id="rId24"/>
    <p:sldId id="274" r:id="rId25"/>
  </p:sldIdLst>
  <p:sldSz cx="24384000" cy="13716000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Muli" pitchFamily="2" charset="77"/>
      <p:regular r:id="rId28"/>
      <p:bold r:id="rId29"/>
      <p:italic r:id="rId30"/>
      <p:boldItalic r:id="rId31"/>
    </p:embeddedFont>
    <p:embeddedFont>
      <p:font typeface="Muli Light" pitchFamily="2" charset="77"/>
      <p:regular r:id="rId32"/>
      <p:bold r:id="rId33"/>
      <p:italic r:id="rId34"/>
      <p:boldItalic r:id="rId35"/>
    </p:embeddedFont>
    <p:embeddedFont>
      <p:font typeface="Muli SemiBold" pitchFamily="2" charset="77"/>
      <p:regular r:id="rId36"/>
      <p:bold r:id="rId37"/>
      <p:italic r:id="rId38"/>
      <p:boldItalic r:id="rId39"/>
    </p:embeddedFont>
    <p:embeddedFont>
      <p:font typeface="Wingdings 3" pitchFamily="2" charset="2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E83"/>
    <a:srgbClr val="00A3E1"/>
    <a:srgbClr val="87CEFA"/>
    <a:srgbClr val="11B68A"/>
    <a:srgbClr val="87D37C"/>
    <a:srgbClr val="D1E231"/>
    <a:srgbClr val="FF6347"/>
    <a:srgbClr val="29235C"/>
    <a:srgbClr val="C6579A"/>
    <a:srgbClr val="7A4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808344-F589-47C6-8FFC-0B415E885F17}">
  <a:tblStyle styleId="{3E808344-F589-47C6-8FFC-0B415E885F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663"/>
  </p:normalViewPr>
  <p:slideViewPr>
    <p:cSldViewPr snapToGrid="0">
      <p:cViewPr varScale="1">
        <p:scale>
          <a:sx n="58" d="100"/>
          <a:sy n="58" d="100"/>
        </p:scale>
        <p:origin x="264" y="24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38B58-2B4F-0C41-8BDD-2A294D9E70F7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30CB8768-2ECE-9047-9436-8E0A3DE455A7}">
      <dgm:prSet phldrT="[Text]"/>
      <dgm:spPr>
        <a:gradFill rotWithShape="0">
          <a:gsLst>
            <a:gs pos="0">
              <a:srgbClr val="87CEFA"/>
            </a:gs>
            <a:gs pos="100000">
              <a:srgbClr val="00A3E1"/>
            </a:gs>
          </a:gsLst>
          <a:lin ang="5400000" scaled="0"/>
        </a:gradFill>
      </dgm:spPr>
      <dgm:t>
        <a:bodyPr/>
        <a:lstStyle/>
        <a:p>
          <a:r>
            <a:rPr lang="en-GB" dirty="0">
              <a:latin typeface="Muli" pitchFamily="2" charset="77"/>
            </a:rPr>
            <a:t>What </a:t>
          </a:r>
          <a:r>
            <a:rPr lang="en-GB" b="0" dirty="0">
              <a:solidFill>
                <a:schemeClr val="bg1"/>
              </a:solidFill>
              <a:latin typeface="Muli" pitchFamily="2" charset="77"/>
            </a:rPr>
            <a:t>patterns</a:t>
          </a:r>
          <a:r>
            <a:rPr lang="en-GB" dirty="0">
              <a:latin typeface="Muli" pitchFamily="2" charset="77"/>
            </a:rPr>
            <a:t> indicate customer will churn</a:t>
          </a:r>
          <a:endParaRPr lang="en-US" dirty="0">
            <a:latin typeface="Muli" pitchFamily="2" charset="77"/>
          </a:endParaRPr>
        </a:p>
      </dgm:t>
    </dgm:pt>
    <dgm:pt modelId="{FF7E7C45-1513-3B41-9816-A4C1B0E7CE1A}" type="parTrans" cxnId="{A8EB1B23-9B1D-F34F-909E-40E85FDEA5DC}">
      <dgm:prSet/>
      <dgm:spPr/>
      <dgm:t>
        <a:bodyPr/>
        <a:lstStyle/>
        <a:p>
          <a:endParaRPr lang="en-US"/>
        </a:p>
      </dgm:t>
    </dgm:pt>
    <dgm:pt modelId="{3EFF44B8-F92C-2D45-80D7-A155C1F8B28A}" type="sibTrans" cxnId="{A8EB1B23-9B1D-F34F-909E-40E85FDEA5DC}">
      <dgm:prSet/>
      <dgm:spPr/>
      <dgm:t>
        <a:bodyPr/>
        <a:lstStyle/>
        <a:p>
          <a:endParaRPr lang="en-US"/>
        </a:p>
      </dgm:t>
    </dgm:pt>
    <dgm:pt modelId="{A73BE55A-929B-6B46-8FD4-25286452A95B}">
      <dgm:prSet phldrT="[Text]"/>
      <dgm:spPr>
        <a:gradFill rotWithShape="0">
          <a:gsLst>
            <a:gs pos="0">
              <a:srgbClr val="87CEFA"/>
            </a:gs>
            <a:gs pos="100000">
              <a:srgbClr val="00A3E1"/>
            </a:gs>
          </a:gsLst>
          <a:lin ang="5400000" scaled="0"/>
        </a:gradFill>
      </dgm:spPr>
      <dgm:t>
        <a:bodyPr/>
        <a:lstStyle/>
        <a:p>
          <a:r>
            <a:rPr lang="en-GB" b="0" dirty="0">
              <a:solidFill>
                <a:schemeClr val="bg1"/>
              </a:solidFill>
              <a:latin typeface="Muli" pitchFamily="2" charset="77"/>
            </a:rPr>
            <a:t>How likely the customer will churn</a:t>
          </a:r>
          <a:endParaRPr lang="en-US" b="0" dirty="0">
            <a:solidFill>
              <a:schemeClr val="bg1"/>
            </a:solidFill>
            <a:latin typeface="Muli" pitchFamily="2" charset="77"/>
          </a:endParaRPr>
        </a:p>
      </dgm:t>
    </dgm:pt>
    <dgm:pt modelId="{50B4C43E-364C-7A4C-9DC6-AAA227FCE07C}" type="parTrans" cxnId="{08DD7942-2BC8-4840-A1E9-F69B714D3779}">
      <dgm:prSet/>
      <dgm:spPr/>
      <dgm:t>
        <a:bodyPr/>
        <a:lstStyle/>
        <a:p>
          <a:endParaRPr lang="en-US"/>
        </a:p>
      </dgm:t>
    </dgm:pt>
    <dgm:pt modelId="{B7B9D247-E7EF-EC40-8A83-E9CEB3929224}" type="sibTrans" cxnId="{08DD7942-2BC8-4840-A1E9-F69B714D3779}">
      <dgm:prSet/>
      <dgm:spPr/>
      <dgm:t>
        <a:bodyPr/>
        <a:lstStyle/>
        <a:p>
          <a:endParaRPr lang="en-US"/>
        </a:p>
      </dgm:t>
    </dgm:pt>
    <dgm:pt modelId="{879D922F-B9E8-FF40-9A5A-D03F585DE920}">
      <dgm:prSet phldrT="[Text]"/>
      <dgm:spPr>
        <a:gradFill rotWithShape="0">
          <a:gsLst>
            <a:gs pos="0">
              <a:srgbClr val="87CEFA"/>
            </a:gs>
            <a:gs pos="100000">
              <a:srgbClr val="00A3E1"/>
            </a:gs>
          </a:gsLst>
          <a:lin ang="5400000" scaled="0"/>
        </a:gradFill>
      </dgm:spPr>
      <dgm:t>
        <a:bodyPr/>
        <a:lstStyle/>
        <a:p>
          <a:r>
            <a:rPr lang="en-GB" dirty="0">
              <a:solidFill>
                <a:schemeClr val="bg1"/>
              </a:solidFill>
              <a:latin typeface="Muli" pitchFamily="2" charset="77"/>
            </a:rPr>
            <a:t>What </a:t>
          </a:r>
          <a:r>
            <a:rPr lang="en-GB" b="0" dirty="0">
              <a:solidFill>
                <a:schemeClr val="bg1"/>
              </a:solidFill>
              <a:latin typeface="Muli" pitchFamily="2" charset="77"/>
            </a:rPr>
            <a:t>score</a:t>
          </a:r>
          <a:r>
            <a:rPr lang="en-GB" dirty="0">
              <a:solidFill>
                <a:schemeClr val="bg1"/>
              </a:solidFill>
              <a:latin typeface="Muli" pitchFamily="2" charset="77"/>
            </a:rPr>
            <a:t> a customer should be assigned in terms of risk to churn</a:t>
          </a:r>
          <a:endParaRPr lang="en-US" dirty="0">
            <a:solidFill>
              <a:schemeClr val="bg1"/>
            </a:solidFill>
            <a:latin typeface="Muli" pitchFamily="2" charset="77"/>
          </a:endParaRPr>
        </a:p>
      </dgm:t>
    </dgm:pt>
    <dgm:pt modelId="{7A7E3EE5-2C23-C148-8BF0-A46BA219B314}" type="parTrans" cxnId="{55B45C6E-CF3A-0044-B788-9DAD8501DA85}">
      <dgm:prSet/>
      <dgm:spPr/>
      <dgm:t>
        <a:bodyPr/>
        <a:lstStyle/>
        <a:p>
          <a:endParaRPr lang="en-US"/>
        </a:p>
      </dgm:t>
    </dgm:pt>
    <dgm:pt modelId="{64C59B9D-4979-E84B-A956-530E6ADFE89F}" type="sibTrans" cxnId="{55B45C6E-CF3A-0044-B788-9DAD8501DA85}">
      <dgm:prSet/>
      <dgm:spPr/>
      <dgm:t>
        <a:bodyPr/>
        <a:lstStyle/>
        <a:p>
          <a:endParaRPr lang="en-US"/>
        </a:p>
      </dgm:t>
    </dgm:pt>
    <dgm:pt modelId="{A5AC47BA-FD92-3141-B4CD-23D6776FBF4A}" type="pres">
      <dgm:prSet presAssocID="{41F38B58-2B4F-0C41-8BDD-2A294D9E70F7}" presName="Name0" presStyleCnt="0">
        <dgm:presLayoutVars>
          <dgm:dir/>
          <dgm:resizeHandles val="exact"/>
        </dgm:presLayoutVars>
      </dgm:prSet>
      <dgm:spPr/>
    </dgm:pt>
    <dgm:pt modelId="{E5B897D1-1902-F343-81BA-AE444974FB72}" type="pres">
      <dgm:prSet presAssocID="{30CB8768-2ECE-9047-9436-8E0A3DE455A7}" presName="node" presStyleLbl="node1" presStyleIdx="0" presStyleCnt="3">
        <dgm:presLayoutVars>
          <dgm:bulletEnabled val="1"/>
        </dgm:presLayoutVars>
      </dgm:prSet>
      <dgm:spPr/>
    </dgm:pt>
    <dgm:pt modelId="{7E1BCE32-EBAC-0041-BBB3-7F42FF3B2BA4}" type="pres">
      <dgm:prSet presAssocID="{3EFF44B8-F92C-2D45-80D7-A155C1F8B28A}" presName="sibTrans" presStyleLbl="sibTrans2D1" presStyleIdx="0" presStyleCnt="2"/>
      <dgm:spPr/>
    </dgm:pt>
    <dgm:pt modelId="{5C181B4E-7E4A-B54A-AD94-AA71DFAAE7B1}" type="pres">
      <dgm:prSet presAssocID="{3EFF44B8-F92C-2D45-80D7-A155C1F8B28A}" presName="connectorText" presStyleLbl="sibTrans2D1" presStyleIdx="0" presStyleCnt="2"/>
      <dgm:spPr/>
    </dgm:pt>
    <dgm:pt modelId="{03377946-F825-E444-B49D-3A4DB04B6FB9}" type="pres">
      <dgm:prSet presAssocID="{A73BE55A-929B-6B46-8FD4-25286452A95B}" presName="node" presStyleLbl="node1" presStyleIdx="1" presStyleCnt="3">
        <dgm:presLayoutVars>
          <dgm:bulletEnabled val="1"/>
        </dgm:presLayoutVars>
      </dgm:prSet>
      <dgm:spPr/>
    </dgm:pt>
    <dgm:pt modelId="{9E2E3DDE-DAAE-D342-96F5-3643F0B636C5}" type="pres">
      <dgm:prSet presAssocID="{B7B9D247-E7EF-EC40-8A83-E9CEB3929224}" presName="sibTrans" presStyleLbl="sibTrans2D1" presStyleIdx="1" presStyleCnt="2"/>
      <dgm:spPr/>
    </dgm:pt>
    <dgm:pt modelId="{47482903-A900-EF43-BA00-FE668C7660C9}" type="pres">
      <dgm:prSet presAssocID="{B7B9D247-E7EF-EC40-8A83-E9CEB3929224}" presName="connectorText" presStyleLbl="sibTrans2D1" presStyleIdx="1" presStyleCnt="2"/>
      <dgm:spPr/>
    </dgm:pt>
    <dgm:pt modelId="{92C20423-D562-444D-9823-93FA157CBAB2}" type="pres">
      <dgm:prSet presAssocID="{879D922F-B9E8-FF40-9A5A-D03F585DE920}" presName="node" presStyleLbl="node1" presStyleIdx="2" presStyleCnt="3">
        <dgm:presLayoutVars>
          <dgm:bulletEnabled val="1"/>
        </dgm:presLayoutVars>
      </dgm:prSet>
      <dgm:spPr/>
    </dgm:pt>
  </dgm:ptLst>
  <dgm:cxnLst>
    <dgm:cxn modelId="{91D1C71C-D9F1-6444-9166-10B393765336}" type="presOf" srcId="{3EFF44B8-F92C-2D45-80D7-A155C1F8B28A}" destId="{7E1BCE32-EBAC-0041-BBB3-7F42FF3B2BA4}" srcOrd="0" destOrd="0" presId="urn:microsoft.com/office/officeart/2005/8/layout/process1"/>
    <dgm:cxn modelId="{A8EB1B23-9B1D-F34F-909E-40E85FDEA5DC}" srcId="{41F38B58-2B4F-0C41-8BDD-2A294D9E70F7}" destId="{30CB8768-2ECE-9047-9436-8E0A3DE455A7}" srcOrd="0" destOrd="0" parTransId="{FF7E7C45-1513-3B41-9816-A4C1B0E7CE1A}" sibTransId="{3EFF44B8-F92C-2D45-80D7-A155C1F8B28A}"/>
    <dgm:cxn modelId="{E16CDB25-F296-0745-9A15-C976587C4E5B}" type="presOf" srcId="{A73BE55A-929B-6B46-8FD4-25286452A95B}" destId="{03377946-F825-E444-B49D-3A4DB04B6FB9}" srcOrd="0" destOrd="0" presId="urn:microsoft.com/office/officeart/2005/8/layout/process1"/>
    <dgm:cxn modelId="{9454552F-9EFA-304F-A38B-B5BFC8B068F7}" type="presOf" srcId="{3EFF44B8-F92C-2D45-80D7-A155C1F8B28A}" destId="{5C181B4E-7E4A-B54A-AD94-AA71DFAAE7B1}" srcOrd="1" destOrd="0" presId="urn:microsoft.com/office/officeart/2005/8/layout/process1"/>
    <dgm:cxn modelId="{08DD7942-2BC8-4840-A1E9-F69B714D3779}" srcId="{41F38B58-2B4F-0C41-8BDD-2A294D9E70F7}" destId="{A73BE55A-929B-6B46-8FD4-25286452A95B}" srcOrd="1" destOrd="0" parTransId="{50B4C43E-364C-7A4C-9DC6-AAA227FCE07C}" sibTransId="{B7B9D247-E7EF-EC40-8A83-E9CEB3929224}"/>
    <dgm:cxn modelId="{A9142656-9FB0-8B40-B856-ABDC9A175E28}" type="presOf" srcId="{41F38B58-2B4F-0C41-8BDD-2A294D9E70F7}" destId="{A5AC47BA-FD92-3141-B4CD-23D6776FBF4A}" srcOrd="0" destOrd="0" presId="urn:microsoft.com/office/officeart/2005/8/layout/process1"/>
    <dgm:cxn modelId="{55B45C6E-CF3A-0044-B788-9DAD8501DA85}" srcId="{41F38B58-2B4F-0C41-8BDD-2A294D9E70F7}" destId="{879D922F-B9E8-FF40-9A5A-D03F585DE920}" srcOrd="2" destOrd="0" parTransId="{7A7E3EE5-2C23-C148-8BF0-A46BA219B314}" sibTransId="{64C59B9D-4979-E84B-A956-530E6ADFE89F}"/>
    <dgm:cxn modelId="{408E5373-C927-804F-864B-7389B0EF7B1F}" type="presOf" srcId="{879D922F-B9E8-FF40-9A5A-D03F585DE920}" destId="{92C20423-D562-444D-9823-93FA157CBAB2}" srcOrd="0" destOrd="0" presId="urn:microsoft.com/office/officeart/2005/8/layout/process1"/>
    <dgm:cxn modelId="{B9E3037D-455D-094B-804A-09729A299315}" type="presOf" srcId="{B7B9D247-E7EF-EC40-8A83-E9CEB3929224}" destId="{9E2E3DDE-DAAE-D342-96F5-3643F0B636C5}" srcOrd="0" destOrd="0" presId="urn:microsoft.com/office/officeart/2005/8/layout/process1"/>
    <dgm:cxn modelId="{093B4A97-E089-E24F-AED7-34BFAB845577}" type="presOf" srcId="{30CB8768-2ECE-9047-9436-8E0A3DE455A7}" destId="{E5B897D1-1902-F343-81BA-AE444974FB72}" srcOrd="0" destOrd="0" presId="urn:microsoft.com/office/officeart/2005/8/layout/process1"/>
    <dgm:cxn modelId="{2C9803A9-B928-CE4E-B39B-B3968D2A30FE}" type="presOf" srcId="{B7B9D247-E7EF-EC40-8A83-E9CEB3929224}" destId="{47482903-A900-EF43-BA00-FE668C7660C9}" srcOrd="1" destOrd="0" presId="urn:microsoft.com/office/officeart/2005/8/layout/process1"/>
    <dgm:cxn modelId="{8C9DE12C-9E33-0148-801B-1DDA05CADAA6}" type="presParOf" srcId="{A5AC47BA-FD92-3141-B4CD-23D6776FBF4A}" destId="{E5B897D1-1902-F343-81BA-AE444974FB72}" srcOrd="0" destOrd="0" presId="urn:microsoft.com/office/officeart/2005/8/layout/process1"/>
    <dgm:cxn modelId="{96026B6C-0AD5-2745-BEEE-845E24119074}" type="presParOf" srcId="{A5AC47BA-FD92-3141-B4CD-23D6776FBF4A}" destId="{7E1BCE32-EBAC-0041-BBB3-7F42FF3B2BA4}" srcOrd="1" destOrd="0" presId="urn:microsoft.com/office/officeart/2005/8/layout/process1"/>
    <dgm:cxn modelId="{EE18C344-4B03-6746-898C-E6602B386A36}" type="presParOf" srcId="{7E1BCE32-EBAC-0041-BBB3-7F42FF3B2BA4}" destId="{5C181B4E-7E4A-B54A-AD94-AA71DFAAE7B1}" srcOrd="0" destOrd="0" presId="urn:microsoft.com/office/officeart/2005/8/layout/process1"/>
    <dgm:cxn modelId="{6C2A7508-27D0-9943-9C7A-03264EBAF099}" type="presParOf" srcId="{A5AC47BA-FD92-3141-B4CD-23D6776FBF4A}" destId="{03377946-F825-E444-B49D-3A4DB04B6FB9}" srcOrd="2" destOrd="0" presId="urn:microsoft.com/office/officeart/2005/8/layout/process1"/>
    <dgm:cxn modelId="{AA9B18A5-53D5-6942-8463-EA352850864C}" type="presParOf" srcId="{A5AC47BA-FD92-3141-B4CD-23D6776FBF4A}" destId="{9E2E3DDE-DAAE-D342-96F5-3643F0B636C5}" srcOrd="3" destOrd="0" presId="urn:microsoft.com/office/officeart/2005/8/layout/process1"/>
    <dgm:cxn modelId="{5D590EDE-42B7-5142-8522-328AD5DCA8F3}" type="presParOf" srcId="{9E2E3DDE-DAAE-D342-96F5-3643F0B636C5}" destId="{47482903-A900-EF43-BA00-FE668C7660C9}" srcOrd="0" destOrd="0" presId="urn:microsoft.com/office/officeart/2005/8/layout/process1"/>
    <dgm:cxn modelId="{9AE357D2-B4C1-E346-8B1D-D80D4812A5E3}" type="presParOf" srcId="{A5AC47BA-FD92-3141-B4CD-23D6776FBF4A}" destId="{92C20423-D562-444D-9823-93FA157CBAB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45F646-D385-B748-A131-648C9D3A85F5}" type="doc">
      <dgm:prSet loTypeId="urn:microsoft.com/office/officeart/2008/layout/IncreasingCircle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F4F4E-6C94-404C-B2C5-FD6ED236FDA4}">
      <dgm:prSet phldrT="[Text]" custT="1"/>
      <dgm:spPr/>
      <dgm:t>
        <a:bodyPr/>
        <a:lstStyle/>
        <a:p>
          <a:pPr>
            <a:buFont typeface="Muli Light"/>
            <a:buChar char="➢"/>
          </a:pPr>
          <a:r>
            <a:rPr lang="en-GB" sz="5000" b="0" i="0" u="none" strike="noStrike" cap="none" dirty="0">
              <a:solidFill>
                <a:schemeClr val="dk1"/>
              </a:solidFill>
              <a:latin typeface="Muli Light"/>
              <a:ea typeface="Muli Light"/>
              <a:cs typeface="Muli Light"/>
              <a:sym typeface="Muli Light"/>
            </a:rPr>
            <a:t>Create</a:t>
          </a:r>
          <a:endParaRPr lang="en-US" sz="5000" b="0" i="0" u="none" strike="noStrike" cap="none" dirty="0">
            <a:solidFill>
              <a:schemeClr val="dk1"/>
            </a:solidFill>
            <a:latin typeface="Muli Light"/>
            <a:ea typeface="Muli Light"/>
            <a:cs typeface="Muli Light"/>
            <a:sym typeface="Muli Light"/>
          </a:endParaRPr>
        </a:p>
      </dgm:t>
    </dgm:pt>
    <dgm:pt modelId="{C2C236A6-0E79-5848-A854-FC815AF564FA}" type="parTrans" cxnId="{9CDCFAC4-9B3B-A44A-B4FD-7FEC20EC5E17}">
      <dgm:prSet/>
      <dgm:spPr/>
      <dgm:t>
        <a:bodyPr/>
        <a:lstStyle/>
        <a:p>
          <a:endParaRPr lang="en-US"/>
        </a:p>
      </dgm:t>
    </dgm:pt>
    <dgm:pt modelId="{2D6F89E2-FA25-4342-8219-F3580A6D1014}" type="sibTrans" cxnId="{9CDCFAC4-9B3B-A44A-B4FD-7FEC20EC5E17}">
      <dgm:prSet/>
      <dgm:spPr/>
      <dgm:t>
        <a:bodyPr/>
        <a:lstStyle/>
        <a:p>
          <a:endParaRPr lang="en-US"/>
        </a:p>
      </dgm:t>
    </dgm:pt>
    <dgm:pt modelId="{50A24496-8C5A-2447-A253-DB8CB0885F2E}">
      <dgm:prSet phldrT="[Text]" custT="1"/>
      <dgm:spPr/>
      <dgm:t>
        <a:bodyPr/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Muli Light"/>
            <a:buNone/>
          </a:pPr>
          <a:r>
            <a:rPr lang="en-GB" sz="5000" b="0" i="0" u="none" strike="noStrike" kern="1200" cap="none" dirty="0">
              <a:solidFill>
                <a:srgbClr val="2C2E83"/>
              </a:solidFill>
              <a:latin typeface="Muli Light"/>
              <a:ea typeface="Muli Light"/>
              <a:cs typeface="Muli Light"/>
            </a:rPr>
            <a:t>Group</a:t>
          </a:r>
          <a:endParaRPr lang="en-US" sz="5000" b="0" i="0" u="none" strike="noStrike" kern="1200" cap="none" dirty="0">
            <a:solidFill>
              <a:srgbClr val="2C2E83"/>
            </a:solidFill>
            <a:latin typeface="Muli Light"/>
            <a:ea typeface="Muli Light"/>
            <a:cs typeface="Muli Light"/>
          </a:endParaRPr>
        </a:p>
      </dgm:t>
    </dgm:pt>
    <dgm:pt modelId="{5794BF9A-7E86-324B-A02E-72865C2A9E04}" type="parTrans" cxnId="{11210004-5139-4C4C-88D7-52E264280256}">
      <dgm:prSet/>
      <dgm:spPr/>
      <dgm:t>
        <a:bodyPr/>
        <a:lstStyle/>
        <a:p>
          <a:endParaRPr lang="en-US"/>
        </a:p>
      </dgm:t>
    </dgm:pt>
    <dgm:pt modelId="{87FE9804-FA92-C246-A532-AD324A38F27F}" type="sibTrans" cxnId="{11210004-5139-4C4C-88D7-52E264280256}">
      <dgm:prSet/>
      <dgm:spPr/>
      <dgm:t>
        <a:bodyPr/>
        <a:lstStyle/>
        <a:p>
          <a:endParaRPr lang="en-US"/>
        </a:p>
      </dgm:t>
    </dgm:pt>
    <dgm:pt modelId="{2C3870B8-AB4D-CB42-92AD-02DE1144DD71}">
      <dgm:prSet phldrT="[Text]" custT="1"/>
      <dgm:spPr/>
      <dgm:t>
        <a:bodyPr/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Muli Light"/>
            <a:buNone/>
          </a:pPr>
          <a:r>
            <a:rPr lang="en-GB" sz="5000" b="0" i="0" u="none" strike="noStrike" kern="1200" cap="none" dirty="0">
              <a:solidFill>
                <a:srgbClr val="2C2E83"/>
              </a:solidFill>
              <a:latin typeface="Muli Light"/>
              <a:ea typeface="Muli Light"/>
              <a:cs typeface="Muli Light"/>
            </a:rPr>
            <a:t>Combine</a:t>
          </a:r>
          <a:endParaRPr lang="en-US" sz="5000" b="0" i="0" u="none" strike="noStrike" kern="1200" cap="none" dirty="0">
            <a:solidFill>
              <a:srgbClr val="2C2E83"/>
            </a:solidFill>
            <a:latin typeface="Muli Light"/>
            <a:ea typeface="Muli Light"/>
            <a:cs typeface="Muli Light"/>
          </a:endParaRPr>
        </a:p>
      </dgm:t>
    </dgm:pt>
    <dgm:pt modelId="{409CDF51-7BD4-C347-A34B-FF06375B8121}" type="parTrans" cxnId="{D8437E26-3861-A14D-B874-B38B83F01E6F}">
      <dgm:prSet/>
      <dgm:spPr/>
      <dgm:t>
        <a:bodyPr/>
        <a:lstStyle/>
        <a:p>
          <a:endParaRPr lang="en-US"/>
        </a:p>
      </dgm:t>
    </dgm:pt>
    <dgm:pt modelId="{406D9063-B01D-1D45-9ED5-1C6D629542C0}" type="sibTrans" cxnId="{D8437E26-3861-A14D-B874-B38B83F01E6F}">
      <dgm:prSet/>
      <dgm:spPr/>
      <dgm:t>
        <a:bodyPr/>
        <a:lstStyle/>
        <a:p>
          <a:endParaRPr lang="en-US"/>
        </a:p>
      </dgm:t>
    </dgm:pt>
    <dgm:pt modelId="{8F7BB4AA-71D0-C643-97C1-7DA9A5C4A508}">
      <dgm:prSet phldrT="[Text]" custT="1"/>
      <dgm:spPr/>
      <dgm:t>
        <a:bodyPr/>
        <a:lstStyle/>
        <a:p>
          <a:pPr>
            <a:buFont typeface="Muli Light"/>
            <a:buChar char="➢"/>
          </a:pPr>
          <a:r>
            <a:rPr lang="en-GB" sz="3200" b="0" i="0" u="none" strike="noStrike" kern="1200" cap="none" dirty="0">
              <a:solidFill>
                <a:srgbClr val="2C2E83"/>
              </a:solidFill>
              <a:latin typeface="Muli Light"/>
              <a:ea typeface="Muli Light"/>
              <a:cs typeface="Muli Light"/>
            </a:rPr>
            <a:t>Convert 'Initial term start date' to 'Duration', i.e. calculated from initial term start date to “today’s” date(Jul 23rd ).</a:t>
          </a:r>
          <a:endParaRPr lang="en-US" sz="3200" b="0" i="0" u="none" strike="noStrike" kern="1200" cap="none" dirty="0">
            <a:solidFill>
              <a:srgbClr val="2C2E83"/>
            </a:solidFill>
            <a:latin typeface="Muli Light"/>
            <a:ea typeface="Muli Light"/>
            <a:cs typeface="Muli Light"/>
          </a:endParaRPr>
        </a:p>
      </dgm:t>
    </dgm:pt>
    <dgm:pt modelId="{102D8543-ACA2-4044-9220-820C1F800722}" type="parTrans" cxnId="{BF4E9CA2-441E-F04C-A2AC-E787AE106961}">
      <dgm:prSet/>
      <dgm:spPr/>
      <dgm:t>
        <a:bodyPr/>
        <a:lstStyle/>
        <a:p>
          <a:endParaRPr lang="en-US"/>
        </a:p>
      </dgm:t>
    </dgm:pt>
    <dgm:pt modelId="{FBB3F6CA-30B8-3443-9671-FF7EA3268AA1}" type="sibTrans" cxnId="{BF4E9CA2-441E-F04C-A2AC-E787AE106961}">
      <dgm:prSet/>
      <dgm:spPr/>
      <dgm:t>
        <a:bodyPr/>
        <a:lstStyle/>
        <a:p>
          <a:endParaRPr lang="en-US"/>
        </a:p>
      </dgm:t>
    </dgm:pt>
    <dgm:pt modelId="{AC9A93EA-09AA-3A40-9887-58162346CFC3}">
      <dgm:prSet phldrT="[Text]" custT="1"/>
      <dgm:spPr/>
      <dgm:t>
        <a:bodyPr/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Muli Light"/>
            <a:buNone/>
          </a:pPr>
          <a:r>
            <a:rPr lang="en-GB" sz="5000" b="0" i="0" u="none" strike="noStrike" kern="1200" cap="none" dirty="0">
              <a:solidFill>
                <a:srgbClr val="2C2E83"/>
              </a:solidFill>
              <a:latin typeface="Muli Light"/>
              <a:ea typeface="Muli Light"/>
              <a:cs typeface="Muli Light"/>
            </a:rPr>
            <a:t>Impute</a:t>
          </a:r>
          <a:endParaRPr lang="en-US" sz="5000" b="0" i="0" u="none" strike="noStrike" kern="1200" cap="none" dirty="0">
            <a:solidFill>
              <a:srgbClr val="2C2E83"/>
            </a:solidFill>
            <a:latin typeface="Muli Light"/>
            <a:ea typeface="Muli Light"/>
            <a:cs typeface="Muli Light"/>
          </a:endParaRPr>
        </a:p>
      </dgm:t>
    </dgm:pt>
    <dgm:pt modelId="{27ABE221-EC8D-6744-A349-EF2D305F7A17}" type="parTrans" cxnId="{DC921607-F096-6344-A03E-458301984867}">
      <dgm:prSet/>
      <dgm:spPr/>
      <dgm:t>
        <a:bodyPr/>
        <a:lstStyle/>
        <a:p>
          <a:endParaRPr lang="en-US"/>
        </a:p>
      </dgm:t>
    </dgm:pt>
    <dgm:pt modelId="{E6E09C80-05EB-3147-B380-BE0970D2060B}" type="sibTrans" cxnId="{DC921607-F096-6344-A03E-458301984867}">
      <dgm:prSet/>
      <dgm:spPr/>
      <dgm:t>
        <a:bodyPr/>
        <a:lstStyle/>
        <a:p>
          <a:endParaRPr lang="en-US"/>
        </a:p>
      </dgm:t>
    </dgm:pt>
    <dgm:pt modelId="{F26C7890-E0AB-B44B-8420-03D5D18CBE6B}">
      <dgm:prSet phldrT="[Text]" custT="1"/>
      <dgm:spPr/>
      <dgm:t>
        <a:bodyPr/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Muli Light"/>
            <a:buNone/>
          </a:pPr>
          <a:r>
            <a:rPr lang="en-GB" sz="5000" b="0" i="0" u="none" strike="noStrike" kern="1200" cap="none" dirty="0">
              <a:solidFill>
                <a:srgbClr val="2C2E83"/>
              </a:solidFill>
              <a:latin typeface="Muli Light"/>
              <a:ea typeface="Muli Light"/>
              <a:cs typeface="Muli Light"/>
            </a:rPr>
            <a:t>Convert</a:t>
          </a:r>
          <a:endParaRPr lang="en-US" sz="5000" b="0" i="0" u="none" strike="noStrike" kern="1200" cap="none" dirty="0">
            <a:solidFill>
              <a:srgbClr val="2C2E83"/>
            </a:solidFill>
            <a:latin typeface="Muli Light"/>
            <a:ea typeface="Muli Light"/>
            <a:cs typeface="Muli Light"/>
          </a:endParaRPr>
        </a:p>
      </dgm:t>
    </dgm:pt>
    <dgm:pt modelId="{80F53FEF-C58B-F846-941F-76FC1F3A090C}" type="parTrans" cxnId="{C3E2BAF8-2F8B-D449-B28A-2A6B065570C1}">
      <dgm:prSet/>
      <dgm:spPr/>
      <dgm:t>
        <a:bodyPr/>
        <a:lstStyle/>
        <a:p>
          <a:endParaRPr lang="en-US"/>
        </a:p>
      </dgm:t>
    </dgm:pt>
    <dgm:pt modelId="{FB23ABAB-7A03-A84A-97D8-65D33FF91345}" type="sibTrans" cxnId="{C3E2BAF8-2F8B-D449-B28A-2A6B065570C1}">
      <dgm:prSet/>
      <dgm:spPr/>
      <dgm:t>
        <a:bodyPr/>
        <a:lstStyle/>
        <a:p>
          <a:endParaRPr lang="en-US"/>
        </a:p>
      </dgm:t>
    </dgm:pt>
    <dgm:pt modelId="{DEE988F5-1906-EB42-8C73-075CA15B0345}">
      <dgm:prSet phldrT="[Text]" custT="1"/>
      <dgm:spPr/>
      <dgm:t>
        <a:bodyPr/>
        <a:lstStyle/>
        <a:p>
          <a:r>
            <a:rPr lang="en-GB" sz="3200" b="0" i="0" u="none" strike="noStrike" kern="1200" cap="none" dirty="0">
              <a:solidFill>
                <a:srgbClr val="2C2E83"/>
              </a:solidFill>
              <a:latin typeface="Muli Light"/>
              <a:ea typeface="Muli Light"/>
              <a:cs typeface="Muli Light"/>
            </a:rPr>
            <a:t>Group/bucket variables into standard/uniformed format</a:t>
          </a:r>
          <a:endParaRPr lang="en-US" sz="3200" b="0" i="0" u="none" strike="noStrike" kern="1200" cap="none" dirty="0">
            <a:solidFill>
              <a:srgbClr val="2C2E83"/>
            </a:solidFill>
            <a:latin typeface="Muli Light"/>
            <a:ea typeface="Muli Light"/>
            <a:cs typeface="Muli Light"/>
          </a:endParaRPr>
        </a:p>
      </dgm:t>
    </dgm:pt>
    <dgm:pt modelId="{0ED5F92C-CCC0-BC45-9B7F-B0A912CCCB09}" type="parTrans" cxnId="{EF4E7626-23FA-A445-9427-2B7657DA9B7E}">
      <dgm:prSet/>
      <dgm:spPr/>
      <dgm:t>
        <a:bodyPr/>
        <a:lstStyle/>
        <a:p>
          <a:endParaRPr lang="en-US"/>
        </a:p>
      </dgm:t>
    </dgm:pt>
    <dgm:pt modelId="{F8B1D3E8-B41F-B04E-88D8-E443CC6DBACA}" type="sibTrans" cxnId="{EF4E7626-23FA-A445-9427-2B7657DA9B7E}">
      <dgm:prSet/>
      <dgm:spPr/>
      <dgm:t>
        <a:bodyPr/>
        <a:lstStyle/>
        <a:p>
          <a:endParaRPr lang="en-US"/>
        </a:p>
      </dgm:t>
    </dgm:pt>
    <dgm:pt modelId="{2D0369DE-3A30-1549-A00B-8EA90AEF0BA6}">
      <dgm:prSet phldrT="[Text]" custT="1"/>
      <dgm:spPr/>
      <dgm:t>
        <a:bodyPr/>
        <a:lstStyle/>
        <a:p>
          <a:pPr>
            <a:buFont typeface="Muli Light"/>
            <a:buChar char="➢"/>
          </a:pPr>
          <a:r>
            <a:rPr lang="en-GB" sz="3200" b="0" i="0" u="none" strike="noStrike" kern="1200" cap="none" dirty="0">
              <a:solidFill>
                <a:srgbClr val="2C2E83"/>
              </a:solidFill>
              <a:latin typeface="Muli Light"/>
              <a:ea typeface="Muli Light"/>
              <a:cs typeface="Muli Light"/>
            </a:rPr>
            <a:t>Convert 'Notable Non-standard Terms' and 'Outrageous Terms' into binary type and combine , i.e. any filled-in contents is considered 'Yes'</a:t>
          </a:r>
          <a:endParaRPr lang="en-US" sz="3200" b="0" i="0" u="none" strike="noStrike" kern="1200" cap="none" dirty="0">
            <a:solidFill>
              <a:srgbClr val="2C2E83"/>
            </a:solidFill>
            <a:latin typeface="Muli Light"/>
            <a:ea typeface="Muli Light"/>
            <a:cs typeface="Muli Light"/>
          </a:endParaRPr>
        </a:p>
      </dgm:t>
    </dgm:pt>
    <dgm:pt modelId="{D74A8327-434A-F441-A1A9-C9E9F12F781C}" type="parTrans" cxnId="{5772F170-DB14-5043-BACE-8CB83A647638}">
      <dgm:prSet/>
      <dgm:spPr/>
      <dgm:t>
        <a:bodyPr/>
        <a:lstStyle/>
        <a:p>
          <a:endParaRPr lang="en-US"/>
        </a:p>
      </dgm:t>
    </dgm:pt>
    <dgm:pt modelId="{0BE9A2F5-434A-5A4E-9E0B-4BB5A87A81DB}" type="sibTrans" cxnId="{5772F170-DB14-5043-BACE-8CB83A647638}">
      <dgm:prSet/>
      <dgm:spPr/>
      <dgm:t>
        <a:bodyPr/>
        <a:lstStyle/>
        <a:p>
          <a:endParaRPr lang="en-US"/>
        </a:p>
      </dgm:t>
    </dgm:pt>
    <dgm:pt modelId="{630005A9-4F72-1649-A0C4-78A1C5E3E6A1}">
      <dgm:prSet phldrT="[Text]" custT="1"/>
      <dgm:spPr/>
      <dgm:t>
        <a:bodyPr/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Muli Light"/>
            <a:buNone/>
          </a:pPr>
          <a:r>
            <a:rPr lang="en-GB" sz="3200" b="0" i="0" u="none" strike="noStrike" kern="1200" cap="none" dirty="0">
              <a:solidFill>
                <a:srgbClr val="2C2E83"/>
              </a:solidFill>
              <a:latin typeface="Muli Light"/>
              <a:ea typeface="Muli Light"/>
              <a:cs typeface="Muli Light"/>
            </a:rPr>
            <a:t>Convert currency into uniformed format, i.e. use 'Expected Renewal ARR *' of its own currency to generate renewal ARR in EUR </a:t>
          </a:r>
          <a:endParaRPr lang="en-US" sz="3200" b="0" i="0" u="none" strike="noStrike" kern="1200" cap="none" dirty="0">
            <a:solidFill>
              <a:srgbClr val="2C2E83"/>
            </a:solidFill>
            <a:latin typeface="Muli Light"/>
            <a:ea typeface="Muli Light"/>
            <a:cs typeface="Muli Light"/>
          </a:endParaRPr>
        </a:p>
      </dgm:t>
    </dgm:pt>
    <dgm:pt modelId="{D60FA821-1169-B146-9F9F-7B5FEFFA31F9}" type="parTrans" cxnId="{B6FCCF73-BB21-F247-89BF-E883744BDACE}">
      <dgm:prSet/>
      <dgm:spPr/>
      <dgm:t>
        <a:bodyPr/>
        <a:lstStyle/>
        <a:p>
          <a:endParaRPr lang="en-US"/>
        </a:p>
      </dgm:t>
    </dgm:pt>
    <dgm:pt modelId="{5F46D141-40B8-974A-8612-80DFF9B5E2A7}" type="sibTrans" cxnId="{B6FCCF73-BB21-F247-89BF-E883744BDACE}">
      <dgm:prSet/>
      <dgm:spPr/>
      <dgm:t>
        <a:bodyPr/>
        <a:lstStyle/>
        <a:p>
          <a:endParaRPr lang="en-US"/>
        </a:p>
      </dgm:t>
    </dgm:pt>
    <dgm:pt modelId="{02DCED79-312F-3040-BE9F-F2169071F103}">
      <dgm:prSet phldrT="[Text]" custT="1"/>
      <dgm:spPr/>
      <dgm:t>
        <a:bodyPr/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Muli Light"/>
            <a:buNone/>
          </a:pPr>
          <a:r>
            <a:rPr lang="en-GB" sz="3200" b="0" i="0" u="none" strike="noStrike" kern="1200" cap="none" dirty="0">
              <a:solidFill>
                <a:srgbClr val="2C2E83"/>
              </a:solidFill>
              <a:latin typeface="Muli Light"/>
              <a:ea typeface="Muli Light"/>
              <a:cs typeface="Muli Light"/>
            </a:rPr>
            <a:t>Impute 'Employees' missing values with most frequent values</a:t>
          </a:r>
          <a:endParaRPr lang="en-US" sz="3200" b="0" i="0" u="none" strike="noStrike" kern="1200" cap="none" dirty="0">
            <a:solidFill>
              <a:srgbClr val="2C2E83"/>
            </a:solidFill>
            <a:latin typeface="Muli Light"/>
            <a:ea typeface="Muli Light"/>
            <a:cs typeface="Muli Light"/>
          </a:endParaRPr>
        </a:p>
      </dgm:t>
    </dgm:pt>
    <dgm:pt modelId="{3D9FF953-0B99-2E4C-9CA6-5C9FAF625769}" type="parTrans" cxnId="{F6E5886D-74A7-3649-8663-88AFCBDA80D4}">
      <dgm:prSet/>
      <dgm:spPr/>
      <dgm:t>
        <a:bodyPr/>
        <a:lstStyle/>
        <a:p>
          <a:endParaRPr lang="en-US"/>
        </a:p>
      </dgm:t>
    </dgm:pt>
    <dgm:pt modelId="{6F5B9206-89A0-5B4A-AF99-E979397BEDB6}" type="sibTrans" cxnId="{F6E5886D-74A7-3649-8663-88AFCBDA80D4}">
      <dgm:prSet/>
      <dgm:spPr/>
      <dgm:t>
        <a:bodyPr/>
        <a:lstStyle/>
        <a:p>
          <a:endParaRPr lang="en-US"/>
        </a:p>
      </dgm:t>
    </dgm:pt>
    <dgm:pt modelId="{050BA4CB-4767-BA48-9E9D-9B019C0D4BA4}" type="pres">
      <dgm:prSet presAssocID="{5645F646-D385-B748-A131-648C9D3A85F5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AA66B08D-8D8F-6B41-9A70-9E6BE6352704}" type="pres">
      <dgm:prSet presAssocID="{108F4F4E-6C94-404C-B2C5-FD6ED236FDA4}" presName="composite" presStyleCnt="0"/>
      <dgm:spPr/>
    </dgm:pt>
    <dgm:pt modelId="{B5D21D63-72DE-EE41-B2A0-B30AC2C63BCC}" type="pres">
      <dgm:prSet presAssocID="{108F4F4E-6C94-404C-B2C5-FD6ED236FDA4}" presName="BackAccent" presStyleLbl="bgShp" presStyleIdx="0" presStyleCnt="5"/>
      <dgm:spPr/>
    </dgm:pt>
    <dgm:pt modelId="{ADEDB23F-6123-6E4F-AD73-E0717EB59413}" type="pres">
      <dgm:prSet presAssocID="{108F4F4E-6C94-404C-B2C5-FD6ED236FDA4}" presName="Accent" presStyleLbl="alignNode1" presStyleIdx="0" presStyleCnt="5"/>
      <dgm:spPr/>
    </dgm:pt>
    <dgm:pt modelId="{99E538A4-8A68-2C43-AA91-BE9942F4EDB6}" type="pres">
      <dgm:prSet presAssocID="{108F4F4E-6C94-404C-B2C5-FD6ED236FDA4}" presName="Child" presStyleLbl="revTx" presStyleIdx="0" presStyleCnt="10">
        <dgm:presLayoutVars>
          <dgm:chMax val="0"/>
          <dgm:chPref val="0"/>
          <dgm:bulletEnabled val="1"/>
        </dgm:presLayoutVars>
      </dgm:prSet>
      <dgm:spPr/>
    </dgm:pt>
    <dgm:pt modelId="{9D511D1C-6B81-3B40-8115-D88A5DC6CC90}" type="pres">
      <dgm:prSet presAssocID="{108F4F4E-6C94-404C-B2C5-FD6ED236FDA4}" presName="Parent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D73A7297-D24A-204E-A72F-D5F4A24F49D7}" type="pres">
      <dgm:prSet presAssocID="{2D6F89E2-FA25-4342-8219-F3580A6D1014}" presName="sibTrans" presStyleCnt="0"/>
      <dgm:spPr/>
    </dgm:pt>
    <dgm:pt modelId="{2AEF8C63-6011-A84D-8495-EE660CD7F7A5}" type="pres">
      <dgm:prSet presAssocID="{50A24496-8C5A-2447-A253-DB8CB0885F2E}" presName="composite" presStyleCnt="0"/>
      <dgm:spPr/>
    </dgm:pt>
    <dgm:pt modelId="{FFE268C4-542E-3346-894E-B266A566F3CE}" type="pres">
      <dgm:prSet presAssocID="{50A24496-8C5A-2447-A253-DB8CB0885F2E}" presName="BackAccent" presStyleLbl="bgShp" presStyleIdx="1" presStyleCnt="5"/>
      <dgm:spPr/>
    </dgm:pt>
    <dgm:pt modelId="{19AD9EA3-79FD-A44B-9BDB-73537C8CB819}" type="pres">
      <dgm:prSet presAssocID="{50A24496-8C5A-2447-A253-DB8CB0885F2E}" presName="Accent" presStyleLbl="alignNode1" presStyleIdx="1" presStyleCnt="5"/>
      <dgm:spPr/>
    </dgm:pt>
    <dgm:pt modelId="{EBF7B00D-8CA6-0747-BE0A-B43188D7B3A0}" type="pres">
      <dgm:prSet presAssocID="{50A24496-8C5A-2447-A253-DB8CB0885F2E}" presName="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55C6C7A8-E865-F341-89EB-E44DC03E2954}" type="pres">
      <dgm:prSet presAssocID="{50A24496-8C5A-2447-A253-DB8CB0885F2E}" presName="Parent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64B2B57D-251A-984B-8D2C-9E196E4B39B3}" type="pres">
      <dgm:prSet presAssocID="{87FE9804-FA92-C246-A532-AD324A38F27F}" presName="sibTrans" presStyleCnt="0"/>
      <dgm:spPr/>
    </dgm:pt>
    <dgm:pt modelId="{BD7A68F3-220A-344E-8652-2D1BA68237E5}" type="pres">
      <dgm:prSet presAssocID="{2C3870B8-AB4D-CB42-92AD-02DE1144DD71}" presName="composite" presStyleCnt="0"/>
      <dgm:spPr/>
    </dgm:pt>
    <dgm:pt modelId="{CED22DE3-9603-D24C-89F4-BDF5B44CD702}" type="pres">
      <dgm:prSet presAssocID="{2C3870B8-AB4D-CB42-92AD-02DE1144DD71}" presName="BackAccent" presStyleLbl="bgShp" presStyleIdx="2" presStyleCnt="5"/>
      <dgm:spPr/>
    </dgm:pt>
    <dgm:pt modelId="{0BF4BB54-BBCF-CA4E-A374-BC5EE00C378D}" type="pres">
      <dgm:prSet presAssocID="{2C3870B8-AB4D-CB42-92AD-02DE1144DD71}" presName="Accent" presStyleLbl="alignNode1" presStyleIdx="2" presStyleCnt="5"/>
      <dgm:spPr/>
    </dgm:pt>
    <dgm:pt modelId="{7684AD5D-C3CB-9342-98E6-F40121E3CDD9}" type="pres">
      <dgm:prSet presAssocID="{2C3870B8-AB4D-CB42-92AD-02DE1144DD71}" presName="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21832531-BA41-3C40-9A67-A9673D62E97E}" type="pres">
      <dgm:prSet presAssocID="{2C3870B8-AB4D-CB42-92AD-02DE1144DD71}" presName="Parent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D31B4E55-D97C-9040-80C0-07EDF5221059}" type="pres">
      <dgm:prSet presAssocID="{406D9063-B01D-1D45-9ED5-1C6D629542C0}" presName="sibTrans" presStyleCnt="0"/>
      <dgm:spPr/>
    </dgm:pt>
    <dgm:pt modelId="{688AD203-6977-EF43-982C-217B84A9B8B0}" type="pres">
      <dgm:prSet presAssocID="{F26C7890-E0AB-B44B-8420-03D5D18CBE6B}" presName="composite" presStyleCnt="0"/>
      <dgm:spPr/>
    </dgm:pt>
    <dgm:pt modelId="{0CC7F779-48B6-8B47-98CA-54F4DDE3A8E7}" type="pres">
      <dgm:prSet presAssocID="{F26C7890-E0AB-B44B-8420-03D5D18CBE6B}" presName="BackAccent" presStyleLbl="bgShp" presStyleIdx="3" presStyleCnt="5"/>
      <dgm:spPr/>
    </dgm:pt>
    <dgm:pt modelId="{D17263CE-E3D2-8040-9B9E-4D6CFE25B190}" type="pres">
      <dgm:prSet presAssocID="{F26C7890-E0AB-B44B-8420-03D5D18CBE6B}" presName="Accent" presStyleLbl="alignNode1" presStyleIdx="3" presStyleCnt="5"/>
      <dgm:spPr/>
    </dgm:pt>
    <dgm:pt modelId="{06DA8728-651D-D645-B3CE-32BCFF31F8EC}" type="pres">
      <dgm:prSet presAssocID="{F26C7890-E0AB-B44B-8420-03D5D18CBE6B}" presName="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9E41A4E7-81EB-9442-8741-9DF050273EDC}" type="pres">
      <dgm:prSet presAssocID="{F26C7890-E0AB-B44B-8420-03D5D18CBE6B}" presName="Parent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CCB5D891-279F-644B-A601-54DD5A682BC5}" type="pres">
      <dgm:prSet presAssocID="{FB23ABAB-7A03-A84A-97D8-65D33FF91345}" presName="sibTrans" presStyleCnt="0"/>
      <dgm:spPr/>
    </dgm:pt>
    <dgm:pt modelId="{DF7214AF-3BE5-6345-892F-FDC1785BBFDA}" type="pres">
      <dgm:prSet presAssocID="{AC9A93EA-09AA-3A40-9887-58162346CFC3}" presName="composite" presStyleCnt="0"/>
      <dgm:spPr/>
    </dgm:pt>
    <dgm:pt modelId="{54FCC417-A775-A843-B554-C9B7CE9BF67C}" type="pres">
      <dgm:prSet presAssocID="{AC9A93EA-09AA-3A40-9887-58162346CFC3}" presName="BackAccent" presStyleLbl="bgShp" presStyleIdx="4" presStyleCnt="5"/>
      <dgm:spPr/>
    </dgm:pt>
    <dgm:pt modelId="{95634B70-A573-5945-A231-D83FE3341F71}" type="pres">
      <dgm:prSet presAssocID="{AC9A93EA-09AA-3A40-9887-58162346CFC3}" presName="Accent" presStyleLbl="alignNode1" presStyleIdx="4" presStyleCnt="5"/>
      <dgm:spPr/>
    </dgm:pt>
    <dgm:pt modelId="{93181404-2B6A-8E4E-BBFB-1371893EBE25}" type="pres">
      <dgm:prSet presAssocID="{AC9A93EA-09AA-3A40-9887-58162346CFC3}" presName="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368DEED5-8901-5B4F-AFDE-044298688456}" type="pres">
      <dgm:prSet presAssocID="{AC9A93EA-09AA-3A40-9887-58162346CFC3}" presName="Parent" presStyleLbl="revTx" presStyleIdx="9" presStyleCnt="10">
        <dgm:presLayoutVars>
          <dgm:chMax val="1"/>
          <dgm:chPref val="1"/>
          <dgm:bulletEnabled val="1"/>
        </dgm:presLayoutVars>
      </dgm:prSet>
      <dgm:spPr/>
    </dgm:pt>
  </dgm:ptLst>
  <dgm:cxnLst>
    <dgm:cxn modelId="{11210004-5139-4C4C-88D7-52E264280256}" srcId="{5645F646-D385-B748-A131-648C9D3A85F5}" destId="{50A24496-8C5A-2447-A253-DB8CB0885F2E}" srcOrd="1" destOrd="0" parTransId="{5794BF9A-7E86-324B-A02E-72865C2A9E04}" sibTransId="{87FE9804-FA92-C246-A532-AD324A38F27F}"/>
    <dgm:cxn modelId="{DC921607-F096-6344-A03E-458301984867}" srcId="{5645F646-D385-B748-A131-648C9D3A85F5}" destId="{AC9A93EA-09AA-3A40-9887-58162346CFC3}" srcOrd="4" destOrd="0" parTransId="{27ABE221-EC8D-6744-A349-EF2D305F7A17}" sibTransId="{E6E09C80-05EB-3147-B380-BE0970D2060B}"/>
    <dgm:cxn modelId="{54EE9217-7998-164D-A247-C1689EE7DD93}" type="presOf" srcId="{50A24496-8C5A-2447-A253-DB8CB0885F2E}" destId="{55C6C7A8-E865-F341-89EB-E44DC03E2954}" srcOrd="0" destOrd="0" presId="urn:microsoft.com/office/officeart/2008/layout/IncreasingCircleProcess"/>
    <dgm:cxn modelId="{EF4E7626-23FA-A445-9427-2B7657DA9B7E}" srcId="{50A24496-8C5A-2447-A253-DB8CB0885F2E}" destId="{DEE988F5-1906-EB42-8C73-075CA15B0345}" srcOrd="0" destOrd="0" parTransId="{0ED5F92C-CCC0-BC45-9B7F-B0A912CCCB09}" sibTransId="{F8B1D3E8-B41F-B04E-88D8-E443CC6DBACA}"/>
    <dgm:cxn modelId="{D8437E26-3861-A14D-B874-B38B83F01E6F}" srcId="{5645F646-D385-B748-A131-648C9D3A85F5}" destId="{2C3870B8-AB4D-CB42-92AD-02DE1144DD71}" srcOrd="2" destOrd="0" parTransId="{409CDF51-7BD4-C347-A34B-FF06375B8121}" sibTransId="{406D9063-B01D-1D45-9ED5-1C6D629542C0}"/>
    <dgm:cxn modelId="{1BB45F5B-CA6A-BA42-8C0C-2C1BB590BF94}" type="presOf" srcId="{AC9A93EA-09AA-3A40-9887-58162346CFC3}" destId="{368DEED5-8901-5B4F-AFDE-044298688456}" srcOrd="0" destOrd="0" presId="urn:microsoft.com/office/officeart/2008/layout/IncreasingCircleProcess"/>
    <dgm:cxn modelId="{E090E568-DD13-574F-867B-ADAD615F83FD}" type="presOf" srcId="{2D0369DE-3A30-1549-A00B-8EA90AEF0BA6}" destId="{7684AD5D-C3CB-9342-98E6-F40121E3CDD9}" srcOrd="0" destOrd="0" presId="urn:microsoft.com/office/officeart/2008/layout/IncreasingCircleProcess"/>
    <dgm:cxn modelId="{42A4866A-1ED2-8A48-AAA6-29BBF036A79D}" type="presOf" srcId="{8F7BB4AA-71D0-C643-97C1-7DA9A5C4A508}" destId="{99E538A4-8A68-2C43-AA91-BE9942F4EDB6}" srcOrd="0" destOrd="0" presId="urn:microsoft.com/office/officeart/2008/layout/IncreasingCircleProcess"/>
    <dgm:cxn modelId="{F6E5886D-74A7-3649-8663-88AFCBDA80D4}" srcId="{AC9A93EA-09AA-3A40-9887-58162346CFC3}" destId="{02DCED79-312F-3040-BE9F-F2169071F103}" srcOrd="0" destOrd="0" parTransId="{3D9FF953-0B99-2E4C-9CA6-5C9FAF625769}" sibTransId="{6F5B9206-89A0-5B4A-AF99-E979397BEDB6}"/>
    <dgm:cxn modelId="{5772F170-DB14-5043-BACE-8CB83A647638}" srcId="{2C3870B8-AB4D-CB42-92AD-02DE1144DD71}" destId="{2D0369DE-3A30-1549-A00B-8EA90AEF0BA6}" srcOrd="0" destOrd="0" parTransId="{D74A8327-434A-F441-A1A9-C9E9F12F781C}" sibTransId="{0BE9A2F5-434A-5A4E-9E0B-4BB5A87A81DB}"/>
    <dgm:cxn modelId="{B6FCCF73-BB21-F247-89BF-E883744BDACE}" srcId="{F26C7890-E0AB-B44B-8420-03D5D18CBE6B}" destId="{630005A9-4F72-1649-A0C4-78A1C5E3E6A1}" srcOrd="0" destOrd="0" parTransId="{D60FA821-1169-B146-9F9F-7B5FEFFA31F9}" sibTransId="{5F46D141-40B8-974A-8612-80DFF9B5E2A7}"/>
    <dgm:cxn modelId="{5FB28074-0227-034E-8DE7-8C436B7E3937}" type="presOf" srcId="{2C3870B8-AB4D-CB42-92AD-02DE1144DD71}" destId="{21832531-BA41-3C40-9A67-A9673D62E97E}" srcOrd="0" destOrd="0" presId="urn:microsoft.com/office/officeart/2008/layout/IncreasingCircleProcess"/>
    <dgm:cxn modelId="{1A2A538E-BC60-EA4D-8293-FF5692D1037B}" type="presOf" srcId="{DEE988F5-1906-EB42-8C73-075CA15B0345}" destId="{EBF7B00D-8CA6-0747-BE0A-B43188D7B3A0}" srcOrd="0" destOrd="0" presId="urn:microsoft.com/office/officeart/2008/layout/IncreasingCircleProcess"/>
    <dgm:cxn modelId="{BF4E9CA2-441E-F04C-A2AC-E787AE106961}" srcId="{108F4F4E-6C94-404C-B2C5-FD6ED236FDA4}" destId="{8F7BB4AA-71D0-C643-97C1-7DA9A5C4A508}" srcOrd="0" destOrd="0" parTransId="{102D8543-ACA2-4044-9220-820C1F800722}" sibTransId="{FBB3F6CA-30B8-3443-9671-FF7EA3268AA1}"/>
    <dgm:cxn modelId="{8C91ABB3-8210-B24C-8A7D-845906B41369}" type="presOf" srcId="{F26C7890-E0AB-B44B-8420-03D5D18CBE6B}" destId="{9E41A4E7-81EB-9442-8741-9DF050273EDC}" srcOrd="0" destOrd="0" presId="urn:microsoft.com/office/officeart/2008/layout/IncreasingCircleProcess"/>
    <dgm:cxn modelId="{A27787BA-8DEA-3B45-9B3D-C58CA2BA3429}" type="presOf" srcId="{02DCED79-312F-3040-BE9F-F2169071F103}" destId="{93181404-2B6A-8E4E-BBFB-1371893EBE25}" srcOrd="0" destOrd="0" presId="urn:microsoft.com/office/officeart/2008/layout/IncreasingCircleProcess"/>
    <dgm:cxn modelId="{2BDF86BF-D71D-C74B-BE89-9710D7612C4F}" type="presOf" srcId="{5645F646-D385-B748-A131-648C9D3A85F5}" destId="{050BA4CB-4767-BA48-9E9D-9B019C0D4BA4}" srcOrd="0" destOrd="0" presId="urn:microsoft.com/office/officeart/2008/layout/IncreasingCircleProcess"/>
    <dgm:cxn modelId="{9CDCFAC4-9B3B-A44A-B4FD-7FEC20EC5E17}" srcId="{5645F646-D385-B748-A131-648C9D3A85F5}" destId="{108F4F4E-6C94-404C-B2C5-FD6ED236FDA4}" srcOrd="0" destOrd="0" parTransId="{C2C236A6-0E79-5848-A854-FC815AF564FA}" sibTransId="{2D6F89E2-FA25-4342-8219-F3580A6D1014}"/>
    <dgm:cxn modelId="{E0ADE5D5-CFF9-5A49-BF39-E4C0644FD531}" type="presOf" srcId="{630005A9-4F72-1649-A0C4-78A1C5E3E6A1}" destId="{06DA8728-651D-D645-B3CE-32BCFF31F8EC}" srcOrd="0" destOrd="0" presId="urn:microsoft.com/office/officeart/2008/layout/IncreasingCircleProcess"/>
    <dgm:cxn modelId="{C9C8F1F4-97EB-4F4B-A5D7-1B95D4A042E8}" type="presOf" srcId="{108F4F4E-6C94-404C-B2C5-FD6ED236FDA4}" destId="{9D511D1C-6B81-3B40-8115-D88A5DC6CC90}" srcOrd="0" destOrd="0" presId="urn:microsoft.com/office/officeart/2008/layout/IncreasingCircleProcess"/>
    <dgm:cxn modelId="{C3E2BAF8-2F8B-D449-B28A-2A6B065570C1}" srcId="{5645F646-D385-B748-A131-648C9D3A85F5}" destId="{F26C7890-E0AB-B44B-8420-03D5D18CBE6B}" srcOrd="3" destOrd="0" parTransId="{80F53FEF-C58B-F846-941F-76FC1F3A090C}" sibTransId="{FB23ABAB-7A03-A84A-97D8-65D33FF91345}"/>
    <dgm:cxn modelId="{869E3C56-36E2-3D42-93A2-EA9B4CA4125B}" type="presParOf" srcId="{050BA4CB-4767-BA48-9E9D-9B019C0D4BA4}" destId="{AA66B08D-8D8F-6B41-9A70-9E6BE6352704}" srcOrd="0" destOrd="0" presId="urn:microsoft.com/office/officeart/2008/layout/IncreasingCircleProcess"/>
    <dgm:cxn modelId="{525BEA4B-6DD7-CA44-B079-60ED0524C016}" type="presParOf" srcId="{AA66B08D-8D8F-6B41-9A70-9E6BE6352704}" destId="{B5D21D63-72DE-EE41-B2A0-B30AC2C63BCC}" srcOrd="0" destOrd="0" presId="urn:microsoft.com/office/officeart/2008/layout/IncreasingCircleProcess"/>
    <dgm:cxn modelId="{1064CD53-8282-2E4F-A989-E7F40225AD69}" type="presParOf" srcId="{AA66B08D-8D8F-6B41-9A70-9E6BE6352704}" destId="{ADEDB23F-6123-6E4F-AD73-E0717EB59413}" srcOrd="1" destOrd="0" presId="urn:microsoft.com/office/officeart/2008/layout/IncreasingCircleProcess"/>
    <dgm:cxn modelId="{8C16093D-F141-2F4A-AF0F-7CADA049DD29}" type="presParOf" srcId="{AA66B08D-8D8F-6B41-9A70-9E6BE6352704}" destId="{99E538A4-8A68-2C43-AA91-BE9942F4EDB6}" srcOrd="2" destOrd="0" presId="urn:microsoft.com/office/officeart/2008/layout/IncreasingCircleProcess"/>
    <dgm:cxn modelId="{55BCB869-BCB5-194C-BBC7-57640F516DCA}" type="presParOf" srcId="{AA66B08D-8D8F-6B41-9A70-9E6BE6352704}" destId="{9D511D1C-6B81-3B40-8115-D88A5DC6CC90}" srcOrd="3" destOrd="0" presId="urn:microsoft.com/office/officeart/2008/layout/IncreasingCircleProcess"/>
    <dgm:cxn modelId="{FD10A8AB-9613-484B-86C2-E8315070453C}" type="presParOf" srcId="{050BA4CB-4767-BA48-9E9D-9B019C0D4BA4}" destId="{D73A7297-D24A-204E-A72F-D5F4A24F49D7}" srcOrd="1" destOrd="0" presId="urn:microsoft.com/office/officeart/2008/layout/IncreasingCircleProcess"/>
    <dgm:cxn modelId="{1C53DE78-46C7-F94C-9F57-59F3D96FF3CE}" type="presParOf" srcId="{050BA4CB-4767-BA48-9E9D-9B019C0D4BA4}" destId="{2AEF8C63-6011-A84D-8495-EE660CD7F7A5}" srcOrd="2" destOrd="0" presId="urn:microsoft.com/office/officeart/2008/layout/IncreasingCircleProcess"/>
    <dgm:cxn modelId="{DC0645D9-FD98-3044-9022-87CF6434815E}" type="presParOf" srcId="{2AEF8C63-6011-A84D-8495-EE660CD7F7A5}" destId="{FFE268C4-542E-3346-894E-B266A566F3CE}" srcOrd="0" destOrd="0" presId="urn:microsoft.com/office/officeart/2008/layout/IncreasingCircleProcess"/>
    <dgm:cxn modelId="{5CD6BA23-90C7-A846-85A2-D9DD50563FB8}" type="presParOf" srcId="{2AEF8C63-6011-A84D-8495-EE660CD7F7A5}" destId="{19AD9EA3-79FD-A44B-9BDB-73537C8CB819}" srcOrd="1" destOrd="0" presId="urn:microsoft.com/office/officeart/2008/layout/IncreasingCircleProcess"/>
    <dgm:cxn modelId="{DB63335B-B1C1-6B4F-875D-F067063318CA}" type="presParOf" srcId="{2AEF8C63-6011-A84D-8495-EE660CD7F7A5}" destId="{EBF7B00D-8CA6-0747-BE0A-B43188D7B3A0}" srcOrd="2" destOrd="0" presId="urn:microsoft.com/office/officeart/2008/layout/IncreasingCircleProcess"/>
    <dgm:cxn modelId="{E3C560B2-155E-E546-8F56-779E0199D6F8}" type="presParOf" srcId="{2AEF8C63-6011-A84D-8495-EE660CD7F7A5}" destId="{55C6C7A8-E865-F341-89EB-E44DC03E2954}" srcOrd="3" destOrd="0" presId="urn:microsoft.com/office/officeart/2008/layout/IncreasingCircleProcess"/>
    <dgm:cxn modelId="{6E45CEE5-1B43-AC43-9453-9948984F26E2}" type="presParOf" srcId="{050BA4CB-4767-BA48-9E9D-9B019C0D4BA4}" destId="{64B2B57D-251A-984B-8D2C-9E196E4B39B3}" srcOrd="3" destOrd="0" presId="urn:microsoft.com/office/officeart/2008/layout/IncreasingCircleProcess"/>
    <dgm:cxn modelId="{95FE3586-17B0-AE4D-A1DC-24C57D4A0046}" type="presParOf" srcId="{050BA4CB-4767-BA48-9E9D-9B019C0D4BA4}" destId="{BD7A68F3-220A-344E-8652-2D1BA68237E5}" srcOrd="4" destOrd="0" presId="urn:microsoft.com/office/officeart/2008/layout/IncreasingCircleProcess"/>
    <dgm:cxn modelId="{B4AF7BED-28D5-E542-9C79-B82151FD4378}" type="presParOf" srcId="{BD7A68F3-220A-344E-8652-2D1BA68237E5}" destId="{CED22DE3-9603-D24C-89F4-BDF5B44CD702}" srcOrd="0" destOrd="0" presId="urn:microsoft.com/office/officeart/2008/layout/IncreasingCircleProcess"/>
    <dgm:cxn modelId="{A4740E50-705A-E94B-9F9B-73DFF3638814}" type="presParOf" srcId="{BD7A68F3-220A-344E-8652-2D1BA68237E5}" destId="{0BF4BB54-BBCF-CA4E-A374-BC5EE00C378D}" srcOrd="1" destOrd="0" presId="urn:microsoft.com/office/officeart/2008/layout/IncreasingCircleProcess"/>
    <dgm:cxn modelId="{E8C2F822-304D-704D-820E-2FE4CEE6C01C}" type="presParOf" srcId="{BD7A68F3-220A-344E-8652-2D1BA68237E5}" destId="{7684AD5D-C3CB-9342-98E6-F40121E3CDD9}" srcOrd="2" destOrd="0" presId="urn:microsoft.com/office/officeart/2008/layout/IncreasingCircleProcess"/>
    <dgm:cxn modelId="{E8F093A7-1FCF-A341-A8CD-7DEFBE6EC4C0}" type="presParOf" srcId="{BD7A68F3-220A-344E-8652-2D1BA68237E5}" destId="{21832531-BA41-3C40-9A67-A9673D62E97E}" srcOrd="3" destOrd="0" presId="urn:microsoft.com/office/officeart/2008/layout/IncreasingCircleProcess"/>
    <dgm:cxn modelId="{0201CBE6-4ED9-1548-AF50-CA99E57C7F55}" type="presParOf" srcId="{050BA4CB-4767-BA48-9E9D-9B019C0D4BA4}" destId="{D31B4E55-D97C-9040-80C0-07EDF5221059}" srcOrd="5" destOrd="0" presId="urn:microsoft.com/office/officeart/2008/layout/IncreasingCircleProcess"/>
    <dgm:cxn modelId="{BB049C4E-3464-9643-BD8F-63D5BC19DAEF}" type="presParOf" srcId="{050BA4CB-4767-BA48-9E9D-9B019C0D4BA4}" destId="{688AD203-6977-EF43-982C-217B84A9B8B0}" srcOrd="6" destOrd="0" presId="urn:microsoft.com/office/officeart/2008/layout/IncreasingCircleProcess"/>
    <dgm:cxn modelId="{AE278408-E0F8-EB43-9FD4-71FA4B1153F6}" type="presParOf" srcId="{688AD203-6977-EF43-982C-217B84A9B8B0}" destId="{0CC7F779-48B6-8B47-98CA-54F4DDE3A8E7}" srcOrd="0" destOrd="0" presId="urn:microsoft.com/office/officeart/2008/layout/IncreasingCircleProcess"/>
    <dgm:cxn modelId="{50F0B653-1309-5648-A7E8-E2617DDDD08B}" type="presParOf" srcId="{688AD203-6977-EF43-982C-217B84A9B8B0}" destId="{D17263CE-E3D2-8040-9B9E-4D6CFE25B190}" srcOrd="1" destOrd="0" presId="urn:microsoft.com/office/officeart/2008/layout/IncreasingCircleProcess"/>
    <dgm:cxn modelId="{6CE5C174-11A3-A948-AD51-96DC2CA01AC7}" type="presParOf" srcId="{688AD203-6977-EF43-982C-217B84A9B8B0}" destId="{06DA8728-651D-D645-B3CE-32BCFF31F8EC}" srcOrd="2" destOrd="0" presId="urn:microsoft.com/office/officeart/2008/layout/IncreasingCircleProcess"/>
    <dgm:cxn modelId="{4195F44C-3AE6-F749-92F2-A20EAFCB31F2}" type="presParOf" srcId="{688AD203-6977-EF43-982C-217B84A9B8B0}" destId="{9E41A4E7-81EB-9442-8741-9DF050273EDC}" srcOrd="3" destOrd="0" presId="urn:microsoft.com/office/officeart/2008/layout/IncreasingCircleProcess"/>
    <dgm:cxn modelId="{43522556-0720-BF4A-BA47-0A1316B62C60}" type="presParOf" srcId="{050BA4CB-4767-BA48-9E9D-9B019C0D4BA4}" destId="{CCB5D891-279F-644B-A601-54DD5A682BC5}" srcOrd="7" destOrd="0" presId="urn:microsoft.com/office/officeart/2008/layout/IncreasingCircleProcess"/>
    <dgm:cxn modelId="{5ADFEA3B-424A-5941-AD3B-BAAF191B0709}" type="presParOf" srcId="{050BA4CB-4767-BA48-9E9D-9B019C0D4BA4}" destId="{DF7214AF-3BE5-6345-892F-FDC1785BBFDA}" srcOrd="8" destOrd="0" presId="urn:microsoft.com/office/officeart/2008/layout/IncreasingCircleProcess"/>
    <dgm:cxn modelId="{9D488E62-332C-0D42-A66C-6ED415B3C92B}" type="presParOf" srcId="{DF7214AF-3BE5-6345-892F-FDC1785BBFDA}" destId="{54FCC417-A775-A843-B554-C9B7CE9BF67C}" srcOrd="0" destOrd="0" presId="urn:microsoft.com/office/officeart/2008/layout/IncreasingCircleProcess"/>
    <dgm:cxn modelId="{F98FD877-EBCB-DB4F-8F56-BF10F314D170}" type="presParOf" srcId="{DF7214AF-3BE5-6345-892F-FDC1785BBFDA}" destId="{95634B70-A573-5945-A231-D83FE3341F71}" srcOrd="1" destOrd="0" presId="urn:microsoft.com/office/officeart/2008/layout/IncreasingCircleProcess"/>
    <dgm:cxn modelId="{5D427F3E-8A0E-E644-A38C-0A6F0185CCA8}" type="presParOf" srcId="{DF7214AF-3BE5-6345-892F-FDC1785BBFDA}" destId="{93181404-2B6A-8E4E-BBFB-1371893EBE25}" srcOrd="2" destOrd="0" presId="urn:microsoft.com/office/officeart/2008/layout/IncreasingCircleProcess"/>
    <dgm:cxn modelId="{8B4FB680-DF85-084F-9926-E72DB0E56F56}" type="presParOf" srcId="{DF7214AF-3BE5-6345-892F-FDC1785BBFDA}" destId="{368DEED5-8901-5B4F-AFDE-044298688456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9746EA-580C-D649-B04C-E5AD2AF1A3C7}" type="doc">
      <dgm:prSet loTypeId="urn:microsoft.com/office/officeart/2005/8/layout/cycle3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813EDBCE-496B-A242-8B7A-AD3BF556147C}">
      <dgm:prSet phldrT="[Text]"/>
      <dgm:spPr/>
      <dgm:t>
        <a:bodyPr/>
        <a:lstStyle/>
        <a:p>
          <a:r>
            <a:rPr lang="en-US" dirty="0">
              <a:latin typeface="Muli" pitchFamily="2" charset="77"/>
            </a:rPr>
            <a:t>5</a:t>
          </a:r>
        </a:p>
        <a:p>
          <a:r>
            <a:rPr lang="en-US" dirty="0">
              <a:latin typeface="Muli" pitchFamily="2" charset="77"/>
            </a:rPr>
            <a:t>Extremely likely to churn</a:t>
          </a:r>
        </a:p>
      </dgm:t>
    </dgm:pt>
    <dgm:pt modelId="{9D03D766-7EB3-284F-B7D2-D7448AEE5C32}" type="parTrans" cxnId="{098BB870-C6B9-7541-991E-70E1AC0187B4}">
      <dgm:prSet/>
      <dgm:spPr/>
      <dgm:t>
        <a:bodyPr/>
        <a:lstStyle/>
        <a:p>
          <a:endParaRPr lang="en-US"/>
        </a:p>
      </dgm:t>
    </dgm:pt>
    <dgm:pt modelId="{57FBAFF7-0101-2C47-9AA9-A4B5DB485BEB}" type="sibTrans" cxnId="{098BB870-C6B9-7541-991E-70E1AC0187B4}">
      <dgm:prSet/>
      <dgm:spPr/>
      <dgm:t>
        <a:bodyPr/>
        <a:lstStyle/>
        <a:p>
          <a:endParaRPr lang="en-US"/>
        </a:p>
      </dgm:t>
    </dgm:pt>
    <dgm:pt modelId="{66D011BA-79D8-AB44-A7EE-8A9B067007C5}">
      <dgm:prSet phldrT="[Text]"/>
      <dgm:spPr/>
      <dgm:t>
        <a:bodyPr/>
        <a:lstStyle/>
        <a:p>
          <a:r>
            <a:rPr lang="en-US" dirty="0">
              <a:latin typeface="Muli" pitchFamily="2" charset="77"/>
            </a:rPr>
            <a:t>4</a:t>
          </a:r>
        </a:p>
        <a:p>
          <a:r>
            <a:rPr lang="en-US" dirty="0">
              <a:latin typeface="Muli" pitchFamily="2" charset="77"/>
            </a:rPr>
            <a:t>Very likely to churn</a:t>
          </a:r>
          <a:endParaRPr lang="en-US" dirty="0"/>
        </a:p>
      </dgm:t>
    </dgm:pt>
    <dgm:pt modelId="{237465D2-968D-D340-8CF7-EC12BAEB45CC}" type="parTrans" cxnId="{3DF7C210-A99F-6B4D-9826-2CDF776F433F}">
      <dgm:prSet/>
      <dgm:spPr/>
      <dgm:t>
        <a:bodyPr/>
        <a:lstStyle/>
        <a:p>
          <a:endParaRPr lang="en-US"/>
        </a:p>
      </dgm:t>
    </dgm:pt>
    <dgm:pt modelId="{1277D12F-39B6-EE43-9E7E-27D9E706336B}" type="sibTrans" cxnId="{3DF7C210-A99F-6B4D-9826-2CDF776F433F}">
      <dgm:prSet/>
      <dgm:spPr/>
      <dgm:t>
        <a:bodyPr/>
        <a:lstStyle/>
        <a:p>
          <a:endParaRPr lang="en-US"/>
        </a:p>
      </dgm:t>
    </dgm:pt>
    <dgm:pt modelId="{0AEF9556-67D0-EC43-8CB8-BC18B6D0F073}">
      <dgm:prSet phldrT="[Text]"/>
      <dgm:spPr/>
      <dgm:t>
        <a:bodyPr/>
        <a:lstStyle/>
        <a:p>
          <a:r>
            <a:rPr lang="en-US" dirty="0">
              <a:latin typeface="Muli" pitchFamily="2" charset="77"/>
            </a:rPr>
            <a:t>3</a:t>
          </a:r>
        </a:p>
        <a:p>
          <a:r>
            <a:rPr lang="en-US" dirty="0">
              <a:latin typeface="Muli" pitchFamily="2" charset="77"/>
            </a:rPr>
            <a:t>Moderately likely to churn</a:t>
          </a:r>
          <a:endParaRPr lang="en-US" dirty="0"/>
        </a:p>
      </dgm:t>
    </dgm:pt>
    <dgm:pt modelId="{50D882F6-39A8-8E4A-B453-281CDCC25EF2}" type="parTrans" cxnId="{DFD1D95C-E701-AB45-98B3-A738EEE3FCBD}">
      <dgm:prSet/>
      <dgm:spPr/>
      <dgm:t>
        <a:bodyPr/>
        <a:lstStyle/>
        <a:p>
          <a:endParaRPr lang="en-US"/>
        </a:p>
      </dgm:t>
    </dgm:pt>
    <dgm:pt modelId="{FAA13409-721E-024D-8200-8D08BD4D3156}" type="sibTrans" cxnId="{DFD1D95C-E701-AB45-98B3-A738EEE3FCBD}">
      <dgm:prSet/>
      <dgm:spPr/>
      <dgm:t>
        <a:bodyPr/>
        <a:lstStyle/>
        <a:p>
          <a:endParaRPr lang="en-US"/>
        </a:p>
      </dgm:t>
    </dgm:pt>
    <dgm:pt modelId="{F9609A90-3A50-BB45-A4F6-D8CE0A00A501}">
      <dgm:prSet phldrT="[Text]"/>
      <dgm:spPr/>
      <dgm:t>
        <a:bodyPr/>
        <a:lstStyle/>
        <a:p>
          <a:r>
            <a:rPr lang="en-US" dirty="0">
              <a:latin typeface="Muli" pitchFamily="2" charset="77"/>
            </a:rPr>
            <a:t>2</a:t>
          </a:r>
        </a:p>
        <a:p>
          <a:r>
            <a:rPr lang="en-US" dirty="0">
              <a:latin typeface="Muli" pitchFamily="2" charset="77"/>
            </a:rPr>
            <a:t>Slightly likely to churn</a:t>
          </a:r>
          <a:endParaRPr lang="en-US" dirty="0"/>
        </a:p>
      </dgm:t>
    </dgm:pt>
    <dgm:pt modelId="{BEC7C06B-5AFD-6241-8BD4-1B04E2E930BB}" type="parTrans" cxnId="{1BF83120-1BE8-F74F-B2CF-E9B36495787D}">
      <dgm:prSet/>
      <dgm:spPr/>
      <dgm:t>
        <a:bodyPr/>
        <a:lstStyle/>
        <a:p>
          <a:endParaRPr lang="en-US"/>
        </a:p>
      </dgm:t>
    </dgm:pt>
    <dgm:pt modelId="{70BD42F6-8E7F-4546-8472-128826802388}" type="sibTrans" cxnId="{1BF83120-1BE8-F74F-B2CF-E9B36495787D}">
      <dgm:prSet/>
      <dgm:spPr/>
      <dgm:t>
        <a:bodyPr/>
        <a:lstStyle/>
        <a:p>
          <a:endParaRPr lang="en-US"/>
        </a:p>
      </dgm:t>
    </dgm:pt>
    <dgm:pt modelId="{EB9E8D57-7CC1-AC44-8BF6-40BC52DB963C}">
      <dgm:prSet phldrT="[Text]"/>
      <dgm:spPr/>
      <dgm:t>
        <a:bodyPr/>
        <a:lstStyle/>
        <a:p>
          <a:r>
            <a:rPr lang="en-US" dirty="0">
              <a:latin typeface="Muli" pitchFamily="2" charset="77"/>
            </a:rPr>
            <a:t>1</a:t>
          </a:r>
        </a:p>
        <a:p>
          <a:r>
            <a:rPr lang="en-US" dirty="0">
              <a:latin typeface="Muli" pitchFamily="2" charset="77"/>
            </a:rPr>
            <a:t>Unlikely likely to churn</a:t>
          </a:r>
          <a:endParaRPr lang="en-US" dirty="0"/>
        </a:p>
      </dgm:t>
    </dgm:pt>
    <dgm:pt modelId="{ABF28E81-7124-684A-8C9A-8BEE6018A32E}" type="parTrans" cxnId="{BC29D2E8-816F-6F4C-A35D-A192E9203BFC}">
      <dgm:prSet/>
      <dgm:spPr/>
      <dgm:t>
        <a:bodyPr/>
        <a:lstStyle/>
        <a:p>
          <a:endParaRPr lang="en-US"/>
        </a:p>
      </dgm:t>
    </dgm:pt>
    <dgm:pt modelId="{4E3FC9A8-296F-7C4A-AF1D-CF4C27C57A2A}" type="sibTrans" cxnId="{BC29D2E8-816F-6F4C-A35D-A192E9203BFC}">
      <dgm:prSet/>
      <dgm:spPr/>
      <dgm:t>
        <a:bodyPr/>
        <a:lstStyle/>
        <a:p>
          <a:endParaRPr lang="en-US"/>
        </a:p>
      </dgm:t>
    </dgm:pt>
    <dgm:pt modelId="{CAD0781F-8669-354F-B11F-975B760EB411}" type="pres">
      <dgm:prSet presAssocID="{B19746EA-580C-D649-B04C-E5AD2AF1A3C7}" presName="Name0" presStyleCnt="0">
        <dgm:presLayoutVars>
          <dgm:dir/>
          <dgm:resizeHandles val="exact"/>
        </dgm:presLayoutVars>
      </dgm:prSet>
      <dgm:spPr/>
    </dgm:pt>
    <dgm:pt modelId="{8DE574FE-957F-564C-9E4F-674E6B2322D7}" type="pres">
      <dgm:prSet presAssocID="{B19746EA-580C-D649-B04C-E5AD2AF1A3C7}" presName="cycle" presStyleCnt="0"/>
      <dgm:spPr/>
    </dgm:pt>
    <dgm:pt modelId="{FB2A332C-1C6C-284C-8857-927C203CFFD2}" type="pres">
      <dgm:prSet presAssocID="{813EDBCE-496B-A242-8B7A-AD3BF556147C}" presName="nodeFirstNode" presStyleLbl="node1" presStyleIdx="0" presStyleCnt="5">
        <dgm:presLayoutVars>
          <dgm:bulletEnabled val="1"/>
        </dgm:presLayoutVars>
      </dgm:prSet>
      <dgm:spPr/>
    </dgm:pt>
    <dgm:pt modelId="{4E3D86A7-75D5-2A48-9867-0D1715DC71EC}" type="pres">
      <dgm:prSet presAssocID="{57FBAFF7-0101-2C47-9AA9-A4B5DB485BEB}" presName="sibTransFirstNode" presStyleLbl="bgShp" presStyleIdx="0" presStyleCnt="1"/>
      <dgm:spPr/>
    </dgm:pt>
    <dgm:pt modelId="{D02E0F51-DCE6-A848-978C-1253A1ADCBAF}" type="pres">
      <dgm:prSet presAssocID="{66D011BA-79D8-AB44-A7EE-8A9B067007C5}" presName="nodeFollowingNodes" presStyleLbl="node1" presStyleIdx="1" presStyleCnt="5">
        <dgm:presLayoutVars>
          <dgm:bulletEnabled val="1"/>
        </dgm:presLayoutVars>
      </dgm:prSet>
      <dgm:spPr/>
    </dgm:pt>
    <dgm:pt modelId="{330E812F-DFC8-BC4A-9DCC-BAA37E05F9E7}" type="pres">
      <dgm:prSet presAssocID="{0AEF9556-67D0-EC43-8CB8-BC18B6D0F073}" presName="nodeFollowingNodes" presStyleLbl="node1" presStyleIdx="2" presStyleCnt="5">
        <dgm:presLayoutVars>
          <dgm:bulletEnabled val="1"/>
        </dgm:presLayoutVars>
      </dgm:prSet>
      <dgm:spPr/>
    </dgm:pt>
    <dgm:pt modelId="{E5E3409A-8D83-8047-BAC2-1A9E0C3F6C54}" type="pres">
      <dgm:prSet presAssocID="{F9609A90-3A50-BB45-A4F6-D8CE0A00A501}" presName="nodeFollowingNodes" presStyleLbl="node1" presStyleIdx="3" presStyleCnt="5">
        <dgm:presLayoutVars>
          <dgm:bulletEnabled val="1"/>
        </dgm:presLayoutVars>
      </dgm:prSet>
      <dgm:spPr/>
    </dgm:pt>
    <dgm:pt modelId="{D4881A6B-1B7A-4F4B-B319-40CF6E167A16}" type="pres">
      <dgm:prSet presAssocID="{EB9E8D57-7CC1-AC44-8BF6-40BC52DB963C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E1E5A100-4B82-1144-9F23-1A36191440A0}" type="presOf" srcId="{F9609A90-3A50-BB45-A4F6-D8CE0A00A501}" destId="{E5E3409A-8D83-8047-BAC2-1A9E0C3F6C54}" srcOrd="0" destOrd="0" presId="urn:microsoft.com/office/officeart/2005/8/layout/cycle3"/>
    <dgm:cxn modelId="{3DF7C210-A99F-6B4D-9826-2CDF776F433F}" srcId="{B19746EA-580C-D649-B04C-E5AD2AF1A3C7}" destId="{66D011BA-79D8-AB44-A7EE-8A9B067007C5}" srcOrd="1" destOrd="0" parTransId="{237465D2-968D-D340-8CF7-EC12BAEB45CC}" sibTransId="{1277D12F-39B6-EE43-9E7E-27D9E706336B}"/>
    <dgm:cxn modelId="{1BF83120-1BE8-F74F-B2CF-E9B36495787D}" srcId="{B19746EA-580C-D649-B04C-E5AD2AF1A3C7}" destId="{F9609A90-3A50-BB45-A4F6-D8CE0A00A501}" srcOrd="3" destOrd="0" parTransId="{BEC7C06B-5AFD-6241-8BD4-1B04E2E930BB}" sibTransId="{70BD42F6-8E7F-4546-8472-128826802388}"/>
    <dgm:cxn modelId="{A1AB292A-2360-F340-ABBC-5D1070571A64}" type="presOf" srcId="{EB9E8D57-7CC1-AC44-8BF6-40BC52DB963C}" destId="{D4881A6B-1B7A-4F4B-B319-40CF6E167A16}" srcOrd="0" destOrd="0" presId="urn:microsoft.com/office/officeart/2005/8/layout/cycle3"/>
    <dgm:cxn modelId="{1D3BA455-97ED-C448-9216-F0F00BBEDA0D}" type="presOf" srcId="{66D011BA-79D8-AB44-A7EE-8A9B067007C5}" destId="{D02E0F51-DCE6-A848-978C-1253A1ADCBAF}" srcOrd="0" destOrd="0" presId="urn:microsoft.com/office/officeart/2005/8/layout/cycle3"/>
    <dgm:cxn modelId="{DFD1D95C-E701-AB45-98B3-A738EEE3FCBD}" srcId="{B19746EA-580C-D649-B04C-E5AD2AF1A3C7}" destId="{0AEF9556-67D0-EC43-8CB8-BC18B6D0F073}" srcOrd="2" destOrd="0" parTransId="{50D882F6-39A8-8E4A-B453-281CDCC25EF2}" sibTransId="{FAA13409-721E-024D-8200-8D08BD4D3156}"/>
    <dgm:cxn modelId="{FD79AC62-8691-1A4F-837F-E6064B4BEF71}" type="presOf" srcId="{813EDBCE-496B-A242-8B7A-AD3BF556147C}" destId="{FB2A332C-1C6C-284C-8857-927C203CFFD2}" srcOrd="0" destOrd="0" presId="urn:microsoft.com/office/officeart/2005/8/layout/cycle3"/>
    <dgm:cxn modelId="{098BB870-C6B9-7541-991E-70E1AC0187B4}" srcId="{B19746EA-580C-D649-B04C-E5AD2AF1A3C7}" destId="{813EDBCE-496B-A242-8B7A-AD3BF556147C}" srcOrd="0" destOrd="0" parTransId="{9D03D766-7EB3-284F-B7D2-D7448AEE5C32}" sibTransId="{57FBAFF7-0101-2C47-9AA9-A4B5DB485BEB}"/>
    <dgm:cxn modelId="{81C5C996-259F-BF4E-A85C-9CF510FA2DD5}" type="presOf" srcId="{B19746EA-580C-D649-B04C-E5AD2AF1A3C7}" destId="{CAD0781F-8669-354F-B11F-975B760EB411}" srcOrd="0" destOrd="0" presId="urn:microsoft.com/office/officeart/2005/8/layout/cycle3"/>
    <dgm:cxn modelId="{1401D396-C726-F847-ACAA-157FA4A2DC6E}" type="presOf" srcId="{57FBAFF7-0101-2C47-9AA9-A4B5DB485BEB}" destId="{4E3D86A7-75D5-2A48-9867-0D1715DC71EC}" srcOrd="0" destOrd="0" presId="urn:microsoft.com/office/officeart/2005/8/layout/cycle3"/>
    <dgm:cxn modelId="{CD6C21D2-CCBF-DB4C-BA33-A7411A503F36}" type="presOf" srcId="{0AEF9556-67D0-EC43-8CB8-BC18B6D0F073}" destId="{330E812F-DFC8-BC4A-9DCC-BAA37E05F9E7}" srcOrd="0" destOrd="0" presId="urn:microsoft.com/office/officeart/2005/8/layout/cycle3"/>
    <dgm:cxn modelId="{BC29D2E8-816F-6F4C-A35D-A192E9203BFC}" srcId="{B19746EA-580C-D649-B04C-E5AD2AF1A3C7}" destId="{EB9E8D57-7CC1-AC44-8BF6-40BC52DB963C}" srcOrd="4" destOrd="0" parTransId="{ABF28E81-7124-684A-8C9A-8BEE6018A32E}" sibTransId="{4E3FC9A8-296F-7C4A-AF1D-CF4C27C57A2A}"/>
    <dgm:cxn modelId="{8F0FE5D4-5D10-DC4E-BB79-8AA6993C0D62}" type="presParOf" srcId="{CAD0781F-8669-354F-B11F-975B760EB411}" destId="{8DE574FE-957F-564C-9E4F-674E6B2322D7}" srcOrd="0" destOrd="0" presId="urn:microsoft.com/office/officeart/2005/8/layout/cycle3"/>
    <dgm:cxn modelId="{1AD8429D-604D-F642-AA44-1CD62A005745}" type="presParOf" srcId="{8DE574FE-957F-564C-9E4F-674E6B2322D7}" destId="{FB2A332C-1C6C-284C-8857-927C203CFFD2}" srcOrd="0" destOrd="0" presId="urn:microsoft.com/office/officeart/2005/8/layout/cycle3"/>
    <dgm:cxn modelId="{ED00C6E1-4395-EB45-84D4-679131742B78}" type="presParOf" srcId="{8DE574FE-957F-564C-9E4F-674E6B2322D7}" destId="{4E3D86A7-75D5-2A48-9867-0D1715DC71EC}" srcOrd="1" destOrd="0" presId="urn:microsoft.com/office/officeart/2005/8/layout/cycle3"/>
    <dgm:cxn modelId="{525B40E9-0980-F74D-84A9-26774CB395CC}" type="presParOf" srcId="{8DE574FE-957F-564C-9E4F-674E6B2322D7}" destId="{D02E0F51-DCE6-A848-978C-1253A1ADCBAF}" srcOrd="2" destOrd="0" presId="urn:microsoft.com/office/officeart/2005/8/layout/cycle3"/>
    <dgm:cxn modelId="{E7FBA224-08B2-734B-A539-02909F8E2E07}" type="presParOf" srcId="{8DE574FE-957F-564C-9E4F-674E6B2322D7}" destId="{330E812F-DFC8-BC4A-9DCC-BAA37E05F9E7}" srcOrd="3" destOrd="0" presId="urn:microsoft.com/office/officeart/2005/8/layout/cycle3"/>
    <dgm:cxn modelId="{89A2C15C-A0BD-734A-92DD-11B4E2905AD3}" type="presParOf" srcId="{8DE574FE-957F-564C-9E4F-674E6B2322D7}" destId="{E5E3409A-8D83-8047-BAC2-1A9E0C3F6C54}" srcOrd="4" destOrd="0" presId="urn:microsoft.com/office/officeart/2005/8/layout/cycle3"/>
    <dgm:cxn modelId="{0E6ED4C7-3DF1-0C4B-8BBD-CC93E7C14658}" type="presParOf" srcId="{8DE574FE-957F-564C-9E4F-674E6B2322D7}" destId="{D4881A6B-1B7A-4F4B-B319-40CF6E167A16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4F7DC5-D634-F141-9302-01021BF8325D}" type="doc">
      <dgm:prSet loTypeId="urn:microsoft.com/office/officeart/2005/8/layout/process3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0885F2-098E-B64A-8CFC-527D8A92DBD2}">
      <dgm:prSet phldrT="[Text]" custT="1"/>
      <dgm:spPr>
        <a:solidFill>
          <a:srgbClr val="D1E231"/>
        </a:solidFill>
      </dgm:spPr>
      <dgm:t>
        <a:bodyPr/>
        <a:lstStyle/>
        <a:p>
          <a:r>
            <a:rPr lang="en-US" sz="4000" dirty="0">
              <a:latin typeface="Muli" pitchFamily="2" charset="77"/>
            </a:rPr>
            <a:t>Recent data</a:t>
          </a:r>
        </a:p>
      </dgm:t>
    </dgm:pt>
    <dgm:pt modelId="{D67435AD-F6CE-9148-8BF6-82326C0CEA45}" type="parTrans" cxnId="{458139C0-776B-4741-AF4D-DA2289A3127A}">
      <dgm:prSet/>
      <dgm:spPr/>
      <dgm:t>
        <a:bodyPr/>
        <a:lstStyle/>
        <a:p>
          <a:endParaRPr lang="en-US"/>
        </a:p>
      </dgm:t>
    </dgm:pt>
    <dgm:pt modelId="{A63BF2DA-DF0B-844C-A579-D372589CC40D}" type="sibTrans" cxnId="{458139C0-776B-4741-AF4D-DA2289A3127A}">
      <dgm:prSet/>
      <dgm:spPr/>
      <dgm:t>
        <a:bodyPr/>
        <a:lstStyle/>
        <a:p>
          <a:endParaRPr lang="en-US"/>
        </a:p>
      </dgm:t>
    </dgm:pt>
    <dgm:pt modelId="{945632CB-4ACC-4C46-953D-0F52BCCB83B9}">
      <dgm:prSet phldrT="[Text]" custT="1"/>
      <dgm:spPr/>
      <dgm:t>
        <a:bodyPr/>
        <a:lstStyle/>
        <a:p>
          <a:r>
            <a:rPr lang="en-US" sz="4000" dirty="0">
              <a:latin typeface="Muli" pitchFamily="2" charset="77"/>
            </a:rPr>
            <a:t>We have historical data(customers active at Feb2018) built for the model. If an updated dataset is provided for test or validation, the model should be more generalized and robust.</a:t>
          </a:r>
        </a:p>
      </dgm:t>
    </dgm:pt>
    <dgm:pt modelId="{C1FF08B4-A169-2441-9EE3-D6CCD30ADB45}" type="parTrans" cxnId="{4A794428-7033-8849-B607-7E266340A7BE}">
      <dgm:prSet/>
      <dgm:spPr/>
      <dgm:t>
        <a:bodyPr/>
        <a:lstStyle/>
        <a:p>
          <a:endParaRPr lang="en-US"/>
        </a:p>
      </dgm:t>
    </dgm:pt>
    <dgm:pt modelId="{0A2DEAF4-107F-1B42-AE86-3E730228F79B}" type="sibTrans" cxnId="{4A794428-7033-8849-B607-7E266340A7BE}">
      <dgm:prSet/>
      <dgm:spPr/>
      <dgm:t>
        <a:bodyPr/>
        <a:lstStyle/>
        <a:p>
          <a:endParaRPr lang="en-US"/>
        </a:p>
      </dgm:t>
    </dgm:pt>
    <dgm:pt modelId="{FCB7F7B5-1EC6-AC44-AB83-8F270CCB45C8}">
      <dgm:prSet phldrT="[Text]" custT="1"/>
      <dgm:spPr>
        <a:solidFill>
          <a:srgbClr val="87D37C"/>
        </a:solidFill>
      </dgm:spPr>
      <dgm:t>
        <a:bodyPr/>
        <a:lstStyle/>
        <a:p>
          <a:r>
            <a:rPr lang="en-US" sz="4000" dirty="0">
              <a:latin typeface="Muli" pitchFamily="2" charset="77"/>
            </a:rPr>
            <a:t>Governing law</a:t>
          </a:r>
        </a:p>
      </dgm:t>
    </dgm:pt>
    <dgm:pt modelId="{0C23B9B2-A53D-6D49-BF4C-91F29F769A8D}" type="parTrans" cxnId="{2A2F0FCE-B31E-4543-A49B-3F60B5B8B61B}">
      <dgm:prSet/>
      <dgm:spPr/>
      <dgm:t>
        <a:bodyPr/>
        <a:lstStyle/>
        <a:p>
          <a:endParaRPr lang="en-US"/>
        </a:p>
      </dgm:t>
    </dgm:pt>
    <dgm:pt modelId="{E6E59319-02E5-4647-A8DA-0598BA03F19B}" type="sibTrans" cxnId="{2A2F0FCE-B31E-4543-A49B-3F60B5B8B61B}">
      <dgm:prSet/>
      <dgm:spPr/>
      <dgm:t>
        <a:bodyPr/>
        <a:lstStyle/>
        <a:p>
          <a:endParaRPr lang="en-US"/>
        </a:p>
      </dgm:t>
    </dgm:pt>
    <dgm:pt modelId="{750C1E48-5BB9-B54B-B458-FB0B19EB8002}">
      <dgm:prSet phldrT="[Text]"/>
      <dgm:spPr/>
      <dgm:t>
        <a:bodyPr/>
        <a:lstStyle/>
        <a:p>
          <a:r>
            <a:rPr lang="en-US" dirty="0">
              <a:latin typeface="Muli" pitchFamily="2" charset="77"/>
            </a:rPr>
            <a:t>No record contains governing law in Ireland nor Texas, which was suggested as a separate grouping level. Germany was grouped with </a:t>
          </a:r>
          <a:r>
            <a:rPr lang="en-GB" i="1" dirty="0">
              <a:latin typeface="Muli" pitchFamily="2" charset="77"/>
            </a:rPr>
            <a:t>'</a:t>
          </a:r>
          <a:r>
            <a:rPr lang="en-US" i="1" dirty="0">
              <a:latin typeface="Muli" pitchFamily="2" charset="77"/>
            </a:rPr>
            <a:t>the rest countries in the EU</a:t>
          </a:r>
          <a:r>
            <a:rPr lang="en-GB" i="1" dirty="0">
              <a:latin typeface="Muli" pitchFamily="2" charset="77"/>
            </a:rPr>
            <a:t>'</a:t>
          </a:r>
          <a:r>
            <a:rPr lang="en-US" dirty="0">
              <a:latin typeface="Muli" pitchFamily="2" charset="77"/>
            </a:rPr>
            <a:t> because only 2 rows were found.</a:t>
          </a:r>
        </a:p>
      </dgm:t>
    </dgm:pt>
    <dgm:pt modelId="{7F4D07F3-CD7D-0345-8FFB-0A309871B54D}" type="parTrans" cxnId="{AA5CE4B9-8852-554C-8589-CC06E657675F}">
      <dgm:prSet/>
      <dgm:spPr/>
      <dgm:t>
        <a:bodyPr/>
        <a:lstStyle/>
        <a:p>
          <a:endParaRPr lang="en-US"/>
        </a:p>
      </dgm:t>
    </dgm:pt>
    <dgm:pt modelId="{9B0EB44E-C95F-1B4B-9917-9FD97DEC22E2}" type="sibTrans" cxnId="{AA5CE4B9-8852-554C-8589-CC06E657675F}">
      <dgm:prSet/>
      <dgm:spPr/>
      <dgm:t>
        <a:bodyPr/>
        <a:lstStyle/>
        <a:p>
          <a:endParaRPr lang="en-US"/>
        </a:p>
      </dgm:t>
    </dgm:pt>
    <dgm:pt modelId="{2FBDE6E5-683A-4445-B559-D67C449BF233}">
      <dgm:prSet phldrT="[Text]" custT="1"/>
      <dgm:spPr>
        <a:solidFill>
          <a:srgbClr val="11B68A"/>
        </a:solidFill>
      </dgm:spPr>
      <dgm:t>
        <a:bodyPr/>
        <a:lstStyle/>
        <a:p>
          <a:r>
            <a:rPr lang="en-US" sz="4000" dirty="0">
              <a:latin typeface="Muli" pitchFamily="2" charset="77"/>
            </a:rPr>
            <a:t>Employee</a:t>
          </a:r>
        </a:p>
      </dgm:t>
    </dgm:pt>
    <dgm:pt modelId="{C3F2B526-06D2-3249-93D0-D8BA8E2C5F80}" type="parTrans" cxnId="{D547287A-03CF-084E-A2AA-9751BCF0AA9C}">
      <dgm:prSet/>
      <dgm:spPr/>
      <dgm:t>
        <a:bodyPr/>
        <a:lstStyle/>
        <a:p>
          <a:endParaRPr lang="en-US"/>
        </a:p>
      </dgm:t>
    </dgm:pt>
    <dgm:pt modelId="{0659ECF1-3115-014E-B277-4A28EA9E4D9A}" type="sibTrans" cxnId="{D547287A-03CF-084E-A2AA-9751BCF0AA9C}">
      <dgm:prSet/>
      <dgm:spPr/>
      <dgm:t>
        <a:bodyPr/>
        <a:lstStyle/>
        <a:p>
          <a:endParaRPr lang="en-US"/>
        </a:p>
      </dgm:t>
    </dgm:pt>
    <dgm:pt modelId="{71F863DA-9BB6-3B46-8E47-D36143F92EB2}">
      <dgm:prSet phldrT="[Text]"/>
      <dgm:spPr/>
      <dgm:t>
        <a:bodyPr/>
        <a:lstStyle/>
        <a:p>
          <a:r>
            <a:rPr lang="en-US" dirty="0">
              <a:latin typeface="Muli" pitchFamily="2" charset="77"/>
            </a:rPr>
            <a:t>33% of employees were missing in the original dataset. If real data was provided, it is possible that employee is a predicting variable.</a:t>
          </a:r>
        </a:p>
      </dgm:t>
    </dgm:pt>
    <dgm:pt modelId="{93368750-3EBA-2246-B518-1F18A026AC2C}" type="parTrans" cxnId="{AD2B15BC-FB9E-E54C-8675-614DC66DA3B7}">
      <dgm:prSet/>
      <dgm:spPr/>
      <dgm:t>
        <a:bodyPr/>
        <a:lstStyle/>
        <a:p>
          <a:endParaRPr lang="en-US"/>
        </a:p>
      </dgm:t>
    </dgm:pt>
    <dgm:pt modelId="{20CF910E-A6C5-B344-AE82-78D0BA5CE302}" type="sibTrans" cxnId="{AD2B15BC-FB9E-E54C-8675-614DC66DA3B7}">
      <dgm:prSet/>
      <dgm:spPr/>
      <dgm:t>
        <a:bodyPr/>
        <a:lstStyle/>
        <a:p>
          <a:endParaRPr lang="en-US"/>
        </a:p>
      </dgm:t>
    </dgm:pt>
    <dgm:pt modelId="{2195D077-3495-3F4F-9F01-72864533F3BE}" type="pres">
      <dgm:prSet presAssocID="{BE4F7DC5-D634-F141-9302-01021BF8325D}" presName="linearFlow" presStyleCnt="0">
        <dgm:presLayoutVars>
          <dgm:dir/>
          <dgm:animLvl val="lvl"/>
          <dgm:resizeHandles val="exact"/>
        </dgm:presLayoutVars>
      </dgm:prSet>
      <dgm:spPr/>
    </dgm:pt>
    <dgm:pt modelId="{2C0ED920-BD7F-E04D-BBF2-E62F68061F7F}" type="pres">
      <dgm:prSet presAssocID="{670885F2-098E-B64A-8CFC-527D8A92DBD2}" presName="composite" presStyleCnt="0"/>
      <dgm:spPr/>
    </dgm:pt>
    <dgm:pt modelId="{FB31491D-2D33-9645-A6BC-48BB734737DD}" type="pres">
      <dgm:prSet presAssocID="{670885F2-098E-B64A-8CFC-527D8A92DBD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898D9AC-136C-4C4A-8BF7-231DD6275FF6}" type="pres">
      <dgm:prSet presAssocID="{670885F2-098E-B64A-8CFC-527D8A92DBD2}" presName="parSh" presStyleLbl="node1" presStyleIdx="0" presStyleCnt="3"/>
      <dgm:spPr/>
    </dgm:pt>
    <dgm:pt modelId="{B5490C94-3966-7A40-99AE-66009FBB3311}" type="pres">
      <dgm:prSet presAssocID="{670885F2-098E-B64A-8CFC-527D8A92DBD2}" presName="desTx" presStyleLbl="fgAcc1" presStyleIdx="0" presStyleCnt="3">
        <dgm:presLayoutVars>
          <dgm:bulletEnabled val="1"/>
        </dgm:presLayoutVars>
      </dgm:prSet>
      <dgm:spPr/>
    </dgm:pt>
    <dgm:pt modelId="{BB9D1CA5-DD64-7E40-A227-4F1CFF196816}" type="pres">
      <dgm:prSet presAssocID="{A63BF2DA-DF0B-844C-A579-D372589CC40D}" presName="sibTrans" presStyleLbl="sibTrans2D1" presStyleIdx="0" presStyleCnt="2"/>
      <dgm:spPr/>
    </dgm:pt>
    <dgm:pt modelId="{09D1CD04-18A5-E94D-9AA5-C024DE12271B}" type="pres">
      <dgm:prSet presAssocID="{A63BF2DA-DF0B-844C-A579-D372589CC40D}" presName="connTx" presStyleLbl="sibTrans2D1" presStyleIdx="0" presStyleCnt="2"/>
      <dgm:spPr/>
    </dgm:pt>
    <dgm:pt modelId="{F3E30BBB-8ABE-F641-8623-DE94E4FD86F5}" type="pres">
      <dgm:prSet presAssocID="{FCB7F7B5-1EC6-AC44-AB83-8F270CCB45C8}" presName="composite" presStyleCnt="0"/>
      <dgm:spPr/>
    </dgm:pt>
    <dgm:pt modelId="{B87E81B2-80F8-8746-9D93-D10117D2202D}" type="pres">
      <dgm:prSet presAssocID="{FCB7F7B5-1EC6-AC44-AB83-8F270CCB45C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80879D-6AF8-B64E-A3E8-6FB11E7154A8}" type="pres">
      <dgm:prSet presAssocID="{FCB7F7B5-1EC6-AC44-AB83-8F270CCB45C8}" presName="parSh" presStyleLbl="node1" presStyleIdx="1" presStyleCnt="3"/>
      <dgm:spPr/>
    </dgm:pt>
    <dgm:pt modelId="{E90C6B88-5C82-BE46-85DC-5A5EFB0D0A0F}" type="pres">
      <dgm:prSet presAssocID="{FCB7F7B5-1EC6-AC44-AB83-8F270CCB45C8}" presName="desTx" presStyleLbl="fgAcc1" presStyleIdx="1" presStyleCnt="3">
        <dgm:presLayoutVars>
          <dgm:bulletEnabled val="1"/>
        </dgm:presLayoutVars>
      </dgm:prSet>
      <dgm:spPr/>
    </dgm:pt>
    <dgm:pt modelId="{378C75D6-B4D4-2242-A4F5-29B11902AC9A}" type="pres">
      <dgm:prSet presAssocID="{E6E59319-02E5-4647-A8DA-0598BA03F19B}" presName="sibTrans" presStyleLbl="sibTrans2D1" presStyleIdx="1" presStyleCnt="2"/>
      <dgm:spPr/>
    </dgm:pt>
    <dgm:pt modelId="{99AFD898-44CE-8E4A-93AD-44B874734119}" type="pres">
      <dgm:prSet presAssocID="{E6E59319-02E5-4647-A8DA-0598BA03F19B}" presName="connTx" presStyleLbl="sibTrans2D1" presStyleIdx="1" presStyleCnt="2"/>
      <dgm:spPr/>
    </dgm:pt>
    <dgm:pt modelId="{343CBF37-1C14-4B4D-84F1-DB6D37B9FA4A}" type="pres">
      <dgm:prSet presAssocID="{2FBDE6E5-683A-4445-B559-D67C449BF233}" presName="composite" presStyleCnt="0"/>
      <dgm:spPr/>
    </dgm:pt>
    <dgm:pt modelId="{B7DBC45A-16C9-284F-A5E0-3979D0161AFE}" type="pres">
      <dgm:prSet presAssocID="{2FBDE6E5-683A-4445-B559-D67C449BF233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F399869-40F0-AB4A-81BF-C782E4038364}" type="pres">
      <dgm:prSet presAssocID="{2FBDE6E5-683A-4445-B559-D67C449BF233}" presName="parSh" presStyleLbl="node1" presStyleIdx="2" presStyleCnt="3"/>
      <dgm:spPr/>
    </dgm:pt>
    <dgm:pt modelId="{192128F2-5AE3-3A4E-A9EE-DFC272E16F20}" type="pres">
      <dgm:prSet presAssocID="{2FBDE6E5-683A-4445-B559-D67C449BF233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A794428-7033-8849-B607-7E266340A7BE}" srcId="{670885F2-098E-B64A-8CFC-527D8A92DBD2}" destId="{945632CB-4ACC-4C46-953D-0F52BCCB83B9}" srcOrd="0" destOrd="0" parTransId="{C1FF08B4-A169-2441-9EE3-D6CCD30ADB45}" sibTransId="{0A2DEAF4-107F-1B42-AE86-3E730228F79B}"/>
    <dgm:cxn modelId="{1B095C2E-BD4C-0D43-AD94-0B32F5F52435}" type="presOf" srcId="{2FBDE6E5-683A-4445-B559-D67C449BF233}" destId="{B7DBC45A-16C9-284F-A5E0-3979D0161AFE}" srcOrd="0" destOrd="0" presId="urn:microsoft.com/office/officeart/2005/8/layout/process3"/>
    <dgm:cxn modelId="{738CD83E-EDBE-AF4B-A92B-B03E295A3366}" type="presOf" srcId="{FCB7F7B5-1EC6-AC44-AB83-8F270CCB45C8}" destId="{6180879D-6AF8-B64E-A3E8-6FB11E7154A8}" srcOrd="1" destOrd="0" presId="urn:microsoft.com/office/officeart/2005/8/layout/process3"/>
    <dgm:cxn modelId="{EF30F75D-E91C-7246-B0F8-581BD77994CD}" type="presOf" srcId="{750C1E48-5BB9-B54B-B458-FB0B19EB8002}" destId="{E90C6B88-5C82-BE46-85DC-5A5EFB0D0A0F}" srcOrd="0" destOrd="0" presId="urn:microsoft.com/office/officeart/2005/8/layout/process3"/>
    <dgm:cxn modelId="{A27B396B-A47B-CA4A-8C37-8C3B5F454CD7}" type="presOf" srcId="{A63BF2DA-DF0B-844C-A579-D372589CC40D}" destId="{BB9D1CA5-DD64-7E40-A227-4F1CFF196816}" srcOrd="0" destOrd="0" presId="urn:microsoft.com/office/officeart/2005/8/layout/process3"/>
    <dgm:cxn modelId="{D547287A-03CF-084E-A2AA-9751BCF0AA9C}" srcId="{BE4F7DC5-D634-F141-9302-01021BF8325D}" destId="{2FBDE6E5-683A-4445-B559-D67C449BF233}" srcOrd="2" destOrd="0" parTransId="{C3F2B526-06D2-3249-93D0-D8BA8E2C5F80}" sibTransId="{0659ECF1-3115-014E-B277-4A28EA9E4D9A}"/>
    <dgm:cxn modelId="{37528A7D-C00C-1445-89E5-827B927C1C60}" type="presOf" srcId="{FCB7F7B5-1EC6-AC44-AB83-8F270CCB45C8}" destId="{B87E81B2-80F8-8746-9D93-D10117D2202D}" srcOrd="0" destOrd="0" presId="urn:microsoft.com/office/officeart/2005/8/layout/process3"/>
    <dgm:cxn modelId="{8A731C8E-3D3D-2642-AD0C-615E8EEE566E}" type="presOf" srcId="{670885F2-098E-B64A-8CFC-527D8A92DBD2}" destId="{FB31491D-2D33-9645-A6BC-48BB734737DD}" srcOrd="0" destOrd="0" presId="urn:microsoft.com/office/officeart/2005/8/layout/process3"/>
    <dgm:cxn modelId="{D8B00E8F-EB8B-B640-994A-20B0830037A1}" type="presOf" srcId="{A63BF2DA-DF0B-844C-A579-D372589CC40D}" destId="{09D1CD04-18A5-E94D-9AA5-C024DE12271B}" srcOrd="1" destOrd="0" presId="urn:microsoft.com/office/officeart/2005/8/layout/process3"/>
    <dgm:cxn modelId="{35D87B9A-6F3F-E94C-A20F-766BCDA35654}" type="presOf" srcId="{945632CB-4ACC-4C46-953D-0F52BCCB83B9}" destId="{B5490C94-3966-7A40-99AE-66009FBB3311}" srcOrd="0" destOrd="0" presId="urn:microsoft.com/office/officeart/2005/8/layout/process3"/>
    <dgm:cxn modelId="{6FEAA2B8-C498-2A48-B967-0C0F9A08E907}" type="presOf" srcId="{670885F2-098E-B64A-8CFC-527D8A92DBD2}" destId="{6898D9AC-136C-4C4A-8BF7-231DD6275FF6}" srcOrd="1" destOrd="0" presId="urn:microsoft.com/office/officeart/2005/8/layout/process3"/>
    <dgm:cxn modelId="{AA5CE4B9-8852-554C-8589-CC06E657675F}" srcId="{FCB7F7B5-1EC6-AC44-AB83-8F270CCB45C8}" destId="{750C1E48-5BB9-B54B-B458-FB0B19EB8002}" srcOrd="0" destOrd="0" parTransId="{7F4D07F3-CD7D-0345-8FFB-0A309871B54D}" sibTransId="{9B0EB44E-C95F-1B4B-9917-9FD97DEC22E2}"/>
    <dgm:cxn modelId="{AAA40EBB-8C3A-264E-A5BE-C2F249208D1E}" type="presOf" srcId="{E6E59319-02E5-4647-A8DA-0598BA03F19B}" destId="{378C75D6-B4D4-2242-A4F5-29B11902AC9A}" srcOrd="0" destOrd="0" presId="urn:microsoft.com/office/officeart/2005/8/layout/process3"/>
    <dgm:cxn modelId="{ABBD48BB-F11B-194C-9F9B-20D86B89D299}" type="presOf" srcId="{2FBDE6E5-683A-4445-B559-D67C449BF233}" destId="{9F399869-40F0-AB4A-81BF-C782E4038364}" srcOrd="1" destOrd="0" presId="urn:microsoft.com/office/officeart/2005/8/layout/process3"/>
    <dgm:cxn modelId="{AD2B15BC-FB9E-E54C-8675-614DC66DA3B7}" srcId="{2FBDE6E5-683A-4445-B559-D67C449BF233}" destId="{71F863DA-9BB6-3B46-8E47-D36143F92EB2}" srcOrd="0" destOrd="0" parTransId="{93368750-3EBA-2246-B518-1F18A026AC2C}" sibTransId="{20CF910E-A6C5-B344-AE82-78D0BA5CE302}"/>
    <dgm:cxn modelId="{458139C0-776B-4741-AF4D-DA2289A3127A}" srcId="{BE4F7DC5-D634-F141-9302-01021BF8325D}" destId="{670885F2-098E-B64A-8CFC-527D8A92DBD2}" srcOrd="0" destOrd="0" parTransId="{D67435AD-F6CE-9148-8BF6-82326C0CEA45}" sibTransId="{A63BF2DA-DF0B-844C-A579-D372589CC40D}"/>
    <dgm:cxn modelId="{2A2F0FCE-B31E-4543-A49B-3F60B5B8B61B}" srcId="{BE4F7DC5-D634-F141-9302-01021BF8325D}" destId="{FCB7F7B5-1EC6-AC44-AB83-8F270CCB45C8}" srcOrd="1" destOrd="0" parTransId="{0C23B9B2-A53D-6D49-BF4C-91F29F769A8D}" sibTransId="{E6E59319-02E5-4647-A8DA-0598BA03F19B}"/>
    <dgm:cxn modelId="{0FC75CE3-7721-E147-9450-9C6F8206208A}" type="presOf" srcId="{BE4F7DC5-D634-F141-9302-01021BF8325D}" destId="{2195D077-3495-3F4F-9F01-72864533F3BE}" srcOrd="0" destOrd="0" presId="urn:microsoft.com/office/officeart/2005/8/layout/process3"/>
    <dgm:cxn modelId="{C3BBACE8-96B8-4049-A480-3140EEB11417}" type="presOf" srcId="{71F863DA-9BB6-3B46-8E47-D36143F92EB2}" destId="{192128F2-5AE3-3A4E-A9EE-DFC272E16F20}" srcOrd="0" destOrd="0" presId="urn:microsoft.com/office/officeart/2005/8/layout/process3"/>
    <dgm:cxn modelId="{4ED287F0-04B1-DE4D-832A-A8CF9F8ED090}" type="presOf" srcId="{E6E59319-02E5-4647-A8DA-0598BA03F19B}" destId="{99AFD898-44CE-8E4A-93AD-44B874734119}" srcOrd="1" destOrd="0" presId="urn:microsoft.com/office/officeart/2005/8/layout/process3"/>
    <dgm:cxn modelId="{49F822F3-CD43-0547-9A81-504BAB27E9AC}" type="presParOf" srcId="{2195D077-3495-3F4F-9F01-72864533F3BE}" destId="{2C0ED920-BD7F-E04D-BBF2-E62F68061F7F}" srcOrd="0" destOrd="0" presId="urn:microsoft.com/office/officeart/2005/8/layout/process3"/>
    <dgm:cxn modelId="{04EFB1F5-AC0A-8A41-8A52-A58F6F1597CD}" type="presParOf" srcId="{2C0ED920-BD7F-E04D-BBF2-E62F68061F7F}" destId="{FB31491D-2D33-9645-A6BC-48BB734737DD}" srcOrd="0" destOrd="0" presId="urn:microsoft.com/office/officeart/2005/8/layout/process3"/>
    <dgm:cxn modelId="{82DD6FC1-0BE7-FE4F-B1CF-C9E72623DDC5}" type="presParOf" srcId="{2C0ED920-BD7F-E04D-BBF2-E62F68061F7F}" destId="{6898D9AC-136C-4C4A-8BF7-231DD6275FF6}" srcOrd="1" destOrd="0" presId="urn:microsoft.com/office/officeart/2005/8/layout/process3"/>
    <dgm:cxn modelId="{C16B4847-7853-FE48-818A-7028D2BC430C}" type="presParOf" srcId="{2C0ED920-BD7F-E04D-BBF2-E62F68061F7F}" destId="{B5490C94-3966-7A40-99AE-66009FBB3311}" srcOrd="2" destOrd="0" presId="urn:microsoft.com/office/officeart/2005/8/layout/process3"/>
    <dgm:cxn modelId="{82D5D2EF-969C-D74F-98CE-5C7259A557F7}" type="presParOf" srcId="{2195D077-3495-3F4F-9F01-72864533F3BE}" destId="{BB9D1CA5-DD64-7E40-A227-4F1CFF196816}" srcOrd="1" destOrd="0" presId="urn:microsoft.com/office/officeart/2005/8/layout/process3"/>
    <dgm:cxn modelId="{C4FFFC45-A4F0-454A-9673-2F46A9A8FB2A}" type="presParOf" srcId="{BB9D1CA5-DD64-7E40-A227-4F1CFF196816}" destId="{09D1CD04-18A5-E94D-9AA5-C024DE12271B}" srcOrd="0" destOrd="0" presId="urn:microsoft.com/office/officeart/2005/8/layout/process3"/>
    <dgm:cxn modelId="{6F9D88FD-F148-A541-BEE5-6FB29B88FCA2}" type="presParOf" srcId="{2195D077-3495-3F4F-9F01-72864533F3BE}" destId="{F3E30BBB-8ABE-F641-8623-DE94E4FD86F5}" srcOrd="2" destOrd="0" presId="urn:microsoft.com/office/officeart/2005/8/layout/process3"/>
    <dgm:cxn modelId="{34FBFB47-D4BD-D045-AA66-D0426050E95E}" type="presParOf" srcId="{F3E30BBB-8ABE-F641-8623-DE94E4FD86F5}" destId="{B87E81B2-80F8-8746-9D93-D10117D2202D}" srcOrd="0" destOrd="0" presId="urn:microsoft.com/office/officeart/2005/8/layout/process3"/>
    <dgm:cxn modelId="{84C53A07-8842-4649-B1C2-1D86FF31F0F7}" type="presParOf" srcId="{F3E30BBB-8ABE-F641-8623-DE94E4FD86F5}" destId="{6180879D-6AF8-B64E-A3E8-6FB11E7154A8}" srcOrd="1" destOrd="0" presId="urn:microsoft.com/office/officeart/2005/8/layout/process3"/>
    <dgm:cxn modelId="{FFFD15A0-33C4-A64C-B49B-4DC5A99DC9D2}" type="presParOf" srcId="{F3E30BBB-8ABE-F641-8623-DE94E4FD86F5}" destId="{E90C6B88-5C82-BE46-85DC-5A5EFB0D0A0F}" srcOrd="2" destOrd="0" presId="urn:microsoft.com/office/officeart/2005/8/layout/process3"/>
    <dgm:cxn modelId="{95EEBCCD-B6AD-4C41-9CCD-CA8416863CB7}" type="presParOf" srcId="{2195D077-3495-3F4F-9F01-72864533F3BE}" destId="{378C75D6-B4D4-2242-A4F5-29B11902AC9A}" srcOrd="3" destOrd="0" presId="urn:microsoft.com/office/officeart/2005/8/layout/process3"/>
    <dgm:cxn modelId="{18D8676B-8B11-944E-B366-DA9961152239}" type="presParOf" srcId="{378C75D6-B4D4-2242-A4F5-29B11902AC9A}" destId="{99AFD898-44CE-8E4A-93AD-44B874734119}" srcOrd="0" destOrd="0" presId="urn:microsoft.com/office/officeart/2005/8/layout/process3"/>
    <dgm:cxn modelId="{5DA5226F-9D7F-0E48-AFCD-39A3251702E0}" type="presParOf" srcId="{2195D077-3495-3F4F-9F01-72864533F3BE}" destId="{343CBF37-1C14-4B4D-84F1-DB6D37B9FA4A}" srcOrd="4" destOrd="0" presId="urn:microsoft.com/office/officeart/2005/8/layout/process3"/>
    <dgm:cxn modelId="{C74ACF74-7EE6-2E49-899C-CC03C32AAB36}" type="presParOf" srcId="{343CBF37-1C14-4B4D-84F1-DB6D37B9FA4A}" destId="{B7DBC45A-16C9-284F-A5E0-3979D0161AFE}" srcOrd="0" destOrd="0" presId="urn:microsoft.com/office/officeart/2005/8/layout/process3"/>
    <dgm:cxn modelId="{896CDC6C-4D55-5345-9B05-EA9CBC4821E9}" type="presParOf" srcId="{343CBF37-1C14-4B4D-84F1-DB6D37B9FA4A}" destId="{9F399869-40F0-AB4A-81BF-C782E4038364}" srcOrd="1" destOrd="0" presId="urn:microsoft.com/office/officeart/2005/8/layout/process3"/>
    <dgm:cxn modelId="{483321BD-5CF2-284A-BE77-CCE457502109}" type="presParOf" srcId="{343CBF37-1C14-4B4D-84F1-DB6D37B9FA4A}" destId="{192128F2-5AE3-3A4E-A9EE-DFC272E16F2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897D1-1902-F343-81BA-AE444974FB72}">
      <dsp:nvSpPr>
        <dsp:cNvPr id="0" name=""/>
        <dsp:cNvSpPr/>
      </dsp:nvSpPr>
      <dsp:spPr>
        <a:xfrm>
          <a:off x="18002" y="4955264"/>
          <a:ext cx="5380672" cy="3228403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7CEFA"/>
            </a:gs>
            <a:gs pos="100000">
              <a:srgbClr val="00A3E1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>
              <a:latin typeface="Muli" pitchFamily="2" charset="77"/>
            </a:rPr>
            <a:t>What </a:t>
          </a:r>
          <a:r>
            <a:rPr lang="en-GB" sz="4200" b="0" kern="1200" dirty="0">
              <a:solidFill>
                <a:schemeClr val="bg1"/>
              </a:solidFill>
              <a:latin typeface="Muli" pitchFamily="2" charset="77"/>
            </a:rPr>
            <a:t>patterns</a:t>
          </a:r>
          <a:r>
            <a:rPr lang="en-GB" sz="4200" kern="1200" dirty="0">
              <a:latin typeface="Muli" pitchFamily="2" charset="77"/>
            </a:rPr>
            <a:t> indicate customer will churn</a:t>
          </a:r>
          <a:endParaRPr lang="en-US" sz="4200" kern="1200" dirty="0">
            <a:latin typeface="Muli" pitchFamily="2" charset="77"/>
          </a:endParaRPr>
        </a:p>
      </dsp:txBody>
      <dsp:txXfrm>
        <a:off x="112559" y="5049821"/>
        <a:ext cx="5191558" cy="3039289"/>
      </dsp:txXfrm>
    </dsp:sp>
    <dsp:sp modelId="{7E1BCE32-EBAC-0041-BBB3-7F42FF3B2BA4}">
      <dsp:nvSpPr>
        <dsp:cNvPr id="0" name=""/>
        <dsp:cNvSpPr/>
      </dsp:nvSpPr>
      <dsp:spPr>
        <a:xfrm>
          <a:off x="5936742" y="5902262"/>
          <a:ext cx="1140702" cy="13344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936742" y="6169143"/>
        <a:ext cx="798491" cy="800644"/>
      </dsp:txXfrm>
    </dsp:sp>
    <dsp:sp modelId="{03377946-F825-E444-B49D-3A4DB04B6FB9}">
      <dsp:nvSpPr>
        <dsp:cNvPr id="0" name=""/>
        <dsp:cNvSpPr/>
      </dsp:nvSpPr>
      <dsp:spPr>
        <a:xfrm>
          <a:off x="7550943" y="4955264"/>
          <a:ext cx="5380672" cy="3228403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7CEFA"/>
            </a:gs>
            <a:gs pos="100000">
              <a:srgbClr val="00A3E1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b="0" kern="1200" dirty="0">
              <a:solidFill>
                <a:schemeClr val="bg1"/>
              </a:solidFill>
              <a:latin typeface="Muli" pitchFamily="2" charset="77"/>
            </a:rPr>
            <a:t>How likely the customer will churn</a:t>
          </a:r>
          <a:endParaRPr lang="en-US" sz="4200" b="0" kern="1200" dirty="0">
            <a:solidFill>
              <a:schemeClr val="bg1"/>
            </a:solidFill>
            <a:latin typeface="Muli" pitchFamily="2" charset="77"/>
          </a:endParaRPr>
        </a:p>
      </dsp:txBody>
      <dsp:txXfrm>
        <a:off x="7645500" y="5049821"/>
        <a:ext cx="5191558" cy="3039289"/>
      </dsp:txXfrm>
    </dsp:sp>
    <dsp:sp modelId="{9E2E3DDE-DAAE-D342-96F5-3643F0B636C5}">
      <dsp:nvSpPr>
        <dsp:cNvPr id="0" name=""/>
        <dsp:cNvSpPr/>
      </dsp:nvSpPr>
      <dsp:spPr>
        <a:xfrm>
          <a:off x="13469683" y="5902262"/>
          <a:ext cx="1140702" cy="13344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13469683" y="6169143"/>
        <a:ext cx="798491" cy="800644"/>
      </dsp:txXfrm>
    </dsp:sp>
    <dsp:sp modelId="{92C20423-D562-444D-9823-93FA157CBAB2}">
      <dsp:nvSpPr>
        <dsp:cNvPr id="0" name=""/>
        <dsp:cNvSpPr/>
      </dsp:nvSpPr>
      <dsp:spPr>
        <a:xfrm>
          <a:off x="15083885" y="4955264"/>
          <a:ext cx="5380672" cy="3228403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7CEFA"/>
            </a:gs>
            <a:gs pos="100000">
              <a:srgbClr val="00A3E1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>
              <a:solidFill>
                <a:schemeClr val="bg1"/>
              </a:solidFill>
              <a:latin typeface="Muli" pitchFamily="2" charset="77"/>
            </a:rPr>
            <a:t>What </a:t>
          </a:r>
          <a:r>
            <a:rPr lang="en-GB" sz="4200" b="0" kern="1200" dirty="0">
              <a:solidFill>
                <a:schemeClr val="bg1"/>
              </a:solidFill>
              <a:latin typeface="Muli" pitchFamily="2" charset="77"/>
            </a:rPr>
            <a:t>score</a:t>
          </a:r>
          <a:r>
            <a:rPr lang="en-GB" sz="4200" kern="1200" dirty="0">
              <a:solidFill>
                <a:schemeClr val="bg1"/>
              </a:solidFill>
              <a:latin typeface="Muli" pitchFamily="2" charset="77"/>
            </a:rPr>
            <a:t> a customer should be assigned in terms of risk to churn</a:t>
          </a:r>
          <a:endParaRPr lang="en-US" sz="4200" kern="1200" dirty="0">
            <a:solidFill>
              <a:schemeClr val="bg1"/>
            </a:solidFill>
            <a:latin typeface="Muli" pitchFamily="2" charset="77"/>
          </a:endParaRPr>
        </a:p>
      </dsp:txBody>
      <dsp:txXfrm>
        <a:off x="15178442" y="5049821"/>
        <a:ext cx="5191558" cy="3039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21D63-72DE-EE41-B2A0-B30AC2C63BCC}">
      <dsp:nvSpPr>
        <dsp:cNvPr id="0" name=""/>
        <dsp:cNvSpPr/>
      </dsp:nvSpPr>
      <dsp:spPr>
        <a:xfrm>
          <a:off x="1523" y="0"/>
          <a:ext cx="1011326" cy="101132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DB23F-6123-6E4F-AD73-E0717EB59413}">
      <dsp:nvSpPr>
        <dsp:cNvPr id="0" name=""/>
        <dsp:cNvSpPr/>
      </dsp:nvSpPr>
      <dsp:spPr>
        <a:xfrm>
          <a:off x="102656" y="101132"/>
          <a:ext cx="809061" cy="809061"/>
        </a:xfrm>
        <a:prstGeom prst="chord">
          <a:avLst>
            <a:gd name="adj1" fmla="val 2332194"/>
            <a:gd name="adj2" fmla="val 85878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538A4-8A68-2C43-AA91-BE9942F4EDB6}">
      <dsp:nvSpPr>
        <dsp:cNvPr id="0" name=""/>
        <dsp:cNvSpPr/>
      </dsp:nvSpPr>
      <dsp:spPr>
        <a:xfrm>
          <a:off x="1223543" y="1011326"/>
          <a:ext cx="2991840" cy="4255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Muli Light"/>
            <a:buNone/>
          </a:pPr>
          <a:r>
            <a:rPr lang="en-GB" sz="3200" b="0" i="0" u="none" strike="noStrike" kern="1200" cap="none" dirty="0">
              <a:solidFill>
                <a:srgbClr val="2C2E83"/>
              </a:solidFill>
              <a:latin typeface="Muli Light"/>
              <a:ea typeface="Muli Light"/>
              <a:cs typeface="Muli Light"/>
            </a:rPr>
            <a:t>Convert 'Initial term start date' to 'Duration', i.e. calculated from initial term start date to “today’s” date(Jul 23rd ).</a:t>
          </a:r>
          <a:endParaRPr lang="en-US" sz="3200" b="0" i="0" u="none" strike="noStrike" kern="1200" cap="none" dirty="0">
            <a:solidFill>
              <a:srgbClr val="2C2E83"/>
            </a:solidFill>
            <a:latin typeface="Muli Light"/>
            <a:ea typeface="Muli Light"/>
            <a:cs typeface="Muli Light"/>
          </a:endParaRPr>
        </a:p>
      </dsp:txBody>
      <dsp:txXfrm>
        <a:off x="1223543" y="1011326"/>
        <a:ext cx="2991840" cy="4255998"/>
      </dsp:txXfrm>
    </dsp:sp>
    <dsp:sp modelId="{9D511D1C-6B81-3B40-8115-D88A5DC6CC90}">
      <dsp:nvSpPr>
        <dsp:cNvPr id="0" name=""/>
        <dsp:cNvSpPr/>
      </dsp:nvSpPr>
      <dsp:spPr>
        <a:xfrm>
          <a:off x="1223543" y="0"/>
          <a:ext cx="2991840" cy="101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0" tIns="127000" rIns="127000" bIns="127000" numCol="1" spcCol="1270" anchor="b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Muli Light"/>
            <a:buNone/>
          </a:pPr>
          <a:r>
            <a:rPr lang="en-GB" sz="5000" b="0" i="0" u="none" strike="noStrike" kern="1200" cap="none" dirty="0">
              <a:solidFill>
                <a:schemeClr val="dk1"/>
              </a:solidFill>
              <a:latin typeface="Muli Light"/>
              <a:ea typeface="Muli Light"/>
              <a:cs typeface="Muli Light"/>
              <a:sym typeface="Muli Light"/>
            </a:rPr>
            <a:t>Create</a:t>
          </a:r>
          <a:endParaRPr lang="en-US" sz="5000" b="0" i="0" u="none" strike="noStrike" kern="1200" cap="none" dirty="0">
            <a:solidFill>
              <a:schemeClr val="dk1"/>
            </a:solidFill>
            <a:latin typeface="Muli Light"/>
            <a:ea typeface="Muli Light"/>
            <a:cs typeface="Muli Light"/>
            <a:sym typeface="Muli Light"/>
          </a:endParaRPr>
        </a:p>
      </dsp:txBody>
      <dsp:txXfrm>
        <a:off x="1223543" y="0"/>
        <a:ext cx="2991840" cy="1011326"/>
      </dsp:txXfrm>
    </dsp:sp>
    <dsp:sp modelId="{FFE268C4-542E-3346-894E-B266A566F3CE}">
      <dsp:nvSpPr>
        <dsp:cNvPr id="0" name=""/>
        <dsp:cNvSpPr/>
      </dsp:nvSpPr>
      <dsp:spPr>
        <a:xfrm>
          <a:off x="4426076" y="0"/>
          <a:ext cx="1011326" cy="101132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D9EA3-79FD-A44B-9BDB-73537C8CB819}">
      <dsp:nvSpPr>
        <dsp:cNvPr id="0" name=""/>
        <dsp:cNvSpPr/>
      </dsp:nvSpPr>
      <dsp:spPr>
        <a:xfrm>
          <a:off x="4527209" y="101132"/>
          <a:ext cx="809061" cy="809061"/>
        </a:xfrm>
        <a:prstGeom prst="chord">
          <a:avLst>
            <a:gd name="adj1" fmla="val 692220"/>
            <a:gd name="adj2" fmla="val 1010778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7B00D-8CA6-0747-BE0A-B43188D7B3A0}">
      <dsp:nvSpPr>
        <dsp:cNvPr id="0" name=""/>
        <dsp:cNvSpPr/>
      </dsp:nvSpPr>
      <dsp:spPr>
        <a:xfrm>
          <a:off x="5648096" y="1011326"/>
          <a:ext cx="2991840" cy="4255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u="none" strike="noStrike" kern="1200" cap="none" dirty="0">
              <a:solidFill>
                <a:srgbClr val="2C2E83"/>
              </a:solidFill>
              <a:latin typeface="Muli Light"/>
              <a:ea typeface="Muli Light"/>
              <a:cs typeface="Muli Light"/>
            </a:rPr>
            <a:t>Group/bucket variables into standard/uniformed format</a:t>
          </a:r>
          <a:endParaRPr lang="en-US" sz="3200" b="0" i="0" u="none" strike="noStrike" kern="1200" cap="none" dirty="0">
            <a:solidFill>
              <a:srgbClr val="2C2E83"/>
            </a:solidFill>
            <a:latin typeface="Muli Light"/>
            <a:ea typeface="Muli Light"/>
            <a:cs typeface="Muli Light"/>
          </a:endParaRPr>
        </a:p>
      </dsp:txBody>
      <dsp:txXfrm>
        <a:off x="5648096" y="1011326"/>
        <a:ext cx="2991840" cy="4255998"/>
      </dsp:txXfrm>
    </dsp:sp>
    <dsp:sp modelId="{55C6C7A8-E865-F341-89EB-E44DC03E2954}">
      <dsp:nvSpPr>
        <dsp:cNvPr id="0" name=""/>
        <dsp:cNvSpPr/>
      </dsp:nvSpPr>
      <dsp:spPr>
        <a:xfrm>
          <a:off x="5648096" y="0"/>
          <a:ext cx="2991840" cy="101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0" tIns="127000" rIns="127000" bIns="127000" numCol="1" spcCol="1270" anchor="b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Muli Light"/>
            <a:buNone/>
          </a:pPr>
          <a:r>
            <a:rPr lang="en-GB" sz="5000" b="0" i="0" u="none" strike="noStrike" kern="1200" cap="none" dirty="0">
              <a:solidFill>
                <a:srgbClr val="2C2E83"/>
              </a:solidFill>
              <a:latin typeface="Muli Light"/>
              <a:ea typeface="Muli Light"/>
              <a:cs typeface="Muli Light"/>
            </a:rPr>
            <a:t>Group</a:t>
          </a:r>
          <a:endParaRPr lang="en-US" sz="5000" b="0" i="0" u="none" strike="noStrike" kern="1200" cap="none" dirty="0">
            <a:solidFill>
              <a:srgbClr val="2C2E83"/>
            </a:solidFill>
            <a:latin typeface="Muli Light"/>
            <a:ea typeface="Muli Light"/>
            <a:cs typeface="Muli Light"/>
          </a:endParaRPr>
        </a:p>
      </dsp:txBody>
      <dsp:txXfrm>
        <a:off x="5648096" y="0"/>
        <a:ext cx="2991840" cy="1011326"/>
      </dsp:txXfrm>
    </dsp:sp>
    <dsp:sp modelId="{CED22DE3-9603-D24C-89F4-BDF5B44CD702}">
      <dsp:nvSpPr>
        <dsp:cNvPr id="0" name=""/>
        <dsp:cNvSpPr/>
      </dsp:nvSpPr>
      <dsp:spPr>
        <a:xfrm>
          <a:off x="8850630" y="0"/>
          <a:ext cx="1011326" cy="101132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4BB54-BBCF-CA4E-A374-BC5EE00C378D}">
      <dsp:nvSpPr>
        <dsp:cNvPr id="0" name=""/>
        <dsp:cNvSpPr/>
      </dsp:nvSpPr>
      <dsp:spPr>
        <a:xfrm>
          <a:off x="8951762" y="101132"/>
          <a:ext cx="809061" cy="809061"/>
        </a:xfrm>
        <a:prstGeom prst="chord">
          <a:avLst>
            <a:gd name="adj1" fmla="val 20907780"/>
            <a:gd name="adj2" fmla="val 114922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AD5D-C3CB-9342-98E6-F40121E3CDD9}">
      <dsp:nvSpPr>
        <dsp:cNvPr id="0" name=""/>
        <dsp:cNvSpPr/>
      </dsp:nvSpPr>
      <dsp:spPr>
        <a:xfrm>
          <a:off x="10072649" y="1011326"/>
          <a:ext cx="2991840" cy="4255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Muli Light"/>
            <a:buNone/>
          </a:pPr>
          <a:r>
            <a:rPr lang="en-GB" sz="3200" b="0" i="0" u="none" strike="noStrike" kern="1200" cap="none" dirty="0">
              <a:solidFill>
                <a:srgbClr val="2C2E83"/>
              </a:solidFill>
              <a:latin typeface="Muli Light"/>
              <a:ea typeface="Muli Light"/>
              <a:cs typeface="Muli Light"/>
            </a:rPr>
            <a:t>Convert 'Notable Non-standard Terms' and 'Outrageous Terms' into binary type and combine , i.e. any filled-in contents is considered 'Yes'</a:t>
          </a:r>
          <a:endParaRPr lang="en-US" sz="3200" b="0" i="0" u="none" strike="noStrike" kern="1200" cap="none" dirty="0">
            <a:solidFill>
              <a:srgbClr val="2C2E83"/>
            </a:solidFill>
            <a:latin typeface="Muli Light"/>
            <a:ea typeface="Muli Light"/>
            <a:cs typeface="Muli Light"/>
          </a:endParaRPr>
        </a:p>
      </dsp:txBody>
      <dsp:txXfrm>
        <a:off x="10072649" y="1011326"/>
        <a:ext cx="2991840" cy="4255998"/>
      </dsp:txXfrm>
    </dsp:sp>
    <dsp:sp modelId="{21832531-BA41-3C40-9A67-A9673D62E97E}">
      <dsp:nvSpPr>
        <dsp:cNvPr id="0" name=""/>
        <dsp:cNvSpPr/>
      </dsp:nvSpPr>
      <dsp:spPr>
        <a:xfrm>
          <a:off x="10072649" y="0"/>
          <a:ext cx="2991840" cy="101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0" tIns="127000" rIns="127000" bIns="127000" numCol="1" spcCol="1270" anchor="b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Muli Light"/>
            <a:buNone/>
          </a:pPr>
          <a:r>
            <a:rPr lang="en-GB" sz="5000" b="0" i="0" u="none" strike="noStrike" kern="1200" cap="none" dirty="0">
              <a:solidFill>
                <a:srgbClr val="2C2E83"/>
              </a:solidFill>
              <a:latin typeface="Muli Light"/>
              <a:ea typeface="Muli Light"/>
              <a:cs typeface="Muli Light"/>
            </a:rPr>
            <a:t>Combine</a:t>
          </a:r>
          <a:endParaRPr lang="en-US" sz="5000" b="0" i="0" u="none" strike="noStrike" kern="1200" cap="none" dirty="0">
            <a:solidFill>
              <a:srgbClr val="2C2E83"/>
            </a:solidFill>
            <a:latin typeface="Muli Light"/>
            <a:ea typeface="Muli Light"/>
            <a:cs typeface="Muli Light"/>
          </a:endParaRPr>
        </a:p>
      </dsp:txBody>
      <dsp:txXfrm>
        <a:off x="10072649" y="0"/>
        <a:ext cx="2991840" cy="1011326"/>
      </dsp:txXfrm>
    </dsp:sp>
    <dsp:sp modelId="{0CC7F779-48B6-8B47-98CA-54F4DDE3A8E7}">
      <dsp:nvSpPr>
        <dsp:cNvPr id="0" name=""/>
        <dsp:cNvSpPr/>
      </dsp:nvSpPr>
      <dsp:spPr>
        <a:xfrm>
          <a:off x="13275182" y="0"/>
          <a:ext cx="1011326" cy="101132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263CE-E3D2-8040-9B9E-4D6CFE25B190}">
      <dsp:nvSpPr>
        <dsp:cNvPr id="0" name=""/>
        <dsp:cNvSpPr/>
      </dsp:nvSpPr>
      <dsp:spPr>
        <a:xfrm>
          <a:off x="13376315" y="101132"/>
          <a:ext cx="809061" cy="809061"/>
        </a:xfrm>
        <a:prstGeom prst="chord">
          <a:avLst>
            <a:gd name="adj1" fmla="val 19267806"/>
            <a:gd name="adj2" fmla="val 1301219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A8728-651D-D645-B3CE-32BCFF31F8EC}">
      <dsp:nvSpPr>
        <dsp:cNvPr id="0" name=""/>
        <dsp:cNvSpPr/>
      </dsp:nvSpPr>
      <dsp:spPr>
        <a:xfrm>
          <a:off x="14497202" y="1011326"/>
          <a:ext cx="2991840" cy="4255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Muli Light"/>
            <a:buNone/>
          </a:pPr>
          <a:r>
            <a:rPr lang="en-GB" sz="3200" b="0" i="0" u="none" strike="noStrike" kern="1200" cap="none" dirty="0">
              <a:solidFill>
                <a:srgbClr val="2C2E83"/>
              </a:solidFill>
              <a:latin typeface="Muli Light"/>
              <a:ea typeface="Muli Light"/>
              <a:cs typeface="Muli Light"/>
            </a:rPr>
            <a:t>Convert currency into uniformed format, i.e. use 'Expected Renewal ARR *' of its own currency to generate renewal ARR in EUR </a:t>
          </a:r>
          <a:endParaRPr lang="en-US" sz="3200" b="0" i="0" u="none" strike="noStrike" kern="1200" cap="none" dirty="0">
            <a:solidFill>
              <a:srgbClr val="2C2E83"/>
            </a:solidFill>
            <a:latin typeface="Muli Light"/>
            <a:ea typeface="Muli Light"/>
            <a:cs typeface="Muli Light"/>
          </a:endParaRPr>
        </a:p>
      </dsp:txBody>
      <dsp:txXfrm>
        <a:off x="14497202" y="1011326"/>
        <a:ext cx="2991840" cy="4255998"/>
      </dsp:txXfrm>
    </dsp:sp>
    <dsp:sp modelId="{9E41A4E7-81EB-9442-8741-9DF050273EDC}">
      <dsp:nvSpPr>
        <dsp:cNvPr id="0" name=""/>
        <dsp:cNvSpPr/>
      </dsp:nvSpPr>
      <dsp:spPr>
        <a:xfrm>
          <a:off x="14497202" y="0"/>
          <a:ext cx="2991840" cy="101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0" tIns="127000" rIns="127000" bIns="127000" numCol="1" spcCol="1270" anchor="b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Muli Light"/>
            <a:buNone/>
          </a:pPr>
          <a:r>
            <a:rPr lang="en-GB" sz="5000" b="0" i="0" u="none" strike="noStrike" kern="1200" cap="none" dirty="0">
              <a:solidFill>
                <a:srgbClr val="2C2E83"/>
              </a:solidFill>
              <a:latin typeface="Muli Light"/>
              <a:ea typeface="Muli Light"/>
              <a:cs typeface="Muli Light"/>
            </a:rPr>
            <a:t>Convert</a:t>
          </a:r>
          <a:endParaRPr lang="en-US" sz="5000" b="0" i="0" u="none" strike="noStrike" kern="1200" cap="none" dirty="0">
            <a:solidFill>
              <a:srgbClr val="2C2E83"/>
            </a:solidFill>
            <a:latin typeface="Muli Light"/>
            <a:ea typeface="Muli Light"/>
            <a:cs typeface="Muli Light"/>
          </a:endParaRPr>
        </a:p>
      </dsp:txBody>
      <dsp:txXfrm>
        <a:off x="14497202" y="0"/>
        <a:ext cx="2991840" cy="1011326"/>
      </dsp:txXfrm>
    </dsp:sp>
    <dsp:sp modelId="{54FCC417-A775-A843-B554-C9B7CE9BF67C}">
      <dsp:nvSpPr>
        <dsp:cNvPr id="0" name=""/>
        <dsp:cNvSpPr/>
      </dsp:nvSpPr>
      <dsp:spPr>
        <a:xfrm>
          <a:off x="17699735" y="0"/>
          <a:ext cx="1011326" cy="101132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34B70-A573-5945-A231-D83FE3341F71}">
      <dsp:nvSpPr>
        <dsp:cNvPr id="0" name=""/>
        <dsp:cNvSpPr/>
      </dsp:nvSpPr>
      <dsp:spPr>
        <a:xfrm>
          <a:off x="17800868" y="101132"/>
          <a:ext cx="809061" cy="809061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81404-2B6A-8E4E-BBFB-1371893EBE25}">
      <dsp:nvSpPr>
        <dsp:cNvPr id="0" name=""/>
        <dsp:cNvSpPr/>
      </dsp:nvSpPr>
      <dsp:spPr>
        <a:xfrm>
          <a:off x="18921755" y="1011326"/>
          <a:ext cx="2991840" cy="4255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Muli Light"/>
            <a:buNone/>
          </a:pPr>
          <a:r>
            <a:rPr lang="en-GB" sz="3200" b="0" i="0" u="none" strike="noStrike" kern="1200" cap="none" dirty="0">
              <a:solidFill>
                <a:srgbClr val="2C2E83"/>
              </a:solidFill>
              <a:latin typeface="Muli Light"/>
              <a:ea typeface="Muli Light"/>
              <a:cs typeface="Muli Light"/>
            </a:rPr>
            <a:t>Impute 'Employees' missing values with most frequent values</a:t>
          </a:r>
          <a:endParaRPr lang="en-US" sz="3200" b="0" i="0" u="none" strike="noStrike" kern="1200" cap="none" dirty="0">
            <a:solidFill>
              <a:srgbClr val="2C2E83"/>
            </a:solidFill>
            <a:latin typeface="Muli Light"/>
            <a:ea typeface="Muli Light"/>
            <a:cs typeface="Muli Light"/>
          </a:endParaRPr>
        </a:p>
      </dsp:txBody>
      <dsp:txXfrm>
        <a:off x="18921755" y="1011326"/>
        <a:ext cx="2991840" cy="4255998"/>
      </dsp:txXfrm>
    </dsp:sp>
    <dsp:sp modelId="{368DEED5-8901-5B4F-AFDE-044298688456}">
      <dsp:nvSpPr>
        <dsp:cNvPr id="0" name=""/>
        <dsp:cNvSpPr/>
      </dsp:nvSpPr>
      <dsp:spPr>
        <a:xfrm>
          <a:off x="18921755" y="0"/>
          <a:ext cx="2991840" cy="101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0" tIns="127000" rIns="127000" bIns="127000" numCol="1" spcCol="1270" anchor="b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Muli Light"/>
            <a:buNone/>
          </a:pPr>
          <a:r>
            <a:rPr lang="en-GB" sz="5000" b="0" i="0" u="none" strike="noStrike" kern="1200" cap="none" dirty="0">
              <a:solidFill>
                <a:srgbClr val="2C2E83"/>
              </a:solidFill>
              <a:latin typeface="Muli Light"/>
              <a:ea typeface="Muli Light"/>
              <a:cs typeface="Muli Light"/>
            </a:rPr>
            <a:t>Impute</a:t>
          </a:r>
          <a:endParaRPr lang="en-US" sz="5000" b="0" i="0" u="none" strike="noStrike" kern="1200" cap="none" dirty="0">
            <a:solidFill>
              <a:srgbClr val="2C2E83"/>
            </a:solidFill>
            <a:latin typeface="Muli Light"/>
            <a:ea typeface="Muli Light"/>
            <a:cs typeface="Muli Light"/>
          </a:endParaRPr>
        </a:p>
      </dsp:txBody>
      <dsp:txXfrm>
        <a:off x="18921755" y="0"/>
        <a:ext cx="2991840" cy="1011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D86A7-75D5-2A48-9867-0D1715DC71EC}">
      <dsp:nvSpPr>
        <dsp:cNvPr id="0" name=""/>
        <dsp:cNvSpPr/>
      </dsp:nvSpPr>
      <dsp:spPr>
        <a:xfrm>
          <a:off x="2112904" y="-57220"/>
          <a:ext cx="8191692" cy="8191692"/>
        </a:xfrm>
        <a:prstGeom prst="circularArrow">
          <a:avLst>
            <a:gd name="adj1" fmla="val 5544"/>
            <a:gd name="adj2" fmla="val 330680"/>
            <a:gd name="adj3" fmla="val 13719404"/>
            <a:gd name="adj4" fmla="val 17420459"/>
            <a:gd name="adj5" fmla="val 575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A332C-1C6C-284C-8857-927C203CFFD2}">
      <dsp:nvSpPr>
        <dsp:cNvPr id="0" name=""/>
        <dsp:cNvSpPr/>
      </dsp:nvSpPr>
      <dsp:spPr>
        <a:xfrm>
          <a:off x="4244263" y="338"/>
          <a:ext cx="3928975" cy="1964487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Muli" pitchFamily="2" charset="77"/>
            </a:rPr>
            <a:t>5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Muli" pitchFamily="2" charset="77"/>
            </a:rPr>
            <a:t>Extremely likely to churn</a:t>
          </a:r>
        </a:p>
      </dsp:txBody>
      <dsp:txXfrm>
        <a:off x="4340161" y="96236"/>
        <a:ext cx="3737179" cy="1772691"/>
      </dsp:txXfrm>
    </dsp:sp>
    <dsp:sp modelId="{D02E0F51-DCE6-A848-978C-1253A1ADCBAF}">
      <dsp:nvSpPr>
        <dsp:cNvPr id="0" name=""/>
        <dsp:cNvSpPr/>
      </dsp:nvSpPr>
      <dsp:spPr>
        <a:xfrm>
          <a:off x="7566550" y="2414121"/>
          <a:ext cx="3928975" cy="1964487"/>
        </a:xfrm>
        <a:prstGeom prst="roundRect">
          <a:avLst/>
        </a:prstGeom>
        <a:solidFill>
          <a:schemeClr val="accent3">
            <a:shade val="80000"/>
            <a:hueOff val="-55681"/>
            <a:satOff val="5544"/>
            <a:lumOff val="58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Muli" pitchFamily="2" charset="77"/>
            </a:rPr>
            <a:t>4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Muli" pitchFamily="2" charset="77"/>
            </a:rPr>
            <a:t>Very likely to churn</a:t>
          </a:r>
          <a:endParaRPr lang="en-US" sz="3100" kern="1200" dirty="0"/>
        </a:p>
      </dsp:txBody>
      <dsp:txXfrm>
        <a:off x="7662448" y="2510019"/>
        <a:ext cx="3737179" cy="1772691"/>
      </dsp:txXfrm>
    </dsp:sp>
    <dsp:sp modelId="{330E812F-DFC8-BC4A-9DCC-BAA37E05F9E7}">
      <dsp:nvSpPr>
        <dsp:cNvPr id="0" name=""/>
        <dsp:cNvSpPr/>
      </dsp:nvSpPr>
      <dsp:spPr>
        <a:xfrm>
          <a:off x="6297549" y="6319703"/>
          <a:ext cx="3928975" cy="1964487"/>
        </a:xfrm>
        <a:prstGeom prst="roundRect">
          <a:avLst/>
        </a:prstGeom>
        <a:solidFill>
          <a:schemeClr val="accent3">
            <a:shade val="80000"/>
            <a:hueOff val="-111362"/>
            <a:satOff val="11087"/>
            <a:lumOff val="116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Muli" pitchFamily="2" charset="77"/>
            </a:rPr>
            <a:t>3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Muli" pitchFamily="2" charset="77"/>
            </a:rPr>
            <a:t>Moderately likely to churn</a:t>
          </a:r>
          <a:endParaRPr lang="en-US" sz="3100" kern="1200" dirty="0"/>
        </a:p>
      </dsp:txBody>
      <dsp:txXfrm>
        <a:off x="6393447" y="6415601"/>
        <a:ext cx="3737179" cy="1772691"/>
      </dsp:txXfrm>
    </dsp:sp>
    <dsp:sp modelId="{E5E3409A-8D83-8047-BAC2-1A9E0C3F6C54}">
      <dsp:nvSpPr>
        <dsp:cNvPr id="0" name=""/>
        <dsp:cNvSpPr/>
      </dsp:nvSpPr>
      <dsp:spPr>
        <a:xfrm>
          <a:off x="2190977" y="6319703"/>
          <a:ext cx="3928975" cy="1964487"/>
        </a:xfrm>
        <a:prstGeom prst="roundRect">
          <a:avLst/>
        </a:prstGeom>
        <a:solidFill>
          <a:schemeClr val="accent3">
            <a:shade val="80000"/>
            <a:hueOff val="-167044"/>
            <a:satOff val="16631"/>
            <a:lumOff val="174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Muli" pitchFamily="2" charset="77"/>
            </a:rPr>
            <a:t>2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Muli" pitchFamily="2" charset="77"/>
            </a:rPr>
            <a:t>Slightly likely to churn</a:t>
          </a:r>
          <a:endParaRPr lang="en-US" sz="3100" kern="1200" dirty="0"/>
        </a:p>
      </dsp:txBody>
      <dsp:txXfrm>
        <a:off x="2286875" y="6415601"/>
        <a:ext cx="3737179" cy="1772691"/>
      </dsp:txXfrm>
    </dsp:sp>
    <dsp:sp modelId="{D4881A6B-1B7A-4F4B-B319-40CF6E167A16}">
      <dsp:nvSpPr>
        <dsp:cNvPr id="0" name=""/>
        <dsp:cNvSpPr/>
      </dsp:nvSpPr>
      <dsp:spPr>
        <a:xfrm>
          <a:off x="921976" y="2414121"/>
          <a:ext cx="3928975" cy="1964487"/>
        </a:xfrm>
        <a:prstGeom prst="roundRect">
          <a:avLst/>
        </a:prstGeom>
        <a:solidFill>
          <a:schemeClr val="accent3">
            <a:shade val="80000"/>
            <a:hueOff val="-222725"/>
            <a:satOff val="22174"/>
            <a:lumOff val="233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Muli" pitchFamily="2" charset="77"/>
            </a:rPr>
            <a:t>1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Muli" pitchFamily="2" charset="77"/>
            </a:rPr>
            <a:t>Unlikely likely to churn</a:t>
          </a:r>
          <a:endParaRPr lang="en-US" sz="3100" kern="1200" dirty="0"/>
        </a:p>
      </dsp:txBody>
      <dsp:txXfrm>
        <a:off x="1017874" y="2510019"/>
        <a:ext cx="3737179" cy="17726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8D9AC-136C-4C4A-8BF7-231DD6275FF6}">
      <dsp:nvSpPr>
        <dsp:cNvPr id="0" name=""/>
        <dsp:cNvSpPr/>
      </dsp:nvSpPr>
      <dsp:spPr>
        <a:xfrm>
          <a:off x="10475" y="90666"/>
          <a:ext cx="4762942" cy="1728000"/>
        </a:xfrm>
        <a:prstGeom prst="roundRect">
          <a:avLst>
            <a:gd name="adj" fmla="val 10000"/>
          </a:avLst>
        </a:prstGeom>
        <a:solidFill>
          <a:srgbClr val="D1E23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Muli" pitchFamily="2" charset="77"/>
            </a:rPr>
            <a:t>Recent data</a:t>
          </a:r>
        </a:p>
      </dsp:txBody>
      <dsp:txXfrm>
        <a:off x="10475" y="90666"/>
        <a:ext cx="4762942" cy="1152000"/>
      </dsp:txXfrm>
    </dsp:sp>
    <dsp:sp modelId="{B5490C94-3966-7A40-99AE-66009FBB3311}">
      <dsp:nvSpPr>
        <dsp:cNvPr id="0" name=""/>
        <dsp:cNvSpPr/>
      </dsp:nvSpPr>
      <dsp:spPr>
        <a:xfrm>
          <a:off x="986017" y="1242666"/>
          <a:ext cx="4762942" cy="950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>
              <a:latin typeface="Muli" pitchFamily="2" charset="77"/>
            </a:rPr>
            <a:t>We have historical data(customers active at Feb2018) built for the model. If an updated dataset is provided for test or validation, the model should be more generalized and robust.</a:t>
          </a:r>
        </a:p>
      </dsp:txBody>
      <dsp:txXfrm>
        <a:off x="1125519" y="1382168"/>
        <a:ext cx="4483938" cy="9224996"/>
      </dsp:txXfrm>
    </dsp:sp>
    <dsp:sp modelId="{BB9D1CA5-DD64-7E40-A227-4F1CFF196816}">
      <dsp:nvSpPr>
        <dsp:cNvPr id="0" name=""/>
        <dsp:cNvSpPr/>
      </dsp:nvSpPr>
      <dsp:spPr>
        <a:xfrm>
          <a:off x="5495462" y="73749"/>
          <a:ext cx="1530735" cy="1185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495462" y="310916"/>
        <a:ext cx="1174985" cy="711500"/>
      </dsp:txXfrm>
    </dsp:sp>
    <dsp:sp modelId="{6180879D-6AF8-B64E-A3E8-6FB11E7154A8}">
      <dsp:nvSpPr>
        <dsp:cNvPr id="0" name=""/>
        <dsp:cNvSpPr/>
      </dsp:nvSpPr>
      <dsp:spPr>
        <a:xfrm>
          <a:off x="7661597" y="90666"/>
          <a:ext cx="4762942" cy="1728000"/>
        </a:xfrm>
        <a:prstGeom prst="roundRect">
          <a:avLst>
            <a:gd name="adj" fmla="val 10000"/>
          </a:avLst>
        </a:prstGeom>
        <a:solidFill>
          <a:srgbClr val="87D37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Muli" pitchFamily="2" charset="77"/>
            </a:rPr>
            <a:t>Governing law</a:t>
          </a:r>
        </a:p>
      </dsp:txBody>
      <dsp:txXfrm>
        <a:off x="7661597" y="90666"/>
        <a:ext cx="4762942" cy="1152000"/>
      </dsp:txXfrm>
    </dsp:sp>
    <dsp:sp modelId="{E90C6B88-5C82-BE46-85DC-5A5EFB0D0A0F}">
      <dsp:nvSpPr>
        <dsp:cNvPr id="0" name=""/>
        <dsp:cNvSpPr/>
      </dsp:nvSpPr>
      <dsp:spPr>
        <a:xfrm>
          <a:off x="8637139" y="1242666"/>
          <a:ext cx="4762942" cy="950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400538"/>
              <a:satOff val="-12854"/>
              <a:lumOff val="5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>
              <a:latin typeface="Muli" pitchFamily="2" charset="77"/>
            </a:rPr>
            <a:t>No record contains governing law in Ireland nor Texas, which was suggested as a separate grouping level. Germany was grouped with </a:t>
          </a:r>
          <a:r>
            <a:rPr lang="en-GB" sz="4000" i="1" kern="1200" dirty="0">
              <a:latin typeface="Muli" pitchFamily="2" charset="77"/>
            </a:rPr>
            <a:t>'</a:t>
          </a:r>
          <a:r>
            <a:rPr lang="en-US" sz="4000" i="1" kern="1200" dirty="0">
              <a:latin typeface="Muli" pitchFamily="2" charset="77"/>
            </a:rPr>
            <a:t>the rest countries in the EU</a:t>
          </a:r>
          <a:r>
            <a:rPr lang="en-GB" sz="4000" i="1" kern="1200" dirty="0">
              <a:latin typeface="Muli" pitchFamily="2" charset="77"/>
            </a:rPr>
            <a:t>'</a:t>
          </a:r>
          <a:r>
            <a:rPr lang="en-US" sz="4000" kern="1200" dirty="0">
              <a:latin typeface="Muli" pitchFamily="2" charset="77"/>
            </a:rPr>
            <a:t> because only 2 rows were found.</a:t>
          </a:r>
        </a:p>
      </dsp:txBody>
      <dsp:txXfrm>
        <a:off x="8776641" y="1382168"/>
        <a:ext cx="4483938" cy="9224996"/>
      </dsp:txXfrm>
    </dsp:sp>
    <dsp:sp modelId="{378C75D6-B4D4-2242-A4F5-29B11902AC9A}">
      <dsp:nvSpPr>
        <dsp:cNvPr id="0" name=""/>
        <dsp:cNvSpPr/>
      </dsp:nvSpPr>
      <dsp:spPr>
        <a:xfrm>
          <a:off x="13146584" y="73749"/>
          <a:ext cx="1530735" cy="1185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801076"/>
            <a:satOff val="-25708"/>
            <a:lumOff val="1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13146584" y="310916"/>
        <a:ext cx="1174985" cy="711500"/>
      </dsp:txXfrm>
    </dsp:sp>
    <dsp:sp modelId="{9F399869-40F0-AB4A-81BF-C782E4038364}">
      <dsp:nvSpPr>
        <dsp:cNvPr id="0" name=""/>
        <dsp:cNvSpPr/>
      </dsp:nvSpPr>
      <dsp:spPr>
        <a:xfrm>
          <a:off x="15312719" y="90666"/>
          <a:ext cx="4762942" cy="1728000"/>
        </a:xfrm>
        <a:prstGeom prst="roundRect">
          <a:avLst>
            <a:gd name="adj" fmla="val 10000"/>
          </a:avLst>
        </a:prstGeom>
        <a:solidFill>
          <a:srgbClr val="11B68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Muli" pitchFamily="2" charset="77"/>
            </a:rPr>
            <a:t>Employee</a:t>
          </a:r>
        </a:p>
      </dsp:txBody>
      <dsp:txXfrm>
        <a:off x="15312719" y="90666"/>
        <a:ext cx="4762942" cy="1152000"/>
      </dsp:txXfrm>
    </dsp:sp>
    <dsp:sp modelId="{192128F2-5AE3-3A4E-A9EE-DFC272E16F20}">
      <dsp:nvSpPr>
        <dsp:cNvPr id="0" name=""/>
        <dsp:cNvSpPr/>
      </dsp:nvSpPr>
      <dsp:spPr>
        <a:xfrm>
          <a:off x="16288262" y="1242666"/>
          <a:ext cx="4762942" cy="950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2801076"/>
              <a:satOff val="-25708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>
              <a:latin typeface="Muli" pitchFamily="2" charset="77"/>
            </a:rPr>
            <a:t>33% of employees were missing in the original dataset. If real data was provided, it is possible that employee is a predicting variable.</a:t>
          </a:r>
        </a:p>
      </dsp:txBody>
      <dsp:txXfrm>
        <a:off x="16427764" y="1382168"/>
        <a:ext cx="4483938" cy="9224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1320c7a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1320c7a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1320c7a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1320c7a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442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fc5938c5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fc5938c5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e43564c2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e43564c2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9ce3eb884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9ce3eb884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fc5938c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fc5938c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9ce3eb884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9ce3eb884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fc5938c5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fc5938c5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fc5938c5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fc5938c5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042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fc5938c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fc5938c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fc5938c5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fc5938c5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-5400000">
            <a:off x="5327550" y="-5346750"/>
            <a:ext cx="13754400" cy="2440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44800" y="2223600"/>
            <a:ext cx="22520100" cy="926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2444133" y="5334267"/>
            <a:ext cx="107400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600"/>
              <a:buFont typeface="Muli Light"/>
              <a:buNone/>
              <a:defRPr sz="9600" i="0" u="none" strike="noStrike" cap="none">
                <a:latin typeface="Muli Light"/>
                <a:ea typeface="Muli Light"/>
                <a:cs typeface="Muli Light"/>
                <a:sym typeface="Muli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uli Light"/>
              <a:buNone/>
              <a:defRPr sz="96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uli Light"/>
              <a:buNone/>
              <a:defRPr sz="96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uli Light"/>
              <a:buNone/>
              <a:defRPr sz="96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uli Light"/>
              <a:buNone/>
              <a:defRPr sz="96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uli Light"/>
              <a:buNone/>
              <a:defRPr sz="96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uli Light"/>
              <a:buNone/>
              <a:defRPr sz="96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uli Light"/>
              <a:buNone/>
              <a:defRPr sz="96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uli Light"/>
              <a:buNone/>
              <a:defRPr sz="96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444133" y="8838200"/>
            <a:ext cx="9811200" cy="20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t" anchorCtr="0">
            <a:noAutofit/>
          </a:bodyPr>
          <a:lstStyle>
            <a:lvl1pPr marR="0" lvl="0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  <a:defRPr sz="4800" i="0" u="none" strike="noStrike" cap="none"/>
            </a:lvl1pPr>
            <a:lvl2pPr marR="0" lvl="1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4000"/>
              <a:buNone/>
              <a:defRPr sz="4000" i="0" u="none" strike="noStrike" cap="none"/>
            </a:lvl2pPr>
            <a:lvl3pPr marR="0" lvl="2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  <a:defRPr sz="3700" i="0" u="none" strike="noStrike" cap="none"/>
            </a:lvl3pPr>
            <a:lvl4pPr marR="0" lvl="3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4pPr>
            <a:lvl5pPr marR="0" lvl="4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5pPr>
            <a:lvl6pPr marR="0" lvl="5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6pPr>
            <a:lvl7pPr marR="0" lvl="6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7pPr>
            <a:lvl8pPr marR="0" lvl="7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8pPr>
            <a:lvl9pPr marR="0" lvl="8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t="30907" b="11568"/>
          <a:stretch/>
        </p:blipFill>
        <p:spPr>
          <a:xfrm>
            <a:off x="944800" y="2223600"/>
            <a:ext cx="10740003" cy="9268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6600" y="2879066"/>
            <a:ext cx="4710795" cy="207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 l="12109" t="34265" r="10515" b="32451"/>
          <a:stretch/>
        </p:blipFill>
        <p:spPr>
          <a:xfrm>
            <a:off x="476333" y="12971200"/>
            <a:ext cx="1983529" cy="375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 1 1">
  <p:cSld name="CUSTOM_2_1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/>
          <p:nvPr/>
        </p:nvSpPr>
        <p:spPr>
          <a:xfrm rot="5400000">
            <a:off x="5314850" y="-5346750"/>
            <a:ext cx="13754400" cy="2440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12"/>
          <p:cNvGrpSpPr/>
          <p:nvPr/>
        </p:nvGrpSpPr>
        <p:grpSpPr>
          <a:xfrm>
            <a:off x="11407922" y="-799138"/>
            <a:ext cx="15314591" cy="15314591"/>
            <a:chOff x="-350225" y="-131250"/>
            <a:chExt cx="5742900" cy="5742900"/>
          </a:xfrm>
        </p:grpSpPr>
        <p:sp>
          <p:nvSpPr>
            <p:cNvPr id="147" name="Google Shape;147;p12"/>
            <p:cNvSpPr/>
            <p:nvPr/>
          </p:nvSpPr>
          <p:spPr>
            <a:xfrm>
              <a:off x="-350225" y="-131250"/>
              <a:ext cx="5742900" cy="574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158375" y="377350"/>
              <a:ext cx="4726500" cy="472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614925" y="833950"/>
              <a:ext cx="3812700" cy="3812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1139618" y="1358637"/>
              <a:ext cx="2763300" cy="2763300"/>
            </a:xfrm>
            <a:prstGeom prst="ellipse">
              <a:avLst/>
            </a:prstGeom>
            <a:solidFill>
              <a:srgbClr val="FF6347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1" name="Google Shape;15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11600" y="2997667"/>
            <a:ext cx="7720732" cy="772066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>
            <a:spLocks noGrp="1"/>
          </p:cNvSpPr>
          <p:nvPr>
            <p:ph type="title"/>
          </p:nvPr>
        </p:nvSpPr>
        <p:spPr>
          <a:xfrm>
            <a:off x="1573425" y="996050"/>
            <a:ext cx="11070600" cy="1598100"/>
          </a:xfrm>
          <a:prstGeom prst="rect">
            <a:avLst/>
          </a:prstGeom>
        </p:spPr>
        <p:txBody>
          <a:bodyPr spcFirstLastPara="1" wrap="square" lIns="182875" tIns="91400" rIns="182875" bIns="91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900" b="1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subTitle" idx="1"/>
          </p:nvPr>
        </p:nvSpPr>
        <p:spPr>
          <a:xfrm>
            <a:off x="1625450" y="1843200"/>
            <a:ext cx="7969500" cy="1777800"/>
          </a:xfrm>
          <a:prstGeom prst="rect">
            <a:avLst/>
          </a:prstGeom>
        </p:spPr>
        <p:txBody>
          <a:bodyPr spcFirstLastPara="1" wrap="square" lIns="182875" tIns="91400" rIns="182875" bIns="91400" anchor="t" anchorCtr="0">
            <a:noAutofit/>
          </a:bodyPr>
          <a:lstStyle>
            <a:lvl1pPr lvl="0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rgbClr val="C6579A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rgbClr val="87CEFA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rgbClr val="87CEFA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rgbClr val="87CEFA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rgbClr val="87CEFA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rgbClr val="87CEFA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rgbClr val="87CEFA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rgbClr val="87CEFA"/>
                </a:solidFill>
              </a:defRPr>
            </a:lvl8pPr>
            <a:lvl9pPr lvl="8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rgbClr val="87CEFA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title" idx="2"/>
          </p:nvPr>
        </p:nvSpPr>
        <p:spPr>
          <a:xfrm>
            <a:off x="1573425" y="9861700"/>
            <a:ext cx="12051600" cy="1598100"/>
          </a:xfrm>
          <a:prstGeom prst="rect">
            <a:avLst/>
          </a:prstGeom>
        </p:spPr>
        <p:txBody>
          <a:bodyPr spcFirstLastPara="1" wrap="square" lIns="182875" tIns="91400" rIns="182875" bIns="91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900" b="1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title" idx="3"/>
          </p:nvPr>
        </p:nvSpPr>
        <p:spPr>
          <a:xfrm>
            <a:off x="1604075" y="10926400"/>
            <a:ext cx="10028400" cy="2254500"/>
          </a:xfrm>
          <a:prstGeom prst="rect">
            <a:avLst/>
          </a:prstGeom>
        </p:spPr>
        <p:txBody>
          <a:bodyPr spcFirstLastPara="1" wrap="square" lIns="182875" tIns="91400" rIns="182875" bIns="91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head &amp; Content" type="obj">
  <p:cSld name="OBJEC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>
            <a:spLocks noGrp="1"/>
          </p:cNvSpPr>
          <p:nvPr>
            <p:ph type="title"/>
          </p:nvPr>
        </p:nvSpPr>
        <p:spPr>
          <a:xfrm>
            <a:off x="476333" y="577067"/>
            <a:ext cx="23456700" cy="15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i="0" u="none" strike="noStrike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Font typeface="Muli"/>
              <a:buNone/>
              <a:defRPr sz="3700"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Font typeface="Muli"/>
              <a:buNone/>
              <a:defRPr sz="3700"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Font typeface="Muli"/>
              <a:buNone/>
              <a:defRPr sz="3700"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Font typeface="Muli"/>
              <a:buNone/>
              <a:defRPr sz="3700"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Font typeface="Muli"/>
              <a:buNone/>
              <a:defRPr sz="3700"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Font typeface="Muli"/>
              <a:buNone/>
              <a:defRPr sz="3700"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Font typeface="Muli"/>
              <a:buNone/>
              <a:defRPr sz="3700"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Font typeface="Muli"/>
              <a:buNone/>
              <a:defRPr sz="37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body" idx="1"/>
          </p:nvPr>
        </p:nvSpPr>
        <p:spPr>
          <a:xfrm>
            <a:off x="476333" y="3490333"/>
            <a:ext cx="23456700" cy="76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t" anchorCtr="0">
            <a:no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 i="0" u="none" strike="noStrike" cap="none">
                <a:solidFill>
                  <a:schemeClr val="dk1"/>
                </a:solidFill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 i="0" u="none" strike="noStrike" cap="none">
                <a:solidFill>
                  <a:schemeClr val="dk1"/>
                </a:solidFill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 i="0" u="none" strike="noStrike" cap="none">
                <a:solidFill>
                  <a:schemeClr val="dk1"/>
                </a:solidFill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5pPr>
            <a:lvl6pPr marL="2743200" marR="0" lvl="5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6pPr>
            <a:lvl7pPr marL="3200400" marR="0" lvl="6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7pPr>
            <a:lvl8pPr marL="3657600" marR="0" lvl="7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8pPr>
            <a:lvl9pPr marL="4114800" marR="0" lvl="8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22"/>
          <p:cNvSpPr txBox="1">
            <a:spLocks noGrp="1"/>
          </p:cNvSpPr>
          <p:nvPr>
            <p:ph type="title" idx="2"/>
          </p:nvPr>
        </p:nvSpPr>
        <p:spPr>
          <a:xfrm>
            <a:off x="476333" y="2157867"/>
            <a:ext cx="234567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 i="0" u="none" strike="noStrike" cap="none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BB8C"/>
              </a:buClr>
              <a:buSzPts val="4800"/>
              <a:buFont typeface="Muli"/>
              <a:buNone/>
              <a:defRPr sz="4800">
                <a:solidFill>
                  <a:srgbClr val="00BB8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BB8C"/>
              </a:buClr>
              <a:buSzPts val="4800"/>
              <a:buFont typeface="Muli"/>
              <a:buNone/>
              <a:defRPr sz="4800">
                <a:solidFill>
                  <a:srgbClr val="00BB8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BB8C"/>
              </a:buClr>
              <a:buSzPts val="4800"/>
              <a:buFont typeface="Muli"/>
              <a:buNone/>
              <a:defRPr sz="4800">
                <a:solidFill>
                  <a:srgbClr val="00BB8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BB8C"/>
              </a:buClr>
              <a:buSzPts val="4800"/>
              <a:buFont typeface="Muli"/>
              <a:buNone/>
              <a:defRPr sz="4800">
                <a:solidFill>
                  <a:srgbClr val="00BB8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BB8C"/>
              </a:buClr>
              <a:buSzPts val="4800"/>
              <a:buFont typeface="Muli"/>
              <a:buNone/>
              <a:defRPr sz="4800">
                <a:solidFill>
                  <a:srgbClr val="00BB8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BB8C"/>
              </a:buClr>
              <a:buSzPts val="4800"/>
              <a:buFont typeface="Muli"/>
              <a:buNone/>
              <a:defRPr sz="4800">
                <a:solidFill>
                  <a:srgbClr val="00BB8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BB8C"/>
              </a:buClr>
              <a:buSzPts val="4800"/>
              <a:buFont typeface="Muli"/>
              <a:buNone/>
              <a:defRPr sz="4800">
                <a:solidFill>
                  <a:srgbClr val="00BB8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BB8C"/>
              </a:buClr>
              <a:buSzPts val="4800"/>
              <a:buFont typeface="Muli"/>
              <a:buNone/>
              <a:defRPr sz="4800">
                <a:solidFill>
                  <a:srgbClr val="00BB8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0" name="Google Shape;250;p22"/>
          <p:cNvSpPr txBox="1">
            <a:spLocks noGrp="1"/>
          </p:cNvSpPr>
          <p:nvPr>
            <p:ph type="sldNum" idx="12"/>
          </p:nvPr>
        </p:nvSpPr>
        <p:spPr>
          <a:xfrm>
            <a:off x="12129867" y="12712733"/>
            <a:ext cx="118032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1pPr>
            <a:lvl2pPr marL="0" marR="0" lvl="1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2pPr>
            <a:lvl3pPr marL="0" marR="0" lvl="2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3pPr>
            <a:lvl4pPr marL="0" marR="0" lvl="3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4pPr>
            <a:lvl5pPr marL="0" marR="0" lvl="4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5pPr>
            <a:lvl6pPr marL="0" marR="0" lvl="5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6pPr>
            <a:lvl7pPr marL="0" marR="0" lvl="6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7pPr>
            <a:lvl8pPr marL="0" marR="0" lvl="7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8pPr>
            <a:lvl9pPr marL="0" marR="0" lvl="8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Confidential								</a:t>
            </a:r>
            <a:r>
              <a:rPr lang="en-GB" sz="2400" b="1"/>
              <a:t> </a:t>
            </a:r>
            <a:fld id="{00000000-1234-1234-1234-123412341234}" type="slidenum">
              <a:rPr lang="en-GB" sz="2400" b="1" i="0" u="none" strike="noStrike" cap="none"/>
              <a:t>‹#›</a:t>
            </a:fld>
            <a:endParaRPr sz="2400" b="1" i="0" u="none" strike="noStrike" cap="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head &amp; Content 1">
  <p:cSld name="OBJECT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>
            <a:spLocks noGrp="1"/>
          </p:cNvSpPr>
          <p:nvPr>
            <p:ph type="title"/>
          </p:nvPr>
        </p:nvSpPr>
        <p:spPr>
          <a:xfrm>
            <a:off x="476333" y="577067"/>
            <a:ext cx="23456700" cy="15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i="0" u="none" strike="noStrike" cap="none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Font typeface="Muli"/>
              <a:buNone/>
              <a:defRPr sz="3700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Font typeface="Muli"/>
              <a:buNone/>
              <a:defRPr sz="3700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Font typeface="Muli"/>
              <a:buNone/>
              <a:defRPr sz="3700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Font typeface="Muli"/>
              <a:buNone/>
              <a:defRPr sz="3700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Font typeface="Muli"/>
              <a:buNone/>
              <a:defRPr sz="3700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Font typeface="Muli"/>
              <a:buNone/>
              <a:defRPr sz="3700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Font typeface="Muli"/>
              <a:buNone/>
              <a:defRPr sz="3700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Font typeface="Muli"/>
              <a:buNone/>
              <a:defRPr sz="37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body" idx="1"/>
          </p:nvPr>
        </p:nvSpPr>
        <p:spPr>
          <a:xfrm>
            <a:off x="476329" y="3490325"/>
            <a:ext cx="11464200" cy="76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t" anchorCtr="0">
            <a:no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 i="0" u="none" strike="noStrike" cap="none">
                <a:solidFill>
                  <a:schemeClr val="dk1"/>
                </a:solidFill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 i="0" u="none" strike="noStrike" cap="none">
                <a:solidFill>
                  <a:schemeClr val="dk1"/>
                </a:solidFill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 i="0" u="none" strike="noStrike" cap="none">
                <a:solidFill>
                  <a:schemeClr val="dk1"/>
                </a:solidFill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5pPr>
            <a:lvl6pPr marL="2743200" marR="0" lvl="5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6pPr>
            <a:lvl7pPr marL="3200400" marR="0" lvl="6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7pPr>
            <a:lvl8pPr marL="3657600" marR="0" lvl="7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8pPr>
            <a:lvl9pPr marL="4114800" marR="0" lvl="8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title" idx="2"/>
          </p:nvPr>
        </p:nvSpPr>
        <p:spPr>
          <a:xfrm>
            <a:off x="476333" y="2157867"/>
            <a:ext cx="234567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 i="0" u="none" strike="noStrike" cap="none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BB8C"/>
              </a:buClr>
              <a:buSzPts val="4800"/>
              <a:buFont typeface="Muli"/>
              <a:buNone/>
              <a:defRPr sz="4800">
                <a:solidFill>
                  <a:srgbClr val="00BB8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BB8C"/>
              </a:buClr>
              <a:buSzPts val="4800"/>
              <a:buFont typeface="Muli"/>
              <a:buNone/>
              <a:defRPr sz="4800">
                <a:solidFill>
                  <a:srgbClr val="00BB8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BB8C"/>
              </a:buClr>
              <a:buSzPts val="4800"/>
              <a:buFont typeface="Muli"/>
              <a:buNone/>
              <a:defRPr sz="4800">
                <a:solidFill>
                  <a:srgbClr val="00BB8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BB8C"/>
              </a:buClr>
              <a:buSzPts val="4800"/>
              <a:buFont typeface="Muli"/>
              <a:buNone/>
              <a:defRPr sz="4800">
                <a:solidFill>
                  <a:srgbClr val="00BB8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BB8C"/>
              </a:buClr>
              <a:buSzPts val="4800"/>
              <a:buFont typeface="Muli"/>
              <a:buNone/>
              <a:defRPr sz="4800">
                <a:solidFill>
                  <a:srgbClr val="00BB8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BB8C"/>
              </a:buClr>
              <a:buSzPts val="4800"/>
              <a:buFont typeface="Muli"/>
              <a:buNone/>
              <a:defRPr sz="4800">
                <a:solidFill>
                  <a:srgbClr val="00BB8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BB8C"/>
              </a:buClr>
              <a:buSzPts val="4800"/>
              <a:buFont typeface="Muli"/>
              <a:buNone/>
              <a:defRPr sz="4800">
                <a:solidFill>
                  <a:srgbClr val="00BB8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BB8C"/>
              </a:buClr>
              <a:buSzPts val="4800"/>
              <a:buFont typeface="Muli"/>
              <a:buNone/>
              <a:defRPr sz="4800">
                <a:solidFill>
                  <a:srgbClr val="00BB8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ldNum" idx="12"/>
          </p:nvPr>
        </p:nvSpPr>
        <p:spPr>
          <a:xfrm>
            <a:off x="12129867" y="12712733"/>
            <a:ext cx="118032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1pPr>
            <a:lvl2pPr marL="0" marR="0" lvl="1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2pPr>
            <a:lvl3pPr marL="0" marR="0" lvl="2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3pPr>
            <a:lvl4pPr marL="0" marR="0" lvl="3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4pPr>
            <a:lvl5pPr marL="0" marR="0" lvl="4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5pPr>
            <a:lvl6pPr marL="0" marR="0" lvl="5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6pPr>
            <a:lvl7pPr marL="0" marR="0" lvl="6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7pPr>
            <a:lvl8pPr marL="0" marR="0" lvl="7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8pPr>
            <a:lvl9pPr marL="0" marR="0" lvl="8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Confidential								</a:t>
            </a:r>
            <a:r>
              <a:rPr lang="en-GB" sz="2400" b="1"/>
              <a:t> </a:t>
            </a:r>
            <a:fld id="{00000000-1234-1234-1234-123412341234}" type="slidenum">
              <a:rPr lang="en-GB" sz="2400" b="1" i="0" u="none" strike="noStrike" cap="none"/>
              <a:t>‹#›</a:t>
            </a:fld>
            <a:endParaRPr sz="2400" b="1" i="0" u="none" strike="noStrike" cap="none"/>
          </a:p>
        </p:txBody>
      </p:sp>
      <p:sp>
        <p:nvSpPr>
          <p:cNvPr id="256" name="Google Shape;256;p23"/>
          <p:cNvSpPr txBox="1">
            <a:spLocks noGrp="1"/>
          </p:cNvSpPr>
          <p:nvPr>
            <p:ph type="body" idx="3"/>
          </p:nvPr>
        </p:nvSpPr>
        <p:spPr>
          <a:xfrm>
            <a:off x="12468829" y="3490325"/>
            <a:ext cx="11464200" cy="76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t" anchorCtr="0">
            <a:no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 i="0" u="none" strike="noStrike" cap="none">
                <a:solidFill>
                  <a:schemeClr val="dk1"/>
                </a:solidFill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 i="0" u="none" strike="noStrike" cap="none">
                <a:solidFill>
                  <a:schemeClr val="dk1"/>
                </a:solidFill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 i="0" u="none" strike="noStrike" cap="none">
                <a:solidFill>
                  <a:schemeClr val="dk1"/>
                </a:solidFill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5pPr>
            <a:lvl6pPr marL="2743200" marR="0" lvl="5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6pPr>
            <a:lvl7pPr marL="3200400" marR="0" lvl="6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7pPr>
            <a:lvl8pPr marL="3657600" marR="0" lvl="7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8pPr>
            <a:lvl9pPr marL="4114800" marR="0" lvl="8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OBJECT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>
            <a:spLocks noGrp="1"/>
          </p:cNvSpPr>
          <p:nvPr>
            <p:ph type="title"/>
          </p:nvPr>
        </p:nvSpPr>
        <p:spPr>
          <a:xfrm>
            <a:off x="476333" y="577067"/>
            <a:ext cx="23456700" cy="15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i="0" u="none" strike="noStrike" cap="none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Font typeface="Muli"/>
              <a:buNone/>
              <a:defRPr sz="3700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Font typeface="Muli"/>
              <a:buNone/>
              <a:defRPr sz="3700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Font typeface="Muli"/>
              <a:buNone/>
              <a:defRPr sz="3700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Font typeface="Muli"/>
              <a:buNone/>
              <a:defRPr sz="3700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Font typeface="Muli"/>
              <a:buNone/>
              <a:defRPr sz="3700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Font typeface="Muli"/>
              <a:buNone/>
              <a:defRPr sz="3700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Font typeface="Muli"/>
              <a:buNone/>
              <a:defRPr sz="3700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Font typeface="Muli"/>
              <a:buNone/>
              <a:defRPr sz="37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63" name="Google Shape;263;p25"/>
          <p:cNvSpPr txBox="1">
            <a:spLocks noGrp="1"/>
          </p:cNvSpPr>
          <p:nvPr>
            <p:ph type="body" idx="1"/>
          </p:nvPr>
        </p:nvSpPr>
        <p:spPr>
          <a:xfrm>
            <a:off x="476333" y="2506800"/>
            <a:ext cx="23456700" cy="9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t" anchorCtr="0">
            <a:no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 i="0" u="none" strike="noStrike" cap="none">
                <a:solidFill>
                  <a:schemeClr val="dk1"/>
                </a:solidFill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 i="0" u="none" strike="noStrike" cap="none">
                <a:solidFill>
                  <a:schemeClr val="dk1"/>
                </a:solidFill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 i="0" u="none" strike="noStrike" cap="none">
                <a:solidFill>
                  <a:schemeClr val="dk1"/>
                </a:solidFill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5pPr>
            <a:lvl6pPr marL="2743200" marR="0" lvl="5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6pPr>
            <a:lvl7pPr marL="3200400" marR="0" lvl="6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7pPr>
            <a:lvl8pPr marL="3657600" marR="0" lvl="7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8pPr>
            <a:lvl9pPr marL="4114800" marR="0" lvl="8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25"/>
          <p:cNvSpPr txBox="1">
            <a:spLocks noGrp="1"/>
          </p:cNvSpPr>
          <p:nvPr>
            <p:ph type="sldNum" idx="12"/>
          </p:nvPr>
        </p:nvSpPr>
        <p:spPr>
          <a:xfrm>
            <a:off x="12129867" y="12712733"/>
            <a:ext cx="118032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1pPr>
            <a:lvl2pPr marL="0" marR="0" lvl="1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2pPr>
            <a:lvl3pPr marL="0" marR="0" lvl="2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3pPr>
            <a:lvl4pPr marL="0" marR="0" lvl="3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4pPr>
            <a:lvl5pPr marL="0" marR="0" lvl="4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5pPr>
            <a:lvl6pPr marL="0" marR="0" lvl="5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6pPr>
            <a:lvl7pPr marL="0" marR="0" lvl="6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7pPr>
            <a:lvl8pPr marL="0" marR="0" lvl="7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8pPr>
            <a:lvl9pPr marL="0" marR="0" lvl="8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Confidential								</a:t>
            </a:r>
            <a:r>
              <a:rPr lang="en-GB" sz="2400" b="1"/>
              <a:t> </a:t>
            </a:r>
            <a:fld id="{00000000-1234-1234-1234-123412341234}" type="slidenum">
              <a:rPr lang="en-GB" sz="2400" b="1" i="0" u="none" strike="noStrike" cap="none"/>
              <a:t>‹#›</a:t>
            </a:fld>
            <a:endParaRPr sz="2400" b="1" i="0" u="none" strike="noStrike" cap="non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" type="twoObj">
  <p:cSld name="TWO_OBJECTS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>
            <a:spLocks noGrp="1"/>
          </p:cNvSpPr>
          <p:nvPr>
            <p:ph type="title"/>
          </p:nvPr>
        </p:nvSpPr>
        <p:spPr>
          <a:xfrm>
            <a:off x="476333" y="577067"/>
            <a:ext cx="23456700" cy="15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i="0" u="none" strike="noStrike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Font typeface="Muli"/>
              <a:buNone/>
              <a:defRPr sz="8000"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Font typeface="Muli"/>
              <a:buNone/>
              <a:defRPr sz="8000"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Font typeface="Muli"/>
              <a:buNone/>
              <a:defRPr sz="8000"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Font typeface="Muli"/>
              <a:buNone/>
              <a:defRPr sz="8000"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Font typeface="Muli"/>
              <a:buNone/>
              <a:defRPr sz="8000"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Font typeface="Muli"/>
              <a:buNone/>
              <a:defRPr sz="8000"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Font typeface="Muli"/>
              <a:buNone/>
              <a:defRPr sz="8000"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Font typeface="Muli"/>
              <a:buNone/>
              <a:defRPr sz="80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body" idx="1"/>
          </p:nvPr>
        </p:nvSpPr>
        <p:spPr>
          <a:xfrm>
            <a:off x="476333" y="2506800"/>
            <a:ext cx="11558400" cy="8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t" anchorCtr="0">
            <a:no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 i="0" u="none" strike="noStrike" cap="none">
                <a:solidFill>
                  <a:schemeClr val="dk1"/>
                </a:solidFill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 i="0" u="none" strike="noStrike" cap="none">
                <a:solidFill>
                  <a:schemeClr val="dk1"/>
                </a:solidFill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 i="0" u="none" strike="noStrike" cap="none">
                <a:solidFill>
                  <a:schemeClr val="dk1"/>
                </a:solidFill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5pPr>
            <a:lvl6pPr marL="2743200" marR="0" lvl="5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6pPr>
            <a:lvl7pPr marL="3200400" marR="0" lvl="6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7pPr>
            <a:lvl8pPr marL="3657600" marR="0" lvl="7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8pPr>
            <a:lvl9pPr marL="4114800" marR="0" lvl="8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26"/>
          <p:cNvSpPr txBox="1">
            <a:spLocks noGrp="1"/>
          </p:cNvSpPr>
          <p:nvPr>
            <p:ph type="body" idx="2"/>
          </p:nvPr>
        </p:nvSpPr>
        <p:spPr>
          <a:xfrm>
            <a:off x="12374830" y="2506800"/>
            <a:ext cx="11558400" cy="8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t" anchorCtr="0">
            <a:no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 i="0" u="none" strike="noStrike" cap="none">
                <a:solidFill>
                  <a:schemeClr val="dk1"/>
                </a:solidFill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 i="0" u="none" strike="noStrike" cap="none">
                <a:solidFill>
                  <a:schemeClr val="dk1"/>
                </a:solidFill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 i="0" u="none" strike="noStrike" cap="none">
                <a:solidFill>
                  <a:schemeClr val="dk1"/>
                </a:solidFill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5pPr>
            <a:lvl6pPr marL="2743200" marR="0" lvl="5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6pPr>
            <a:lvl7pPr marL="3200400" marR="0" lvl="6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7pPr>
            <a:lvl8pPr marL="3657600" marR="0" lvl="7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8pPr>
            <a:lvl9pPr marL="4114800" marR="0" lvl="8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26"/>
          <p:cNvSpPr txBox="1">
            <a:spLocks noGrp="1"/>
          </p:cNvSpPr>
          <p:nvPr>
            <p:ph type="sldNum" idx="12"/>
          </p:nvPr>
        </p:nvSpPr>
        <p:spPr>
          <a:xfrm>
            <a:off x="12129867" y="12712733"/>
            <a:ext cx="118032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1pPr>
            <a:lvl2pPr marL="0" marR="0" lvl="1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2pPr>
            <a:lvl3pPr marL="0" marR="0" lvl="2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3pPr>
            <a:lvl4pPr marL="0" marR="0" lvl="3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4pPr>
            <a:lvl5pPr marL="0" marR="0" lvl="4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5pPr>
            <a:lvl6pPr marL="0" marR="0" lvl="5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6pPr>
            <a:lvl7pPr marL="0" marR="0" lvl="6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7pPr>
            <a:lvl8pPr marL="0" marR="0" lvl="7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8pPr>
            <a:lvl9pPr marL="0" marR="0" lvl="8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Confidential								</a:t>
            </a:r>
            <a:r>
              <a:rPr lang="en-GB" sz="2400" b="1"/>
              <a:t> </a:t>
            </a:r>
            <a:fld id="{00000000-1234-1234-1234-123412341234}" type="slidenum">
              <a:rPr lang="en-GB" sz="2400" b="1" i="0" u="none" strike="noStrike" cap="none"/>
              <a:t>‹#›</a:t>
            </a:fld>
            <a:endParaRPr sz="2400" b="1" i="0" u="none" strike="noStrike" cap="non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>
            <a:spLocks noGrp="1"/>
          </p:cNvSpPr>
          <p:nvPr>
            <p:ph type="title"/>
          </p:nvPr>
        </p:nvSpPr>
        <p:spPr>
          <a:xfrm>
            <a:off x="476333" y="577067"/>
            <a:ext cx="23456700" cy="15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i="0" u="none" strike="noStrike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ldNum" idx="12"/>
          </p:nvPr>
        </p:nvSpPr>
        <p:spPr>
          <a:xfrm>
            <a:off x="12129867" y="12712733"/>
            <a:ext cx="118032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1pPr>
            <a:lvl2pPr marL="0" marR="0" lvl="1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2pPr>
            <a:lvl3pPr marL="0" marR="0" lvl="2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3pPr>
            <a:lvl4pPr marL="0" marR="0" lvl="3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4pPr>
            <a:lvl5pPr marL="0" marR="0" lvl="4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5pPr>
            <a:lvl6pPr marL="0" marR="0" lvl="5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6pPr>
            <a:lvl7pPr marL="0" marR="0" lvl="6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7pPr>
            <a:lvl8pPr marL="0" marR="0" lvl="7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8pPr>
            <a:lvl9pPr marL="0" marR="0" lvl="8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Confidential								</a:t>
            </a:r>
            <a:r>
              <a:rPr lang="en-GB" sz="2400" b="1"/>
              <a:t> </a:t>
            </a:r>
            <a:fld id="{00000000-1234-1234-1234-123412341234}" type="slidenum">
              <a:rPr lang="en-GB" sz="2400" b="1" i="0" u="none" strike="noStrike" cap="none"/>
              <a:t>‹#›</a:t>
            </a:fld>
            <a:endParaRPr sz="2400" b="1" i="0" u="none" strike="noStrike" cap="non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>
            <a:spLocks noGrp="1"/>
          </p:cNvSpPr>
          <p:nvPr>
            <p:ph type="sldNum" idx="12"/>
          </p:nvPr>
        </p:nvSpPr>
        <p:spPr>
          <a:xfrm>
            <a:off x="12129867" y="12712733"/>
            <a:ext cx="118032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1pPr>
            <a:lvl2pPr marL="0" marR="0" lvl="1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2pPr>
            <a:lvl3pPr marL="0" marR="0" lvl="2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3pPr>
            <a:lvl4pPr marL="0" marR="0" lvl="3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4pPr>
            <a:lvl5pPr marL="0" marR="0" lvl="4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5pPr>
            <a:lvl6pPr marL="0" marR="0" lvl="5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6pPr>
            <a:lvl7pPr marL="0" marR="0" lvl="6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7pPr>
            <a:lvl8pPr marL="0" marR="0" lvl="7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8pPr>
            <a:lvl9pPr marL="0" marR="0" lvl="8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Confidential								</a:t>
            </a:r>
            <a:r>
              <a:rPr lang="en-GB" sz="2400" b="1"/>
              <a:t> </a:t>
            </a:r>
            <a:fld id="{00000000-1234-1234-1234-123412341234}" type="slidenum">
              <a:rPr lang="en-GB" sz="2400" b="1" i="0" u="none" strike="noStrike" cap="none"/>
              <a:t>‹#›</a:t>
            </a:fld>
            <a:endParaRPr sz="2400" b="1" i="0" u="none" strike="noStrike" cap="non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Overlay Slide 2 2">
  <p:cSld name="CUSTOM_1_1_2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9"/>
          <p:cNvPicPr preferRelativeResize="0"/>
          <p:nvPr/>
        </p:nvPicPr>
        <p:blipFill rotWithShape="1">
          <a:blip r:embed="rId2">
            <a:alphaModFix/>
          </a:blip>
          <a:srcRect l="1190" t="17627" r="1200"/>
          <a:stretch/>
        </p:blipFill>
        <p:spPr>
          <a:xfrm>
            <a:off x="0" y="0"/>
            <a:ext cx="24384000" cy="1371600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9"/>
          <p:cNvSpPr/>
          <p:nvPr/>
        </p:nvSpPr>
        <p:spPr>
          <a:xfrm>
            <a:off x="5703150" y="2223600"/>
            <a:ext cx="12977700" cy="960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9"/>
          <p:cNvSpPr txBox="1">
            <a:spLocks noGrp="1"/>
          </p:cNvSpPr>
          <p:nvPr>
            <p:ph type="ctrTitle"/>
          </p:nvPr>
        </p:nvSpPr>
        <p:spPr>
          <a:xfrm>
            <a:off x="6514217" y="2716267"/>
            <a:ext cx="113145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Font typeface="Muli Light"/>
              <a:buNone/>
              <a:defRPr i="0" u="none" strike="noStrike" cap="none">
                <a:latin typeface="Muli Light"/>
                <a:ea typeface="Muli Light"/>
                <a:cs typeface="Muli Light"/>
                <a:sym typeface="Muli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29"/>
          <p:cNvSpPr txBox="1">
            <a:spLocks noGrp="1"/>
          </p:cNvSpPr>
          <p:nvPr>
            <p:ph type="subTitle" idx="1"/>
          </p:nvPr>
        </p:nvSpPr>
        <p:spPr>
          <a:xfrm>
            <a:off x="6514217" y="5718667"/>
            <a:ext cx="11314500" cy="52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t" anchorCtr="0">
            <a:noAutofit/>
          </a:bodyPr>
          <a:lstStyle>
            <a:lvl1pPr marR="0" lvl="0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  <a:defRPr sz="4800" i="0" u="none" strike="noStrike" cap="none"/>
            </a:lvl1pPr>
            <a:lvl2pPr marR="0" lvl="1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4000"/>
              <a:buNone/>
              <a:defRPr sz="4000" i="0" u="none" strike="noStrike" cap="none"/>
            </a:lvl2pPr>
            <a:lvl3pPr marR="0" lvl="2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  <a:defRPr sz="3700" i="0" u="none" strike="noStrike" cap="none"/>
            </a:lvl3pPr>
            <a:lvl4pPr marR="0" lvl="3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4pPr>
            <a:lvl5pPr marR="0" lvl="4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5pPr>
            <a:lvl6pPr marR="0" lvl="5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6pPr>
            <a:lvl7pPr marR="0" lvl="6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7pPr>
            <a:lvl8pPr marR="0" lvl="7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8pPr>
            <a:lvl9pPr marR="0" lvl="8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9pPr>
          </a:lstStyle>
          <a:p>
            <a:endParaRPr/>
          </a:p>
        </p:txBody>
      </p:sp>
      <p:pic>
        <p:nvPicPr>
          <p:cNvPr id="280" name="Google Shape;280;p29"/>
          <p:cNvPicPr preferRelativeResize="0"/>
          <p:nvPr/>
        </p:nvPicPr>
        <p:blipFill rotWithShape="1">
          <a:blip r:embed="rId3">
            <a:alphaModFix/>
          </a:blip>
          <a:srcRect l="12109" t="34265" r="10515" b="32451"/>
          <a:stretch/>
        </p:blipFill>
        <p:spPr>
          <a:xfrm>
            <a:off x="476333" y="12971200"/>
            <a:ext cx="1983529" cy="375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Partner">
  <p:cSld name="TITLE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-5400000">
            <a:off x="5327550" y="-5346750"/>
            <a:ext cx="13754400" cy="2440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944800" y="2223600"/>
            <a:ext cx="22520100" cy="926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12444133" y="5334267"/>
            <a:ext cx="107400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600"/>
              <a:buFont typeface="Muli Light"/>
              <a:buNone/>
              <a:defRPr sz="9600" i="0" u="none" strike="noStrike" cap="none">
                <a:latin typeface="Muli Light"/>
                <a:ea typeface="Muli Light"/>
                <a:cs typeface="Muli Light"/>
                <a:sym typeface="Muli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uli Light"/>
              <a:buNone/>
              <a:defRPr sz="96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uli Light"/>
              <a:buNone/>
              <a:defRPr sz="96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uli Light"/>
              <a:buNone/>
              <a:defRPr sz="96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uli Light"/>
              <a:buNone/>
              <a:defRPr sz="96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uli Light"/>
              <a:buNone/>
              <a:defRPr sz="96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uli Light"/>
              <a:buNone/>
              <a:defRPr sz="96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uli Light"/>
              <a:buNone/>
              <a:defRPr sz="96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uli Light"/>
              <a:buNone/>
              <a:defRPr sz="96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2444133" y="8838200"/>
            <a:ext cx="9811200" cy="20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t" anchorCtr="0">
            <a:noAutofit/>
          </a:bodyPr>
          <a:lstStyle>
            <a:lvl1pPr marR="0" lvl="0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  <a:defRPr sz="4800" i="0" u="none" strike="noStrike" cap="none"/>
            </a:lvl1pPr>
            <a:lvl2pPr marR="0" lvl="1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4000"/>
              <a:buNone/>
              <a:defRPr sz="4000" i="0" u="none" strike="noStrike" cap="none"/>
            </a:lvl2pPr>
            <a:lvl3pPr marR="0" lvl="2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  <a:defRPr sz="3700" i="0" u="none" strike="noStrike" cap="none"/>
            </a:lvl3pPr>
            <a:lvl4pPr marR="0" lvl="3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4pPr>
            <a:lvl5pPr marR="0" lvl="4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5pPr>
            <a:lvl6pPr marR="0" lvl="5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6pPr>
            <a:lvl7pPr marR="0" lvl="6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7pPr>
            <a:lvl8pPr marR="0" lvl="7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8pPr>
            <a:lvl9pPr marR="0" lvl="8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t="30907" b="11568"/>
          <a:stretch/>
        </p:blipFill>
        <p:spPr>
          <a:xfrm>
            <a:off x="944800" y="2223600"/>
            <a:ext cx="10740003" cy="9268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6600" y="2879066"/>
            <a:ext cx="4710795" cy="207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l="12109" t="34265" r="10515" b="32451"/>
          <a:stretch/>
        </p:blipFill>
        <p:spPr>
          <a:xfrm>
            <a:off x="476333" y="12971200"/>
            <a:ext cx="1983529" cy="375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1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-5400000">
            <a:off x="5327550" y="-5346750"/>
            <a:ext cx="13754400" cy="24409500"/>
          </a:xfrm>
          <a:prstGeom prst="rect">
            <a:avLst/>
          </a:prstGeom>
          <a:solidFill>
            <a:srgbClr val="87CEFA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944800" y="2223600"/>
            <a:ext cx="22520100" cy="926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1755867" y="4404133"/>
            <a:ext cx="98112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Font typeface="Muli Light"/>
              <a:buNone/>
              <a:defRPr i="0" u="none" strike="noStrike" cap="none">
                <a:latin typeface="Muli Light"/>
                <a:ea typeface="Muli Light"/>
                <a:cs typeface="Muli Light"/>
                <a:sym typeface="Muli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1755867" y="7406533"/>
            <a:ext cx="9811200" cy="3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t" anchorCtr="0">
            <a:noAutofit/>
          </a:bodyPr>
          <a:lstStyle>
            <a:lvl1pPr marR="0" lvl="0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  <a:defRPr sz="4800" i="0" u="none" strike="noStrike" cap="none"/>
            </a:lvl1pPr>
            <a:lvl2pPr marR="0" lvl="1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4000"/>
              <a:buNone/>
              <a:defRPr sz="4000" i="0" u="none" strike="noStrike" cap="none"/>
            </a:lvl2pPr>
            <a:lvl3pPr marR="0" lvl="2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  <a:defRPr sz="3700" i="0" u="none" strike="noStrike" cap="none"/>
            </a:lvl3pPr>
            <a:lvl4pPr marR="0" lvl="3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4pPr>
            <a:lvl5pPr marR="0" lvl="4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5pPr>
            <a:lvl6pPr marR="0" lvl="5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6pPr>
            <a:lvl7pPr marR="0" lvl="6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7pPr>
            <a:lvl8pPr marR="0" lvl="7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8pPr>
            <a:lvl9pPr marR="0" lvl="8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9pPr>
          </a:lstStyle>
          <a:p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l="12109" t="34265" r="10515" b="32451"/>
          <a:stretch/>
        </p:blipFill>
        <p:spPr>
          <a:xfrm>
            <a:off x="476333" y="12971200"/>
            <a:ext cx="1983529" cy="37533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12202867" y="2218000"/>
            <a:ext cx="11261700" cy="9268800"/>
          </a:xfrm>
          <a:prstGeom prst="rect">
            <a:avLst/>
          </a:prstGeom>
          <a:solidFill>
            <a:srgbClr val="00A3E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13116867" y="3408000"/>
            <a:ext cx="2358300" cy="23583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5475267" y="3408000"/>
            <a:ext cx="2358300" cy="23583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7833667" y="3408000"/>
            <a:ext cx="2358300" cy="23583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20192067" y="3408000"/>
            <a:ext cx="2358300" cy="23583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13116867" y="5766400"/>
            <a:ext cx="2358300" cy="23583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15475267" y="5766400"/>
            <a:ext cx="2358300" cy="23583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17833667" y="5766400"/>
            <a:ext cx="2358300" cy="23583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0192067" y="5766400"/>
            <a:ext cx="2358300" cy="23583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13116867" y="8124800"/>
            <a:ext cx="2358300" cy="23583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15475267" y="8124800"/>
            <a:ext cx="2358300" cy="23583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17833667" y="8124800"/>
            <a:ext cx="2358300" cy="23583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20192067" y="8124800"/>
            <a:ext cx="2358300" cy="23583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2">
  <p:cSld name="TITLE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 rot="-5400000">
            <a:off x="5327550" y="-5346750"/>
            <a:ext cx="13754400" cy="2440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12232933" y="2223600"/>
            <a:ext cx="11261700" cy="926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ctrTitle"/>
          </p:nvPr>
        </p:nvSpPr>
        <p:spPr>
          <a:xfrm>
            <a:off x="13013933" y="4404133"/>
            <a:ext cx="98112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Font typeface="Muli Light"/>
              <a:buNone/>
              <a:defRPr i="0" u="none" strike="noStrike" cap="none">
                <a:latin typeface="Muli Light"/>
                <a:ea typeface="Muli Light"/>
                <a:cs typeface="Muli Light"/>
                <a:sym typeface="Muli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13013933" y="7406533"/>
            <a:ext cx="9811200" cy="3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t" anchorCtr="0">
            <a:noAutofit/>
          </a:bodyPr>
          <a:lstStyle>
            <a:lvl1pPr marR="0" lvl="0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  <a:defRPr sz="4800" i="0" u="none" strike="noStrike" cap="none"/>
            </a:lvl1pPr>
            <a:lvl2pPr marR="0" lvl="1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4000"/>
              <a:buNone/>
              <a:defRPr sz="4000" i="0" u="none" strike="noStrike" cap="none"/>
            </a:lvl2pPr>
            <a:lvl3pPr marR="0" lvl="2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  <a:defRPr sz="3700" i="0" u="none" strike="noStrike" cap="none"/>
            </a:lvl3pPr>
            <a:lvl4pPr marR="0" lvl="3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4pPr>
            <a:lvl5pPr marR="0" lvl="4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5pPr>
            <a:lvl6pPr marR="0" lvl="5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6pPr>
            <a:lvl7pPr marR="0" lvl="6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7pPr>
            <a:lvl8pPr marR="0" lvl="7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8pPr>
            <a:lvl9pPr marR="0" lvl="8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9pPr>
          </a:lstStyle>
          <a:p>
            <a:endParaRPr/>
          </a:p>
        </p:txBody>
      </p:sp>
      <p:pic>
        <p:nvPicPr>
          <p:cNvPr id="50" name="Google Shape;50;p5"/>
          <p:cNvPicPr preferRelativeResize="0"/>
          <p:nvPr/>
        </p:nvPicPr>
        <p:blipFill rotWithShape="1">
          <a:blip r:embed="rId2">
            <a:alphaModFix/>
          </a:blip>
          <a:srcRect l="12109" t="34265" r="10515" b="32451"/>
          <a:stretch/>
        </p:blipFill>
        <p:spPr>
          <a:xfrm>
            <a:off x="476333" y="12971200"/>
            <a:ext cx="1983529" cy="37533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/>
          <p:nvPr/>
        </p:nvSpPr>
        <p:spPr>
          <a:xfrm>
            <a:off x="941267" y="2218000"/>
            <a:ext cx="11261700" cy="926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8727367" y="3408000"/>
            <a:ext cx="2358300" cy="23583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 flipH="1">
            <a:off x="6368967" y="3408000"/>
            <a:ext cx="2358300" cy="23583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flipH="1">
            <a:off x="4010567" y="3408000"/>
            <a:ext cx="2358300" cy="23583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 flipH="1">
            <a:off x="1652167" y="3408000"/>
            <a:ext cx="2358300" cy="23583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 flipH="1">
            <a:off x="8727367" y="5678800"/>
            <a:ext cx="2358300" cy="23583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 flipH="1">
            <a:off x="6368967" y="5678800"/>
            <a:ext cx="2358300" cy="23583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 flipH="1">
            <a:off x="4010567" y="5678800"/>
            <a:ext cx="2358300" cy="23583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 flipH="1">
            <a:off x="1652167" y="5678800"/>
            <a:ext cx="2358300" cy="23583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 flipH="1">
            <a:off x="8727367" y="7948533"/>
            <a:ext cx="2358300" cy="23583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 flipH="1">
            <a:off x="6368967" y="7948533"/>
            <a:ext cx="2358300" cy="23583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 flipH="1">
            <a:off x="4010567" y="7948533"/>
            <a:ext cx="2358300" cy="23583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 flipH="1">
            <a:off x="1652167" y="7948533"/>
            <a:ext cx="2358300" cy="23583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1 1">
  <p:cSld name="TITLE_1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rot="-5400000">
            <a:off x="5327550" y="-5346750"/>
            <a:ext cx="13754400" cy="2440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944800" y="2223600"/>
            <a:ext cx="22520100" cy="926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ctrTitle"/>
          </p:nvPr>
        </p:nvSpPr>
        <p:spPr>
          <a:xfrm>
            <a:off x="1755867" y="4404133"/>
            <a:ext cx="98112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Font typeface="Muli Light"/>
              <a:buNone/>
              <a:defRPr i="0" u="none" strike="noStrike" cap="none">
                <a:latin typeface="Muli Light"/>
                <a:ea typeface="Muli Light"/>
                <a:cs typeface="Muli Light"/>
                <a:sym typeface="Muli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ubTitle" idx="1"/>
          </p:nvPr>
        </p:nvSpPr>
        <p:spPr>
          <a:xfrm>
            <a:off x="1755867" y="7406533"/>
            <a:ext cx="9811200" cy="3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t" anchorCtr="0">
            <a:noAutofit/>
          </a:bodyPr>
          <a:lstStyle>
            <a:lvl1pPr marR="0" lvl="0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  <a:defRPr sz="4800" i="0" u="none" strike="noStrike" cap="none"/>
            </a:lvl1pPr>
            <a:lvl2pPr marR="0" lvl="1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4000"/>
              <a:buNone/>
              <a:defRPr sz="4000" i="0" u="none" strike="noStrike" cap="none"/>
            </a:lvl2pPr>
            <a:lvl3pPr marR="0" lvl="2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  <a:defRPr sz="3700" i="0" u="none" strike="noStrike" cap="none"/>
            </a:lvl3pPr>
            <a:lvl4pPr marR="0" lvl="3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4pPr>
            <a:lvl5pPr marR="0" lvl="4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5pPr>
            <a:lvl6pPr marR="0" lvl="5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6pPr>
            <a:lvl7pPr marR="0" lvl="6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7pPr>
            <a:lvl8pPr marR="0" lvl="7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8pPr>
            <a:lvl9pPr marR="0" lvl="8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9pPr>
          </a:lstStyle>
          <a:p>
            <a:endParaRPr/>
          </a:p>
        </p:txBody>
      </p:sp>
      <p:pic>
        <p:nvPicPr>
          <p:cNvPr id="69" name="Google Shape;69;p6"/>
          <p:cNvPicPr preferRelativeResize="0"/>
          <p:nvPr/>
        </p:nvPicPr>
        <p:blipFill rotWithShape="1">
          <a:blip r:embed="rId2">
            <a:alphaModFix/>
          </a:blip>
          <a:srcRect l="12109" t="34265" r="10515" b="32451"/>
          <a:stretch/>
        </p:blipFill>
        <p:spPr>
          <a:xfrm>
            <a:off x="476333" y="12971200"/>
            <a:ext cx="1983529" cy="37533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6"/>
          <p:cNvSpPr/>
          <p:nvPr/>
        </p:nvSpPr>
        <p:spPr>
          <a:xfrm>
            <a:off x="12202867" y="2218000"/>
            <a:ext cx="11261700" cy="9268800"/>
          </a:xfrm>
          <a:prstGeom prst="rect">
            <a:avLst/>
          </a:prstGeom>
          <a:solidFill>
            <a:srgbClr val="00BB8C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13116867" y="3408000"/>
            <a:ext cx="2358300" cy="235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15475267" y="3408000"/>
            <a:ext cx="2358300" cy="235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17833667" y="3408000"/>
            <a:ext cx="2358300" cy="235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"/>
          <p:cNvSpPr/>
          <p:nvPr/>
        </p:nvSpPr>
        <p:spPr>
          <a:xfrm>
            <a:off x="20192067" y="3408000"/>
            <a:ext cx="2358300" cy="235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13116867" y="5766400"/>
            <a:ext cx="2358300" cy="235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15475267" y="5766400"/>
            <a:ext cx="2358300" cy="235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17833667" y="5766400"/>
            <a:ext cx="2358300" cy="235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20192067" y="5766400"/>
            <a:ext cx="2358300" cy="235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13116867" y="8124800"/>
            <a:ext cx="2358300" cy="235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15475267" y="8124800"/>
            <a:ext cx="2358300" cy="235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17833667" y="8124800"/>
            <a:ext cx="2358300" cy="235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20192067" y="8124800"/>
            <a:ext cx="2358300" cy="235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2 1">
  <p:cSld name="TITLE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 rot="-5400000">
            <a:off x="5327550" y="-5346750"/>
            <a:ext cx="13754400" cy="24409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12232933" y="2223600"/>
            <a:ext cx="11261700" cy="926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ctrTitle"/>
          </p:nvPr>
        </p:nvSpPr>
        <p:spPr>
          <a:xfrm>
            <a:off x="13013933" y="4404133"/>
            <a:ext cx="98112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Font typeface="Muli Light"/>
              <a:buNone/>
              <a:defRPr i="0" u="none" strike="noStrike" cap="none">
                <a:latin typeface="Muli Light"/>
                <a:ea typeface="Muli Light"/>
                <a:cs typeface="Muli Light"/>
                <a:sym typeface="Muli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subTitle" idx="1"/>
          </p:nvPr>
        </p:nvSpPr>
        <p:spPr>
          <a:xfrm>
            <a:off x="13013933" y="7406533"/>
            <a:ext cx="9811200" cy="3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t" anchorCtr="0">
            <a:noAutofit/>
          </a:bodyPr>
          <a:lstStyle>
            <a:lvl1pPr marR="0" lvl="0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  <a:defRPr sz="4800" i="0" u="none" strike="noStrike" cap="none"/>
            </a:lvl1pPr>
            <a:lvl2pPr marR="0" lvl="1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4000"/>
              <a:buNone/>
              <a:defRPr sz="4000" i="0" u="none" strike="noStrike" cap="none"/>
            </a:lvl2pPr>
            <a:lvl3pPr marR="0" lvl="2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  <a:defRPr sz="3700" i="0" u="none" strike="noStrike" cap="none"/>
            </a:lvl3pPr>
            <a:lvl4pPr marR="0" lvl="3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4pPr>
            <a:lvl5pPr marR="0" lvl="4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5pPr>
            <a:lvl6pPr marR="0" lvl="5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6pPr>
            <a:lvl7pPr marR="0" lvl="6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7pPr>
            <a:lvl8pPr marR="0" lvl="7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8pPr>
            <a:lvl9pPr marR="0" lvl="8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  <a:defRPr sz="3200" i="0" u="none" strike="noStrike" cap="none"/>
            </a:lvl9pPr>
          </a:lstStyle>
          <a:p>
            <a:endParaRPr/>
          </a:p>
        </p:txBody>
      </p:sp>
      <p:pic>
        <p:nvPicPr>
          <p:cNvPr id="88" name="Google Shape;88;p7"/>
          <p:cNvPicPr preferRelativeResize="0"/>
          <p:nvPr/>
        </p:nvPicPr>
        <p:blipFill rotWithShape="1">
          <a:blip r:embed="rId2">
            <a:alphaModFix/>
          </a:blip>
          <a:srcRect l="12109" t="34265" r="10515" b="32451"/>
          <a:stretch/>
        </p:blipFill>
        <p:spPr>
          <a:xfrm>
            <a:off x="476333" y="12971200"/>
            <a:ext cx="1983529" cy="37533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7"/>
          <p:cNvSpPr/>
          <p:nvPr/>
        </p:nvSpPr>
        <p:spPr>
          <a:xfrm>
            <a:off x="941267" y="2218000"/>
            <a:ext cx="11261700" cy="926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"/>
          <p:cNvSpPr/>
          <p:nvPr/>
        </p:nvSpPr>
        <p:spPr>
          <a:xfrm flipH="1">
            <a:off x="8727367" y="3408000"/>
            <a:ext cx="2358300" cy="2358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"/>
          <p:cNvSpPr/>
          <p:nvPr/>
        </p:nvSpPr>
        <p:spPr>
          <a:xfrm flipH="1">
            <a:off x="6368967" y="3408000"/>
            <a:ext cx="2358300" cy="2358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 flipH="1">
            <a:off x="4010567" y="3408000"/>
            <a:ext cx="2358300" cy="2358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 flipH="1">
            <a:off x="1652167" y="3408000"/>
            <a:ext cx="2358300" cy="2358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 flipH="1">
            <a:off x="8727367" y="5678800"/>
            <a:ext cx="2358300" cy="2358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 flipH="1">
            <a:off x="6368967" y="5678800"/>
            <a:ext cx="2358300" cy="2358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 flipH="1">
            <a:off x="4010567" y="5678800"/>
            <a:ext cx="2358300" cy="2358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 flipH="1">
            <a:off x="1652167" y="5678800"/>
            <a:ext cx="2358300" cy="2358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flipH="1">
            <a:off x="8727367" y="7948533"/>
            <a:ext cx="2358300" cy="2358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6368967" y="7948533"/>
            <a:ext cx="2358300" cy="2358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flipH="1">
            <a:off x="4010567" y="7948533"/>
            <a:ext cx="2358300" cy="2358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flipH="1">
            <a:off x="1652167" y="7948533"/>
            <a:ext cx="2358300" cy="2358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/>
          <p:nvPr/>
        </p:nvSpPr>
        <p:spPr>
          <a:xfrm rot="5400000">
            <a:off x="5314850" y="-5346750"/>
            <a:ext cx="13754400" cy="24409500"/>
          </a:xfrm>
          <a:prstGeom prst="rect">
            <a:avLst/>
          </a:prstGeom>
          <a:solidFill>
            <a:srgbClr val="00BB8C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9"/>
          <p:cNvGrpSpPr/>
          <p:nvPr/>
        </p:nvGrpSpPr>
        <p:grpSpPr>
          <a:xfrm>
            <a:off x="11407922" y="-799138"/>
            <a:ext cx="15314591" cy="15314591"/>
            <a:chOff x="-350225" y="-131250"/>
            <a:chExt cx="5742900" cy="5742900"/>
          </a:xfrm>
        </p:grpSpPr>
        <p:sp>
          <p:nvSpPr>
            <p:cNvPr id="111" name="Google Shape;111;p9"/>
            <p:cNvSpPr/>
            <p:nvPr/>
          </p:nvSpPr>
          <p:spPr>
            <a:xfrm>
              <a:off x="-350225" y="-131250"/>
              <a:ext cx="5742900" cy="5742900"/>
            </a:xfrm>
            <a:prstGeom prst="ellipse">
              <a:avLst/>
            </a:prstGeom>
            <a:solidFill>
              <a:srgbClr val="87D37C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00"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58375" y="377350"/>
              <a:ext cx="4726500" cy="4726500"/>
            </a:xfrm>
            <a:prstGeom prst="ellipse">
              <a:avLst/>
            </a:prstGeom>
            <a:solidFill>
              <a:srgbClr val="00BB8C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614925" y="833950"/>
              <a:ext cx="3812700" cy="3812700"/>
            </a:xfrm>
            <a:prstGeom prst="ellipse">
              <a:avLst/>
            </a:prstGeom>
            <a:solidFill>
              <a:srgbClr val="87D37C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1139618" y="1358637"/>
              <a:ext cx="2763300" cy="2763300"/>
            </a:xfrm>
            <a:prstGeom prst="ellipse">
              <a:avLst/>
            </a:prstGeom>
            <a:solidFill>
              <a:srgbClr val="FF6347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5" name="Google Shape;11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11600" y="2997667"/>
            <a:ext cx="7720732" cy="772066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1573425" y="996050"/>
            <a:ext cx="11070600" cy="1598100"/>
          </a:xfrm>
          <a:prstGeom prst="rect">
            <a:avLst/>
          </a:prstGeom>
        </p:spPr>
        <p:txBody>
          <a:bodyPr spcFirstLastPara="1" wrap="square" lIns="182875" tIns="91400" rIns="182875" bIns="914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900" b="1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subTitle" idx="1"/>
          </p:nvPr>
        </p:nvSpPr>
        <p:spPr>
          <a:xfrm>
            <a:off x="1625450" y="1843200"/>
            <a:ext cx="7969500" cy="1777800"/>
          </a:xfrm>
          <a:prstGeom prst="rect">
            <a:avLst/>
          </a:prstGeom>
        </p:spPr>
        <p:txBody>
          <a:bodyPr spcFirstLastPara="1" wrap="square" lIns="182875" tIns="91400" rIns="182875" bIns="91400" anchor="t" anchorCtr="0">
            <a:noAutofit/>
          </a:bodyPr>
          <a:lstStyle>
            <a:lvl1pPr lv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rgbClr val="87D37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21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 idx="2"/>
          </p:nvPr>
        </p:nvSpPr>
        <p:spPr>
          <a:xfrm>
            <a:off x="1573425" y="9861700"/>
            <a:ext cx="12051600" cy="1598100"/>
          </a:xfrm>
          <a:prstGeom prst="rect">
            <a:avLst/>
          </a:prstGeom>
        </p:spPr>
        <p:txBody>
          <a:bodyPr spcFirstLastPara="1" wrap="square" lIns="182875" tIns="91400" rIns="182875" bIns="91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900" b="1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title" idx="3"/>
          </p:nvPr>
        </p:nvSpPr>
        <p:spPr>
          <a:xfrm>
            <a:off x="1604075" y="10926400"/>
            <a:ext cx="10028400" cy="2254500"/>
          </a:xfrm>
          <a:prstGeom prst="rect">
            <a:avLst/>
          </a:prstGeom>
        </p:spPr>
        <p:txBody>
          <a:bodyPr spcFirstLastPara="1" wrap="square" lIns="182875" tIns="91400" rIns="182875" bIns="91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/>
          <p:nvPr/>
        </p:nvSpPr>
        <p:spPr>
          <a:xfrm rot="5400000">
            <a:off x="5314850" y="-5346750"/>
            <a:ext cx="13754400" cy="24409500"/>
          </a:xfrm>
          <a:prstGeom prst="rect">
            <a:avLst/>
          </a:prstGeom>
          <a:solidFill>
            <a:srgbClr val="FF6347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10"/>
          <p:cNvGrpSpPr/>
          <p:nvPr/>
        </p:nvGrpSpPr>
        <p:grpSpPr>
          <a:xfrm>
            <a:off x="11407922" y="-799138"/>
            <a:ext cx="15314591" cy="15314591"/>
            <a:chOff x="-350225" y="-131250"/>
            <a:chExt cx="5742900" cy="5742900"/>
          </a:xfrm>
        </p:grpSpPr>
        <p:sp>
          <p:nvSpPr>
            <p:cNvPr id="123" name="Google Shape;123;p10"/>
            <p:cNvSpPr/>
            <p:nvPr/>
          </p:nvSpPr>
          <p:spPr>
            <a:xfrm>
              <a:off x="-350225" y="-131250"/>
              <a:ext cx="5742900" cy="5742900"/>
            </a:xfrm>
            <a:prstGeom prst="ellipse">
              <a:avLst/>
            </a:prstGeom>
            <a:solidFill>
              <a:srgbClr val="F3B35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158375" y="377350"/>
              <a:ext cx="4726500" cy="4726500"/>
            </a:xfrm>
            <a:prstGeom prst="ellipse">
              <a:avLst/>
            </a:prstGeom>
            <a:solidFill>
              <a:srgbClr val="FF6347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614925" y="833950"/>
              <a:ext cx="3812700" cy="3812700"/>
            </a:xfrm>
            <a:prstGeom prst="ellipse">
              <a:avLst/>
            </a:prstGeom>
            <a:solidFill>
              <a:srgbClr val="F3B35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1139618" y="1358637"/>
              <a:ext cx="2763300" cy="2763300"/>
            </a:xfrm>
            <a:prstGeom prst="ellipse">
              <a:avLst/>
            </a:prstGeom>
            <a:solidFill>
              <a:srgbClr val="FF6347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7" name="Google Shape;12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11600" y="2997667"/>
            <a:ext cx="7720732" cy="772066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1573425" y="996050"/>
            <a:ext cx="11070600" cy="1598100"/>
          </a:xfrm>
          <a:prstGeom prst="rect">
            <a:avLst/>
          </a:prstGeom>
        </p:spPr>
        <p:txBody>
          <a:bodyPr spcFirstLastPara="1" wrap="square" lIns="182875" tIns="91400" rIns="182875" bIns="91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900" b="1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subTitle" idx="1"/>
          </p:nvPr>
        </p:nvSpPr>
        <p:spPr>
          <a:xfrm>
            <a:off x="1625450" y="1843200"/>
            <a:ext cx="7969500" cy="1777800"/>
          </a:xfrm>
          <a:prstGeom prst="rect">
            <a:avLst/>
          </a:prstGeom>
        </p:spPr>
        <p:txBody>
          <a:bodyPr spcFirstLastPara="1" wrap="square" lIns="182875" tIns="91400" rIns="182875" bIns="91400" anchor="t" anchorCtr="0">
            <a:noAutofit/>
          </a:bodyPr>
          <a:lstStyle>
            <a:lvl1pPr lvl="0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rgbClr val="F3B350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0"/>
          <p:cNvSpPr txBox="1">
            <a:spLocks noGrp="1"/>
          </p:cNvSpPr>
          <p:nvPr>
            <p:ph type="title" idx="2"/>
          </p:nvPr>
        </p:nvSpPr>
        <p:spPr>
          <a:xfrm>
            <a:off x="1573425" y="9861700"/>
            <a:ext cx="12051600" cy="1598100"/>
          </a:xfrm>
          <a:prstGeom prst="rect">
            <a:avLst/>
          </a:prstGeom>
        </p:spPr>
        <p:txBody>
          <a:bodyPr spcFirstLastPara="1" wrap="square" lIns="182875" tIns="91400" rIns="182875" bIns="91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900" b="1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0"/>
          <p:cNvSpPr txBox="1">
            <a:spLocks noGrp="1"/>
          </p:cNvSpPr>
          <p:nvPr>
            <p:ph type="title" idx="3"/>
          </p:nvPr>
        </p:nvSpPr>
        <p:spPr>
          <a:xfrm>
            <a:off x="1604075" y="10926400"/>
            <a:ext cx="10028400" cy="2254500"/>
          </a:xfrm>
          <a:prstGeom prst="rect">
            <a:avLst/>
          </a:prstGeom>
        </p:spPr>
        <p:txBody>
          <a:bodyPr spcFirstLastPara="1" wrap="square" lIns="182875" tIns="91400" rIns="182875" bIns="91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 1">
  <p:cSld name="CUSTOM_2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/>
          <p:nvPr/>
        </p:nvSpPr>
        <p:spPr>
          <a:xfrm rot="5400000">
            <a:off x="5314850" y="-5346750"/>
            <a:ext cx="13754400" cy="24409500"/>
          </a:xfrm>
          <a:prstGeom prst="rect">
            <a:avLst/>
          </a:prstGeom>
          <a:solidFill>
            <a:srgbClr val="00A3E0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11"/>
          <p:cNvGrpSpPr/>
          <p:nvPr/>
        </p:nvGrpSpPr>
        <p:grpSpPr>
          <a:xfrm>
            <a:off x="11407922" y="-799138"/>
            <a:ext cx="15314591" cy="15314591"/>
            <a:chOff x="-350225" y="-131250"/>
            <a:chExt cx="5742900" cy="5742900"/>
          </a:xfrm>
        </p:grpSpPr>
        <p:sp>
          <p:nvSpPr>
            <p:cNvPr id="135" name="Google Shape;135;p11"/>
            <p:cNvSpPr/>
            <p:nvPr/>
          </p:nvSpPr>
          <p:spPr>
            <a:xfrm>
              <a:off x="-350225" y="-131250"/>
              <a:ext cx="5742900" cy="5742900"/>
            </a:xfrm>
            <a:prstGeom prst="ellipse">
              <a:avLst/>
            </a:prstGeom>
            <a:solidFill>
              <a:srgbClr val="87CEFA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158375" y="377350"/>
              <a:ext cx="4726500" cy="4726500"/>
            </a:xfrm>
            <a:prstGeom prst="ellipse">
              <a:avLst/>
            </a:prstGeom>
            <a:solidFill>
              <a:srgbClr val="00A3E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614925" y="833950"/>
              <a:ext cx="3812700" cy="3812700"/>
            </a:xfrm>
            <a:prstGeom prst="ellipse">
              <a:avLst/>
            </a:prstGeom>
            <a:solidFill>
              <a:srgbClr val="87CEFA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1139618" y="1358637"/>
              <a:ext cx="2763300" cy="2763300"/>
            </a:xfrm>
            <a:prstGeom prst="ellipse">
              <a:avLst/>
            </a:prstGeom>
            <a:solidFill>
              <a:srgbClr val="FF6347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9" name="Google Shape;13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11600" y="2997667"/>
            <a:ext cx="7720732" cy="772066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>
            <a:spLocks noGrp="1"/>
          </p:cNvSpPr>
          <p:nvPr>
            <p:ph type="title"/>
          </p:nvPr>
        </p:nvSpPr>
        <p:spPr>
          <a:xfrm>
            <a:off x="1573425" y="996050"/>
            <a:ext cx="11070600" cy="1598100"/>
          </a:xfrm>
          <a:prstGeom prst="rect">
            <a:avLst/>
          </a:prstGeom>
        </p:spPr>
        <p:txBody>
          <a:bodyPr spcFirstLastPara="1" wrap="square" lIns="182875" tIns="91400" rIns="182875" bIns="91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900" b="1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subTitle" idx="1"/>
          </p:nvPr>
        </p:nvSpPr>
        <p:spPr>
          <a:xfrm>
            <a:off x="1625450" y="1843200"/>
            <a:ext cx="7969500" cy="1777800"/>
          </a:xfrm>
          <a:prstGeom prst="rect">
            <a:avLst/>
          </a:prstGeom>
        </p:spPr>
        <p:txBody>
          <a:bodyPr spcFirstLastPara="1" wrap="square" lIns="182875" tIns="91400" rIns="182875" bIns="91400" anchor="t" anchorCtr="0">
            <a:noAutofit/>
          </a:bodyPr>
          <a:lstStyle>
            <a:lvl1pPr lvl="0" rtl="0">
              <a:spcBef>
                <a:spcPts val="2100"/>
              </a:spcBef>
              <a:spcAft>
                <a:spcPts val="0"/>
              </a:spcAft>
              <a:buNone/>
              <a:defRPr b="1">
                <a:solidFill>
                  <a:srgbClr val="87CEFA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rgbClr val="87CEFA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rgbClr val="87CEFA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rgbClr val="87CEFA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rgbClr val="87CEFA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rgbClr val="87CEFA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rgbClr val="87CEFA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rgbClr val="87CEFA"/>
                </a:solidFill>
              </a:defRPr>
            </a:lvl8pPr>
            <a:lvl9pPr lvl="8" rtl="0">
              <a:spcBef>
                <a:spcPts val="2100"/>
              </a:spcBef>
              <a:spcAft>
                <a:spcPts val="0"/>
              </a:spcAft>
              <a:buNone/>
              <a:defRPr>
                <a:solidFill>
                  <a:srgbClr val="87CEFA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 idx="2"/>
          </p:nvPr>
        </p:nvSpPr>
        <p:spPr>
          <a:xfrm>
            <a:off x="1573425" y="9861700"/>
            <a:ext cx="12051600" cy="1598100"/>
          </a:xfrm>
          <a:prstGeom prst="rect">
            <a:avLst/>
          </a:prstGeom>
        </p:spPr>
        <p:txBody>
          <a:bodyPr spcFirstLastPara="1" wrap="square" lIns="182875" tIns="91400" rIns="182875" bIns="91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900" b="1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title" idx="3"/>
          </p:nvPr>
        </p:nvSpPr>
        <p:spPr>
          <a:xfrm>
            <a:off x="1604075" y="10926400"/>
            <a:ext cx="10028400" cy="2254500"/>
          </a:xfrm>
          <a:prstGeom prst="rect">
            <a:avLst/>
          </a:prstGeom>
        </p:spPr>
        <p:txBody>
          <a:bodyPr spcFirstLastPara="1" wrap="square" lIns="182875" tIns="91400" rIns="182875" bIns="91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6333" y="577067"/>
            <a:ext cx="23456700" cy="15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uli Light"/>
              <a:buNone/>
              <a:defRPr sz="800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Font typeface="Muli Light"/>
              <a:buNone/>
              <a:defRPr sz="3700">
                <a:latin typeface="Muli Light"/>
                <a:ea typeface="Muli Light"/>
                <a:cs typeface="Muli Light"/>
                <a:sym typeface="Muli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Font typeface="Muli Light"/>
              <a:buNone/>
              <a:defRPr sz="3700">
                <a:latin typeface="Muli Light"/>
                <a:ea typeface="Muli Light"/>
                <a:cs typeface="Muli Light"/>
                <a:sym typeface="Muli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Font typeface="Muli Light"/>
              <a:buNone/>
              <a:defRPr sz="3700">
                <a:latin typeface="Muli Light"/>
                <a:ea typeface="Muli Light"/>
                <a:cs typeface="Muli Light"/>
                <a:sym typeface="Muli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Font typeface="Muli Light"/>
              <a:buNone/>
              <a:defRPr sz="3700">
                <a:latin typeface="Muli Light"/>
                <a:ea typeface="Muli Light"/>
                <a:cs typeface="Muli Light"/>
                <a:sym typeface="Muli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Font typeface="Muli Light"/>
              <a:buNone/>
              <a:defRPr sz="3700">
                <a:latin typeface="Muli Light"/>
                <a:ea typeface="Muli Light"/>
                <a:cs typeface="Muli Light"/>
                <a:sym typeface="Muli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Font typeface="Muli Light"/>
              <a:buNone/>
              <a:defRPr sz="3700">
                <a:latin typeface="Muli Light"/>
                <a:ea typeface="Muli Light"/>
                <a:cs typeface="Muli Light"/>
                <a:sym typeface="Muli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Font typeface="Muli Light"/>
              <a:buNone/>
              <a:defRPr sz="3700">
                <a:latin typeface="Muli Light"/>
                <a:ea typeface="Muli Light"/>
                <a:cs typeface="Muli Light"/>
                <a:sym typeface="Muli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Font typeface="Muli Light"/>
              <a:buNone/>
              <a:defRPr sz="3700"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6333" y="2506801"/>
            <a:ext cx="21031200" cy="9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t" anchorCtr="0">
            <a:no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Muli Light"/>
              <a:buChar char="•"/>
              <a:defRPr sz="560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uli Light"/>
              <a:buChar char="•"/>
              <a:defRPr sz="480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uli Light"/>
              <a:buChar char="•"/>
              <a:defRPr sz="400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uli Light"/>
              <a:buChar char="•"/>
              <a:defRPr sz="370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uli Light"/>
              <a:buChar char="•"/>
              <a:defRPr sz="370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uli Light"/>
              <a:buChar char="•"/>
              <a:defRPr sz="370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uli Light"/>
              <a:buChar char="•"/>
              <a:defRPr sz="370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uli Light"/>
              <a:buChar char="•"/>
              <a:defRPr sz="370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uli Light"/>
              <a:buChar char="•"/>
              <a:defRPr sz="370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129867" y="12712733"/>
            <a:ext cx="118032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1pPr>
            <a:lvl2pPr marL="0" marR="0" lvl="1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2pPr>
            <a:lvl3pPr marL="0" marR="0" lvl="2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3pPr>
            <a:lvl4pPr marL="0" marR="0" lvl="3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4pPr>
            <a:lvl5pPr marL="0" marR="0" lvl="4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5pPr>
            <a:lvl6pPr marL="0" marR="0" lvl="5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6pPr>
            <a:lvl7pPr marL="0" marR="0" lvl="6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7pPr>
            <a:lvl8pPr marL="0" marR="0" lvl="7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8pPr>
            <a:lvl9pPr marL="0" marR="0" lvl="8" indent="0" algn="r" rtl="0">
              <a:spcBef>
                <a:spcPts val="0"/>
              </a:spcBef>
              <a:buNone/>
              <a:defRPr sz="2100" i="1">
                <a:solidFill>
                  <a:srgbClr val="8C8CAD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Confidential								</a:t>
            </a:r>
            <a:r>
              <a:rPr lang="en-GB" sz="2400" b="1" i="0"/>
              <a:t> </a:t>
            </a:r>
            <a:fld id="{00000000-1234-1234-1234-123412341234}" type="slidenum">
              <a:rPr lang="en-GB" sz="2400" b="1" i="0" u="none" strike="noStrike" cap="none"/>
              <a:t>‹#›</a:t>
            </a:fld>
            <a:endParaRPr sz="2400" b="1" i="0" u="none" strike="noStrike" cap="none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9">
            <a:alphaModFix/>
          </a:blip>
          <a:srcRect l="12109" t="34265" r="10515" b="32451"/>
          <a:stretch/>
        </p:blipFill>
        <p:spPr>
          <a:xfrm>
            <a:off x="476333" y="12971200"/>
            <a:ext cx="1983529" cy="37533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68" r:id="rId11"/>
    <p:sldLayoutId id="2147483669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>
            <a:spLocks noGrp="1"/>
          </p:cNvSpPr>
          <p:nvPr>
            <p:ph type="ctrTitle"/>
          </p:nvPr>
        </p:nvSpPr>
        <p:spPr>
          <a:xfrm>
            <a:off x="12444133" y="5334267"/>
            <a:ext cx="10740000" cy="3002400"/>
          </a:xfrm>
          <a:prstGeom prst="rect">
            <a:avLst/>
          </a:prstGeom>
        </p:spPr>
        <p:txBody>
          <a:bodyPr spcFirstLastPara="1" wrap="square" lIns="182875" tIns="91400" rIns="182875" bIns="91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Understand Customer Portfolio Using Machine Learning</a:t>
            </a:r>
            <a:endParaRPr sz="7200"/>
          </a:p>
        </p:txBody>
      </p:sp>
      <p:sp>
        <p:nvSpPr>
          <p:cNvPr id="286" name="Google Shape;286;p30"/>
          <p:cNvSpPr txBox="1">
            <a:spLocks noGrp="1"/>
          </p:cNvSpPr>
          <p:nvPr>
            <p:ph type="subTitle" idx="1"/>
          </p:nvPr>
        </p:nvSpPr>
        <p:spPr>
          <a:xfrm>
            <a:off x="12444133" y="8838200"/>
            <a:ext cx="9811200" cy="2072100"/>
          </a:xfrm>
          <a:prstGeom prst="rect">
            <a:avLst/>
          </a:prstGeom>
        </p:spPr>
        <p:txBody>
          <a:bodyPr spcFirstLastPara="1" wrap="square" lIns="182875" tIns="91400" rIns="182875" bIns="914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9EE23C4-E817-EF45-AB6E-3AEFBD8BDD4C}"/>
              </a:ext>
            </a:extLst>
          </p:cNvPr>
          <p:cNvSpPr txBox="1">
            <a:spLocks/>
          </p:cNvSpPr>
          <p:nvPr/>
        </p:nvSpPr>
        <p:spPr>
          <a:xfrm>
            <a:off x="1769875" y="1335350"/>
            <a:ext cx="23456700" cy="15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Muli Light"/>
              <a:buNone/>
              <a:defRPr sz="8000" b="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uli Light"/>
              <a:buNone/>
              <a:defRPr sz="8000" b="0" i="0" u="none" strike="noStrike" cap="none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uli Light"/>
              <a:buNone/>
              <a:defRPr sz="8000" b="0" i="0" u="none" strike="noStrike" cap="none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uli Light"/>
              <a:buNone/>
              <a:defRPr sz="8000" b="0" i="0" u="none" strike="noStrike" cap="none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uli Light"/>
              <a:buNone/>
              <a:defRPr sz="8000" b="0" i="0" u="none" strike="noStrike" cap="none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uli Light"/>
              <a:buNone/>
              <a:defRPr sz="8000" b="0" i="0" u="none" strike="noStrike" cap="none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uli Light"/>
              <a:buNone/>
              <a:defRPr sz="8000" b="0" i="0" u="none" strike="noStrike" cap="none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uli Light"/>
              <a:buNone/>
              <a:defRPr sz="8000" b="0" i="0" u="none" strike="noStrike" cap="none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Muli Light"/>
              <a:buNone/>
              <a:defRPr sz="8000" b="0" i="0" u="none" strike="noStrike" cap="none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r>
              <a:rPr lang="en-GB" dirty="0"/>
              <a:t>Data Transformation(2)</a:t>
            </a:r>
            <a:endParaRPr lang="en-US" dirty="0"/>
          </a:p>
        </p:txBody>
      </p:sp>
      <p:grpSp>
        <p:nvGrpSpPr>
          <p:cNvPr id="10" name="Google Shape;289;p30">
            <a:extLst>
              <a:ext uri="{FF2B5EF4-FFF2-40B4-BE49-F238E27FC236}">
                <a16:creationId xmlns:a16="http://schemas.microsoft.com/office/drawing/2014/main" id="{4176E218-3A21-8041-A3D9-BAE50ED2C4C4}"/>
              </a:ext>
            </a:extLst>
          </p:cNvPr>
          <p:cNvGrpSpPr/>
          <p:nvPr/>
        </p:nvGrpSpPr>
        <p:grpSpPr>
          <a:xfrm>
            <a:off x="5173041" y="4252788"/>
            <a:ext cx="4511123" cy="5365867"/>
            <a:chOff x="868175" y="1918900"/>
            <a:chExt cx="1691650" cy="2012175"/>
          </a:xfrm>
        </p:grpSpPr>
        <p:sp>
          <p:nvSpPr>
            <p:cNvPr id="11" name="Google Shape;290;p30">
              <a:extLst>
                <a:ext uri="{FF2B5EF4-FFF2-40B4-BE49-F238E27FC236}">
                  <a16:creationId xmlns:a16="http://schemas.microsoft.com/office/drawing/2014/main" id="{607A3A25-D1DE-C344-BD27-88790DAA4E13}"/>
                </a:ext>
              </a:extLst>
            </p:cNvPr>
            <p:cNvSpPr/>
            <p:nvPr/>
          </p:nvSpPr>
          <p:spPr>
            <a:xfrm>
              <a:off x="872325" y="1918975"/>
              <a:ext cx="1687500" cy="201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91;p30">
              <a:extLst>
                <a:ext uri="{FF2B5EF4-FFF2-40B4-BE49-F238E27FC236}">
                  <a16:creationId xmlns:a16="http://schemas.microsoft.com/office/drawing/2014/main" id="{0425ED2C-B34A-A74F-B51F-89AD52553F24}"/>
                </a:ext>
              </a:extLst>
            </p:cNvPr>
            <p:cNvSpPr/>
            <p:nvPr/>
          </p:nvSpPr>
          <p:spPr>
            <a:xfrm rot="-5400000">
              <a:off x="1647125" y="1139950"/>
              <a:ext cx="129900" cy="1687800"/>
            </a:xfrm>
            <a:prstGeom prst="rect">
              <a:avLst/>
            </a:prstGeom>
            <a:gradFill>
              <a:gsLst>
                <a:gs pos="0">
                  <a:srgbClr val="D789B7"/>
                </a:gs>
                <a:gs pos="100000">
                  <a:srgbClr val="9D407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89;p30">
            <a:extLst>
              <a:ext uri="{FF2B5EF4-FFF2-40B4-BE49-F238E27FC236}">
                <a16:creationId xmlns:a16="http://schemas.microsoft.com/office/drawing/2014/main" id="{4EA447C2-9A0C-4945-A95C-A4FAE162A7AF}"/>
              </a:ext>
            </a:extLst>
          </p:cNvPr>
          <p:cNvGrpSpPr/>
          <p:nvPr/>
        </p:nvGrpSpPr>
        <p:grpSpPr>
          <a:xfrm>
            <a:off x="14754369" y="4252887"/>
            <a:ext cx="4511123" cy="5365867"/>
            <a:chOff x="868175" y="1918900"/>
            <a:chExt cx="1691650" cy="2012175"/>
          </a:xfrm>
        </p:grpSpPr>
        <p:sp>
          <p:nvSpPr>
            <p:cNvPr id="14" name="Google Shape;290;p30">
              <a:extLst>
                <a:ext uri="{FF2B5EF4-FFF2-40B4-BE49-F238E27FC236}">
                  <a16:creationId xmlns:a16="http://schemas.microsoft.com/office/drawing/2014/main" id="{BFCA2EED-0762-0347-95A7-61096D5A9486}"/>
                </a:ext>
              </a:extLst>
            </p:cNvPr>
            <p:cNvSpPr/>
            <p:nvPr/>
          </p:nvSpPr>
          <p:spPr>
            <a:xfrm>
              <a:off x="872325" y="1918975"/>
              <a:ext cx="1687500" cy="201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1;p30">
              <a:extLst>
                <a:ext uri="{FF2B5EF4-FFF2-40B4-BE49-F238E27FC236}">
                  <a16:creationId xmlns:a16="http://schemas.microsoft.com/office/drawing/2014/main" id="{2152B088-C0B6-3449-B4C1-8D8F014AD061}"/>
                </a:ext>
              </a:extLst>
            </p:cNvPr>
            <p:cNvSpPr/>
            <p:nvPr/>
          </p:nvSpPr>
          <p:spPr>
            <a:xfrm rot="-5400000">
              <a:off x="1647125" y="1139950"/>
              <a:ext cx="129900" cy="1687800"/>
            </a:xfrm>
            <a:prstGeom prst="rect">
              <a:avLst/>
            </a:prstGeom>
            <a:gradFill>
              <a:gsLst>
                <a:gs pos="0">
                  <a:srgbClr val="D789B7"/>
                </a:gs>
                <a:gs pos="100000">
                  <a:srgbClr val="9D407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ubtitle 1">
            <a:extLst>
              <a:ext uri="{FF2B5EF4-FFF2-40B4-BE49-F238E27FC236}">
                <a16:creationId xmlns:a16="http://schemas.microsoft.com/office/drawing/2014/main" id="{3257B46C-A659-8345-97AE-430448015753}"/>
              </a:ext>
            </a:extLst>
          </p:cNvPr>
          <p:cNvSpPr txBox="1">
            <a:spLocks/>
          </p:cNvSpPr>
          <p:nvPr/>
        </p:nvSpPr>
        <p:spPr>
          <a:xfrm>
            <a:off x="5194374" y="5195443"/>
            <a:ext cx="4489790" cy="1212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solidFill>
                  <a:schemeClr val="dk1"/>
                </a:solidFill>
                <a:latin typeface="Muli Light"/>
              </a:rPr>
              <a:t>Create dummy variables</a:t>
            </a:r>
            <a:r>
              <a:rPr lang="en-US" sz="4000" baseline="30000" dirty="0">
                <a:solidFill>
                  <a:schemeClr val="dk1"/>
                </a:solidFill>
                <a:latin typeface="Muli Light"/>
              </a:rPr>
              <a:t>*</a:t>
            </a:r>
            <a:r>
              <a:rPr lang="en-US" sz="4000" dirty="0">
                <a:solidFill>
                  <a:schemeClr val="dk1"/>
                </a:solidFill>
                <a:latin typeface="Muli Light"/>
              </a:rPr>
              <a:t> for remaining categorical variables after feature selection</a:t>
            </a:r>
            <a:endParaRPr lang="en-US" sz="6000" dirty="0">
              <a:solidFill>
                <a:schemeClr val="dk1"/>
              </a:solidFill>
              <a:latin typeface="Muli Light"/>
              <a:sym typeface="Muli Light"/>
            </a:endParaRPr>
          </a:p>
        </p:txBody>
      </p:sp>
      <p:sp>
        <p:nvSpPr>
          <p:cNvPr id="17" name="Subtitle 1">
            <a:extLst>
              <a:ext uri="{FF2B5EF4-FFF2-40B4-BE49-F238E27FC236}">
                <a16:creationId xmlns:a16="http://schemas.microsoft.com/office/drawing/2014/main" id="{0E54E21D-509E-6545-AE01-2B610E99AB74}"/>
              </a:ext>
            </a:extLst>
          </p:cNvPr>
          <p:cNvSpPr txBox="1">
            <a:spLocks/>
          </p:cNvSpPr>
          <p:nvPr/>
        </p:nvSpPr>
        <p:spPr>
          <a:xfrm>
            <a:off x="14699838" y="5596722"/>
            <a:ext cx="4488989" cy="1212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solidFill>
                  <a:schemeClr val="dk1"/>
                </a:solidFill>
                <a:latin typeface="Muli Light"/>
              </a:rPr>
              <a:t>Use min-max normalization</a:t>
            </a:r>
            <a:r>
              <a:rPr lang="en-US" sz="4000" baseline="30000" dirty="0">
                <a:solidFill>
                  <a:schemeClr val="dk1"/>
                </a:solidFill>
                <a:latin typeface="Muli Light"/>
              </a:rPr>
              <a:t>**</a:t>
            </a:r>
            <a:r>
              <a:rPr lang="en-US" sz="4000" dirty="0">
                <a:solidFill>
                  <a:schemeClr val="dk1"/>
                </a:solidFill>
                <a:latin typeface="Muli Light"/>
              </a:rPr>
              <a:t> for numeric variable standardization</a:t>
            </a:r>
            <a:endParaRPr lang="en-US" sz="4000" dirty="0">
              <a:solidFill>
                <a:schemeClr val="dk1"/>
              </a:solidFill>
              <a:latin typeface="Muli Light"/>
              <a:sym typeface="Muli Light"/>
            </a:endParaRPr>
          </a:p>
        </p:txBody>
      </p:sp>
      <p:sp>
        <p:nvSpPr>
          <p:cNvPr id="18" name="Google Shape;358;p39">
            <a:extLst>
              <a:ext uri="{FF2B5EF4-FFF2-40B4-BE49-F238E27FC236}">
                <a16:creationId xmlns:a16="http://schemas.microsoft.com/office/drawing/2014/main" id="{8F0EF706-8F4B-7F4A-BF47-74C2BD5DE8D8}"/>
              </a:ext>
            </a:extLst>
          </p:cNvPr>
          <p:cNvSpPr txBox="1">
            <a:spLocks/>
          </p:cNvSpPr>
          <p:nvPr/>
        </p:nvSpPr>
        <p:spPr>
          <a:xfrm>
            <a:off x="463650" y="10508151"/>
            <a:ext cx="23456700" cy="1929160"/>
          </a:xfrm>
          <a:prstGeom prst="rect">
            <a:avLst/>
          </a:prstGeom>
        </p:spPr>
        <p:txBody>
          <a:bodyPr spcFirstLastPara="1" wrap="square" lIns="182875" tIns="91400" rIns="182875" bIns="91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aseline="30000" dirty="0">
                <a:solidFill>
                  <a:schemeClr val="dk1"/>
                </a:solidFill>
                <a:latin typeface="Muli Light"/>
              </a:rPr>
              <a:t>* </a:t>
            </a:r>
            <a:r>
              <a:rPr lang="en-US" sz="2400" dirty="0">
                <a:solidFill>
                  <a:schemeClr val="dk1"/>
                </a:solidFill>
                <a:latin typeface="Muli Light"/>
              </a:rPr>
              <a:t>Dummy variables: representation takes the value 0 or 1 to indicate the absence or presence of some categorical effect. For example: Gender has 2 levels, female and male, and can be represented as gender_F  and gender_M. Female is coded as (1,0) and male (0,1).</a:t>
            </a:r>
          </a:p>
          <a:p>
            <a:endParaRPr lang="en-US" sz="2400" dirty="0">
              <a:solidFill>
                <a:schemeClr val="dk1"/>
              </a:solidFill>
              <a:latin typeface="Muli Light"/>
            </a:endParaRPr>
          </a:p>
          <a:p>
            <a:r>
              <a:rPr lang="en-US" sz="2400" baseline="30000" dirty="0">
                <a:solidFill>
                  <a:schemeClr val="dk1"/>
                </a:solidFill>
                <a:latin typeface="Muli Light"/>
              </a:rPr>
              <a:t>**</a:t>
            </a:r>
            <a:r>
              <a:rPr lang="en-US" sz="2400" dirty="0">
                <a:solidFill>
                  <a:schemeClr val="dk1"/>
                </a:solidFill>
                <a:latin typeface="Muli Light"/>
              </a:rPr>
              <a:t> Mix-max normalization: x_scaled = (x-min(x)) / (max(x)–min(x)) with default x-scaled range (0,1)</a:t>
            </a:r>
          </a:p>
          <a:p>
            <a:pPr>
              <a:spcBef>
                <a:spcPts val="21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89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>
            <a:spLocks noGrp="1"/>
          </p:cNvSpPr>
          <p:nvPr>
            <p:ph type="ctrTitle"/>
          </p:nvPr>
        </p:nvSpPr>
        <p:spPr>
          <a:xfrm>
            <a:off x="1755867" y="5356800"/>
            <a:ext cx="9811200" cy="3002400"/>
          </a:xfrm>
          <a:prstGeom prst="rect">
            <a:avLst/>
          </a:prstGeom>
        </p:spPr>
        <p:txBody>
          <a:bodyPr spcFirstLastPara="1" wrap="square" lIns="182875" tIns="91400" rIns="182875" bIns="91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Building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FDA4-DE77-4144-96EE-5BE09712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4FC32-AA3D-C544-AC41-7522B2E44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uli Light"/>
              <a:buChar char="➢"/>
            </a:pPr>
            <a:r>
              <a:rPr lang="en-US" sz="4800" dirty="0"/>
              <a:t> 1,036 rows and 36 variables used</a:t>
            </a:r>
          </a:p>
          <a:p>
            <a:pPr>
              <a:buFont typeface="Muli Light"/>
              <a:buChar char="➢"/>
            </a:pPr>
            <a:r>
              <a:rPr lang="en-US" sz="4800" dirty="0"/>
              <a:t> 67/33 split of training and test</a:t>
            </a:r>
          </a:p>
          <a:p>
            <a:pPr>
              <a:buFont typeface="Muli Light"/>
              <a:buChar char="➢"/>
            </a:pPr>
            <a:r>
              <a:rPr lang="en-US" sz="4800" dirty="0"/>
              <a:t> 12 models were built using different classification algorithms. </a:t>
            </a:r>
          </a:p>
          <a:p>
            <a:pPr>
              <a:buFont typeface="Muli Light"/>
              <a:buChar char="➢"/>
            </a:pPr>
            <a:r>
              <a:rPr lang="en-US" sz="4800" dirty="0"/>
              <a:t> The best model was using logistic regression with L1 penalty, which had an accuracy of 74.27% on test data.</a:t>
            </a:r>
          </a:p>
          <a:p>
            <a:pPr>
              <a:buFont typeface="Muli Light"/>
              <a:buChar char="➢"/>
            </a:pPr>
            <a:r>
              <a:rPr lang="en-US" sz="4800" dirty="0"/>
              <a:t> 10 fold cross validation: Overall Accuracy: 0.71 (+/- 0.03)</a:t>
            </a:r>
          </a:p>
          <a:p>
            <a:endParaRPr lang="en-US" sz="4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32F48A-DB78-D94B-8107-7251BA83B83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4C9CFC-16ED-2342-8EA2-E9FE01EE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379" y="3490325"/>
            <a:ext cx="10579100" cy="77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6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>
            <a:spLocks noGrp="1"/>
          </p:cNvSpPr>
          <p:nvPr>
            <p:ph type="ctrTitle"/>
          </p:nvPr>
        </p:nvSpPr>
        <p:spPr>
          <a:xfrm>
            <a:off x="13036235" y="5356800"/>
            <a:ext cx="9811200" cy="3002400"/>
          </a:xfrm>
          <a:prstGeom prst="rect">
            <a:avLst/>
          </a:prstGeom>
        </p:spPr>
        <p:txBody>
          <a:bodyPr spcFirstLastPara="1" wrap="square" lIns="182875" tIns="91400" rIns="182875" bIns="91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Outputs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0"/>
          <p:cNvSpPr txBox="1">
            <a:spLocks noGrp="1"/>
          </p:cNvSpPr>
          <p:nvPr>
            <p:ph type="title"/>
          </p:nvPr>
        </p:nvSpPr>
        <p:spPr>
          <a:xfrm>
            <a:off x="476333" y="487858"/>
            <a:ext cx="23456700" cy="1580700"/>
          </a:xfrm>
          <a:prstGeom prst="rect">
            <a:avLst/>
          </a:prstGeom>
        </p:spPr>
        <p:txBody>
          <a:bodyPr spcFirstLastPara="1" wrap="square" lIns="182875" tIns="91400" rIns="182875" bIns="91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Outputs</a:t>
            </a:r>
            <a:endParaRPr dirty="0"/>
          </a:p>
        </p:txBody>
      </p:sp>
      <p:graphicFrame>
        <p:nvGraphicFramePr>
          <p:cNvPr id="427" name="Google Shape;427;p50"/>
          <p:cNvGraphicFramePr/>
          <p:nvPr>
            <p:extLst>
              <p:ext uri="{D42A27DB-BD31-4B8C-83A1-F6EECF244321}">
                <p14:modId xmlns:p14="http://schemas.microsoft.com/office/powerpoint/2010/main" val="2267523197"/>
              </p:ext>
            </p:extLst>
          </p:nvPr>
        </p:nvGraphicFramePr>
        <p:xfrm>
          <a:off x="953970" y="2068559"/>
          <a:ext cx="22501425" cy="10746544"/>
        </p:xfrm>
        <a:graphic>
          <a:graphicData uri="http://schemas.openxmlformats.org/drawingml/2006/table">
            <a:tbl>
              <a:tblPr>
                <a:noFill/>
                <a:tableStyleId>{3E808344-F589-47C6-8FFC-0B415E885F17}</a:tableStyleId>
              </a:tblPr>
              <a:tblGrid>
                <a:gridCol w="750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2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95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200" dirty="0">
                          <a:solidFill>
                            <a:srgbClr val="79418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Predictor</a:t>
                      </a:r>
                      <a:endParaRPr sz="3200" dirty="0">
                        <a:solidFill>
                          <a:srgbClr val="79418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43800" marR="243800" marT="243800" marB="24380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2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Representation</a:t>
                      </a:r>
                      <a:endParaRPr sz="32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43800" marR="243800" marT="243800" marB="243800" anchor="b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3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2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Estimate</a:t>
                      </a:r>
                      <a:endParaRPr sz="32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43800" marR="243800" marT="243800" marB="243800" anchor="b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sym typeface="Arial"/>
                        </a:rPr>
                        <a:t>(intercept)</a:t>
                      </a: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-0.23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934280"/>
                  </a:ext>
                </a:extLst>
              </a:tr>
              <a:tr h="610704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 err="1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renewal_ARR</a:t>
                      </a:r>
                      <a:endParaRPr lang="en-US" sz="3200" b="0" i="0" u="none" strike="noStrike" cap="none" dirty="0">
                        <a:solidFill>
                          <a:srgbClr val="FFFFFF"/>
                        </a:solidFill>
                        <a:latin typeface="Muli"/>
                        <a:cs typeface="Arial"/>
                        <a:sym typeface="Arial"/>
                      </a:endParaRP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-5.63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436231"/>
                  </a:ext>
                </a:extLst>
              </a:tr>
              <a:tr h="610704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sec_breach_note_2</a:t>
                      </a: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sym typeface="Arial"/>
                        </a:rPr>
                        <a:t>Yes - within 24 hours of discovery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sym typeface="Arial"/>
                        </a:rPr>
                        <a:t>-1.74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57291"/>
                  </a:ext>
                </a:extLst>
              </a:tr>
              <a:tr h="610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legal_terms_5</a:t>
                      </a: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sym typeface="Arial"/>
                        </a:rPr>
                        <a:t>Standard (15Nov16)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1.40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92803"/>
                  </a:ext>
                </a:extLst>
              </a:tr>
              <a:tr h="610704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sec_breach_note_4</a:t>
                      </a: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sym typeface="Arial"/>
                        </a:rPr>
                        <a:t>Yes - greater than 48 hours after discovery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sym typeface="Arial"/>
                        </a:rPr>
                        <a:t>1.33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122861"/>
                  </a:ext>
                </a:extLst>
              </a:tr>
              <a:tr h="610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package_5</a:t>
                      </a: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Ultimate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-1.25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001245"/>
                  </a:ext>
                </a:extLst>
              </a:tr>
              <a:tr h="610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sla_1</a:t>
                      </a: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SLA - No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0.64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520997"/>
                  </a:ext>
                </a:extLst>
              </a:tr>
              <a:tr h="610704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sec_breach_note_3</a:t>
                      </a: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sym typeface="Arial"/>
                        </a:rPr>
                        <a:t>Yes - between 24-48 hours after discovery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sym typeface="Arial"/>
                        </a:rPr>
                        <a:t>0.61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617755"/>
                  </a:ext>
                </a:extLst>
              </a:tr>
              <a:tr h="610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package_4</a:t>
                      </a: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Professional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0.48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533758"/>
                  </a:ext>
                </a:extLst>
              </a:tr>
              <a:tr h="610704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sec_breach_note_1</a:t>
                      </a: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sym typeface="Arial"/>
                        </a:rPr>
                        <a:t>No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sym typeface="Arial"/>
                        </a:rPr>
                        <a:t>-0.43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083329"/>
                  </a:ext>
                </a:extLst>
              </a:tr>
              <a:tr h="610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termination_rights_2</a:t>
                      </a: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sym typeface="Arial"/>
                        </a:rPr>
                        <a:t>Yes - less than 90-day notice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0.39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549962"/>
                  </a:ext>
                </a:extLst>
              </a:tr>
              <a:tr h="610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package_1</a:t>
                      </a: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Enterprise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0.35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891720"/>
                  </a:ext>
                </a:extLst>
              </a:tr>
              <a:tr h="610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legal_terms_3</a:t>
                      </a: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sym typeface="Arial"/>
                        </a:rPr>
                        <a:t>Standard (MSA 1Apr18)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-0.33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04234"/>
                  </a:ext>
                </a:extLst>
              </a:tr>
              <a:tr h="610704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segment_0</a:t>
                      </a: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MM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-0.12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48802"/>
                  </a:ext>
                </a:extLst>
              </a:tr>
              <a:tr h="610704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segment_1</a:t>
                      </a: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0.10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00135"/>
                  </a:ext>
                </a:extLst>
              </a:tr>
              <a:tr h="610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legal_terms_4</a:t>
                      </a: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sym typeface="Arial"/>
                        </a:rPr>
                        <a:t>Standard (3Apr17)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-0.06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35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83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1E1A-7B2B-034D-A3D9-65353760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1772-C549-9E49-9A04-8465C65E0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/>
              <a:t>Although the table contains 15 rows, the estimates are from a model that contains </a:t>
            </a:r>
            <a:r>
              <a:rPr lang="en-US" sz="6000" b="1" dirty="0">
                <a:solidFill>
                  <a:srgbClr val="C6579A"/>
                </a:solidFill>
              </a:rPr>
              <a:t>7</a:t>
            </a:r>
            <a:r>
              <a:rPr lang="en-US" sz="6000" dirty="0"/>
              <a:t> </a:t>
            </a:r>
            <a:r>
              <a:rPr lang="en-US" sz="6000" i="1" dirty="0">
                <a:solidFill>
                  <a:srgbClr val="C6579A"/>
                </a:solidFill>
              </a:rPr>
              <a:t>predictor variables</a:t>
            </a:r>
            <a:r>
              <a:rPr lang="en-US" sz="6000" dirty="0"/>
              <a:t>. </a:t>
            </a:r>
          </a:p>
          <a:p>
            <a:pPr marL="0" indent="0">
              <a:buNone/>
            </a:pPr>
            <a:r>
              <a:rPr lang="en-US" sz="6000" dirty="0"/>
              <a:t>There are two different reasons why the number of predictors differs from the number of estimates. The estimate of the (Intercept) is unrelated to the number of predictors; The second reason is that sometimes categorical predictors are represented by multiple coefficients.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5042E2-4DE2-B14D-968D-A0FA0BAE939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02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BBCA-2EB2-6146-ABEF-D2472D38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ECE86-A300-F844-8F38-9B64BF3EB8E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6000" dirty="0"/>
              <a:t>Now look at the estimate for legal_term_5. It is 1.40. As this is a positive number, we say that its sign is positive. The interpretation is that all else being equal, customers choose legal term 2016 are </a:t>
            </a:r>
            <a:r>
              <a:rPr lang="en-US" sz="6000" b="1" dirty="0">
                <a:solidFill>
                  <a:srgbClr val="C6579A"/>
                </a:solidFill>
              </a:rPr>
              <a:t>more likely </a:t>
            </a:r>
            <a:r>
              <a:rPr lang="en-US" sz="6000" dirty="0"/>
              <a:t>to have churned.</a:t>
            </a:r>
          </a:p>
          <a:p>
            <a:endParaRPr lang="en-US" dirty="0"/>
          </a:p>
        </p:txBody>
      </p:sp>
      <p:graphicFrame>
        <p:nvGraphicFramePr>
          <p:cNvPr id="5" name="Google Shape;427;p50">
            <a:extLst>
              <a:ext uri="{FF2B5EF4-FFF2-40B4-BE49-F238E27FC236}">
                <a16:creationId xmlns:a16="http://schemas.microsoft.com/office/drawing/2014/main" id="{0C755BAE-5758-7F4A-823A-208F296A0D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647759"/>
              </p:ext>
            </p:extLst>
          </p:nvPr>
        </p:nvGraphicFramePr>
        <p:xfrm>
          <a:off x="727932" y="4968280"/>
          <a:ext cx="11055201" cy="3779440"/>
        </p:xfrm>
        <a:graphic>
          <a:graphicData uri="http://schemas.openxmlformats.org/drawingml/2006/table">
            <a:tbl>
              <a:tblPr>
                <a:noFill/>
                <a:tableStyleId>{3E808344-F589-47C6-8FFC-0B415E885F17}</a:tableStyleId>
              </a:tblPr>
              <a:tblGrid>
                <a:gridCol w="368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7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200" dirty="0">
                          <a:solidFill>
                            <a:srgbClr val="79418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Predictor</a:t>
                      </a:r>
                      <a:endParaRPr sz="3200" dirty="0">
                        <a:solidFill>
                          <a:srgbClr val="79418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43800" marR="243800" marT="243800" marB="24380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2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Representation</a:t>
                      </a:r>
                      <a:endParaRPr sz="32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43800" marR="243800" marT="243800" marB="243800" anchor="b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3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2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Estimate</a:t>
                      </a:r>
                      <a:endParaRPr sz="32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43800" marR="243800" marT="243800" marB="243800" anchor="b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815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sym typeface="Arial"/>
                        </a:rPr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sym typeface="Arial"/>
                        </a:rPr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57291"/>
                  </a:ext>
                </a:extLst>
              </a:tr>
              <a:tr h="40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legal_terms_5</a:t>
                      </a: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sym typeface="Arial"/>
                        </a:rPr>
                        <a:t>Standard (15Nov16)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1.40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92803"/>
                  </a:ext>
                </a:extLst>
              </a:tr>
              <a:tr h="400815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sec_breach_note_4</a:t>
                      </a: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sym typeface="Arial"/>
                        </a:rPr>
                        <a:t>Yes - greater than 48 hours after discovery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sym typeface="Arial"/>
                        </a:rPr>
                        <a:t>1.33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122861"/>
                  </a:ext>
                </a:extLst>
              </a:tr>
              <a:tr h="40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00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90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BBCA-2EB2-6146-ABEF-D2472D38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ECE86-A300-F844-8F38-9B64BF3EB8E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034732" y="2506800"/>
            <a:ext cx="11558400" cy="8702400"/>
          </a:xfrm>
        </p:spPr>
        <p:txBody>
          <a:bodyPr/>
          <a:lstStyle/>
          <a:p>
            <a:pPr>
              <a:buFont typeface="Muli Light"/>
              <a:buChar char="➢"/>
            </a:pPr>
            <a:r>
              <a:rPr lang="en-US" sz="4800" dirty="0"/>
              <a:t> </a:t>
            </a:r>
            <a:r>
              <a:rPr lang="en-US" sz="4400" dirty="0"/>
              <a:t>The </a:t>
            </a:r>
            <a:r>
              <a:rPr lang="en-US" sz="4400" dirty="0" err="1"/>
              <a:t>renewal_ARR</a:t>
            </a:r>
            <a:r>
              <a:rPr lang="en-US" sz="4400" dirty="0"/>
              <a:t> coefficients tell us that customers have higher renewal ARR are </a:t>
            </a:r>
            <a:r>
              <a:rPr lang="en-US" sz="4400" b="1" dirty="0">
                <a:solidFill>
                  <a:srgbClr val="C6579A"/>
                </a:solidFill>
              </a:rPr>
              <a:t>less likely </a:t>
            </a:r>
            <a:r>
              <a:rPr lang="en-US" sz="4400" dirty="0"/>
              <a:t>to have churned.</a:t>
            </a:r>
          </a:p>
          <a:p>
            <a:pPr marL="0" indent="0">
              <a:buNone/>
            </a:pPr>
            <a:endParaRPr lang="en-US" sz="700" dirty="0"/>
          </a:p>
          <a:p>
            <a:pPr>
              <a:buFont typeface="Muli Light"/>
              <a:buChar char="➢"/>
            </a:pPr>
            <a:r>
              <a:rPr lang="en-US" sz="4400" dirty="0"/>
              <a:t> Customers who subscribe to </a:t>
            </a:r>
            <a:r>
              <a:rPr lang="en-US" sz="4400" i="1" dirty="0"/>
              <a:t>Enterprise</a:t>
            </a:r>
            <a:r>
              <a:rPr lang="en-US" sz="4400" dirty="0"/>
              <a:t> and </a:t>
            </a:r>
            <a:r>
              <a:rPr lang="en-US" sz="4400" i="1" dirty="0"/>
              <a:t>Professional</a:t>
            </a:r>
            <a:r>
              <a:rPr lang="en-US" sz="4400" dirty="0"/>
              <a:t> package are more likely to churn whereas those who subscribe to </a:t>
            </a:r>
            <a:r>
              <a:rPr lang="en-US" sz="4400" i="1" dirty="0"/>
              <a:t>Ultimate</a:t>
            </a:r>
            <a:r>
              <a:rPr lang="en-US" sz="4400" dirty="0"/>
              <a:t> are less likely to have churned.</a:t>
            </a:r>
          </a:p>
          <a:p>
            <a:pPr marL="0" indent="0">
              <a:buNone/>
            </a:pPr>
            <a:endParaRPr lang="en-US" sz="700" dirty="0"/>
          </a:p>
          <a:p>
            <a:pPr>
              <a:buFont typeface="Muli Light"/>
              <a:buChar char="➢"/>
            </a:pPr>
            <a:r>
              <a:rPr lang="en-US" sz="4400" dirty="0"/>
              <a:t> The effect of having a customer subscribing to Ultimate versus Enterprise (1.25 – 0.34 = 0.91) is about twice as big in terms of leading to churn as is the effect of subscribing to Professional(0.47).</a:t>
            </a:r>
          </a:p>
          <a:p>
            <a:endParaRPr lang="en-US" sz="4000" dirty="0"/>
          </a:p>
        </p:txBody>
      </p:sp>
      <p:graphicFrame>
        <p:nvGraphicFramePr>
          <p:cNvPr id="5" name="Google Shape;427;p50">
            <a:extLst>
              <a:ext uri="{FF2B5EF4-FFF2-40B4-BE49-F238E27FC236}">
                <a16:creationId xmlns:a16="http://schemas.microsoft.com/office/drawing/2014/main" id="{0C755BAE-5758-7F4A-823A-208F296A0D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7494308"/>
              </p:ext>
            </p:extLst>
          </p:nvPr>
        </p:nvGraphicFramePr>
        <p:xfrm>
          <a:off x="727932" y="4968280"/>
          <a:ext cx="11055201" cy="4450000"/>
        </p:xfrm>
        <a:graphic>
          <a:graphicData uri="http://schemas.openxmlformats.org/drawingml/2006/table">
            <a:tbl>
              <a:tblPr>
                <a:noFill/>
                <a:tableStyleId>{3E808344-F589-47C6-8FFC-0B415E885F17}</a:tableStyleId>
              </a:tblPr>
              <a:tblGrid>
                <a:gridCol w="368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7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200" dirty="0">
                          <a:solidFill>
                            <a:srgbClr val="79418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Predictor</a:t>
                      </a:r>
                      <a:endParaRPr sz="3200" dirty="0">
                        <a:solidFill>
                          <a:srgbClr val="79418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43800" marR="243800" marT="243800" marB="24380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2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Representation</a:t>
                      </a:r>
                      <a:endParaRPr sz="32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43800" marR="243800" marT="243800" marB="243800" anchor="b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3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2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Estimate</a:t>
                      </a:r>
                      <a:endParaRPr sz="32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43800" marR="243800" marT="243800" marB="243800" anchor="b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B3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815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sym typeface="Arial"/>
                        </a:rPr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sym typeface="Arial"/>
                        </a:rPr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57291"/>
                  </a:ext>
                </a:extLst>
              </a:tr>
              <a:tr h="400815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 err="1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renewal_ARR</a:t>
                      </a:r>
                      <a:endParaRPr lang="en-US" sz="3200" b="0" i="0" u="none" strike="noStrike" cap="none" dirty="0">
                        <a:solidFill>
                          <a:srgbClr val="FFFFFF"/>
                        </a:solidFill>
                        <a:latin typeface="Muli"/>
                        <a:cs typeface="Arial"/>
                        <a:sym typeface="Arial"/>
                      </a:endParaRP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-5.63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92803"/>
                  </a:ext>
                </a:extLst>
              </a:tr>
              <a:tr h="40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package_5</a:t>
                      </a: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Ultimate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-1.25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122861"/>
                  </a:ext>
                </a:extLst>
              </a:tr>
              <a:tr h="40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package_4</a:t>
                      </a: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Professional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0.48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985724"/>
                  </a:ext>
                </a:extLst>
              </a:tr>
              <a:tr h="40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package_1</a:t>
                      </a: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Enterprise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0.35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33226"/>
                  </a:ext>
                </a:extLst>
              </a:tr>
              <a:tr h="400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0" i="0" u="none" strike="noStrike" cap="none" dirty="0">
                          <a:solidFill>
                            <a:srgbClr val="FFFFFF"/>
                          </a:solidFill>
                          <a:latin typeface="Muli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3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u="none" strike="noStrike" cap="none" dirty="0">
                          <a:solidFill>
                            <a:srgbClr val="794183"/>
                          </a:solidFill>
                          <a:latin typeface="Muli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2E83">
                        <a:alpha val="115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00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015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959C-565C-7745-97C3-93D9632E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Summary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5D85A0-BC2B-0D42-B160-A42DA7F3D7EF}"/>
              </a:ext>
            </a:extLst>
          </p:cNvPr>
          <p:cNvSpPr txBox="1">
            <a:spLocks/>
          </p:cNvSpPr>
          <p:nvPr/>
        </p:nvSpPr>
        <p:spPr>
          <a:xfrm>
            <a:off x="476333" y="2157867"/>
            <a:ext cx="23456700" cy="730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7A4183"/>
                </a:solidFill>
                <a:latin typeface="Muli" pitchFamily="2" charset="77"/>
              </a:rPr>
              <a:t>Indicators that customer </a:t>
            </a:r>
            <a:r>
              <a:rPr lang="en-US" sz="4800" dirty="0">
                <a:solidFill>
                  <a:srgbClr val="7A4183"/>
                </a:solidFill>
                <a:latin typeface="Muli" pitchFamily="2" charset="77"/>
                <a:sym typeface="Muli Light"/>
              </a:rPr>
              <a:t>are </a:t>
            </a:r>
            <a:r>
              <a:rPr lang="en-US" sz="4800" b="1" dirty="0">
                <a:solidFill>
                  <a:srgbClr val="C6579A"/>
                </a:solidFill>
                <a:latin typeface="Muli" pitchFamily="2" charset="77"/>
                <a:sym typeface="Muli Light"/>
              </a:rPr>
              <a:t>more</a:t>
            </a:r>
            <a:r>
              <a:rPr lang="en-US" sz="4800" dirty="0">
                <a:solidFill>
                  <a:srgbClr val="7A4183"/>
                </a:solidFill>
                <a:latin typeface="Muli" pitchFamily="2" charset="77"/>
                <a:sym typeface="Muli Light"/>
              </a:rPr>
              <a:t> likely to churn:</a:t>
            </a:r>
          </a:p>
        </p:txBody>
      </p:sp>
      <p:grpSp>
        <p:nvGrpSpPr>
          <p:cNvPr id="5" name="Google Shape;292;p30">
            <a:extLst>
              <a:ext uri="{FF2B5EF4-FFF2-40B4-BE49-F238E27FC236}">
                <a16:creationId xmlns:a16="http://schemas.microsoft.com/office/drawing/2014/main" id="{1860D34F-9460-8245-A51D-6373B5DB7812}"/>
              </a:ext>
            </a:extLst>
          </p:cNvPr>
          <p:cNvGrpSpPr/>
          <p:nvPr/>
        </p:nvGrpSpPr>
        <p:grpSpPr>
          <a:xfrm>
            <a:off x="6066440" y="3292072"/>
            <a:ext cx="3626026" cy="4629023"/>
            <a:chOff x="868175" y="1918900"/>
            <a:chExt cx="1691650" cy="2012175"/>
          </a:xfrm>
        </p:grpSpPr>
        <p:sp>
          <p:nvSpPr>
            <p:cNvPr id="6" name="Google Shape;293;p30">
              <a:extLst>
                <a:ext uri="{FF2B5EF4-FFF2-40B4-BE49-F238E27FC236}">
                  <a16:creationId xmlns:a16="http://schemas.microsoft.com/office/drawing/2014/main" id="{3FE22B4B-514C-8546-A3CD-86CD40ED4C00}"/>
                </a:ext>
              </a:extLst>
            </p:cNvPr>
            <p:cNvSpPr/>
            <p:nvPr/>
          </p:nvSpPr>
          <p:spPr>
            <a:xfrm>
              <a:off x="872325" y="1918975"/>
              <a:ext cx="1687500" cy="201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94;p30">
              <a:extLst>
                <a:ext uri="{FF2B5EF4-FFF2-40B4-BE49-F238E27FC236}">
                  <a16:creationId xmlns:a16="http://schemas.microsoft.com/office/drawing/2014/main" id="{627148CD-38C5-994A-B8A0-F22DAAC2C4F4}"/>
                </a:ext>
              </a:extLst>
            </p:cNvPr>
            <p:cNvSpPr/>
            <p:nvPr/>
          </p:nvSpPr>
          <p:spPr>
            <a:xfrm rot="16200000">
              <a:off x="1647125" y="1139950"/>
              <a:ext cx="129900" cy="1687800"/>
            </a:xfrm>
            <a:prstGeom prst="rect">
              <a:avLst/>
            </a:prstGeom>
            <a:gradFill>
              <a:gsLst>
                <a:gs pos="0">
                  <a:srgbClr val="FF9B89"/>
                </a:gs>
                <a:gs pos="100000">
                  <a:srgbClr val="F8310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292;p30">
            <a:extLst>
              <a:ext uri="{FF2B5EF4-FFF2-40B4-BE49-F238E27FC236}">
                <a16:creationId xmlns:a16="http://schemas.microsoft.com/office/drawing/2014/main" id="{22D0122A-511D-0842-812E-59126702FA4D}"/>
              </a:ext>
            </a:extLst>
          </p:cNvPr>
          <p:cNvGrpSpPr/>
          <p:nvPr/>
        </p:nvGrpSpPr>
        <p:grpSpPr>
          <a:xfrm>
            <a:off x="10383434" y="3292073"/>
            <a:ext cx="3617131" cy="4628851"/>
            <a:chOff x="868175" y="1918900"/>
            <a:chExt cx="1691650" cy="2012175"/>
          </a:xfrm>
        </p:grpSpPr>
        <p:sp>
          <p:nvSpPr>
            <p:cNvPr id="9" name="Google Shape;293;p30">
              <a:extLst>
                <a:ext uri="{FF2B5EF4-FFF2-40B4-BE49-F238E27FC236}">
                  <a16:creationId xmlns:a16="http://schemas.microsoft.com/office/drawing/2014/main" id="{32E11BC6-0E76-5643-8285-CC1B796072EC}"/>
                </a:ext>
              </a:extLst>
            </p:cNvPr>
            <p:cNvSpPr/>
            <p:nvPr/>
          </p:nvSpPr>
          <p:spPr>
            <a:xfrm>
              <a:off x="872325" y="1918975"/>
              <a:ext cx="1687500" cy="201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94;p30">
              <a:extLst>
                <a:ext uri="{FF2B5EF4-FFF2-40B4-BE49-F238E27FC236}">
                  <a16:creationId xmlns:a16="http://schemas.microsoft.com/office/drawing/2014/main" id="{C2F41D07-9F32-F64B-A595-85836D0E7955}"/>
                </a:ext>
              </a:extLst>
            </p:cNvPr>
            <p:cNvSpPr/>
            <p:nvPr/>
          </p:nvSpPr>
          <p:spPr>
            <a:xfrm rot="16200000">
              <a:off x="1647125" y="1139950"/>
              <a:ext cx="129900" cy="1687800"/>
            </a:xfrm>
            <a:prstGeom prst="rect">
              <a:avLst/>
            </a:prstGeom>
            <a:gradFill>
              <a:gsLst>
                <a:gs pos="0">
                  <a:srgbClr val="FF9B89"/>
                </a:gs>
                <a:gs pos="100000">
                  <a:srgbClr val="F8310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292;p30">
            <a:extLst>
              <a:ext uri="{FF2B5EF4-FFF2-40B4-BE49-F238E27FC236}">
                <a16:creationId xmlns:a16="http://schemas.microsoft.com/office/drawing/2014/main" id="{9EFCFBEF-C4C4-FA45-B701-A2DEE5F320A0}"/>
              </a:ext>
            </a:extLst>
          </p:cNvPr>
          <p:cNvGrpSpPr/>
          <p:nvPr/>
        </p:nvGrpSpPr>
        <p:grpSpPr>
          <a:xfrm>
            <a:off x="6058188" y="8324631"/>
            <a:ext cx="3626026" cy="4629023"/>
            <a:chOff x="868175" y="1918900"/>
            <a:chExt cx="1691650" cy="2012175"/>
          </a:xfrm>
        </p:grpSpPr>
        <p:sp>
          <p:nvSpPr>
            <p:cNvPr id="15" name="Google Shape;293;p30">
              <a:extLst>
                <a:ext uri="{FF2B5EF4-FFF2-40B4-BE49-F238E27FC236}">
                  <a16:creationId xmlns:a16="http://schemas.microsoft.com/office/drawing/2014/main" id="{60203DAC-57E0-E34B-8BEE-D59B201E4922}"/>
                </a:ext>
              </a:extLst>
            </p:cNvPr>
            <p:cNvSpPr/>
            <p:nvPr/>
          </p:nvSpPr>
          <p:spPr>
            <a:xfrm>
              <a:off x="872325" y="1918975"/>
              <a:ext cx="1687500" cy="201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4;p30">
              <a:extLst>
                <a:ext uri="{FF2B5EF4-FFF2-40B4-BE49-F238E27FC236}">
                  <a16:creationId xmlns:a16="http://schemas.microsoft.com/office/drawing/2014/main" id="{2E8FFBF4-B4F3-4248-A019-AD7CA6949BB8}"/>
                </a:ext>
              </a:extLst>
            </p:cNvPr>
            <p:cNvSpPr/>
            <p:nvPr/>
          </p:nvSpPr>
          <p:spPr>
            <a:xfrm rot="-5400000">
              <a:off x="1647125" y="1139950"/>
              <a:ext cx="129900" cy="1687800"/>
            </a:xfrm>
            <a:prstGeom prst="rect">
              <a:avLst/>
            </a:prstGeom>
            <a:gradFill>
              <a:gsLst>
                <a:gs pos="0">
                  <a:srgbClr val="FF9B89"/>
                </a:gs>
                <a:gs pos="100000">
                  <a:srgbClr val="F8310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292;p30">
            <a:extLst>
              <a:ext uri="{FF2B5EF4-FFF2-40B4-BE49-F238E27FC236}">
                <a16:creationId xmlns:a16="http://schemas.microsoft.com/office/drawing/2014/main" id="{49644FC8-E167-A440-A192-5A185ED4C3FA}"/>
              </a:ext>
            </a:extLst>
          </p:cNvPr>
          <p:cNvGrpSpPr/>
          <p:nvPr/>
        </p:nvGrpSpPr>
        <p:grpSpPr>
          <a:xfrm>
            <a:off x="10396117" y="8324803"/>
            <a:ext cx="3617131" cy="4628851"/>
            <a:chOff x="868175" y="1918900"/>
            <a:chExt cx="1691650" cy="2012175"/>
          </a:xfrm>
        </p:grpSpPr>
        <p:sp>
          <p:nvSpPr>
            <p:cNvPr id="18" name="Google Shape;293;p30">
              <a:extLst>
                <a:ext uri="{FF2B5EF4-FFF2-40B4-BE49-F238E27FC236}">
                  <a16:creationId xmlns:a16="http://schemas.microsoft.com/office/drawing/2014/main" id="{0B825B1D-48DB-6C42-A676-142B694A3FEF}"/>
                </a:ext>
              </a:extLst>
            </p:cNvPr>
            <p:cNvSpPr/>
            <p:nvPr/>
          </p:nvSpPr>
          <p:spPr>
            <a:xfrm>
              <a:off x="872325" y="1918975"/>
              <a:ext cx="1687500" cy="201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4;p30">
              <a:extLst>
                <a:ext uri="{FF2B5EF4-FFF2-40B4-BE49-F238E27FC236}">
                  <a16:creationId xmlns:a16="http://schemas.microsoft.com/office/drawing/2014/main" id="{96E5CD2C-E980-BC41-820B-E88CD29E82FD}"/>
                </a:ext>
              </a:extLst>
            </p:cNvPr>
            <p:cNvSpPr/>
            <p:nvPr/>
          </p:nvSpPr>
          <p:spPr>
            <a:xfrm rot="-5400000">
              <a:off x="1647125" y="1139950"/>
              <a:ext cx="129900" cy="1687800"/>
            </a:xfrm>
            <a:prstGeom prst="rect">
              <a:avLst/>
            </a:prstGeom>
            <a:gradFill>
              <a:gsLst>
                <a:gs pos="0">
                  <a:srgbClr val="FF9B89"/>
                </a:gs>
                <a:gs pos="100000">
                  <a:srgbClr val="F8310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92;p30">
            <a:extLst>
              <a:ext uri="{FF2B5EF4-FFF2-40B4-BE49-F238E27FC236}">
                <a16:creationId xmlns:a16="http://schemas.microsoft.com/office/drawing/2014/main" id="{66EB4B4E-E0CB-B244-AA35-F8E4F3656F1B}"/>
              </a:ext>
            </a:extLst>
          </p:cNvPr>
          <p:cNvGrpSpPr/>
          <p:nvPr/>
        </p:nvGrpSpPr>
        <p:grpSpPr>
          <a:xfrm>
            <a:off x="14700429" y="3292071"/>
            <a:ext cx="3617131" cy="4628851"/>
            <a:chOff x="868175" y="1918900"/>
            <a:chExt cx="1691650" cy="2012175"/>
          </a:xfrm>
        </p:grpSpPr>
        <p:sp>
          <p:nvSpPr>
            <p:cNvPr id="21" name="Google Shape;293;p30">
              <a:extLst>
                <a:ext uri="{FF2B5EF4-FFF2-40B4-BE49-F238E27FC236}">
                  <a16:creationId xmlns:a16="http://schemas.microsoft.com/office/drawing/2014/main" id="{09667679-7743-8B42-AC28-FE5F2D8A781E}"/>
                </a:ext>
              </a:extLst>
            </p:cNvPr>
            <p:cNvSpPr/>
            <p:nvPr/>
          </p:nvSpPr>
          <p:spPr>
            <a:xfrm>
              <a:off x="872325" y="1918975"/>
              <a:ext cx="1687500" cy="201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4;p30">
              <a:extLst>
                <a:ext uri="{FF2B5EF4-FFF2-40B4-BE49-F238E27FC236}">
                  <a16:creationId xmlns:a16="http://schemas.microsoft.com/office/drawing/2014/main" id="{913CFFCF-5AA9-5E4C-B025-E3F4DB165EF2}"/>
                </a:ext>
              </a:extLst>
            </p:cNvPr>
            <p:cNvSpPr/>
            <p:nvPr/>
          </p:nvSpPr>
          <p:spPr>
            <a:xfrm rot="-5400000">
              <a:off x="1647125" y="1139950"/>
              <a:ext cx="129900" cy="1687800"/>
            </a:xfrm>
            <a:prstGeom prst="rect">
              <a:avLst/>
            </a:prstGeom>
            <a:gradFill>
              <a:gsLst>
                <a:gs pos="0">
                  <a:srgbClr val="FF9B89"/>
                </a:gs>
                <a:gs pos="100000">
                  <a:srgbClr val="F8310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92;p30">
            <a:extLst>
              <a:ext uri="{FF2B5EF4-FFF2-40B4-BE49-F238E27FC236}">
                <a16:creationId xmlns:a16="http://schemas.microsoft.com/office/drawing/2014/main" id="{D5694793-E187-244C-AD3B-58F8F7FF1DDC}"/>
              </a:ext>
            </a:extLst>
          </p:cNvPr>
          <p:cNvGrpSpPr/>
          <p:nvPr/>
        </p:nvGrpSpPr>
        <p:grpSpPr>
          <a:xfrm>
            <a:off x="14696312" y="8324631"/>
            <a:ext cx="3617131" cy="4628851"/>
            <a:chOff x="868175" y="1918900"/>
            <a:chExt cx="1691650" cy="2012175"/>
          </a:xfrm>
        </p:grpSpPr>
        <p:sp>
          <p:nvSpPr>
            <p:cNvPr id="24" name="Google Shape;293;p30">
              <a:extLst>
                <a:ext uri="{FF2B5EF4-FFF2-40B4-BE49-F238E27FC236}">
                  <a16:creationId xmlns:a16="http://schemas.microsoft.com/office/drawing/2014/main" id="{05AD0525-13D3-1640-9EB7-AA7FB0DF5539}"/>
                </a:ext>
              </a:extLst>
            </p:cNvPr>
            <p:cNvSpPr/>
            <p:nvPr/>
          </p:nvSpPr>
          <p:spPr>
            <a:xfrm>
              <a:off x="872325" y="1918975"/>
              <a:ext cx="1687500" cy="201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4;p30">
              <a:extLst>
                <a:ext uri="{FF2B5EF4-FFF2-40B4-BE49-F238E27FC236}">
                  <a16:creationId xmlns:a16="http://schemas.microsoft.com/office/drawing/2014/main" id="{17AB9CD0-8283-6342-AC1C-3FA9CE0C1204}"/>
                </a:ext>
              </a:extLst>
            </p:cNvPr>
            <p:cNvSpPr/>
            <p:nvPr/>
          </p:nvSpPr>
          <p:spPr>
            <a:xfrm rot="-5400000">
              <a:off x="1647125" y="1139950"/>
              <a:ext cx="129900" cy="1687800"/>
            </a:xfrm>
            <a:prstGeom prst="rect">
              <a:avLst/>
            </a:prstGeom>
            <a:gradFill>
              <a:gsLst>
                <a:gs pos="0">
                  <a:srgbClr val="FF9B89"/>
                </a:gs>
                <a:gs pos="100000">
                  <a:srgbClr val="F8310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ubtitle 1">
            <a:extLst>
              <a:ext uri="{FF2B5EF4-FFF2-40B4-BE49-F238E27FC236}">
                <a16:creationId xmlns:a16="http://schemas.microsoft.com/office/drawing/2014/main" id="{A27D60AE-DEEB-1B4C-A463-696379B07212}"/>
              </a:ext>
            </a:extLst>
          </p:cNvPr>
          <p:cNvSpPr txBox="1">
            <a:spLocks/>
          </p:cNvSpPr>
          <p:nvPr/>
        </p:nvSpPr>
        <p:spPr>
          <a:xfrm>
            <a:off x="6095922" y="4519039"/>
            <a:ext cx="3617131" cy="1212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>
                <a:solidFill>
                  <a:schemeClr val="dk1"/>
                </a:solidFill>
                <a:latin typeface="Muli Light"/>
                <a:sym typeface="Muli Light"/>
              </a:rPr>
              <a:t>Termination rights</a:t>
            </a:r>
          </a:p>
          <a:p>
            <a:pPr algn="ctr"/>
            <a:endParaRPr lang="en-US" sz="2800" dirty="0">
              <a:solidFill>
                <a:schemeClr val="dk1"/>
              </a:solidFill>
              <a:latin typeface="Muli Light"/>
              <a:sym typeface="Muli Light"/>
            </a:endParaRPr>
          </a:p>
          <a:p>
            <a:pPr algn="ctr"/>
            <a:r>
              <a:rPr lang="en-US" sz="2800" dirty="0">
                <a:solidFill>
                  <a:schemeClr val="dk1"/>
                </a:solidFill>
                <a:latin typeface="Muli Light"/>
              </a:rPr>
              <a:t>Yes - less than 90-day notice</a:t>
            </a:r>
            <a:endParaRPr lang="en-US" sz="2800" dirty="0">
              <a:solidFill>
                <a:schemeClr val="dk1"/>
              </a:solidFill>
              <a:latin typeface="Muli Light"/>
              <a:sym typeface="Muli Light"/>
            </a:endParaRPr>
          </a:p>
          <a:p>
            <a:pPr algn="ctr"/>
            <a:endParaRPr lang="en-US" sz="4000" dirty="0">
              <a:solidFill>
                <a:schemeClr val="dk1"/>
              </a:solidFill>
              <a:latin typeface="Muli Light"/>
              <a:sym typeface="Muli Light"/>
            </a:endParaRPr>
          </a:p>
        </p:txBody>
      </p:sp>
      <p:sp>
        <p:nvSpPr>
          <p:cNvPr id="27" name="Subtitle 1">
            <a:extLst>
              <a:ext uri="{FF2B5EF4-FFF2-40B4-BE49-F238E27FC236}">
                <a16:creationId xmlns:a16="http://schemas.microsoft.com/office/drawing/2014/main" id="{9EAC8EAA-42AC-294B-8CEE-C2B4172E1187}"/>
              </a:ext>
            </a:extLst>
          </p:cNvPr>
          <p:cNvSpPr txBox="1">
            <a:spLocks/>
          </p:cNvSpPr>
          <p:nvPr/>
        </p:nvSpPr>
        <p:spPr>
          <a:xfrm>
            <a:off x="10371721" y="4519039"/>
            <a:ext cx="3617131" cy="1212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>
                <a:solidFill>
                  <a:schemeClr val="dk1"/>
                </a:solidFill>
                <a:latin typeface="Muli Light"/>
              </a:rPr>
              <a:t>Legal terms </a:t>
            </a:r>
          </a:p>
          <a:p>
            <a:pPr algn="ctr"/>
            <a:endParaRPr lang="en-US" sz="2800" dirty="0">
              <a:solidFill>
                <a:schemeClr val="dk1"/>
              </a:solidFill>
              <a:latin typeface="Muli Light"/>
            </a:endParaRPr>
          </a:p>
          <a:p>
            <a:pPr algn="ctr"/>
            <a:r>
              <a:rPr lang="en-US" sz="2800" dirty="0">
                <a:solidFill>
                  <a:schemeClr val="dk1"/>
                </a:solidFill>
                <a:latin typeface="Muli Light"/>
              </a:rPr>
              <a:t>Standard (15Nov16)</a:t>
            </a:r>
          </a:p>
        </p:txBody>
      </p:sp>
      <p:sp>
        <p:nvSpPr>
          <p:cNvPr id="28" name="Subtitle 1">
            <a:extLst>
              <a:ext uri="{FF2B5EF4-FFF2-40B4-BE49-F238E27FC236}">
                <a16:creationId xmlns:a16="http://schemas.microsoft.com/office/drawing/2014/main" id="{2C173CE9-17FD-B245-8AF7-1557287F41A9}"/>
              </a:ext>
            </a:extLst>
          </p:cNvPr>
          <p:cNvSpPr txBox="1">
            <a:spLocks/>
          </p:cNvSpPr>
          <p:nvPr/>
        </p:nvSpPr>
        <p:spPr>
          <a:xfrm>
            <a:off x="14734024" y="4519039"/>
            <a:ext cx="3617131" cy="1212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>
                <a:solidFill>
                  <a:schemeClr val="dk1"/>
                </a:solidFill>
                <a:latin typeface="Muli Light"/>
              </a:rPr>
              <a:t>SLA</a:t>
            </a:r>
          </a:p>
          <a:p>
            <a:pPr algn="ctr"/>
            <a:endParaRPr lang="en-US" sz="2800" dirty="0">
              <a:solidFill>
                <a:schemeClr val="dk1"/>
              </a:solidFill>
              <a:latin typeface="Muli Light"/>
            </a:endParaRPr>
          </a:p>
          <a:p>
            <a:pPr algn="ctr"/>
            <a:r>
              <a:rPr lang="en-US" sz="2800" dirty="0">
                <a:solidFill>
                  <a:schemeClr val="dk1"/>
                </a:solidFill>
                <a:latin typeface="Muli Light"/>
              </a:rPr>
              <a:t>No</a:t>
            </a:r>
          </a:p>
        </p:txBody>
      </p:sp>
      <p:sp>
        <p:nvSpPr>
          <p:cNvPr id="29" name="Subtitle 1">
            <a:extLst>
              <a:ext uri="{FF2B5EF4-FFF2-40B4-BE49-F238E27FC236}">
                <a16:creationId xmlns:a16="http://schemas.microsoft.com/office/drawing/2014/main" id="{BA4E1B7C-3B37-214A-B7A1-820C3417B6C6}"/>
              </a:ext>
            </a:extLst>
          </p:cNvPr>
          <p:cNvSpPr txBox="1">
            <a:spLocks/>
          </p:cNvSpPr>
          <p:nvPr/>
        </p:nvSpPr>
        <p:spPr>
          <a:xfrm>
            <a:off x="6095922" y="8623456"/>
            <a:ext cx="3617131" cy="1212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>
                <a:solidFill>
                  <a:schemeClr val="dk1"/>
                </a:solidFill>
                <a:latin typeface="Muli Light"/>
              </a:rPr>
              <a:t>Security Breach Notice </a:t>
            </a:r>
          </a:p>
          <a:p>
            <a:pPr algn="ctr"/>
            <a:r>
              <a:rPr lang="en-US" sz="2800" dirty="0">
                <a:solidFill>
                  <a:schemeClr val="dk1"/>
                </a:solidFill>
                <a:latin typeface="Muli Light"/>
              </a:rPr>
              <a:t>Yes - between 24-48 hours after discovery, Yes - greater than 48 hours after discovery</a:t>
            </a:r>
            <a:endParaRPr lang="en-US" sz="2800" dirty="0">
              <a:solidFill>
                <a:schemeClr val="dk1"/>
              </a:solidFill>
              <a:latin typeface="Muli Light"/>
              <a:sym typeface="Muli Light"/>
            </a:endParaRPr>
          </a:p>
        </p:txBody>
      </p:sp>
      <p:sp>
        <p:nvSpPr>
          <p:cNvPr id="30" name="Subtitle 1">
            <a:extLst>
              <a:ext uri="{FF2B5EF4-FFF2-40B4-BE49-F238E27FC236}">
                <a16:creationId xmlns:a16="http://schemas.microsoft.com/office/drawing/2014/main" id="{B3341177-5057-504F-B89A-B2713E388EE0}"/>
              </a:ext>
            </a:extLst>
          </p:cNvPr>
          <p:cNvSpPr txBox="1">
            <a:spLocks/>
          </p:cNvSpPr>
          <p:nvPr/>
        </p:nvSpPr>
        <p:spPr>
          <a:xfrm>
            <a:off x="10367278" y="9835456"/>
            <a:ext cx="3617131" cy="1212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>
                <a:solidFill>
                  <a:schemeClr val="dk1"/>
                </a:solidFill>
                <a:latin typeface="Muli Light"/>
                <a:sym typeface="Muli Light"/>
              </a:rPr>
              <a:t>Package</a:t>
            </a:r>
          </a:p>
          <a:p>
            <a:pPr algn="ctr"/>
            <a:endParaRPr lang="en-US" sz="2800" dirty="0">
              <a:solidFill>
                <a:schemeClr val="dk1"/>
              </a:solidFill>
              <a:latin typeface="Muli Light"/>
              <a:sym typeface="Muli Light"/>
            </a:endParaRPr>
          </a:p>
          <a:p>
            <a:pPr algn="ctr"/>
            <a:r>
              <a:rPr lang="en-US" sz="2800" dirty="0">
                <a:solidFill>
                  <a:schemeClr val="dk1"/>
                </a:solidFill>
                <a:latin typeface="Muli Light"/>
              </a:rPr>
              <a:t>Enterprise, Professional</a:t>
            </a:r>
            <a:endParaRPr lang="en-US" sz="2800" dirty="0">
              <a:solidFill>
                <a:schemeClr val="dk1"/>
              </a:solidFill>
              <a:latin typeface="Muli Light"/>
              <a:sym typeface="Muli Light"/>
            </a:endParaRPr>
          </a:p>
          <a:p>
            <a:pPr algn="ctr"/>
            <a:endParaRPr lang="en-US" sz="4000" dirty="0">
              <a:solidFill>
                <a:schemeClr val="dk1"/>
              </a:solidFill>
              <a:latin typeface="Muli Light"/>
              <a:sym typeface="Muli Light"/>
            </a:endParaRPr>
          </a:p>
        </p:txBody>
      </p:sp>
      <p:sp>
        <p:nvSpPr>
          <p:cNvPr id="31" name="Subtitle 1">
            <a:extLst>
              <a:ext uri="{FF2B5EF4-FFF2-40B4-BE49-F238E27FC236}">
                <a16:creationId xmlns:a16="http://schemas.microsoft.com/office/drawing/2014/main" id="{9F301DF2-B6E0-D74D-8C73-E635575F1D23}"/>
              </a:ext>
            </a:extLst>
          </p:cNvPr>
          <p:cNvSpPr txBox="1">
            <a:spLocks/>
          </p:cNvSpPr>
          <p:nvPr/>
        </p:nvSpPr>
        <p:spPr>
          <a:xfrm>
            <a:off x="14667473" y="9858773"/>
            <a:ext cx="3617131" cy="1212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>
                <a:solidFill>
                  <a:schemeClr val="dk1"/>
                </a:solidFill>
                <a:latin typeface="Muli Light"/>
                <a:sym typeface="Muli Light"/>
              </a:rPr>
              <a:t>Segment</a:t>
            </a:r>
          </a:p>
          <a:p>
            <a:pPr algn="ctr"/>
            <a:endParaRPr lang="en-US" sz="2800" dirty="0">
              <a:solidFill>
                <a:schemeClr val="dk1"/>
              </a:solidFill>
              <a:latin typeface="Muli Light"/>
              <a:sym typeface="Muli Light"/>
            </a:endParaRPr>
          </a:p>
          <a:p>
            <a:pPr algn="ctr"/>
            <a:r>
              <a:rPr lang="en-US" sz="2800" dirty="0">
                <a:solidFill>
                  <a:schemeClr val="dk1"/>
                </a:solidFill>
                <a:latin typeface="Muli Light"/>
              </a:rPr>
              <a:t>ENT</a:t>
            </a:r>
            <a:endParaRPr lang="en-US" sz="2800" dirty="0">
              <a:solidFill>
                <a:schemeClr val="dk1"/>
              </a:solidFill>
              <a:latin typeface="Muli Light"/>
              <a:sym typeface="Muli Light"/>
            </a:endParaRPr>
          </a:p>
          <a:p>
            <a:pPr algn="ctr"/>
            <a:endParaRPr lang="en-US" sz="4000" dirty="0">
              <a:solidFill>
                <a:schemeClr val="dk1"/>
              </a:solidFill>
              <a:latin typeface="Muli Light"/>
              <a:sym typeface="Mul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5211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959C-565C-7745-97C3-93D9632E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Summary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5D85A0-BC2B-0D42-B160-A42DA7F3D7EF}"/>
              </a:ext>
            </a:extLst>
          </p:cNvPr>
          <p:cNvSpPr txBox="1">
            <a:spLocks/>
          </p:cNvSpPr>
          <p:nvPr/>
        </p:nvSpPr>
        <p:spPr>
          <a:xfrm>
            <a:off x="476333" y="2157867"/>
            <a:ext cx="23456700" cy="730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7A4183"/>
                </a:solidFill>
                <a:latin typeface="Muli" pitchFamily="2" charset="77"/>
              </a:rPr>
              <a:t>Indicators that customer </a:t>
            </a:r>
            <a:r>
              <a:rPr lang="en-US" sz="4800" dirty="0">
                <a:solidFill>
                  <a:srgbClr val="7A4183"/>
                </a:solidFill>
                <a:latin typeface="Muli" pitchFamily="2" charset="77"/>
                <a:sym typeface="Muli Light"/>
              </a:rPr>
              <a:t>are </a:t>
            </a:r>
            <a:r>
              <a:rPr lang="en-US" sz="4800" b="1" dirty="0">
                <a:solidFill>
                  <a:srgbClr val="C6579A"/>
                </a:solidFill>
                <a:latin typeface="Muli" pitchFamily="2" charset="77"/>
                <a:sym typeface="Muli Light"/>
              </a:rPr>
              <a:t>less</a:t>
            </a:r>
            <a:r>
              <a:rPr lang="en-US" sz="4800" dirty="0">
                <a:solidFill>
                  <a:srgbClr val="7A4183"/>
                </a:solidFill>
                <a:latin typeface="Muli" pitchFamily="2" charset="77"/>
                <a:sym typeface="Muli Light"/>
              </a:rPr>
              <a:t> likely to churn:</a:t>
            </a:r>
          </a:p>
        </p:txBody>
      </p:sp>
      <p:grpSp>
        <p:nvGrpSpPr>
          <p:cNvPr id="8" name="Google Shape;292;p30">
            <a:extLst>
              <a:ext uri="{FF2B5EF4-FFF2-40B4-BE49-F238E27FC236}">
                <a16:creationId xmlns:a16="http://schemas.microsoft.com/office/drawing/2014/main" id="{22D0122A-511D-0842-812E-59126702FA4D}"/>
              </a:ext>
            </a:extLst>
          </p:cNvPr>
          <p:cNvGrpSpPr/>
          <p:nvPr/>
        </p:nvGrpSpPr>
        <p:grpSpPr>
          <a:xfrm>
            <a:off x="5590303" y="5125124"/>
            <a:ext cx="3617131" cy="4628851"/>
            <a:chOff x="868175" y="1918900"/>
            <a:chExt cx="1691650" cy="2012175"/>
          </a:xfrm>
        </p:grpSpPr>
        <p:sp>
          <p:nvSpPr>
            <p:cNvPr id="9" name="Google Shape;293;p30">
              <a:extLst>
                <a:ext uri="{FF2B5EF4-FFF2-40B4-BE49-F238E27FC236}">
                  <a16:creationId xmlns:a16="http://schemas.microsoft.com/office/drawing/2014/main" id="{32E11BC6-0E76-5643-8285-CC1B796072EC}"/>
                </a:ext>
              </a:extLst>
            </p:cNvPr>
            <p:cNvSpPr/>
            <p:nvPr/>
          </p:nvSpPr>
          <p:spPr>
            <a:xfrm>
              <a:off x="872325" y="1918975"/>
              <a:ext cx="1687500" cy="201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94;p30">
              <a:extLst>
                <a:ext uri="{FF2B5EF4-FFF2-40B4-BE49-F238E27FC236}">
                  <a16:creationId xmlns:a16="http://schemas.microsoft.com/office/drawing/2014/main" id="{C2F41D07-9F32-F64B-A595-85836D0E7955}"/>
                </a:ext>
              </a:extLst>
            </p:cNvPr>
            <p:cNvSpPr/>
            <p:nvPr/>
          </p:nvSpPr>
          <p:spPr>
            <a:xfrm rot="16200000">
              <a:off x="1647125" y="1139950"/>
              <a:ext cx="129900" cy="1687800"/>
            </a:xfrm>
            <a:prstGeom prst="rect">
              <a:avLst/>
            </a:prstGeom>
            <a:gradFill>
              <a:gsLst>
                <a:gs pos="0">
                  <a:srgbClr val="FF9B89"/>
                </a:gs>
                <a:gs pos="100000">
                  <a:srgbClr val="F8310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292;p30">
            <a:extLst>
              <a:ext uri="{FF2B5EF4-FFF2-40B4-BE49-F238E27FC236}">
                <a16:creationId xmlns:a16="http://schemas.microsoft.com/office/drawing/2014/main" id="{9EFCFBEF-C4C4-FA45-B701-A2DEE5F320A0}"/>
              </a:ext>
            </a:extLst>
          </p:cNvPr>
          <p:cNvGrpSpPr/>
          <p:nvPr/>
        </p:nvGrpSpPr>
        <p:grpSpPr>
          <a:xfrm>
            <a:off x="1019657" y="5125037"/>
            <a:ext cx="3626026" cy="4629023"/>
            <a:chOff x="868175" y="1918900"/>
            <a:chExt cx="1691650" cy="2012175"/>
          </a:xfrm>
        </p:grpSpPr>
        <p:sp>
          <p:nvSpPr>
            <p:cNvPr id="15" name="Google Shape;293;p30">
              <a:extLst>
                <a:ext uri="{FF2B5EF4-FFF2-40B4-BE49-F238E27FC236}">
                  <a16:creationId xmlns:a16="http://schemas.microsoft.com/office/drawing/2014/main" id="{60203DAC-57E0-E34B-8BEE-D59B201E4922}"/>
                </a:ext>
              </a:extLst>
            </p:cNvPr>
            <p:cNvSpPr/>
            <p:nvPr/>
          </p:nvSpPr>
          <p:spPr>
            <a:xfrm>
              <a:off x="872325" y="1918975"/>
              <a:ext cx="1687500" cy="201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4;p30">
              <a:extLst>
                <a:ext uri="{FF2B5EF4-FFF2-40B4-BE49-F238E27FC236}">
                  <a16:creationId xmlns:a16="http://schemas.microsoft.com/office/drawing/2014/main" id="{2E8FFBF4-B4F3-4248-A019-AD7CA6949BB8}"/>
                </a:ext>
              </a:extLst>
            </p:cNvPr>
            <p:cNvSpPr/>
            <p:nvPr/>
          </p:nvSpPr>
          <p:spPr>
            <a:xfrm rot="-5400000">
              <a:off x="1647125" y="1139950"/>
              <a:ext cx="129900" cy="1687800"/>
            </a:xfrm>
            <a:prstGeom prst="rect">
              <a:avLst/>
            </a:prstGeom>
            <a:gradFill>
              <a:gsLst>
                <a:gs pos="0">
                  <a:srgbClr val="FF9B89"/>
                </a:gs>
                <a:gs pos="100000">
                  <a:srgbClr val="F8310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292;p30">
            <a:extLst>
              <a:ext uri="{FF2B5EF4-FFF2-40B4-BE49-F238E27FC236}">
                <a16:creationId xmlns:a16="http://schemas.microsoft.com/office/drawing/2014/main" id="{49644FC8-E167-A440-A192-5A185ED4C3FA}"/>
              </a:ext>
            </a:extLst>
          </p:cNvPr>
          <p:cNvGrpSpPr/>
          <p:nvPr/>
        </p:nvGrpSpPr>
        <p:grpSpPr>
          <a:xfrm>
            <a:off x="10152054" y="5125038"/>
            <a:ext cx="3617131" cy="4628851"/>
            <a:chOff x="868175" y="1918900"/>
            <a:chExt cx="1691650" cy="2012175"/>
          </a:xfrm>
        </p:grpSpPr>
        <p:sp>
          <p:nvSpPr>
            <p:cNvPr id="18" name="Google Shape;293;p30">
              <a:extLst>
                <a:ext uri="{FF2B5EF4-FFF2-40B4-BE49-F238E27FC236}">
                  <a16:creationId xmlns:a16="http://schemas.microsoft.com/office/drawing/2014/main" id="{0B825B1D-48DB-6C42-A676-142B694A3FEF}"/>
                </a:ext>
              </a:extLst>
            </p:cNvPr>
            <p:cNvSpPr/>
            <p:nvPr/>
          </p:nvSpPr>
          <p:spPr>
            <a:xfrm>
              <a:off x="872325" y="1918975"/>
              <a:ext cx="1687500" cy="201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4;p30">
              <a:extLst>
                <a:ext uri="{FF2B5EF4-FFF2-40B4-BE49-F238E27FC236}">
                  <a16:creationId xmlns:a16="http://schemas.microsoft.com/office/drawing/2014/main" id="{96E5CD2C-E980-BC41-820B-E88CD29E82FD}"/>
                </a:ext>
              </a:extLst>
            </p:cNvPr>
            <p:cNvSpPr/>
            <p:nvPr/>
          </p:nvSpPr>
          <p:spPr>
            <a:xfrm rot="-5400000">
              <a:off x="1647125" y="1139950"/>
              <a:ext cx="129900" cy="1687800"/>
            </a:xfrm>
            <a:prstGeom prst="rect">
              <a:avLst/>
            </a:prstGeom>
            <a:gradFill>
              <a:gsLst>
                <a:gs pos="0">
                  <a:srgbClr val="FF9B89"/>
                </a:gs>
                <a:gs pos="100000">
                  <a:srgbClr val="F8310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92;p30">
            <a:extLst>
              <a:ext uri="{FF2B5EF4-FFF2-40B4-BE49-F238E27FC236}">
                <a16:creationId xmlns:a16="http://schemas.microsoft.com/office/drawing/2014/main" id="{66EB4B4E-E0CB-B244-AA35-F8E4F3656F1B}"/>
              </a:ext>
            </a:extLst>
          </p:cNvPr>
          <p:cNvGrpSpPr/>
          <p:nvPr/>
        </p:nvGrpSpPr>
        <p:grpSpPr>
          <a:xfrm>
            <a:off x="14722057" y="5125037"/>
            <a:ext cx="3617131" cy="4628851"/>
            <a:chOff x="868175" y="1918900"/>
            <a:chExt cx="1691650" cy="2012175"/>
          </a:xfrm>
        </p:grpSpPr>
        <p:sp>
          <p:nvSpPr>
            <p:cNvPr id="21" name="Google Shape;293;p30">
              <a:extLst>
                <a:ext uri="{FF2B5EF4-FFF2-40B4-BE49-F238E27FC236}">
                  <a16:creationId xmlns:a16="http://schemas.microsoft.com/office/drawing/2014/main" id="{09667679-7743-8B42-AC28-FE5F2D8A781E}"/>
                </a:ext>
              </a:extLst>
            </p:cNvPr>
            <p:cNvSpPr/>
            <p:nvPr/>
          </p:nvSpPr>
          <p:spPr>
            <a:xfrm>
              <a:off x="872325" y="1918975"/>
              <a:ext cx="1687500" cy="201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4;p30">
              <a:extLst>
                <a:ext uri="{FF2B5EF4-FFF2-40B4-BE49-F238E27FC236}">
                  <a16:creationId xmlns:a16="http://schemas.microsoft.com/office/drawing/2014/main" id="{913CFFCF-5AA9-5E4C-B025-E3F4DB165EF2}"/>
                </a:ext>
              </a:extLst>
            </p:cNvPr>
            <p:cNvSpPr/>
            <p:nvPr/>
          </p:nvSpPr>
          <p:spPr>
            <a:xfrm rot="-5400000">
              <a:off x="1647125" y="1139950"/>
              <a:ext cx="129900" cy="1687800"/>
            </a:xfrm>
            <a:prstGeom prst="rect">
              <a:avLst/>
            </a:prstGeom>
            <a:gradFill>
              <a:gsLst>
                <a:gs pos="0">
                  <a:srgbClr val="FF9B89"/>
                </a:gs>
                <a:gs pos="100000">
                  <a:srgbClr val="F8310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92;p30">
            <a:extLst>
              <a:ext uri="{FF2B5EF4-FFF2-40B4-BE49-F238E27FC236}">
                <a16:creationId xmlns:a16="http://schemas.microsoft.com/office/drawing/2014/main" id="{D5694793-E187-244C-AD3B-58F8F7FF1DDC}"/>
              </a:ext>
            </a:extLst>
          </p:cNvPr>
          <p:cNvGrpSpPr/>
          <p:nvPr/>
        </p:nvGrpSpPr>
        <p:grpSpPr>
          <a:xfrm>
            <a:off x="19300934" y="5125036"/>
            <a:ext cx="3617131" cy="4628851"/>
            <a:chOff x="868175" y="1918900"/>
            <a:chExt cx="1691650" cy="2012175"/>
          </a:xfrm>
        </p:grpSpPr>
        <p:sp>
          <p:nvSpPr>
            <p:cNvPr id="24" name="Google Shape;293;p30">
              <a:extLst>
                <a:ext uri="{FF2B5EF4-FFF2-40B4-BE49-F238E27FC236}">
                  <a16:creationId xmlns:a16="http://schemas.microsoft.com/office/drawing/2014/main" id="{05AD0525-13D3-1640-9EB7-AA7FB0DF5539}"/>
                </a:ext>
              </a:extLst>
            </p:cNvPr>
            <p:cNvSpPr/>
            <p:nvPr/>
          </p:nvSpPr>
          <p:spPr>
            <a:xfrm>
              <a:off x="872325" y="1918975"/>
              <a:ext cx="1687500" cy="201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4;p30">
              <a:extLst>
                <a:ext uri="{FF2B5EF4-FFF2-40B4-BE49-F238E27FC236}">
                  <a16:creationId xmlns:a16="http://schemas.microsoft.com/office/drawing/2014/main" id="{17AB9CD0-8283-6342-AC1C-3FA9CE0C1204}"/>
                </a:ext>
              </a:extLst>
            </p:cNvPr>
            <p:cNvSpPr/>
            <p:nvPr/>
          </p:nvSpPr>
          <p:spPr>
            <a:xfrm rot="-5400000">
              <a:off x="1647125" y="1139950"/>
              <a:ext cx="129900" cy="1687800"/>
            </a:xfrm>
            <a:prstGeom prst="rect">
              <a:avLst/>
            </a:prstGeom>
            <a:gradFill>
              <a:gsLst>
                <a:gs pos="0">
                  <a:srgbClr val="FF9B89"/>
                </a:gs>
                <a:gs pos="100000">
                  <a:srgbClr val="F8310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Subtitle 1">
            <a:extLst>
              <a:ext uri="{FF2B5EF4-FFF2-40B4-BE49-F238E27FC236}">
                <a16:creationId xmlns:a16="http://schemas.microsoft.com/office/drawing/2014/main" id="{9EAC8EAA-42AC-294B-8CEE-C2B4172E1187}"/>
              </a:ext>
            </a:extLst>
          </p:cNvPr>
          <p:cNvSpPr txBox="1">
            <a:spLocks/>
          </p:cNvSpPr>
          <p:nvPr/>
        </p:nvSpPr>
        <p:spPr>
          <a:xfrm>
            <a:off x="10152054" y="6376875"/>
            <a:ext cx="3617131" cy="1212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>
                <a:solidFill>
                  <a:schemeClr val="dk1"/>
                </a:solidFill>
                <a:latin typeface="Muli Light"/>
              </a:rPr>
              <a:t>Legal terms </a:t>
            </a:r>
          </a:p>
          <a:p>
            <a:pPr algn="ctr"/>
            <a:endParaRPr lang="en-US" sz="2800" dirty="0">
              <a:solidFill>
                <a:schemeClr val="dk1"/>
              </a:solidFill>
              <a:latin typeface="Muli Light"/>
            </a:endParaRPr>
          </a:p>
          <a:p>
            <a:pPr algn="ctr"/>
            <a:r>
              <a:rPr lang="en-US" sz="2800" dirty="0">
                <a:solidFill>
                  <a:schemeClr val="dk1"/>
                </a:solidFill>
                <a:latin typeface="Muli Light"/>
              </a:rPr>
              <a:t>Standard (MSA 1Apr18), Standard (3Apr17)</a:t>
            </a:r>
          </a:p>
        </p:txBody>
      </p:sp>
      <p:sp>
        <p:nvSpPr>
          <p:cNvPr id="28" name="Subtitle 1">
            <a:extLst>
              <a:ext uri="{FF2B5EF4-FFF2-40B4-BE49-F238E27FC236}">
                <a16:creationId xmlns:a16="http://schemas.microsoft.com/office/drawing/2014/main" id="{2C173CE9-17FD-B245-8AF7-1557287F41A9}"/>
              </a:ext>
            </a:extLst>
          </p:cNvPr>
          <p:cNvSpPr txBox="1">
            <a:spLocks/>
          </p:cNvSpPr>
          <p:nvPr/>
        </p:nvSpPr>
        <p:spPr>
          <a:xfrm>
            <a:off x="14776641" y="6376875"/>
            <a:ext cx="3617131" cy="1212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fontAlgn="t"/>
            <a:r>
              <a:rPr lang="en-US" sz="4400" dirty="0">
                <a:solidFill>
                  <a:schemeClr val="dk1"/>
                </a:solidFill>
                <a:latin typeface="Muli Light"/>
              </a:rPr>
              <a:t>Renewal ARR</a:t>
            </a:r>
          </a:p>
        </p:txBody>
      </p:sp>
      <p:sp>
        <p:nvSpPr>
          <p:cNvPr id="29" name="Subtitle 1">
            <a:extLst>
              <a:ext uri="{FF2B5EF4-FFF2-40B4-BE49-F238E27FC236}">
                <a16:creationId xmlns:a16="http://schemas.microsoft.com/office/drawing/2014/main" id="{BA4E1B7C-3B37-214A-B7A1-820C3417B6C6}"/>
              </a:ext>
            </a:extLst>
          </p:cNvPr>
          <p:cNvSpPr txBox="1">
            <a:spLocks/>
          </p:cNvSpPr>
          <p:nvPr/>
        </p:nvSpPr>
        <p:spPr>
          <a:xfrm>
            <a:off x="994300" y="5770962"/>
            <a:ext cx="3617131" cy="1212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>
                <a:solidFill>
                  <a:schemeClr val="dk1"/>
                </a:solidFill>
                <a:latin typeface="Muli Light"/>
              </a:rPr>
              <a:t>Security Breach Notice </a:t>
            </a:r>
          </a:p>
          <a:p>
            <a:pPr algn="ctr"/>
            <a:r>
              <a:rPr lang="en-US" sz="2800" dirty="0">
                <a:solidFill>
                  <a:schemeClr val="dk1"/>
                </a:solidFill>
                <a:latin typeface="Muli Light"/>
              </a:rPr>
              <a:t>No, Yes - within 24 hours of discovery</a:t>
            </a:r>
            <a:endParaRPr lang="en-US" sz="2800" dirty="0">
              <a:solidFill>
                <a:schemeClr val="dk1"/>
              </a:solidFill>
              <a:latin typeface="Muli Light"/>
              <a:sym typeface="Muli Light"/>
            </a:endParaRPr>
          </a:p>
        </p:txBody>
      </p:sp>
      <p:sp>
        <p:nvSpPr>
          <p:cNvPr id="30" name="Subtitle 1">
            <a:extLst>
              <a:ext uri="{FF2B5EF4-FFF2-40B4-BE49-F238E27FC236}">
                <a16:creationId xmlns:a16="http://schemas.microsoft.com/office/drawing/2014/main" id="{B3341177-5057-504F-B89A-B2713E388EE0}"/>
              </a:ext>
            </a:extLst>
          </p:cNvPr>
          <p:cNvSpPr txBox="1">
            <a:spLocks/>
          </p:cNvSpPr>
          <p:nvPr/>
        </p:nvSpPr>
        <p:spPr>
          <a:xfrm>
            <a:off x="5700136" y="6376962"/>
            <a:ext cx="3617131" cy="1212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>
                <a:solidFill>
                  <a:schemeClr val="dk1"/>
                </a:solidFill>
                <a:latin typeface="Muli Light"/>
                <a:sym typeface="Muli Light"/>
              </a:rPr>
              <a:t>Package</a:t>
            </a:r>
          </a:p>
          <a:p>
            <a:pPr algn="ctr"/>
            <a:endParaRPr lang="en-US" sz="2800" dirty="0">
              <a:solidFill>
                <a:schemeClr val="dk1"/>
              </a:solidFill>
              <a:latin typeface="Muli Light"/>
              <a:sym typeface="Muli Light"/>
            </a:endParaRPr>
          </a:p>
          <a:p>
            <a:pPr algn="ctr"/>
            <a:r>
              <a:rPr lang="en-US" sz="2800" dirty="0">
                <a:solidFill>
                  <a:schemeClr val="dk1"/>
                </a:solidFill>
                <a:latin typeface="Muli Light"/>
              </a:rPr>
              <a:t>Ultimate</a:t>
            </a:r>
            <a:endParaRPr lang="en-US" sz="2800" dirty="0">
              <a:solidFill>
                <a:schemeClr val="dk1"/>
              </a:solidFill>
              <a:latin typeface="Muli Light"/>
              <a:sym typeface="Muli Light"/>
            </a:endParaRPr>
          </a:p>
          <a:p>
            <a:pPr algn="ctr"/>
            <a:endParaRPr lang="en-US" sz="4000" dirty="0">
              <a:solidFill>
                <a:schemeClr val="dk1"/>
              </a:solidFill>
              <a:latin typeface="Muli Light"/>
              <a:sym typeface="Muli Light"/>
            </a:endParaRPr>
          </a:p>
        </p:txBody>
      </p:sp>
      <p:sp>
        <p:nvSpPr>
          <p:cNvPr id="31" name="Subtitle 1">
            <a:extLst>
              <a:ext uri="{FF2B5EF4-FFF2-40B4-BE49-F238E27FC236}">
                <a16:creationId xmlns:a16="http://schemas.microsoft.com/office/drawing/2014/main" id="{9F301DF2-B6E0-D74D-8C73-E635575F1D23}"/>
              </a:ext>
            </a:extLst>
          </p:cNvPr>
          <p:cNvSpPr txBox="1">
            <a:spLocks/>
          </p:cNvSpPr>
          <p:nvPr/>
        </p:nvSpPr>
        <p:spPr>
          <a:xfrm>
            <a:off x="19309808" y="6376875"/>
            <a:ext cx="3617131" cy="1212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>
                <a:solidFill>
                  <a:schemeClr val="dk1"/>
                </a:solidFill>
                <a:latin typeface="Muli Light"/>
                <a:sym typeface="Muli Light"/>
              </a:rPr>
              <a:t>Segment</a:t>
            </a:r>
          </a:p>
          <a:p>
            <a:pPr algn="ctr"/>
            <a:endParaRPr lang="en-US" sz="2800" dirty="0">
              <a:solidFill>
                <a:schemeClr val="dk1"/>
              </a:solidFill>
              <a:latin typeface="Muli Light"/>
              <a:sym typeface="Muli Light"/>
            </a:endParaRPr>
          </a:p>
          <a:p>
            <a:pPr algn="ctr"/>
            <a:r>
              <a:rPr lang="en-US" sz="2800" dirty="0">
                <a:solidFill>
                  <a:schemeClr val="dk1"/>
                </a:solidFill>
                <a:latin typeface="Muli Light"/>
              </a:rPr>
              <a:t>MM</a:t>
            </a:r>
            <a:endParaRPr lang="en-US" sz="2800" dirty="0">
              <a:solidFill>
                <a:schemeClr val="dk1"/>
              </a:solidFill>
              <a:latin typeface="Muli Light"/>
              <a:sym typeface="Muli Light"/>
            </a:endParaRPr>
          </a:p>
          <a:p>
            <a:pPr algn="ctr"/>
            <a:endParaRPr lang="en-US" sz="4000" dirty="0">
              <a:solidFill>
                <a:schemeClr val="dk1"/>
              </a:solidFill>
              <a:latin typeface="Muli Light"/>
              <a:sym typeface="Mul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661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/>
          <p:nvPr/>
        </p:nvSpPr>
        <p:spPr>
          <a:xfrm rot="-5400000">
            <a:off x="5327550" y="-5346750"/>
            <a:ext cx="13754400" cy="24409500"/>
          </a:xfrm>
          <a:prstGeom prst="rect">
            <a:avLst/>
          </a:prstGeom>
          <a:solidFill>
            <a:srgbClr val="2C2E83">
              <a:alpha val="1153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1"/>
          <p:cNvSpPr txBox="1"/>
          <p:nvPr/>
        </p:nvSpPr>
        <p:spPr>
          <a:xfrm>
            <a:off x="865533" y="552000"/>
            <a:ext cx="13371300" cy="1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rPr>
              <a:t>Agenda</a:t>
            </a:r>
            <a:endParaRPr sz="8000">
              <a:solidFill>
                <a:schemeClr val="dk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93" name="Google Shape;293;p31"/>
          <p:cNvSpPr/>
          <p:nvPr/>
        </p:nvSpPr>
        <p:spPr>
          <a:xfrm rot="-5400000">
            <a:off x="12004300" y="-8214133"/>
            <a:ext cx="346500" cy="22465500"/>
          </a:xfrm>
          <a:prstGeom prst="rect">
            <a:avLst/>
          </a:prstGeom>
          <a:gradFill>
            <a:gsLst>
              <a:gs pos="0">
                <a:srgbClr val="C6579A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1"/>
          <p:cNvSpPr txBox="1"/>
          <p:nvPr/>
        </p:nvSpPr>
        <p:spPr>
          <a:xfrm>
            <a:off x="1627333" y="3667933"/>
            <a:ext cx="18081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800">
                <a:solidFill>
                  <a:schemeClr val="accent1"/>
                </a:solidFill>
                <a:latin typeface="Muli SemiBold"/>
                <a:ea typeface="Muli SemiBold"/>
                <a:cs typeface="Muli SemiBold"/>
                <a:sym typeface="Muli SemiBold"/>
              </a:rPr>
              <a:t>1</a:t>
            </a:r>
            <a:endParaRPr sz="12800">
              <a:solidFill>
                <a:schemeClr val="accent1"/>
              </a:solidFill>
              <a:latin typeface="Muli SemiBold"/>
              <a:ea typeface="Muli SemiBold"/>
              <a:cs typeface="Muli SemiBold"/>
              <a:sym typeface="Muli SemiBold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1627333" y="6261867"/>
            <a:ext cx="18081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800">
                <a:solidFill>
                  <a:schemeClr val="accent1"/>
                </a:solidFill>
                <a:latin typeface="Muli SemiBold"/>
                <a:ea typeface="Muli SemiBold"/>
                <a:cs typeface="Muli SemiBold"/>
                <a:sym typeface="Muli SemiBold"/>
              </a:rPr>
              <a:t>2</a:t>
            </a:r>
            <a:endParaRPr sz="12800">
              <a:solidFill>
                <a:schemeClr val="accent1"/>
              </a:solidFill>
              <a:latin typeface="Muli SemiBold"/>
              <a:ea typeface="Muli SemiBold"/>
              <a:cs typeface="Muli SemiBold"/>
              <a:sym typeface="Muli SemiBold"/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1627333" y="8855800"/>
            <a:ext cx="18081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800">
                <a:solidFill>
                  <a:schemeClr val="accent1"/>
                </a:solidFill>
                <a:latin typeface="Muli SemiBold"/>
                <a:ea typeface="Muli SemiBold"/>
                <a:cs typeface="Muli SemiBold"/>
                <a:sym typeface="Muli SemiBold"/>
              </a:rPr>
              <a:t>3</a:t>
            </a:r>
            <a:endParaRPr sz="12800">
              <a:solidFill>
                <a:schemeClr val="accent1"/>
              </a:solidFill>
              <a:latin typeface="Muli SemiBold"/>
              <a:ea typeface="Muli SemiBold"/>
              <a:cs typeface="Muli SemiBold"/>
              <a:sym typeface="Muli SemiBold"/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12024000" y="3667933"/>
            <a:ext cx="18081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800">
                <a:solidFill>
                  <a:schemeClr val="accent1"/>
                </a:solidFill>
                <a:latin typeface="Muli SemiBold"/>
                <a:ea typeface="Muli SemiBold"/>
                <a:cs typeface="Muli SemiBold"/>
                <a:sym typeface="Muli SemiBold"/>
              </a:rPr>
              <a:t>4</a:t>
            </a:r>
            <a:endParaRPr sz="12800">
              <a:solidFill>
                <a:schemeClr val="accent1"/>
              </a:solidFill>
              <a:latin typeface="Muli SemiBold"/>
              <a:ea typeface="Muli SemiBold"/>
              <a:cs typeface="Muli SemiBold"/>
              <a:sym typeface="Muli SemiBold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12024000" y="6261867"/>
            <a:ext cx="18081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800">
                <a:solidFill>
                  <a:schemeClr val="accent1"/>
                </a:solidFill>
                <a:latin typeface="Muli SemiBold"/>
                <a:ea typeface="Muli SemiBold"/>
                <a:cs typeface="Muli SemiBold"/>
                <a:sym typeface="Muli SemiBold"/>
              </a:rPr>
              <a:t>5</a:t>
            </a:r>
            <a:endParaRPr sz="12800">
              <a:solidFill>
                <a:schemeClr val="accent1"/>
              </a:solidFill>
              <a:latin typeface="Muli SemiBold"/>
              <a:ea typeface="Muli SemiBold"/>
              <a:cs typeface="Muli SemiBold"/>
              <a:sym typeface="Muli SemiBold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12024000" y="8855800"/>
            <a:ext cx="18081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800">
                <a:solidFill>
                  <a:schemeClr val="accent1"/>
                </a:solidFill>
                <a:latin typeface="Muli SemiBold"/>
                <a:ea typeface="Muli SemiBold"/>
                <a:cs typeface="Muli SemiBold"/>
                <a:sym typeface="Muli SemiBold"/>
              </a:rPr>
              <a:t>6</a:t>
            </a:r>
            <a:endParaRPr sz="12800">
              <a:solidFill>
                <a:schemeClr val="accent1"/>
              </a:solidFill>
              <a:latin typeface="Muli SemiBold"/>
              <a:ea typeface="Muli SemiBold"/>
              <a:cs typeface="Muli SemiBold"/>
              <a:sym typeface="Muli SemiBold"/>
            </a:endParaRPr>
          </a:p>
        </p:txBody>
      </p:sp>
      <p:sp>
        <p:nvSpPr>
          <p:cNvPr id="300" name="Google Shape;300;p31"/>
          <p:cNvSpPr txBox="1">
            <a:spLocks noGrp="1"/>
          </p:cNvSpPr>
          <p:nvPr>
            <p:ph type="subTitle" idx="4294967295"/>
          </p:nvPr>
        </p:nvSpPr>
        <p:spPr>
          <a:xfrm>
            <a:off x="3435333" y="4303733"/>
            <a:ext cx="8317500" cy="697500"/>
          </a:xfrm>
          <a:prstGeom prst="rect">
            <a:avLst/>
          </a:prstGeom>
        </p:spPr>
        <p:txBody>
          <a:bodyPr spcFirstLastPara="1" wrap="square" lIns="182875" tIns="91400" rIns="182875" bIns="91400" anchor="ctr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Project Introduction</a:t>
            </a:r>
            <a:endParaRPr/>
          </a:p>
        </p:txBody>
      </p:sp>
      <p:sp>
        <p:nvSpPr>
          <p:cNvPr id="301" name="Google Shape;301;p31"/>
          <p:cNvSpPr txBox="1">
            <a:spLocks noGrp="1"/>
          </p:cNvSpPr>
          <p:nvPr>
            <p:ph type="subTitle" idx="4294967295"/>
          </p:nvPr>
        </p:nvSpPr>
        <p:spPr>
          <a:xfrm>
            <a:off x="3435333" y="6981467"/>
            <a:ext cx="8317500" cy="697500"/>
          </a:xfrm>
          <a:prstGeom prst="rect">
            <a:avLst/>
          </a:prstGeom>
        </p:spPr>
        <p:txBody>
          <a:bodyPr spcFirstLastPara="1" wrap="square" lIns="182875" tIns="91400" rIns="182875" bIns="91400" anchor="ctr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Dataset Overview</a:t>
            </a:r>
            <a:endParaRPr/>
          </a:p>
        </p:txBody>
      </p:sp>
      <p:sp>
        <p:nvSpPr>
          <p:cNvPr id="302" name="Google Shape;302;p31"/>
          <p:cNvSpPr txBox="1">
            <a:spLocks noGrp="1"/>
          </p:cNvSpPr>
          <p:nvPr>
            <p:ph type="subTitle" idx="4294967295"/>
          </p:nvPr>
        </p:nvSpPr>
        <p:spPr>
          <a:xfrm>
            <a:off x="3435333" y="9659200"/>
            <a:ext cx="8317500" cy="697500"/>
          </a:xfrm>
          <a:prstGeom prst="rect">
            <a:avLst/>
          </a:prstGeom>
        </p:spPr>
        <p:txBody>
          <a:bodyPr spcFirstLastPara="1" wrap="square" lIns="182875" tIns="91400" rIns="182875" bIns="91400" anchor="ctr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Data Pre-processing</a:t>
            </a:r>
            <a:endParaRPr/>
          </a:p>
        </p:txBody>
      </p:sp>
      <p:sp>
        <p:nvSpPr>
          <p:cNvPr id="303" name="Google Shape;303;p31"/>
          <p:cNvSpPr txBox="1">
            <a:spLocks noGrp="1"/>
          </p:cNvSpPr>
          <p:nvPr>
            <p:ph type="subTitle" idx="4294967295"/>
          </p:nvPr>
        </p:nvSpPr>
        <p:spPr>
          <a:xfrm>
            <a:off x="13961133" y="4303733"/>
            <a:ext cx="8317500" cy="697500"/>
          </a:xfrm>
          <a:prstGeom prst="rect">
            <a:avLst/>
          </a:prstGeom>
        </p:spPr>
        <p:txBody>
          <a:bodyPr spcFirstLastPara="1" wrap="square" lIns="182875" tIns="91400" rIns="182875" bIns="91400" anchor="ctr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Model Building</a:t>
            </a:r>
            <a:endParaRPr/>
          </a:p>
        </p:txBody>
      </p:sp>
      <p:sp>
        <p:nvSpPr>
          <p:cNvPr id="304" name="Google Shape;304;p31"/>
          <p:cNvSpPr txBox="1">
            <a:spLocks noGrp="1"/>
          </p:cNvSpPr>
          <p:nvPr>
            <p:ph type="subTitle" idx="4294967295"/>
          </p:nvPr>
        </p:nvSpPr>
        <p:spPr>
          <a:xfrm>
            <a:off x="13961133" y="6981467"/>
            <a:ext cx="8317500" cy="697500"/>
          </a:xfrm>
          <a:prstGeom prst="rect">
            <a:avLst/>
          </a:prstGeom>
        </p:spPr>
        <p:txBody>
          <a:bodyPr spcFirstLastPara="1" wrap="square" lIns="182875" tIns="91400" rIns="182875" bIns="91400" anchor="ctr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Model Outputs</a:t>
            </a:r>
            <a:endParaRPr/>
          </a:p>
        </p:txBody>
      </p:sp>
      <p:sp>
        <p:nvSpPr>
          <p:cNvPr id="305" name="Google Shape;305;p31"/>
          <p:cNvSpPr txBox="1">
            <a:spLocks noGrp="1"/>
          </p:cNvSpPr>
          <p:nvPr>
            <p:ph type="subTitle" idx="4294967295"/>
          </p:nvPr>
        </p:nvSpPr>
        <p:spPr>
          <a:xfrm>
            <a:off x="13961133" y="9659200"/>
            <a:ext cx="8317500" cy="697500"/>
          </a:xfrm>
          <a:prstGeom prst="rect">
            <a:avLst/>
          </a:prstGeom>
        </p:spPr>
        <p:txBody>
          <a:bodyPr spcFirstLastPara="1" wrap="square" lIns="182875" tIns="91400" rIns="182875" bIns="91400" anchor="ctr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1293-D459-2149-9EFC-07542829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93E9294-0502-624E-91A1-670DCD7339F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76333" y="4806177"/>
                <a:ext cx="23456700" cy="76857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6600" i="1" dirty="0" err="1"/>
                  <a:t>Probability</a:t>
                </a:r>
                <a:r>
                  <a:rPr lang="en-US" sz="6600" i="1" baseline="-25000" dirty="0" err="1"/>
                  <a:t>churn</a:t>
                </a:r>
                <a:r>
                  <a:rPr lang="en-US" i="1" baseline="-25000" dirty="0"/>
                  <a:t> </a:t>
                </a:r>
                <a:r>
                  <a:rPr lang="en-US" i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i="1" dirty="0"/>
                  <a:t>*** X = </a:t>
                </a:r>
                <a:r>
                  <a:rPr lang="en-US" sz="2800" dirty="0"/>
                  <a:t>-0.23 + 0.39(termination_rights_2) – 0.33(legal_terms_3) – 0.06 (legal_terms_4) + 1.40(legal_terms_5) + 0.64(sla_1) – 0.43 (sec_breach_note_1) – 1.74 (sec_breach_note_2) +  0.61(sec_breach_note_3) + 1.33(sec_breach_note_4) + 0.35(package_1) + 0.48(package_4) –1.25(package_5) – 0.12(segment_0) + 0.10(segment_1) – 5.63(</a:t>
                </a:r>
                <a:r>
                  <a:rPr lang="en-US" sz="2800" dirty="0" err="1"/>
                  <a:t>renewal_ARR</a:t>
                </a:r>
                <a:r>
                  <a:rPr lang="en-US" sz="2800" dirty="0"/>
                  <a:t>)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93E9294-0502-624E-91A1-670DCD733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6333" y="4806177"/>
                <a:ext cx="23456700" cy="7685700"/>
              </a:xfrm>
              <a:blipFill>
                <a:blip r:embed="rId2"/>
                <a:stretch>
                  <a:fillRect l="-162" r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9EA1362B-CA03-964E-9930-F1055A28A0C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76333" y="2751472"/>
            <a:ext cx="23456700" cy="730500"/>
          </a:xfrm>
        </p:spPr>
        <p:txBody>
          <a:bodyPr/>
          <a:lstStyle/>
          <a:p>
            <a:r>
              <a:rPr lang="en-US" dirty="0"/>
              <a:t>We can make predictions from the estimates. We do this by computing the effects for all of the predictors for a particular scenario, adding them up, and applying a </a:t>
            </a:r>
            <a:r>
              <a:rPr lang="en-US" i="1" dirty="0"/>
              <a:t>logistic transformation.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91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1293-D459-2149-9EFC-07542829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Usage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A1362B-CA03-964E-9930-F1055A28A0C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76333" y="2751472"/>
            <a:ext cx="23456700" cy="730500"/>
          </a:xfrm>
        </p:spPr>
        <p:txBody>
          <a:bodyPr/>
          <a:lstStyle/>
          <a:p>
            <a:r>
              <a:rPr lang="en-US" dirty="0"/>
              <a:t>Now we have computed probability of churn for each customer, we could look at probability distribution and use it to score a customer.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27D2B42-77D3-0C4E-8B59-BDA478F75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289774"/>
              </p:ext>
            </p:extLst>
          </p:nvPr>
        </p:nvGraphicFramePr>
        <p:xfrm>
          <a:off x="5983249" y="4075677"/>
          <a:ext cx="12417502" cy="8284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3036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EFD320-5A9F-504F-9EC2-EF2DF3305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867" y="5356800"/>
            <a:ext cx="9811200" cy="300240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65067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0BB0-DD33-434C-8F07-EBCEF81D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52856F2-C3AB-2945-8C03-24FAB2A6A7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104850"/>
              </p:ext>
            </p:extLst>
          </p:nvPr>
        </p:nvGraphicFramePr>
        <p:xfrm>
          <a:off x="1673843" y="2157767"/>
          <a:ext cx="2106168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347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>
            <a:spLocks noGrp="1"/>
          </p:cNvSpPr>
          <p:nvPr>
            <p:ph type="ctrTitle"/>
          </p:nvPr>
        </p:nvSpPr>
        <p:spPr>
          <a:xfrm>
            <a:off x="6534750" y="5356800"/>
            <a:ext cx="11314500" cy="3002400"/>
          </a:xfrm>
          <a:prstGeom prst="rect">
            <a:avLst/>
          </a:prstGeom>
        </p:spPr>
        <p:txBody>
          <a:bodyPr spcFirstLastPara="1" wrap="square" lIns="182875" tIns="91400" rIns="182875" bIns="91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>
            <a:spLocks noGrp="1"/>
          </p:cNvSpPr>
          <p:nvPr>
            <p:ph type="ctrTitle"/>
          </p:nvPr>
        </p:nvSpPr>
        <p:spPr>
          <a:xfrm>
            <a:off x="1733565" y="5356800"/>
            <a:ext cx="9811200" cy="3002400"/>
          </a:xfrm>
          <a:prstGeom prst="rect">
            <a:avLst/>
          </a:prstGeom>
        </p:spPr>
        <p:txBody>
          <a:bodyPr spcFirstLastPara="1" wrap="square" lIns="182875" tIns="91400" rIns="182875" bIns="91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 Introduction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7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>
            <a:spLocks noGrp="1"/>
          </p:cNvSpPr>
          <p:nvPr>
            <p:ph type="title"/>
          </p:nvPr>
        </p:nvSpPr>
        <p:spPr>
          <a:xfrm>
            <a:off x="476333" y="577067"/>
            <a:ext cx="23456700" cy="1580700"/>
          </a:xfrm>
          <a:prstGeom prst="rect">
            <a:avLst/>
          </a:prstGeom>
        </p:spPr>
        <p:txBody>
          <a:bodyPr spcFirstLastPara="1" wrap="square" lIns="182875" tIns="91400" rIns="182875" bIns="91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Introduction</a:t>
            </a:r>
            <a:endParaRPr/>
          </a:p>
        </p:txBody>
      </p:sp>
      <p:sp>
        <p:nvSpPr>
          <p:cNvPr id="317" name="Google Shape;317;p33"/>
          <p:cNvSpPr txBox="1">
            <a:spLocks noGrp="1"/>
          </p:cNvSpPr>
          <p:nvPr>
            <p:ph type="body" idx="1"/>
          </p:nvPr>
        </p:nvSpPr>
        <p:spPr>
          <a:xfrm>
            <a:off x="476333" y="3872433"/>
            <a:ext cx="23456700" cy="7685700"/>
          </a:xfrm>
          <a:prstGeom prst="rect">
            <a:avLst/>
          </a:prstGeom>
        </p:spPr>
        <p:txBody>
          <a:bodyPr spcFirstLastPara="1" wrap="square" lIns="182875" tIns="91400" rIns="182875" bIns="91400" anchor="t" anchorCtr="0">
            <a:noAutofit/>
          </a:bodyPr>
          <a:lstStyle/>
          <a:p>
            <a:pPr marL="457200" lvl="0" indent="-584200" algn="l" rtl="0">
              <a:spcBef>
                <a:spcPts val="2100"/>
              </a:spcBef>
              <a:spcAft>
                <a:spcPts val="0"/>
              </a:spcAft>
              <a:buSzPts val="5600"/>
              <a:buChar char="➢"/>
            </a:pPr>
            <a:endParaRPr lang="en-GB" dirty="0"/>
          </a:p>
          <a:p>
            <a:pPr marL="457200" lvl="0" indent="-584200" algn="l" rtl="0">
              <a:spcBef>
                <a:spcPts val="2100"/>
              </a:spcBef>
              <a:spcAft>
                <a:spcPts val="0"/>
              </a:spcAft>
              <a:buSzPts val="5600"/>
              <a:buChar char="➢"/>
            </a:pPr>
            <a:endParaRPr lang="en-GB" dirty="0"/>
          </a:p>
          <a:p>
            <a:pPr marL="457200" lvl="0" indent="-584200" algn="l" rtl="0">
              <a:spcBef>
                <a:spcPts val="2100"/>
              </a:spcBef>
              <a:spcAft>
                <a:spcPts val="0"/>
              </a:spcAft>
              <a:buSzPts val="5600"/>
              <a:buChar char="➢"/>
            </a:pPr>
            <a:endParaRPr lang="en-GB" dirty="0"/>
          </a:p>
          <a:p>
            <a:pPr marL="457200" lvl="0" indent="-584200" algn="l" rtl="0">
              <a:spcBef>
                <a:spcPts val="2100"/>
              </a:spcBef>
              <a:spcAft>
                <a:spcPts val="0"/>
              </a:spcAft>
              <a:buSzPts val="5600"/>
              <a:buChar char="➢"/>
            </a:pPr>
            <a:endParaRPr lang="en-GB" dirty="0"/>
          </a:p>
          <a:p>
            <a:pPr marL="457200" lvl="0" indent="-584200" algn="l" rtl="0">
              <a:spcBef>
                <a:spcPts val="2100"/>
              </a:spcBef>
              <a:spcAft>
                <a:spcPts val="0"/>
              </a:spcAft>
              <a:buSzPts val="5600"/>
              <a:buChar char="➢"/>
            </a:pP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 dirty="0"/>
              <a:t>Suggested Methods:</a:t>
            </a:r>
            <a:endParaRPr dirty="0"/>
          </a:p>
          <a:p>
            <a:pPr marL="457200" lvl="0" indent="-584200" algn="l" rtl="0">
              <a:spcBef>
                <a:spcPts val="2100"/>
              </a:spcBef>
              <a:spcAft>
                <a:spcPts val="0"/>
              </a:spcAft>
              <a:buSzPts val="5600"/>
              <a:buChar char="➢"/>
            </a:pPr>
            <a:r>
              <a:rPr lang="en-GB" dirty="0"/>
              <a:t> Logistic regression, Random Forest, K-nearest </a:t>
            </a:r>
            <a:r>
              <a:rPr lang="en-GB" dirty="0" err="1"/>
              <a:t>Neighbor</a:t>
            </a:r>
            <a:r>
              <a:rPr lang="en-GB" dirty="0"/>
              <a:t>, Linear Discriminant Analysis, Naïve Bayes, Neural Network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8" name="Google Shape;318;p33"/>
          <p:cNvSpPr txBox="1">
            <a:spLocks noGrp="1"/>
          </p:cNvSpPr>
          <p:nvPr>
            <p:ph type="title" idx="2"/>
          </p:nvPr>
        </p:nvSpPr>
        <p:spPr>
          <a:xfrm>
            <a:off x="476333" y="2440717"/>
            <a:ext cx="23456700" cy="730500"/>
          </a:xfrm>
          <a:prstGeom prst="rect">
            <a:avLst/>
          </a:prstGeom>
        </p:spPr>
        <p:txBody>
          <a:bodyPr spcFirstLastPara="1" wrap="square" lIns="182875" tIns="91400" rIns="182875" bIns="91400" anchor="ctr" anchorCtr="0">
            <a:noAutofit/>
          </a:bodyPr>
          <a:lstStyle/>
          <a:p>
            <a:r>
              <a:rPr lang="en-GB" dirty="0"/>
              <a:t>This project aims to use </a:t>
            </a:r>
            <a:r>
              <a:rPr lang="en-GB" dirty="0" err="1"/>
              <a:t>Showpad</a:t>
            </a:r>
            <a:r>
              <a:rPr lang="en-GB" dirty="0"/>
              <a:t> customers' profile(historical data) to build statistical models that will help understand: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40B3537-54E5-4E47-893B-1FFB1986B5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662142"/>
              </p:ext>
            </p:extLst>
          </p:nvPr>
        </p:nvGraphicFramePr>
        <p:xfrm>
          <a:off x="1737360" y="-243839"/>
          <a:ext cx="20482560" cy="13138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03;p31">
            <a:extLst>
              <a:ext uri="{FF2B5EF4-FFF2-40B4-BE49-F238E27FC236}">
                <a16:creationId xmlns:a16="http://schemas.microsoft.com/office/drawing/2014/main" id="{14D466A3-8AB7-5740-810E-ED432BFBE906}"/>
              </a:ext>
            </a:extLst>
          </p:cNvPr>
          <p:cNvSpPr/>
          <p:nvPr/>
        </p:nvSpPr>
        <p:spPr>
          <a:xfrm>
            <a:off x="16501275" y="5253631"/>
            <a:ext cx="5356500" cy="5356500"/>
          </a:xfrm>
          <a:prstGeom prst="ellipse">
            <a:avLst/>
          </a:prstGeom>
          <a:gradFill>
            <a:gsLst>
              <a:gs pos="0">
                <a:srgbClr val="87CEFA"/>
              </a:gs>
              <a:gs pos="100000">
                <a:srgbClr val="00A3E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303;p31">
            <a:extLst>
              <a:ext uri="{FF2B5EF4-FFF2-40B4-BE49-F238E27FC236}">
                <a16:creationId xmlns:a16="http://schemas.microsoft.com/office/drawing/2014/main" id="{7BD9321F-A4EC-5A48-BDC8-8DF0A3DAE7F9}"/>
              </a:ext>
            </a:extLst>
          </p:cNvPr>
          <p:cNvSpPr/>
          <p:nvPr/>
        </p:nvSpPr>
        <p:spPr>
          <a:xfrm>
            <a:off x="9513750" y="5253631"/>
            <a:ext cx="5356500" cy="5356500"/>
          </a:xfrm>
          <a:prstGeom prst="ellipse">
            <a:avLst/>
          </a:prstGeom>
          <a:gradFill>
            <a:gsLst>
              <a:gs pos="0">
                <a:srgbClr val="87CEFA"/>
              </a:gs>
              <a:gs pos="100000">
                <a:srgbClr val="00A3E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303;p31">
            <a:extLst>
              <a:ext uri="{FF2B5EF4-FFF2-40B4-BE49-F238E27FC236}">
                <a16:creationId xmlns:a16="http://schemas.microsoft.com/office/drawing/2014/main" id="{CF6EFE8C-F47D-CB4B-8A74-3DB88E7289F1}"/>
              </a:ext>
            </a:extLst>
          </p:cNvPr>
          <p:cNvSpPr/>
          <p:nvPr/>
        </p:nvSpPr>
        <p:spPr>
          <a:xfrm>
            <a:off x="2526225" y="5253631"/>
            <a:ext cx="5356500" cy="5356500"/>
          </a:xfrm>
          <a:prstGeom prst="ellipse">
            <a:avLst/>
          </a:prstGeom>
          <a:gradFill>
            <a:gsLst>
              <a:gs pos="0">
                <a:srgbClr val="87CEFA"/>
              </a:gs>
              <a:gs pos="100000">
                <a:srgbClr val="00A3E0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F79D9-2232-0C49-AD83-EDCF8D66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75" y="1335350"/>
            <a:ext cx="23456700" cy="1580700"/>
          </a:xfrm>
        </p:spPr>
        <p:txBody>
          <a:bodyPr/>
          <a:lstStyle/>
          <a:p>
            <a:r>
              <a:rPr lang="en-US" dirty="0"/>
              <a:t>Glance at Dataset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74E55A17-0974-0248-8C6F-F6C04DB67A51}"/>
              </a:ext>
            </a:extLst>
          </p:cNvPr>
          <p:cNvSpPr txBox="1">
            <a:spLocks/>
          </p:cNvSpPr>
          <p:nvPr/>
        </p:nvSpPr>
        <p:spPr>
          <a:xfrm>
            <a:off x="2959580" y="7024844"/>
            <a:ext cx="4489789" cy="1212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dirty="0">
                <a:solidFill>
                  <a:srgbClr val="F4F4F7"/>
                </a:solidFill>
                <a:latin typeface="Muli Light"/>
                <a:sym typeface="Muli Light"/>
              </a:rPr>
              <a:t>1087 rows </a:t>
            </a:r>
          </a:p>
          <a:p>
            <a:pPr algn="ctr"/>
            <a:r>
              <a:rPr lang="en-US" sz="4800" dirty="0">
                <a:solidFill>
                  <a:srgbClr val="F4F4F7"/>
                </a:solidFill>
                <a:latin typeface="Muli Light"/>
                <a:sym typeface="Muli Light"/>
              </a:rPr>
              <a:t>40 columns</a:t>
            </a:r>
          </a:p>
        </p:txBody>
      </p:sp>
      <p:sp>
        <p:nvSpPr>
          <p:cNvPr id="18" name="Subtitle 1">
            <a:extLst>
              <a:ext uri="{FF2B5EF4-FFF2-40B4-BE49-F238E27FC236}">
                <a16:creationId xmlns:a16="http://schemas.microsoft.com/office/drawing/2014/main" id="{0AEBE708-48AD-A74B-8242-259EB3E7EF81}"/>
              </a:ext>
            </a:extLst>
          </p:cNvPr>
          <p:cNvSpPr txBox="1">
            <a:spLocks/>
          </p:cNvSpPr>
          <p:nvPr/>
        </p:nvSpPr>
        <p:spPr>
          <a:xfrm>
            <a:off x="9947505" y="6706883"/>
            <a:ext cx="4489789" cy="1212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4800" dirty="0">
                <a:solidFill>
                  <a:srgbClr val="F4F4F7"/>
                </a:solidFill>
                <a:latin typeface="Muli Light"/>
              </a:rPr>
              <a:t>51/1087 irrelevant records</a:t>
            </a:r>
            <a:endParaRPr lang="en-US" sz="4800" dirty="0">
              <a:solidFill>
                <a:srgbClr val="F4F4F7"/>
              </a:solidFill>
              <a:latin typeface="Muli Light"/>
              <a:sym typeface="Muli Light"/>
            </a:endParaRPr>
          </a:p>
        </p:txBody>
      </p:sp>
      <p:sp>
        <p:nvSpPr>
          <p:cNvPr id="19" name="Subtitle 1">
            <a:extLst>
              <a:ext uri="{FF2B5EF4-FFF2-40B4-BE49-F238E27FC236}">
                <a16:creationId xmlns:a16="http://schemas.microsoft.com/office/drawing/2014/main" id="{C0D6D02A-4551-8544-B8BC-E2DBAD465BE9}"/>
              </a:ext>
            </a:extLst>
          </p:cNvPr>
          <p:cNvSpPr txBox="1">
            <a:spLocks/>
          </p:cNvSpPr>
          <p:nvPr/>
        </p:nvSpPr>
        <p:spPr>
          <a:xfrm>
            <a:off x="16934631" y="6858000"/>
            <a:ext cx="4489789" cy="1212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4800" dirty="0">
                <a:solidFill>
                  <a:srgbClr val="F4F4F7"/>
                </a:solidFill>
                <a:latin typeface="Muli Light"/>
              </a:rPr>
              <a:t>Categorical &amp; numerical mixed</a:t>
            </a:r>
            <a:endParaRPr lang="en-US" sz="4800" dirty="0">
              <a:solidFill>
                <a:srgbClr val="F4F4F7"/>
              </a:solidFill>
              <a:latin typeface="Muli Light"/>
              <a:sym typeface="Mul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5251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ctrTitle"/>
          </p:nvPr>
        </p:nvSpPr>
        <p:spPr>
          <a:xfrm>
            <a:off x="13058538" y="5184718"/>
            <a:ext cx="9811200" cy="3002400"/>
          </a:xfrm>
          <a:prstGeom prst="rect">
            <a:avLst/>
          </a:prstGeom>
        </p:spPr>
        <p:txBody>
          <a:bodyPr spcFirstLastPara="1" wrap="square" lIns="182875" tIns="91400" rIns="182875" bIns="91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800" dirty="0"/>
              <a:t>Data Pre-processing</a:t>
            </a:r>
            <a:endParaRPr sz="7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>
            <a:spLocks noGrp="1"/>
          </p:cNvSpPr>
          <p:nvPr>
            <p:ph type="title"/>
          </p:nvPr>
        </p:nvSpPr>
        <p:spPr>
          <a:xfrm>
            <a:off x="476333" y="577067"/>
            <a:ext cx="23456700" cy="1580700"/>
          </a:xfrm>
          <a:prstGeom prst="rect">
            <a:avLst/>
          </a:prstGeom>
        </p:spPr>
        <p:txBody>
          <a:bodyPr spcFirstLastPara="1" wrap="square" lIns="182875" tIns="91400" rIns="182875" bIns="91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Cleaning</a:t>
            </a:r>
            <a:endParaRPr dirty="0"/>
          </a:p>
        </p:txBody>
      </p:sp>
      <p:sp>
        <p:nvSpPr>
          <p:cNvPr id="337" name="Google Shape;337;p36"/>
          <p:cNvSpPr txBox="1">
            <a:spLocks noGrp="1"/>
          </p:cNvSpPr>
          <p:nvPr>
            <p:ph type="body" idx="1"/>
          </p:nvPr>
        </p:nvSpPr>
        <p:spPr>
          <a:xfrm>
            <a:off x="450771" y="3599619"/>
            <a:ext cx="11558400" cy="8702400"/>
          </a:xfrm>
          <a:prstGeom prst="rect">
            <a:avLst/>
          </a:prstGeom>
        </p:spPr>
        <p:txBody>
          <a:bodyPr spcFirstLastPara="1" wrap="square" lIns="182875" tIns="91400" rIns="182875" bIns="91400" numCol="2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rgbClr val="E7E7F1"/>
                </a:solidFill>
              </a:rPr>
              <a:t>Customer Name </a:t>
            </a:r>
            <a:endParaRPr sz="3200" dirty="0">
              <a:solidFill>
                <a:srgbClr val="E7E7F1"/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rgbClr val="2D2E83"/>
                </a:solidFill>
              </a:rPr>
              <a:t>SFDC</a:t>
            </a:r>
            <a:r>
              <a:rPr lang="en-GB" sz="3200" dirty="0">
                <a:solidFill>
                  <a:srgbClr val="C6579A"/>
                </a:solidFill>
              </a:rPr>
              <a:t> </a:t>
            </a:r>
            <a:r>
              <a:rPr lang="en-GB" sz="3200" dirty="0">
                <a:solidFill>
                  <a:srgbClr val="2D2E83"/>
                </a:solidFill>
              </a:rPr>
              <a:t>Account ID</a:t>
            </a:r>
            <a:endParaRPr sz="3200" dirty="0">
              <a:solidFill>
                <a:srgbClr val="2D2E83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E7E7F1"/>
                </a:solidFill>
              </a:rPr>
              <a:t>Okay for Speech API Rollout?</a:t>
            </a:r>
            <a:endParaRPr sz="3200" dirty="0">
              <a:solidFill>
                <a:srgbClr val="E7E7F1"/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rgbClr val="2D2E83"/>
                </a:solidFill>
              </a:rPr>
              <a:t>Current Location (primary)</a:t>
            </a:r>
            <a:endParaRPr sz="3200" dirty="0">
              <a:solidFill>
                <a:srgbClr val="2D2E83"/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rgbClr val="2D2E83"/>
                </a:solidFill>
              </a:rPr>
              <a:t>Current Location (secondary)</a:t>
            </a:r>
            <a:endParaRPr sz="3200" dirty="0">
              <a:solidFill>
                <a:srgbClr val="2D2E83"/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rgbClr val="2D2E83"/>
                </a:solidFill>
              </a:rPr>
              <a:t>Filename (primary)</a:t>
            </a:r>
            <a:endParaRPr sz="3200" dirty="0">
              <a:solidFill>
                <a:srgbClr val="2D2E83"/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rgbClr val="2D2E83"/>
                </a:solidFill>
              </a:rPr>
              <a:t>Filename (secondary)</a:t>
            </a:r>
            <a:endParaRPr sz="3200" dirty="0">
              <a:solidFill>
                <a:srgbClr val="2D2E83"/>
              </a:solidFill>
            </a:endParaRPr>
          </a:p>
          <a:p>
            <a:pPr marL="0" lvl="0" indent="0">
              <a:buNone/>
            </a:pPr>
            <a:r>
              <a:rPr lang="en-GB" sz="3200" dirty="0">
                <a:solidFill>
                  <a:srgbClr val="E7E7F1"/>
                </a:solidFill>
              </a:rPr>
              <a:t>Initial Term Start Date</a:t>
            </a:r>
            <a:endParaRPr sz="3200" dirty="0">
              <a:solidFill>
                <a:srgbClr val="E7E7F1"/>
              </a:solidFill>
            </a:endParaRPr>
          </a:p>
          <a:p>
            <a:pPr marL="0" lvl="0" indent="0">
              <a:buNone/>
            </a:pPr>
            <a:r>
              <a:rPr lang="en-GB" sz="3200" dirty="0">
                <a:solidFill>
                  <a:srgbClr val="E7E7F1"/>
                </a:solidFill>
              </a:rPr>
              <a:t>Initial Term Length</a:t>
            </a:r>
            <a:endParaRPr sz="3200" dirty="0">
              <a:solidFill>
                <a:srgbClr val="E7E7F1"/>
              </a:solidFill>
            </a:endParaRPr>
          </a:p>
          <a:p>
            <a:pPr marL="0" lvl="0" indent="0">
              <a:buNone/>
            </a:pPr>
            <a:r>
              <a:rPr lang="en-GB" sz="3200" dirty="0">
                <a:solidFill>
                  <a:srgbClr val="E7E7F1"/>
                </a:solidFill>
              </a:rPr>
              <a:t>Auto-renewal</a:t>
            </a:r>
            <a:endParaRPr sz="3200" dirty="0">
              <a:solidFill>
                <a:srgbClr val="E7E7F1"/>
              </a:solidFill>
            </a:endParaRPr>
          </a:p>
          <a:p>
            <a:pPr marL="0" lvl="0" indent="0">
              <a:buNone/>
            </a:pPr>
            <a:r>
              <a:rPr lang="en-GB" sz="3200" dirty="0">
                <a:solidFill>
                  <a:srgbClr val="E7E7F1"/>
                </a:solidFill>
              </a:rPr>
              <a:t>Termination Rights</a:t>
            </a:r>
            <a:endParaRPr sz="3200" dirty="0">
              <a:solidFill>
                <a:srgbClr val="E7E7F1"/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3200" dirty="0"/>
          </a:p>
          <a:p>
            <a:pPr marL="0" indent="0">
              <a:buNone/>
            </a:pPr>
            <a:r>
              <a:rPr lang="en-GB" sz="3200" dirty="0">
                <a:solidFill>
                  <a:srgbClr val="E7E7F1"/>
                </a:solidFill>
              </a:rPr>
              <a:t>Marketing</a:t>
            </a:r>
            <a:endParaRPr sz="3200" dirty="0">
              <a:solidFill>
                <a:srgbClr val="E7E7F1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E7E7F1"/>
                </a:solidFill>
              </a:rPr>
              <a:t>Non-Solicit Obligations</a:t>
            </a:r>
            <a:endParaRPr sz="3200" dirty="0">
              <a:solidFill>
                <a:srgbClr val="E7E7F1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E7E7F1"/>
                </a:solidFill>
              </a:rPr>
              <a:t>Legal Terms and Conditions</a:t>
            </a:r>
            <a:endParaRPr sz="3200" dirty="0">
              <a:solidFill>
                <a:srgbClr val="E7E7F1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E7E7F1"/>
                </a:solidFill>
              </a:rPr>
              <a:t>SLA</a:t>
            </a:r>
            <a:endParaRPr sz="3200" dirty="0">
              <a:solidFill>
                <a:srgbClr val="E7E7F1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E7E7F1"/>
                </a:solidFill>
              </a:rPr>
              <a:t>DPA</a:t>
            </a:r>
            <a:endParaRPr sz="3200" dirty="0">
              <a:solidFill>
                <a:srgbClr val="E7E7F1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E7E7F1"/>
                </a:solidFill>
              </a:rPr>
              <a:t>Privacy Policy Change Notice Requirement</a:t>
            </a:r>
            <a:endParaRPr sz="3200" dirty="0">
              <a:solidFill>
                <a:srgbClr val="E7E7F1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E7E7F1"/>
                </a:solidFill>
              </a:rPr>
              <a:t>Data or Security Breach Notice Requirement</a:t>
            </a:r>
            <a:endParaRPr sz="3200" dirty="0">
              <a:solidFill>
                <a:srgbClr val="E7E7F1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E7E7F1"/>
                </a:solidFill>
              </a:rPr>
              <a:t>Change of Control provision</a:t>
            </a:r>
            <a:endParaRPr sz="3200" dirty="0">
              <a:solidFill>
                <a:srgbClr val="E7E7F1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E7E7F1"/>
                </a:solidFill>
              </a:rPr>
              <a:t>Governing Law</a:t>
            </a:r>
            <a:endParaRPr sz="3200" dirty="0">
              <a:solidFill>
                <a:srgbClr val="E7E7F1"/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lang="en-US" sz="3200" dirty="0"/>
          </a:p>
        </p:txBody>
      </p:sp>
      <p:sp>
        <p:nvSpPr>
          <p:cNvPr id="338" name="Google Shape;338;p36"/>
          <p:cNvSpPr txBox="1">
            <a:spLocks noGrp="1"/>
          </p:cNvSpPr>
          <p:nvPr>
            <p:ph type="body" idx="2"/>
          </p:nvPr>
        </p:nvSpPr>
        <p:spPr>
          <a:xfrm>
            <a:off x="12394111" y="3599619"/>
            <a:ext cx="11558400" cy="8702400"/>
          </a:xfrm>
          <a:prstGeom prst="rect">
            <a:avLst/>
          </a:prstGeom>
        </p:spPr>
        <p:txBody>
          <a:bodyPr spcFirstLastPara="1" wrap="square" lIns="182875" tIns="91400" rIns="182875" bIns="91400" numCol="2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E7E7F1"/>
                </a:solidFill>
              </a:rPr>
              <a:t>Notable Non-Standard Terms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7E7F1"/>
                </a:solidFill>
              </a:rPr>
              <a:t>Outrageous Terms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D2E83"/>
                </a:solidFill>
              </a:rPr>
              <a:t>Expected Renewal ARR * (converted) Currency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D2E83"/>
                </a:solidFill>
              </a:rPr>
              <a:t>Expected Renewal ARR * (converted)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7E7F1"/>
                </a:solidFill>
              </a:rPr>
              <a:t>Account Status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D2E83"/>
                </a:solidFill>
              </a:rPr>
              <a:t>Account Contract End Date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D2E83"/>
                </a:solidFill>
              </a:rPr>
              <a:t>Account Owner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D2E83"/>
                </a:solidFill>
              </a:rPr>
              <a:t>Customer Success Coach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7E7F1"/>
                </a:solidFill>
              </a:rPr>
              <a:t>Expected Renewal ARR * Currency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E7E7F1"/>
                </a:solidFill>
              </a:rPr>
              <a:t>Expected Renewal ARR *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7E7F1"/>
                </a:solidFill>
              </a:rPr>
              <a:t>Package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7E7F1"/>
                </a:solidFill>
              </a:rPr>
              <a:t>N° of Licenses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7E7F1"/>
                </a:solidFill>
              </a:rPr>
              <a:t>Used Licenses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7E7F1"/>
                </a:solidFill>
              </a:rPr>
              <a:t>Assigned users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7E7F1"/>
                </a:solidFill>
              </a:rPr>
              <a:t>Segment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7E7F1"/>
                </a:solidFill>
              </a:rPr>
              <a:t>Employees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D2E83"/>
                </a:solidFill>
              </a:rPr>
              <a:t>Fortune Rank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D2E83"/>
                </a:solidFill>
              </a:rPr>
              <a:t>Billing State/Province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D2E83"/>
                </a:solidFill>
              </a:rPr>
              <a:t>Billing Country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D2E83"/>
                </a:solidFill>
              </a:rPr>
              <a:t>Hoovers Industry</a:t>
            </a:r>
          </a:p>
          <a:p>
            <a:endParaRPr lang="en-US" sz="3200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5" name="Google Shape;325;p34">
            <a:extLst>
              <a:ext uri="{FF2B5EF4-FFF2-40B4-BE49-F238E27FC236}">
                <a16:creationId xmlns:a16="http://schemas.microsoft.com/office/drawing/2014/main" id="{C0763C6A-5E00-3245-846D-A67F2F0F5864}"/>
              </a:ext>
            </a:extLst>
          </p:cNvPr>
          <p:cNvSpPr txBox="1">
            <a:spLocks/>
          </p:cNvSpPr>
          <p:nvPr/>
        </p:nvSpPr>
        <p:spPr>
          <a:xfrm>
            <a:off x="476333" y="2157867"/>
            <a:ext cx="234567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584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Muli Light"/>
              <a:buChar char="•"/>
              <a:defRPr sz="5600" b="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uli Light"/>
              <a:buChar char="•"/>
              <a:defRPr sz="4800" b="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uli Light"/>
              <a:buChar char="•"/>
              <a:defRPr sz="4000" b="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uli Light"/>
              <a:buChar char="•"/>
              <a:defRPr sz="3700" b="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uli Light"/>
              <a:buChar char="•"/>
              <a:defRPr sz="3700" b="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uli Light"/>
              <a:buChar char="•"/>
              <a:defRPr sz="3700" b="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uli Light"/>
              <a:buChar char="•"/>
              <a:defRPr sz="3700" b="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uli Light"/>
              <a:buChar char="•"/>
              <a:defRPr sz="3700" b="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uli Light"/>
              <a:buChar char="•"/>
              <a:defRPr sz="3700" b="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None/>
            </a:pPr>
            <a:r>
              <a:rPr lang="en-US" sz="4800" dirty="0">
                <a:solidFill>
                  <a:srgbClr val="7A4183"/>
                </a:solidFill>
              </a:rPr>
              <a:t>After meeting with Joy and Shannon on Jun 27</a:t>
            </a:r>
            <a:r>
              <a:rPr lang="en-US" sz="4800" baseline="30000" dirty="0">
                <a:solidFill>
                  <a:srgbClr val="7A4183"/>
                </a:solidFill>
              </a:rPr>
              <a:t>th</a:t>
            </a:r>
            <a:r>
              <a:rPr lang="en-US" sz="4800" dirty="0">
                <a:solidFill>
                  <a:srgbClr val="7A4183"/>
                </a:solidFill>
              </a:rPr>
              <a:t>, we decided to remove the following 14 highlighted variables from dataset: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79D9-2232-0C49-AD83-EDCF8D66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75" y="1335350"/>
            <a:ext cx="23456700" cy="1580700"/>
          </a:xfrm>
        </p:spPr>
        <p:txBody>
          <a:bodyPr/>
          <a:lstStyle/>
          <a:p>
            <a:r>
              <a:rPr lang="en-GB" dirty="0"/>
              <a:t>Data Transformation(1)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443F28F-798D-0E41-BADB-13528B8A46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6565421"/>
              </p:ext>
            </p:extLst>
          </p:nvPr>
        </p:nvGraphicFramePr>
        <p:xfrm>
          <a:off x="1036320" y="4572000"/>
          <a:ext cx="21915120" cy="682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43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>
            <a:spLocks noGrp="1"/>
          </p:cNvSpPr>
          <p:nvPr>
            <p:ph type="title"/>
          </p:nvPr>
        </p:nvSpPr>
        <p:spPr>
          <a:xfrm>
            <a:off x="476333" y="577067"/>
            <a:ext cx="23456700" cy="1580700"/>
          </a:xfrm>
          <a:prstGeom prst="rect">
            <a:avLst/>
          </a:prstGeom>
        </p:spPr>
        <p:txBody>
          <a:bodyPr spcFirstLastPara="1" wrap="square" lIns="182875" tIns="91400" rIns="182875" bIns="91400" anchor="ctr" anchorCtr="0">
            <a:noAutofit/>
          </a:bodyPr>
          <a:lstStyle/>
          <a:p>
            <a:pPr lvl="0"/>
            <a:r>
              <a:rPr lang="en-GB" dirty="0"/>
              <a:t>Data Reduction</a:t>
            </a:r>
            <a:endParaRPr dirty="0"/>
          </a:p>
        </p:txBody>
      </p:sp>
      <p:sp>
        <p:nvSpPr>
          <p:cNvPr id="337" name="Google Shape;337;p36"/>
          <p:cNvSpPr txBox="1">
            <a:spLocks noGrp="1"/>
          </p:cNvSpPr>
          <p:nvPr>
            <p:ph type="body" idx="1"/>
          </p:nvPr>
        </p:nvSpPr>
        <p:spPr>
          <a:xfrm>
            <a:off x="450771" y="3599619"/>
            <a:ext cx="11558400" cy="8702400"/>
          </a:xfrm>
          <a:prstGeom prst="rect">
            <a:avLst/>
          </a:prstGeom>
        </p:spPr>
        <p:txBody>
          <a:bodyPr spcFirstLastPara="1" wrap="square" lIns="182875" tIns="91400" rIns="182875" bIns="91400" numCol="2" anchor="t" anchorCtr="0">
            <a:noAutofit/>
          </a:bodyPr>
          <a:lstStyle/>
          <a:p>
            <a:pPr marL="0" indent="0">
              <a:buFont typeface="Wingdings 3" charset="2"/>
              <a:buNone/>
            </a:pP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Font typeface="Wingdings 3" charset="2"/>
              <a:buNone/>
            </a:pP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3200" dirty="0">
                <a:solidFill>
                  <a:srgbClr val="E7E7F1"/>
                </a:solidFill>
              </a:rPr>
              <a:t>Okay for Speech API Rollout?</a:t>
            </a:r>
          </a:p>
          <a:p>
            <a:pPr indent="-457200">
              <a:buClr>
                <a:srgbClr val="2D2E83"/>
              </a:buClr>
              <a:buSzPct val="100000"/>
              <a:buFont typeface="Wingdings" pitchFamily="2" charset="2"/>
              <a:buChar char="ü"/>
            </a:pPr>
            <a:r>
              <a:rPr lang="en-US" sz="3200" b="1" dirty="0">
                <a:solidFill>
                  <a:srgbClr val="2D2E83"/>
                </a:solidFill>
              </a:rPr>
              <a:t>Duration</a:t>
            </a:r>
          </a:p>
          <a:p>
            <a:pPr marL="0" indent="0">
              <a:buFont typeface="Wingdings 3" charset="2"/>
              <a:buNone/>
            </a:pPr>
            <a:r>
              <a:rPr lang="en-US" sz="3200" dirty="0">
                <a:solidFill>
                  <a:srgbClr val="E7E7F1"/>
                </a:solidFill>
              </a:rPr>
              <a:t>Initial Term Length</a:t>
            </a:r>
          </a:p>
          <a:p>
            <a:pPr>
              <a:buClr>
                <a:srgbClr val="2D2E83"/>
              </a:buClr>
              <a:buSzPct val="100000"/>
              <a:buFont typeface="Wingdings" pitchFamily="2" charset="2"/>
              <a:buChar char="ü"/>
            </a:pPr>
            <a:r>
              <a:rPr lang="en-US" sz="3200" b="1" dirty="0">
                <a:solidFill>
                  <a:srgbClr val="2D2E83"/>
                </a:solidFill>
              </a:rPr>
              <a:t>Auto-renewal</a:t>
            </a:r>
          </a:p>
          <a:p>
            <a:pPr>
              <a:buClr>
                <a:srgbClr val="2D2E83"/>
              </a:buClr>
              <a:buSzPct val="100000"/>
              <a:buFont typeface="Wingdings" pitchFamily="2" charset="2"/>
              <a:buChar char="ü"/>
            </a:pPr>
            <a:r>
              <a:rPr lang="en-US" sz="3200" b="1" dirty="0">
                <a:solidFill>
                  <a:srgbClr val="2D2E83"/>
                </a:solidFill>
              </a:rPr>
              <a:t>Termination</a:t>
            </a:r>
            <a:r>
              <a:rPr lang="en-US" sz="3200" dirty="0">
                <a:solidFill>
                  <a:srgbClr val="2D2E83"/>
                </a:solidFill>
              </a:rPr>
              <a:t> </a:t>
            </a:r>
            <a:r>
              <a:rPr lang="en-US" sz="3200" b="1" dirty="0">
                <a:solidFill>
                  <a:srgbClr val="2D2E83"/>
                </a:solidFill>
              </a:rPr>
              <a:t>Rights</a:t>
            </a:r>
          </a:p>
          <a:p>
            <a:pPr marL="0" indent="0">
              <a:buFont typeface="Wingdings 3" charset="2"/>
              <a:buNone/>
            </a:pPr>
            <a:r>
              <a:rPr lang="en-US" sz="3200" dirty="0">
                <a:solidFill>
                  <a:srgbClr val="E7E7F1"/>
                </a:solidFill>
              </a:rPr>
              <a:t>Marketing</a:t>
            </a:r>
            <a:r>
              <a:rPr lang="en-US" sz="3200" dirty="0">
                <a:solidFill>
                  <a:srgbClr val="F4F4F7"/>
                </a:solidFill>
              </a:rPr>
              <a:t>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               </a:t>
            </a:r>
          </a:p>
          <a:p>
            <a:pPr marL="0" indent="0">
              <a:buFont typeface="Wingdings 3" charset="2"/>
              <a:buNone/>
            </a:pPr>
            <a:endParaRPr lang="en-US" sz="3200" dirty="0"/>
          </a:p>
          <a:p>
            <a:pPr marL="0" indent="0">
              <a:buFont typeface="Wingdings 3" charset="2"/>
              <a:buNone/>
            </a:pPr>
            <a:endParaRPr lang="en-US" sz="3200" dirty="0"/>
          </a:p>
          <a:p>
            <a:pPr marL="0" indent="0">
              <a:buFont typeface="Wingdings 3" charset="2"/>
              <a:buNone/>
            </a:pPr>
            <a:endParaRPr lang="en-US" sz="3200" dirty="0"/>
          </a:p>
          <a:p>
            <a:pPr marL="0" indent="0">
              <a:buFont typeface="Wingdings 3" charset="2"/>
              <a:buNone/>
            </a:pPr>
            <a:endParaRPr lang="en-US" sz="3200" dirty="0"/>
          </a:p>
          <a:p>
            <a:pPr marL="0" indent="0">
              <a:buFont typeface="Wingdings 3" charset="2"/>
              <a:buNone/>
            </a:pPr>
            <a:endParaRPr lang="en-US" sz="3200" dirty="0"/>
          </a:p>
          <a:p>
            <a:pPr marL="0" indent="0">
              <a:buFont typeface="Wingdings 3" charset="2"/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E7E7F1"/>
                </a:solidFill>
              </a:rPr>
              <a:t>Non-Solicit Obligations</a:t>
            </a:r>
          </a:p>
          <a:p>
            <a:pPr>
              <a:buClr>
                <a:srgbClr val="2D2E83"/>
              </a:buClr>
              <a:buSzPct val="100000"/>
              <a:buFont typeface="Wingdings" pitchFamily="2" charset="2"/>
              <a:buChar char="ü"/>
            </a:pPr>
            <a:r>
              <a:rPr lang="en-US" sz="3200" b="1" dirty="0">
                <a:solidFill>
                  <a:srgbClr val="2D2E83"/>
                </a:solidFill>
              </a:rPr>
              <a:t>Legal Terms and Conditions</a:t>
            </a:r>
          </a:p>
          <a:p>
            <a:pPr>
              <a:buClr>
                <a:srgbClr val="2D2E83"/>
              </a:buClr>
              <a:buSzPct val="100000"/>
              <a:buFont typeface="Wingdings" pitchFamily="2" charset="2"/>
              <a:buChar char="ü"/>
            </a:pPr>
            <a:r>
              <a:rPr lang="en-US" sz="3200" b="1" dirty="0">
                <a:solidFill>
                  <a:srgbClr val="2D2E83"/>
                </a:solidFill>
              </a:rPr>
              <a:t>SLA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7E7F1"/>
                </a:solidFill>
              </a:rPr>
              <a:t>DPA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7E7F1"/>
                </a:solidFill>
              </a:rPr>
              <a:t>Privacy Policy Change Notice Requirement</a:t>
            </a:r>
          </a:p>
        </p:txBody>
      </p:sp>
      <p:sp>
        <p:nvSpPr>
          <p:cNvPr id="338" name="Google Shape;338;p36"/>
          <p:cNvSpPr txBox="1">
            <a:spLocks noGrp="1"/>
          </p:cNvSpPr>
          <p:nvPr>
            <p:ph type="body" idx="2"/>
          </p:nvPr>
        </p:nvSpPr>
        <p:spPr>
          <a:xfrm>
            <a:off x="12394111" y="3599619"/>
            <a:ext cx="11558400" cy="8702400"/>
          </a:xfrm>
          <a:prstGeom prst="rect">
            <a:avLst/>
          </a:prstGeom>
        </p:spPr>
        <p:txBody>
          <a:bodyPr spcFirstLastPara="1" wrap="square" lIns="182875" tIns="91400" rIns="182875" bIns="91400" numCol="2" anchor="t" anchorCtr="0">
            <a:noAutofit/>
          </a:bodyPr>
          <a:lstStyle/>
          <a:p>
            <a:pPr marL="0" indent="0">
              <a:buFont typeface="Wingdings 3" charset="2"/>
              <a:buNone/>
            </a:pPr>
            <a:endParaRPr lang="en-US" sz="3200" dirty="0"/>
          </a:p>
          <a:p>
            <a:pPr marL="0" indent="0">
              <a:buFont typeface="Wingdings 3" charset="2"/>
              <a:buNone/>
            </a:pPr>
            <a:endParaRPr lang="en-US" sz="3200" dirty="0"/>
          </a:p>
          <a:p>
            <a:pPr>
              <a:buClr>
                <a:srgbClr val="2D2E83"/>
              </a:buClr>
              <a:buSzPct val="100000"/>
              <a:buFont typeface="Wingdings" pitchFamily="2" charset="2"/>
              <a:buChar char="ü"/>
            </a:pPr>
            <a:r>
              <a:rPr lang="en-US" sz="3200" b="1" dirty="0">
                <a:solidFill>
                  <a:srgbClr val="2D2E83"/>
                </a:solidFill>
              </a:rPr>
              <a:t>Data or Security Breach Notice Requirement</a:t>
            </a:r>
          </a:p>
          <a:p>
            <a:pPr marL="0" indent="0">
              <a:buFont typeface="Wingdings 3" charset="2"/>
              <a:buNone/>
            </a:pPr>
            <a:r>
              <a:rPr lang="en-US" sz="3200" dirty="0">
                <a:solidFill>
                  <a:srgbClr val="E7E7F1"/>
                </a:solidFill>
              </a:rPr>
              <a:t>Change of Control provision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7E7F1"/>
                </a:solidFill>
              </a:rPr>
              <a:t>Governing Law</a:t>
            </a:r>
          </a:p>
          <a:p>
            <a:pPr>
              <a:buClr>
                <a:srgbClr val="2D2E83"/>
              </a:buClr>
              <a:buSzPct val="100000"/>
              <a:buFont typeface="Wingdings" pitchFamily="2" charset="2"/>
              <a:buChar char="ü"/>
            </a:pPr>
            <a:r>
              <a:rPr lang="en-US" sz="3200" b="1" dirty="0">
                <a:solidFill>
                  <a:srgbClr val="2D2E83"/>
                </a:solidFill>
              </a:rPr>
              <a:t>Notable Non-Standard Terms</a:t>
            </a:r>
          </a:p>
          <a:p>
            <a:pPr>
              <a:buClr>
                <a:srgbClr val="2D2E83"/>
              </a:buClr>
              <a:buSzPct val="100000"/>
              <a:buFont typeface="Wingdings" pitchFamily="2" charset="2"/>
              <a:buChar char="ü"/>
            </a:pPr>
            <a:r>
              <a:rPr lang="en-US" sz="3200" b="1" dirty="0">
                <a:solidFill>
                  <a:srgbClr val="2D2E83"/>
                </a:solidFill>
              </a:rPr>
              <a:t>Outrageous Terms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pPr>
              <a:buClr>
                <a:srgbClr val="2D2E83"/>
              </a:buClr>
              <a:buSzPct val="100000"/>
              <a:buFont typeface="Wingdings" pitchFamily="2" charset="2"/>
              <a:buChar char="ü"/>
            </a:pPr>
            <a:r>
              <a:rPr lang="en-US" sz="3200" b="1" dirty="0">
                <a:solidFill>
                  <a:srgbClr val="2D2E83"/>
                </a:solidFill>
              </a:rPr>
              <a:t>Expected Renewal ARR</a:t>
            </a:r>
          </a:p>
          <a:p>
            <a:pPr>
              <a:buClr>
                <a:srgbClr val="2D2E83"/>
              </a:buClr>
              <a:buSzPct val="100000"/>
              <a:buFont typeface="Wingdings" pitchFamily="2" charset="2"/>
              <a:buChar char="ü"/>
            </a:pPr>
            <a:r>
              <a:rPr lang="en-US" sz="3200" b="1" dirty="0">
                <a:solidFill>
                  <a:srgbClr val="2D2E83"/>
                </a:solidFill>
              </a:rPr>
              <a:t>Package </a:t>
            </a:r>
          </a:p>
          <a:p>
            <a:pPr>
              <a:buClr>
                <a:srgbClr val="2D2E83"/>
              </a:buClr>
              <a:buSzPct val="100000"/>
              <a:buFont typeface="Wingdings" pitchFamily="2" charset="2"/>
              <a:buChar char="ü"/>
            </a:pPr>
            <a:r>
              <a:rPr lang="en-US" sz="3200" b="1" dirty="0">
                <a:solidFill>
                  <a:srgbClr val="2D2E83"/>
                </a:solidFill>
              </a:rPr>
              <a:t>N° of Licenses</a:t>
            </a:r>
          </a:p>
          <a:p>
            <a:pPr>
              <a:buClr>
                <a:srgbClr val="2D2E83"/>
              </a:buClr>
              <a:buSzPct val="100000"/>
              <a:buFont typeface="Wingdings" pitchFamily="2" charset="2"/>
              <a:buChar char="ü"/>
            </a:pPr>
            <a:r>
              <a:rPr lang="en-US" sz="3200" b="1" dirty="0">
                <a:solidFill>
                  <a:srgbClr val="2D2E83"/>
                </a:solidFill>
              </a:rPr>
              <a:t>Used Licenses</a:t>
            </a:r>
          </a:p>
          <a:p>
            <a:pPr>
              <a:buClr>
                <a:srgbClr val="2D2E83"/>
              </a:buClr>
              <a:buSzPct val="100000"/>
              <a:buFont typeface="Wingdings" pitchFamily="2" charset="2"/>
              <a:buChar char="ü"/>
            </a:pPr>
            <a:r>
              <a:rPr lang="en-US" sz="3200" b="1" dirty="0">
                <a:solidFill>
                  <a:srgbClr val="2D2E83"/>
                </a:solidFill>
              </a:rPr>
              <a:t>Assigned users</a:t>
            </a:r>
          </a:p>
          <a:p>
            <a:pPr>
              <a:buClr>
                <a:srgbClr val="2D2E83"/>
              </a:buClr>
              <a:buSzPct val="100000"/>
              <a:buFont typeface="Wingdings" pitchFamily="2" charset="2"/>
              <a:buChar char="ü"/>
            </a:pPr>
            <a:r>
              <a:rPr lang="en-US" sz="3200" b="1" dirty="0">
                <a:solidFill>
                  <a:srgbClr val="2D2E83"/>
                </a:solidFill>
              </a:rPr>
              <a:t>Segment </a:t>
            </a:r>
          </a:p>
          <a:p>
            <a:pPr>
              <a:buClr>
                <a:srgbClr val="2D2E83"/>
              </a:buClr>
              <a:buSzPct val="100000"/>
              <a:buFont typeface="Wingdings" pitchFamily="2" charset="2"/>
              <a:buChar char="ü"/>
            </a:pPr>
            <a:r>
              <a:rPr lang="en-US" sz="3200" b="1" dirty="0">
                <a:solidFill>
                  <a:srgbClr val="2D2E83"/>
                </a:solidFill>
              </a:rPr>
              <a:t>Employees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Google Shape;325;p34">
            <a:extLst>
              <a:ext uri="{FF2B5EF4-FFF2-40B4-BE49-F238E27FC236}">
                <a16:creationId xmlns:a16="http://schemas.microsoft.com/office/drawing/2014/main" id="{C0763C6A-5E00-3245-846D-A67F2F0F5864}"/>
              </a:ext>
            </a:extLst>
          </p:cNvPr>
          <p:cNvSpPr txBox="1">
            <a:spLocks/>
          </p:cNvSpPr>
          <p:nvPr/>
        </p:nvSpPr>
        <p:spPr>
          <a:xfrm>
            <a:off x="476333" y="2157867"/>
            <a:ext cx="234567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584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Muli Light"/>
              <a:buChar char="•"/>
              <a:defRPr sz="5600" b="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uli Light"/>
              <a:buChar char="•"/>
              <a:defRPr sz="4800" b="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uli Light"/>
              <a:buChar char="•"/>
              <a:defRPr sz="4000" b="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uli Light"/>
              <a:buChar char="•"/>
              <a:defRPr sz="3700" b="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uli Light"/>
              <a:buChar char="•"/>
              <a:defRPr sz="3700" b="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uli Light"/>
              <a:buChar char="•"/>
              <a:defRPr sz="3700" b="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uli Light"/>
              <a:buChar char="•"/>
              <a:defRPr sz="3700" b="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uli Light"/>
              <a:buChar char="•"/>
              <a:defRPr sz="3700" b="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463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uli Light"/>
              <a:buChar char="•"/>
              <a:defRPr sz="3700" b="0" i="0" u="none" strike="noStrike" cap="none">
                <a:solidFill>
                  <a:schemeClr val="dk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None/>
            </a:pPr>
            <a:r>
              <a:rPr lang="en-US" sz="4800" dirty="0">
                <a:solidFill>
                  <a:srgbClr val="7A4183"/>
                </a:solidFill>
              </a:rPr>
              <a:t>Run random forest model to screen out variables making no contributions to model building. Kept variables are shown below:</a:t>
            </a:r>
          </a:p>
        </p:txBody>
      </p:sp>
    </p:spTree>
    <p:extLst>
      <p:ext uri="{BB962C8B-B14F-4D97-AF65-F5344CB8AC3E}">
        <p14:creationId xmlns:p14="http://schemas.microsoft.com/office/powerpoint/2010/main" val="153834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C2E83"/>
      </a:dk1>
      <a:lt1>
        <a:srgbClr val="FFFFFF"/>
      </a:lt1>
      <a:dk2>
        <a:srgbClr val="2C2E83"/>
      </a:dk2>
      <a:lt2>
        <a:srgbClr val="F5F5F7"/>
      </a:lt2>
      <a:accent1>
        <a:srgbClr val="794183"/>
      </a:accent1>
      <a:accent2>
        <a:srgbClr val="C6579A"/>
      </a:accent2>
      <a:accent3>
        <a:srgbClr val="FF6347"/>
      </a:accent3>
      <a:accent4>
        <a:srgbClr val="F3B350"/>
      </a:accent4>
      <a:accent5>
        <a:srgbClr val="D1E230"/>
      </a:accent5>
      <a:accent6>
        <a:srgbClr val="87D37C"/>
      </a:accent6>
      <a:hlink>
        <a:srgbClr val="00A3E0"/>
      </a:hlink>
      <a:folHlink>
        <a:srgbClr val="87CEF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1283</Words>
  <Application>Microsoft Macintosh PowerPoint</Application>
  <PresentationFormat>Custom</PresentationFormat>
  <Paragraphs>306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Muli</vt:lpstr>
      <vt:lpstr>Wingdings 3</vt:lpstr>
      <vt:lpstr>Muli Light</vt:lpstr>
      <vt:lpstr>Cambria Math</vt:lpstr>
      <vt:lpstr>Muli SemiBold</vt:lpstr>
      <vt:lpstr>Arial</vt:lpstr>
      <vt:lpstr>Wingdings</vt:lpstr>
      <vt:lpstr>Office Theme</vt:lpstr>
      <vt:lpstr>Understand Customer Portfolio Using Machine Learning</vt:lpstr>
      <vt:lpstr>PowerPoint Presentation</vt:lpstr>
      <vt:lpstr>Project Introduction</vt:lpstr>
      <vt:lpstr>Project Introduction</vt:lpstr>
      <vt:lpstr>Glance at Dataset</vt:lpstr>
      <vt:lpstr>Data Pre-processing</vt:lpstr>
      <vt:lpstr>Data Cleaning</vt:lpstr>
      <vt:lpstr>Data Transformation(1)</vt:lpstr>
      <vt:lpstr>Data Reduction</vt:lpstr>
      <vt:lpstr>PowerPoint Presentation</vt:lpstr>
      <vt:lpstr>Model Building</vt:lpstr>
      <vt:lpstr>Model Building</vt:lpstr>
      <vt:lpstr>Model Outputs</vt:lpstr>
      <vt:lpstr>Model Outputs</vt:lpstr>
      <vt:lpstr>Model Interpretation</vt:lpstr>
      <vt:lpstr>Model Interpretation</vt:lpstr>
      <vt:lpstr>Model Interpretation</vt:lpstr>
      <vt:lpstr>Variable Summary</vt:lpstr>
      <vt:lpstr>Variable Summary</vt:lpstr>
      <vt:lpstr>Model Usage</vt:lpstr>
      <vt:lpstr>Model Usage</vt:lpstr>
      <vt:lpstr>Future Work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 Customer Portfolio Using Machine Learning</dc:title>
  <cp:lastModifiedBy>Lavinia</cp:lastModifiedBy>
  <cp:revision>26</cp:revision>
  <dcterms:modified xsi:type="dcterms:W3CDTF">2019-08-21T19:01:58Z</dcterms:modified>
</cp:coreProperties>
</file>