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A05"/>
    <a:srgbClr val="FD1FC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56" y="-5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E04B3-FDB2-4AFF-8917-9C751B4DB644}" type="datetimeFigureOut">
              <a:rPr lang="en-US" smtClean="0"/>
              <a:pPr/>
              <a:t>7/25/2013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F46E5-F397-48B0-8717-62548D3F8D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95232" y="995345"/>
            <a:ext cx="2633464" cy="148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8" name="Picture 3" descr="C:\MyFiles\x-io\Products\Images And Videos\Published On Website\x-OSC Top.jp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1667" t="12118" r="32005" b="16770"/>
          <a:stretch>
            <a:fillRect/>
          </a:stretch>
        </p:blipFill>
        <p:spPr bwMode="auto">
          <a:xfrm>
            <a:off x="6357950" y="2500306"/>
            <a:ext cx="2360557" cy="3465575"/>
          </a:xfrm>
          <a:prstGeom prst="rect">
            <a:avLst/>
          </a:prstGeom>
          <a:noFill/>
        </p:spPr>
      </p:pic>
      <p:cxnSp>
        <p:nvCxnSpPr>
          <p:cNvPr id="84" name="Straight Connector 83"/>
          <p:cNvCxnSpPr/>
          <p:nvPr/>
        </p:nvCxnSpPr>
        <p:spPr>
          <a:xfrm rot="10800000">
            <a:off x="1643042" y="5572140"/>
            <a:ext cx="4857786" cy="1588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-71471" y="3857629"/>
            <a:ext cx="3429025" cy="1"/>
          </a:xfrm>
          <a:prstGeom prst="line">
            <a:avLst/>
          </a:prstGeom>
          <a:ln w="38100" cap="rnd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500166" y="5786454"/>
            <a:ext cx="5000662" cy="1588"/>
          </a:xfrm>
          <a:prstGeom prst="line">
            <a:avLst/>
          </a:prstGeom>
          <a:ln w="381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15193" y="2486031"/>
            <a:ext cx="685013" cy="770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 flipH="1" flipV="1">
            <a:off x="-321504" y="3964786"/>
            <a:ext cx="3643339" cy="1"/>
          </a:xfrm>
          <a:prstGeom prst="line">
            <a:avLst/>
          </a:prstGeom>
          <a:ln w="3810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81311" y="1000116"/>
            <a:ext cx="2633464" cy="1485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3" name="Straight Connector 72"/>
          <p:cNvCxnSpPr/>
          <p:nvPr/>
        </p:nvCxnSpPr>
        <p:spPr>
          <a:xfrm rot="16200000" flipV="1">
            <a:off x="2714615" y="3857628"/>
            <a:ext cx="3429025" cy="1"/>
          </a:xfrm>
          <a:prstGeom prst="line">
            <a:avLst/>
          </a:prstGeom>
          <a:ln w="381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H="1">
            <a:off x="3893340" y="2393149"/>
            <a:ext cx="500065" cy="1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 flipH="1" flipV="1">
            <a:off x="2464579" y="3964785"/>
            <a:ext cx="3643339" cy="3"/>
          </a:xfrm>
          <a:prstGeom prst="line">
            <a:avLst/>
          </a:prstGeom>
          <a:ln w="381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0800000">
            <a:off x="4143372" y="2643182"/>
            <a:ext cx="2357454" cy="158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>
            <a:off x="1357290" y="2819395"/>
            <a:ext cx="5143536" cy="1588"/>
          </a:xfrm>
          <a:prstGeom prst="line">
            <a:avLst/>
          </a:prstGeom>
          <a:ln w="38100" cap="rnd">
            <a:solidFill>
              <a:srgbClr val="FFC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Seb Madgwick</dc:creator>
  <cp:lastModifiedBy>Seb Madgwick</cp:lastModifiedBy>
  <cp:revision>11</cp:revision>
  <dcterms:created xsi:type="dcterms:W3CDTF">2013-07-24T22:17:44Z</dcterms:created>
  <dcterms:modified xsi:type="dcterms:W3CDTF">2013-07-25T21:26:00Z</dcterms:modified>
</cp:coreProperties>
</file>