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DD21-E37B-47A8-A858-22A7AD8475D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20F1-BCFC-47C3-B6C2-B6E362AB1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98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DD21-E37B-47A8-A858-22A7AD8475D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20F1-BCFC-47C3-B6C2-B6E362AB1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6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DD21-E37B-47A8-A858-22A7AD8475D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20F1-BCFC-47C3-B6C2-B6E362AB1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0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DD21-E37B-47A8-A858-22A7AD8475D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20F1-BCFC-47C3-B6C2-B6E362AB1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47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DD21-E37B-47A8-A858-22A7AD8475D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20F1-BCFC-47C3-B6C2-B6E362AB1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14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DD21-E37B-47A8-A858-22A7AD8475D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20F1-BCFC-47C3-B6C2-B6E362AB1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64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DD21-E37B-47A8-A858-22A7AD8475D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20F1-BCFC-47C3-B6C2-B6E362AB1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26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DD21-E37B-47A8-A858-22A7AD8475D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20F1-BCFC-47C3-B6C2-B6E362AB1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30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DD21-E37B-47A8-A858-22A7AD8475D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20F1-BCFC-47C3-B6C2-B6E362AB1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28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DD21-E37B-47A8-A858-22A7AD8475D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20F1-BCFC-47C3-B6C2-B6E362AB1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01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DD21-E37B-47A8-A858-22A7AD8475D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20F1-BCFC-47C3-B6C2-B6E362AB1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24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6DD21-E37B-47A8-A858-22A7AD8475D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420F1-BCFC-47C3-B6C2-B6E362AB1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56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Django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Notes : </a:t>
            </a:r>
            <a:r>
              <a:rPr lang="en-IN" dirty="0" err="1" smtClean="0"/>
              <a:t>Django</a:t>
            </a:r>
            <a:r>
              <a:rPr lang="en-IN" dirty="0" smtClean="0"/>
              <a:t> is python frameworks using library . </a:t>
            </a:r>
          </a:p>
          <a:p>
            <a:r>
              <a:rPr lang="en-IN" dirty="0" smtClean="0"/>
              <a:t>This notes helps us that improve </a:t>
            </a:r>
            <a:r>
              <a:rPr lang="en-IN" dirty="0" err="1" smtClean="0"/>
              <a:t>urknow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364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en-IN" dirty="0" err="1" smtClean="0"/>
              <a:t>Django</a:t>
            </a:r>
            <a:r>
              <a:rPr lang="en-IN" dirty="0" smtClean="0"/>
              <a:t> installation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825" y="2679757"/>
            <a:ext cx="7319838" cy="4117408"/>
          </a:xfrm>
        </p:spPr>
      </p:pic>
      <p:sp>
        <p:nvSpPr>
          <p:cNvPr id="5" name="TextBox 4"/>
          <p:cNvSpPr txBox="1"/>
          <p:nvPr/>
        </p:nvSpPr>
        <p:spPr>
          <a:xfrm>
            <a:off x="569471" y="1892835"/>
            <a:ext cx="10042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FF0000"/>
                </a:solidFill>
              </a:rPr>
              <a:t>  </a:t>
            </a:r>
            <a:r>
              <a:rPr lang="en-IN" sz="3200" b="1" dirty="0">
                <a:solidFill>
                  <a:srgbClr val="00B0F0"/>
                </a:solidFill>
              </a:rPr>
              <a:t>O</a:t>
            </a:r>
            <a:r>
              <a:rPr lang="en-IN" sz="3200" b="1" dirty="0" smtClean="0">
                <a:solidFill>
                  <a:srgbClr val="00B0F0"/>
                </a:solidFill>
              </a:rPr>
              <a:t>pen in window </a:t>
            </a:r>
            <a:r>
              <a:rPr lang="en-IN" sz="3200" b="1" dirty="0" err="1" smtClean="0">
                <a:solidFill>
                  <a:srgbClr val="00B0F0"/>
                </a:solidFill>
              </a:rPr>
              <a:t>powershell</a:t>
            </a:r>
            <a:r>
              <a:rPr lang="en-IN" sz="3200" b="1" dirty="0" smtClean="0">
                <a:solidFill>
                  <a:srgbClr val="00B0F0"/>
                </a:solidFill>
              </a:rPr>
              <a:t> -</a:t>
            </a:r>
            <a:r>
              <a:rPr lang="en-IN" sz="32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&gt;&gt;&gt;&gt;&gt;              </a:t>
            </a:r>
            <a:r>
              <a:rPr lang="en-IN" b="1" dirty="0" smtClean="0">
                <a:solidFill>
                  <a:srgbClr val="FF0000"/>
                </a:solidFill>
              </a:rPr>
              <a:t>pip </a:t>
            </a:r>
            <a:r>
              <a:rPr lang="en-IN" b="1" dirty="0" smtClean="0">
                <a:solidFill>
                  <a:srgbClr val="FF0000"/>
                </a:solidFill>
              </a:rPr>
              <a:t>install </a:t>
            </a:r>
            <a:r>
              <a:rPr lang="en-IN" b="1" dirty="0" err="1" smtClean="0">
                <a:solidFill>
                  <a:srgbClr val="FF0000"/>
                </a:solidFill>
              </a:rPr>
              <a:t>django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92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437" y="1825624"/>
            <a:ext cx="10637363" cy="4688297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 smtClean="0"/>
              <a:t>project by Editor terminal :- </a:t>
            </a:r>
            <a:r>
              <a:rPr lang="en-US" dirty="0" err="1" smtClean="0"/>
              <a:t>django</a:t>
            </a:r>
            <a:r>
              <a:rPr lang="en-US" dirty="0" smtClean="0"/>
              <a:t>-admin </a:t>
            </a:r>
            <a:r>
              <a:rPr lang="en-US" dirty="0" err="1" smtClean="0"/>
              <a:t>startproject</a:t>
            </a:r>
            <a:r>
              <a:rPr lang="en-US" dirty="0" smtClean="0"/>
              <a:t> Project </a:t>
            </a:r>
            <a:r>
              <a:rPr lang="en-US" dirty="0" smtClean="0"/>
              <a:t>name :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08" y="2467704"/>
            <a:ext cx="9030057" cy="389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6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 smtClean="0"/>
              <a:t>go to project folder :-cd project name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722" y="2640144"/>
            <a:ext cx="6287678" cy="353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0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Applicatio</a:t>
            </a:r>
            <a:r>
              <a:rPr lang="en-IN" dirty="0" smtClean="0"/>
              <a:t>n using </a:t>
            </a:r>
            <a:r>
              <a:rPr lang="en-IN" dirty="0" err="1" smtClean="0"/>
              <a:t>Django</a:t>
            </a:r>
            <a:r>
              <a:rPr lang="en-IN" dirty="0" smtClean="0"/>
              <a:t> Editor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132" y="1728845"/>
            <a:ext cx="8980327" cy="5051434"/>
          </a:xfrm>
        </p:spPr>
      </p:pic>
      <p:sp>
        <p:nvSpPr>
          <p:cNvPr id="5" name="TextBox 4"/>
          <p:cNvSpPr txBox="1"/>
          <p:nvPr/>
        </p:nvSpPr>
        <p:spPr>
          <a:xfrm>
            <a:off x="4421170" y="2441542"/>
            <a:ext cx="456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create </a:t>
            </a:r>
            <a:r>
              <a:rPr lang="en-US" dirty="0" err="1" smtClean="0">
                <a:solidFill>
                  <a:schemeClr val="accent4"/>
                </a:solidFill>
              </a:rPr>
              <a:t>applaction</a:t>
            </a:r>
            <a:r>
              <a:rPr lang="en-US" dirty="0" smtClean="0">
                <a:solidFill>
                  <a:schemeClr val="accent4"/>
                </a:solidFill>
              </a:rPr>
              <a:t> by Editor terminal:-</a:t>
            </a:r>
            <a:r>
              <a:rPr lang="en-US" dirty="0" err="1" smtClean="0">
                <a:solidFill>
                  <a:schemeClr val="accent4"/>
                </a:solidFill>
              </a:rPr>
              <a:t>py</a:t>
            </a:r>
            <a:r>
              <a:rPr lang="en-US" dirty="0" smtClean="0">
                <a:solidFill>
                  <a:schemeClr val="accent4"/>
                </a:solidFill>
              </a:rPr>
              <a:t> manage.py </a:t>
            </a:r>
            <a:r>
              <a:rPr lang="en-US" dirty="0" err="1" smtClean="0">
                <a:solidFill>
                  <a:schemeClr val="accent4"/>
                </a:solidFill>
              </a:rPr>
              <a:t>startapp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err="1" smtClean="0">
                <a:solidFill>
                  <a:schemeClr val="accent4"/>
                </a:solidFill>
              </a:rPr>
              <a:t>Applaction</a:t>
            </a:r>
            <a:r>
              <a:rPr lang="en-US" dirty="0" smtClean="0">
                <a:solidFill>
                  <a:schemeClr val="accent4"/>
                </a:solidFill>
              </a:rPr>
              <a:t> name</a:t>
            </a:r>
          </a:p>
        </p:txBody>
      </p:sp>
    </p:spTree>
    <p:extLst>
      <p:ext uri="{BB962C8B-B14F-4D97-AF65-F5344CB8AC3E}">
        <p14:creationId xmlns:p14="http://schemas.microsoft.com/office/powerpoint/2010/main" val="418143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95018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75299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84152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66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Django</vt:lpstr>
      <vt:lpstr>Django installation</vt:lpstr>
      <vt:lpstr>PowerPoint Presentation</vt:lpstr>
      <vt:lpstr>PowerPoint Presentation</vt:lpstr>
      <vt:lpstr>Create Application using Django Editor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HP</dc:creator>
  <cp:lastModifiedBy>Microsoft account</cp:lastModifiedBy>
  <cp:revision>4</cp:revision>
  <dcterms:created xsi:type="dcterms:W3CDTF">2023-03-24T18:21:12Z</dcterms:created>
  <dcterms:modified xsi:type="dcterms:W3CDTF">2023-04-05T05:39:34Z</dcterms:modified>
</cp:coreProperties>
</file>