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6" r:id="rId16"/>
    <p:sldId id="278" r:id="rId17"/>
    <p:sldId id="280" r:id="rId18"/>
    <p:sldId id="281" r:id="rId19"/>
    <p:sldId id="283" r:id="rId20"/>
    <p:sldId id="284" r:id="rId21"/>
    <p:sldId id="287" r:id="rId22"/>
    <p:sldId id="288" r:id="rId23"/>
    <p:sldId id="289" r:id="rId24"/>
    <p:sldId id="290" r:id="rId25"/>
    <p:sldId id="285" r:id="rId26"/>
    <p:sldId id="28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80"/>
            <p14:sldId id="281"/>
            <p14:sldId id="283"/>
            <p14:sldId id="284"/>
            <p14:sldId id="287"/>
            <p14:sldId id="288"/>
            <p14:sldId id="289"/>
            <p14:sldId id="290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156" autoAdjust="0"/>
  </p:normalViewPr>
  <p:slideViewPr>
    <p:cSldViewPr>
      <p:cViewPr>
        <p:scale>
          <a:sx n="100" d="100"/>
          <a:sy n="100" d="100"/>
        </p:scale>
        <p:origin x="-1932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Веб сервер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XAMPP </a:t>
            </a:r>
            <a:r>
              <a:rPr lang="ru-RU" sz="3200" dirty="0">
                <a:solidFill>
                  <a:schemeClr val="bg1"/>
                </a:solidFill>
              </a:rPr>
              <a:t>— кроссплатформенная сборка веб-сервера, содержащая </a:t>
            </a:r>
            <a:r>
              <a:rPr lang="ru-RU" sz="3200" dirty="0" err="1">
                <a:solidFill>
                  <a:schemeClr val="bg1"/>
                </a:solidFill>
              </a:rPr>
              <a:t>Apache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MySQL</a:t>
            </a:r>
            <a:r>
              <a:rPr lang="ru-RU" sz="3200" dirty="0">
                <a:solidFill>
                  <a:schemeClr val="bg1"/>
                </a:solidFill>
              </a:rPr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Среды разработки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>
                <a:solidFill>
                  <a:schemeClr val="bg1"/>
                </a:solidFill>
              </a:rPr>
              <a:t>NetBeans</a:t>
            </a:r>
            <a:r>
              <a:rPr lang="ru-RU" sz="3200" dirty="0">
                <a:solidFill>
                  <a:schemeClr val="bg1"/>
                </a:solidFill>
              </a:rPr>
              <a:t> IDE — свободная интегрированная среда разработки приложений (</a:t>
            </a:r>
            <a:r>
              <a:rPr lang="ru-RU" sz="3200" dirty="0" smtClean="0">
                <a:solidFill>
                  <a:schemeClr val="bg1"/>
                </a:solidFill>
              </a:rPr>
              <a:t>IDE)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</a:t>
            </a:r>
            <a:r>
              <a:rPr lang="ru-RU" sz="4800" dirty="0" smtClean="0">
                <a:solidFill>
                  <a:schemeClr val="bg1"/>
                </a:solidFill>
              </a:rPr>
              <a:t>отладки.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К</a:t>
            </a:r>
            <a:r>
              <a:rPr lang="ru-RU" sz="3600" dirty="0" smtClean="0">
                <a:solidFill>
                  <a:schemeClr val="bg1"/>
                </a:solidFill>
              </a:rPr>
              <a:t>лиентская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Opera Dragonfly – </a:t>
            </a:r>
            <a:r>
              <a:rPr lang="ru-RU" sz="3200" dirty="0" smtClean="0">
                <a:solidFill>
                  <a:schemeClr val="bg1"/>
                </a:solidFill>
              </a:rPr>
              <a:t>отладчик браузера </a:t>
            </a:r>
            <a:r>
              <a:rPr lang="en-US" sz="3200" dirty="0" smtClean="0">
                <a:solidFill>
                  <a:schemeClr val="bg1"/>
                </a:solidFill>
              </a:rPr>
              <a:t>Opera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</a:t>
            </a:r>
            <a:r>
              <a:rPr lang="ru-RU" sz="4800" dirty="0" smtClean="0">
                <a:solidFill>
                  <a:schemeClr val="bg1"/>
                </a:solidFill>
              </a:rPr>
              <a:t>отладки. </a:t>
            </a:r>
            <a:endParaRPr lang="ru-RU" sz="48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С</a:t>
            </a:r>
            <a:r>
              <a:rPr lang="ru-RU" sz="3600" dirty="0" smtClean="0">
                <a:solidFill>
                  <a:schemeClr val="bg1"/>
                </a:solidFill>
              </a:rPr>
              <a:t>ерверная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>
                <a:solidFill>
                  <a:schemeClr val="bg1"/>
                </a:solidFill>
              </a:rPr>
              <a:t>Xdebug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– </a:t>
            </a:r>
            <a:r>
              <a:rPr lang="ru-RU" sz="3200" dirty="0" smtClean="0">
                <a:solidFill>
                  <a:schemeClr val="bg1"/>
                </a:solidFill>
              </a:rPr>
              <a:t>отладчик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NetBeans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Система контроля версий программного кода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>
                <a:solidFill>
                  <a:schemeClr val="bg1"/>
                </a:solidFill>
              </a:rPr>
              <a:t>распределённая система управления версиями программного кода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Skype (</a:t>
            </a:r>
            <a:r>
              <a:rPr lang="ru-RU" sz="3200" dirty="0" smtClean="0">
                <a:solidFill>
                  <a:schemeClr val="bg1"/>
                </a:solidFill>
              </a:rPr>
              <a:t>программа </a:t>
            </a:r>
            <a:r>
              <a:rPr lang="ru-RU" sz="3200" dirty="0">
                <a:solidFill>
                  <a:schemeClr val="bg1"/>
                </a:solidFill>
              </a:rPr>
              <a:t>интернет </a:t>
            </a:r>
            <a:r>
              <a:rPr lang="ru-RU" sz="3200" dirty="0" smtClean="0">
                <a:solidFill>
                  <a:schemeClr val="bg1"/>
                </a:solidFill>
              </a:rPr>
              <a:t>телефонии)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Microsoft Visio (</a:t>
            </a:r>
            <a:r>
              <a:rPr lang="ru-RU" sz="3200" dirty="0" smtClean="0">
                <a:solidFill>
                  <a:schemeClr val="bg1"/>
                </a:solidFill>
              </a:rPr>
              <a:t>рисование схем)</a:t>
            </a:r>
          </a:p>
          <a:p>
            <a:pPr marL="457200" lvl="0" indent="-457200">
              <a:buFontTx/>
              <a:buChar char="-"/>
            </a:pPr>
            <a:r>
              <a:rPr lang="ru-RU" sz="3200" dirty="0" smtClean="0">
                <a:solidFill>
                  <a:schemeClr val="bg1"/>
                </a:solidFill>
              </a:rPr>
              <a:t>Браузеры </a:t>
            </a:r>
            <a:r>
              <a:rPr lang="en-US" sz="3200" dirty="0" smtClean="0">
                <a:solidFill>
                  <a:schemeClr val="bg1"/>
                </a:solidFill>
              </a:rPr>
              <a:t>(Opera, Google Chrome)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категорий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788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тем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1" y="1772816"/>
            <a:ext cx="81724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Создание темы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1650"/>
            <a:ext cx="7943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сообщений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" y="1844824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Написание сообщения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05000"/>
            <a:ext cx="795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</a:t>
            </a:r>
            <a:r>
              <a:rPr lang="ru-RU" sz="4800" dirty="0" smtClean="0">
                <a:solidFill>
                  <a:schemeClr val="bg1"/>
                </a:solidFill>
              </a:rPr>
              <a:t>.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</a:t>
            </a:r>
            <a:r>
              <a:rPr lang="ru-RU" sz="4800" dirty="0" smtClean="0">
                <a:solidFill>
                  <a:schemeClr val="bg1"/>
                </a:solidFill>
              </a:rPr>
              <a:t>.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solidFill>
                  <a:schemeClr val="bg1"/>
                </a:solidFill>
              </a:rPr>
              <a:t>Плагин для </a:t>
            </a:r>
            <a:r>
              <a:rPr lang="ru-RU" sz="4800" dirty="0" err="1">
                <a:solidFill>
                  <a:schemeClr val="bg1"/>
                </a:solidFill>
              </a:rPr>
              <a:t>WordPress</a:t>
            </a:r>
            <a:r>
              <a:rPr lang="ru-RU" sz="4800" dirty="0">
                <a:solidFill>
                  <a:schemeClr val="bg1"/>
                </a:solidFill>
              </a:rPr>
              <a:t> – </a:t>
            </a:r>
            <a:r>
              <a:rPr lang="ru-RU" sz="4800" dirty="0" err="1" smtClean="0">
                <a:solidFill>
                  <a:schemeClr val="bg1"/>
                </a:solidFill>
              </a:rPr>
              <a:t>Simpleforum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>
                <a:solidFill>
                  <a:srgbClr val="FF0000"/>
                </a:solidFill>
              </a:rPr>
              <a:t>Wordpress</a:t>
            </a:r>
            <a:r>
              <a:rPr lang="ru-RU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Simple Machine Forum</a:t>
            </a:r>
            <a:r>
              <a:rPr lang="ru-RU" sz="4800" dirty="0">
                <a:solidFill>
                  <a:schemeClr val="bg1"/>
                </a:solidFill>
              </a:rPr>
              <a:t> (</a:t>
            </a:r>
            <a:r>
              <a:rPr lang="en-US" sz="4800" dirty="0">
                <a:solidFill>
                  <a:schemeClr val="bg1"/>
                </a:solidFill>
              </a:rPr>
              <a:t>SMF</a:t>
            </a:r>
            <a:r>
              <a:rPr lang="ru-RU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phpBB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Общие недостатки: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523093"/>
            <a:ext cx="903649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перегруженность </a:t>
            </a:r>
            <a:r>
              <a:rPr lang="ru-RU" sz="3200" dirty="0">
                <a:solidFill>
                  <a:schemeClr val="bg1"/>
                </a:solidFill>
              </a:rPr>
              <a:t>интерфейса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отсутствие </a:t>
            </a:r>
            <a:r>
              <a:rPr lang="ru-RU" sz="3200" dirty="0">
                <a:solidFill>
                  <a:schemeClr val="bg1"/>
                </a:solidFill>
              </a:rPr>
              <a:t>русского языка в интерфейсе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низкая </a:t>
            </a:r>
            <a:r>
              <a:rPr lang="ru-RU" sz="3200" dirty="0">
                <a:solidFill>
                  <a:schemeClr val="bg1"/>
                </a:solidFill>
              </a:rPr>
              <a:t>производительность из-за сложных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задачи(1)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возможность </a:t>
            </a:r>
            <a:r>
              <a:rPr lang="ru-RU" sz="3200" dirty="0">
                <a:solidFill>
                  <a:schemeClr val="bg1"/>
                </a:solidFill>
              </a:rPr>
              <a:t>закрытия темы для обсуждения 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темы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сообщения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удаление </a:t>
            </a:r>
            <a:r>
              <a:rPr lang="ru-RU" sz="3200" dirty="0">
                <a:solidFill>
                  <a:schemeClr val="bg1"/>
                </a:solidFill>
              </a:rPr>
              <a:t>сообщения участником форума, имеющим такое право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скрытых категорий, которые видны ограниченному количеству групп </a:t>
            </a:r>
            <a:r>
              <a:rPr lang="ru-RU" sz="3200" dirty="0" smtClean="0">
                <a:solidFill>
                  <a:schemeClr val="bg1"/>
                </a:solidFill>
              </a:rPr>
              <a:t>пользователей</a:t>
            </a:r>
          </a:p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</a:t>
            </a:r>
            <a:r>
              <a:rPr lang="ru-RU" sz="3200" dirty="0">
                <a:solidFill>
                  <a:schemeClr val="bg1"/>
                </a:solidFill>
              </a:rPr>
              <a:t>наличие панели администратора, через которую будет производится управление форумом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задачи(2)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>
                <a:solidFill>
                  <a:schemeClr val="bg1"/>
                </a:solidFill>
              </a:rPr>
              <a:t>- страница регистрации новых пользователей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модуль </a:t>
            </a:r>
            <a:r>
              <a:rPr lang="ru-RU" sz="3200" dirty="0">
                <a:solidFill>
                  <a:schemeClr val="bg1"/>
                </a:solidFill>
              </a:rPr>
              <a:t>авторизации пользователей в системе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шифрованная передача паролей </a:t>
            </a:r>
          </a:p>
          <a:p>
            <a:pPr lvl="0"/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защита </a:t>
            </a:r>
            <a:r>
              <a:rPr lang="ru-RU" sz="3200" dirty="0">
                <a:solidFill>
                  <a:schemeClr val="bg1"/>
                </a:solidFill>
              </a:rPr>
              <a:t>от </a:t>
            </a:r>
            <a:r>
              <a:rPr lang="en-US" sz="3200" dirty="0">
                <a:solidFill>
                  <a:schemeClr val="bg1"/>
                </a:solidFill>
              </a:rPr>
              <a:t>SQL </a:t>
            </a:r>
            <a:r>
              <a:rPr lang="ru-RU" sz="3200" dirty="0">
                <a:solidFill>
                  <a:schemeClr val="bg1"/>
                </a:solidFill>
              </a:rPr>
              <a:t>инъекций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наличие </a:t>
            </a:r>
            <a:r>
              <a:rPr lang="ru-RU" sz="3200" dirty="0">
                <a:solidFill>
                  <a:schemeClr val="bg1"/>
                </a:solidFill>
              </a:rPr>
              <a:t>панели навигации по сайту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масштабируемый </a:t>
            </a:r>
            <a:r>
              <a:rPr lang="ru-RU" sz="3200" dirty="0">
                <a:solidFill>
                  <a:schemeClr val="bg1"/>
                </a:solidFill>
              </a:rPr>
              <a:t>механизм разделения прав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</a:t>
            </a:r>
            <a:r>
              <a:rPr lang="en-US" sz="3200" dirty="0" smtClean="0">
                <a:solidFill>
                  <a:schemeClr val="bg1"/>
                </a:solidFill>
              </a:rPr>
              <a:t>CMS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должна иметь определенную архитектуру, чтобы другие разработчики могли в ней разобраться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1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Веб сервер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Среды разработки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Средства </a:t>
            </a:r>
            <a:r>
              <a:rPr lang="ru-RU" sz="3200" dirty="0">
                <a:solidFill>
                  <a:schemeClr val="bg1"/>
                </a:solidFill>
              </a:rPr>
              <a:t>отладки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Системы </a:t>
            </a:r>
            <a:r>
              <a:rPr lang="ru-RU" sz="3200" dirty="0">
                <a:solidFill>
                  <a:schemeClr val="bg1"/>
                </a:solidFill>
              </a:rPr>
              <a:t>контроля версий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Вспомогательные </a:t>
            </a:r>
            <a:r>
              <a:rPr lang="ru-RU" sz="3200" dirty="0">
                <a:solidFill>
                  <a:schemeClr val="bg1"/>
                </a:solidFill>
              </a:rPr>
              <a:t>средства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432</TotalTime>
  <Words>395</Words>
  <Application>Microsoft Office PowerPoint</Application>
  <PresentationFormat>Экран (4:3)</PresentationFormat>
  <Paragraphs>83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52</cp:revision>
  <dcterms:created xsi:type="dcterms:W3CDTF">2012-05-30T18:18:36Z</dcterms:created>
  <dcterms:modified xsi:type="dcterms:W3CDTF">2012-06-02T12:32:48Z</dcterms:modified>
</cp:coreProperties>
</file>