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. Введение, роль форума" id="{9A2C4EC1-0B96-4A85-A987-1AD03E60887F}">
          <p14:sldIdLst>
            <p14:sldId id="256"/>
            <p14:sldId id="261"/>
            <p14:sldId id="257"/>
          </p14:sldIdLst>
        </p14:section>
        <p14:section name="3. Технологии" id="{31ED3D5B-3121-459A-93B5-C216F1EC7A07}">
          <p14:sldIdLst>
            <p14:sldId id="258"/>
          </p14:sldIdLst>
        </p14:section>
        <p14:section name="5. Архитектура" id="{C614C2A5-F0BA-4BAF-9C5E-816FCD5ECAB3}">
          <p14:sldIdLst>
            <p14:sldId id="259"/>
            <p14:sldId id="260"/>
            <p14:sldId id="262"/>
            <p14:sldId id="263"/>
          </p14:sldIdLst>
        </p14:section>
        <p14:section name="7. Модули, внешний вид" id="{6802FB34-D349-4E83-8A47-2E8ACF8A29DC}">
          <p14:sldIdLst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9156" autoAdjust="0"/>
  </p:normalViewPr>
  <p:slideViewPr>
    <p:cSldViewPr>
      <p:cViewPr varScale="1">
        <p:scale>
          <a:sx n="62" d="100"/>
          <a:sy n="62" d="100"/>
        </p:scale>
        <p:origin x="-96" y="-11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01.06.2012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01.06.2012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01.06.2012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01.06.2012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01.06.2012</a:t>
            </a:fld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01.06.2012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01.06.2012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01.06.2012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01.06.2012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01.06.2012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01.06.2012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F34D2577-27A9-48D8-B09C-5DF8AFE9C2EC}" type="datetimeFigureOut">
              <a:rPr lang="ru-RU" smtClean="0"/>
              <a:t>01.06.2012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7.bin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2.png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4.bin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5.bin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6.bin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40" y="1905506"/>
            <a:ext cx="8280920" cy="3046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Проектирование и разработка системы управления контентом </a:t>
            </a:r>
            <a:r>
              <a:rPr lang="en-US" sz="4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(CMS) </a:t>
            </a:r>
            <a:r>
              <a:rPr lang="ru-RU" sz="4800" dirty="0" err="1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форумного</a:t>
            </a:r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веб-сайта</a:t>
            </a:r>
            <a:endParaRPr lang="ru-RU" sz="48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39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90959"/>
            <a:ext cx="864096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Внешний вид веб-приложения</a:t>
            </a:r>
            <a:endParaRPr lang="ru-RU" sz="48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145066"/>
            <a:ext cx="8892480" cy="2062103"/>
          </a:xfrm>
          <a:prstGeom prst="rect">
            <a:avLst/>
          </a:prstGeom>
          <a:noFill/>
        </p:spPr>
        <p:txBody>
          <a:bodyPr wrap="square" numCol="2" rtlCol="0" anchor="ctr">
            <a:spAutoFit/>
          </a:bodyPr>
          <a:lstStyle/>
          <a:p>
            <a:pPr marL="742950" indent="-742950">
              <a:buAutoNum type="arabicPeriod"/>
            </a:pP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Шаблонизатор</a:t>
            </a:r>
          </a:p>
          <a:p>
            <a:pPr marL="742950" indent="-742950">
              <a:buAutoNum type="arabicPeriod"/>
            </a:pP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Шаблоны</a:t>
            </a:r>
          </a:p>
          <a:p>
            <a:pPr marL="742950" indent="-742950">
              <a:buAutoNum type="arabicPeriod"/>
            </a:pPr>
            <a:endParaRPr lang="ru-RU" sz="32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742950" indent="-742950">
              <a:buAutoNum type="arabicPeriod"/>
            </a:pPr>
            <a:endParaRPr lang="ru-RU" sz="3200" dirty="0" smtClean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742950" indent="-742950">
              <a:buAutoNum type="arabicPeriod"/>
            </a:pP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Стили</a:t>
            </a:r>
          </a:p>
          <a:p>
            <a:pPr marL="742950" indent="-742950">
              <a:buAutoNum type="arabicPeriod"/>
            </a:pP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Клиентские скрипты</a:t>
            </a:r>
            <a:endParaRPr lang="ru-RU" sz="32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5112332"/>
              </p:ext>
            </p:extLst>
          </p:nvPr>
        </p:nvGraphicFramePr>
        <p:xfrm>
          <a:off x="318294" y="2343869"/>
          <a:ext cx="8507412" cy="418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Visio" r:id="rId5" imgW="8507567" imgH="4181220" progId="Visio.Drawing.11">
                  <p:embed/>
                </p:oleObj>
              </mc:Choice>
              <mc:Fallback>
                <p:oleObj name="Visio" r:id="rId5" imgW="8507567" imgH="418122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8294" y="2343869"/>
                        <a:ext cx="8507412" cy="4181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796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3817" y="652625"/>
            <a:ext cx="828092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Категории веб-приложений, использующих </a:t>
            </a:r>
            <a:r>
              <a:rPr lang="en-US" sz="4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CMS:</a:t>
            </a:r>
            <a:endParaRPr lang="ru-RU" sz="48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3589" y="2874910"/>
            <a:ext cx="8280920" cy="33304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информационные </a:t>
            </a:r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ресурсы</a:t>
            </a:r>
            <a:endParaRPr lang="ru-RU" sz="3600" dirty="0" smtClean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интернет-представительства</a:t>
            </a:r>
            <a:endParaRPr lang="ru-RU" sz="3600" dirty="0" smtClean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веб-сервисы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комбинированные веб-сервисы</a:t>
            </a:r>
          </a:p>
        </p:txBody>
      </p:sp>
    </p:spTree>
    <p:extLst>
      <p:ext uri="{BB962C8B-B14F-4D97-AF65-F5344CB8AC3E}">
        <p14:creationId xmlns:p14="http://schemas.microsoft.com/office/powerpoint/2010/main" val="119386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40" y="500896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Основные признаки форума</a:t>
            </a:r>
            <a:r>
              <a:rPr lang="en-US" sz="4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:</a:t>
            </a:r>
            <a:endParaRPr lang="ru-RU" sz="48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752" y="1832789"/>
            <a:ext cx="9036496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иерархия: категории </a:t>
            </a:r>
            <a:r>
              <a:rPr lang="en-US" sz="32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&gt; </a:t>
            </a: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темы </a:t>
            </a:r>
            <a:r>
              <a:rPr lang="en-US" sz="32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&gt; </a:t>
            </a: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сообщения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информация: тема, содержание, автор, время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механизмы обеспечения порядка в дискуссиях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разделение прав доступа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возможность идентификации пользователя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отсутствие динамики «реального времени»</a:t>
            </a:r>
          </a:p>
        </p:txBody>
      </p:sp>
    </p:spTree>
    <p:extLst>
      <p:ext uri="{BB962C8B-B14F-4D97-AF65-F5344CB8AC3E}">
        <p14:creationId xmlns:p14="http://schemas.microsoft.com/office/powerpoint/2010/main" val="264986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508" y="58672"/>
            <a:ext cx="91450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Использованные веб-технологии:</a:t>
            </a:r>
            <a:endParaRPr lang="ru-RU" sz="48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1" y="1862916"/>
            <a:ext cx="233975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PHP</a:t>
            </a:r>
            <a:endParaRPr lang="ru-RU" sz="36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4366647"/>
            <a:ext cx="2339752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JavaScript</a:t>
            </a:r>
          </a:p>
          <a:p>
            <a:pPr algn="ctr"/>
            <a:r>
              <a:rPr lang="en-US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HTML</a:t>
            </a:r>
          </a:p>
          <a:p>
            <a:pPr algn="ctr"/>
            <a:r>
              <a:rPr lang="en-US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CSS</a:t>
            </a:r>
            <a:endParaRPr lang="ru-RU" sz="36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00826" y="3748388"/>
            <a:ext cx="295232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База данных: </a:t>
            </a:r>
            <a:r>
              <a:rPr lang="en-US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MySQL</a:t>
            </a:r>
            <a:endParaRPr lang="ru-RU" sz="3600" dirty="0" smtClean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7538307"/>
              </p:ext>
            </p:extLst>
          </p:nvPr>
        </p:nvGraphicFramePr>
        <p:xfrm>
          <a:off x="2314625" y="1055688"/>
          <a:ext cx="4514751" cy="5571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Visio" r:id="rId5" imgW="3846693" imgH="4746600" progId="Visio.Drawing.11">
                  <p:embed/>
                </p:oleObj>
              </mc:Choice>
              <mc:Fallback>
                <p:oleObj name="Visio" r:id="rId5" imgW="3846693" imgH="474660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14625" y="1055688"/>
                        <a:ext cx="4514751" cy="55712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865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90959"/>
            <a:ext cx="864096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Архитектура веб-приложения</a:t>
            </a:r>
            <a:endParaRPr lang="ru-RU" sz="48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5589478"/>
              </p:ext>
            </p:extLst>
          </p:nvPr>
        </p:nvGraphicFramePr>
        <p:xfrm>
          <a:off x="74775" y="2236626"/>
          <a:ext cx="5213160" cy="3766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name="Visio" r:id="rId5" imgW="4714900" imgH="3406320" progId="Visio.Drawing.11">
                  <p:embed/>
                </p:oleObj>
              </mc:Choice>
              <mc:Fallback>
                <p:oleObj name="Visio" r:id="rId5" imgW="4714900" imgH="340632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775" y="2236626"/>
                        <a:ext cx="5213160" cy="3766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7234629"/>
              </p:ext>
            </p:extLst>
          </p:nvPr>
        </p:nvGraphicFramePr>
        <p:xfrm>
          <a:off x="5362710" y="2002755"/>
          <a:ext cx="3706515" cy="4234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" name="Visio" r:id="rId7" imgW="3455000" imgH="3946320" progId="Visio.Drawing.11">
                  <p:embed/>
                </p:oleObj>
              </mc:Choice>
              <mc:Fallback>
                <p:oleObj name="Visio" r:id="rId7" imgW="3455000" imgH="394632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62710" y="2002755"/>
                        <a:ext cx="3706515" cy="42345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2089" y="1272209"/>
            <a:ext cx="320384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MVC</a:t>
            </a:r>
            <a:endParaRPr lang="ru-RU" sz="36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1268760"/>
            <a:ext cx="336037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MVP</a:t>
            </a:r>
            <a:endParaRPr lang="ru-RU" sz="36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360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90959"/>
            <a:ext cx="864096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Архитектура веб-приложения</a:t>
            </a:r>
            <a:endParaRPr lang="ru-RU" sz="48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818397"/>
              </p:ext>
            </p:extLst>
          </p:nvPr>
        </p:nvGraphicFramePr>
        <p:xfrm>
          <a:off x="1658242" y="1196752"/>
          <a:ext cx="7234238" cy="553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Visio" r:id="rId5" imgW="7234971" imgH="5531760" progId="Visio.Drawing.11">
                  <p:embed/>
                </p:oleObj>
              </mc:Choice>
              <mc:Fallback>
                <p:oleObj name="Visio" r:id="rId5" imgW="7234971" imgH="55317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58242" y="1196752"/>
                        <a:ext cx="7234238" cy="5532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47930" y="1268760"/>
            <a:ext cx="5692221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Централизованная </a:t>
            </a:r>
          </a:p>
          <a:p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схема</a:t>
            </a:r>
            <a:endParaRPr lang="ru-RU" sz="36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20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90959"/>
            <a:ext cx="864096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Архитектура веб-приложения</a:t>
            </a:r>
            <a:endParaRPr lang="ru-RU" sz="48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268760"/>
            <a:ext cx="569222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Распределенная схема</a:t>
            </a:r>
            <a:endParaRPr lang="ru-RU" sz="36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2909663"/>
              </p:ext>
            </p:extLst>
          </p:nvPr>
        </p:nvGraphicFramePr>
        <p:xfrm>
          <a:off x="395593" y="2276873"/>
          <a:ext cx="8352814" cy="4035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Visio" r:id="rId5" imgW="7954875" imgH="3843720" progId="Visio.Drawing.11">
                  <p:embed/>
                </p:oleObj>
              </mc:Choice>
              <mc:Fallback>
                <p:oleObj name="Visio" r:id="rId5" imgW="7954875" imgH="384372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5593" y="2276873"/>
                        <a:ext cx="8352814" cy="40355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880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90959"/>
            <a:ext cx="864096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Архитектура веб-приложения</a:t>
            </a:r>
            <a:endParaRPr lang="ru-RU" sz="48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268760"/>
            <a:ext cx="569222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Модульная схема</a:t>
            </a:r>
            <a:endParaRPr lang="ru-RU" sz="36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3791108"/>
              </p:ext>
            </p:extLst>
          </p:nvPr>
        </p:nvGraphicFramePr>
        <p:xfrm>
          <a:off x="234156" y="2060848"/>
          <a:ext cx="8675688" cy="402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Visio" r:id="rId5" imgW="8675049" imgH="4026240" progId="Visio.Drawing.11">
                  <p:embed/>
                </p:oleObj>
              </mc:Choice>
              <mc:Fallback>
                <p:oleObj name="Visio" r:id="rId5" imgW="8675049" imgH="402624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4156" y="2060848"/>
                        <a:ext cx="8675688" cy="402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63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90959"/>
            <a:ext cx="864096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Модули веб-приложения</a:t>
            </a:r>
            <a:endParaRPr lang="ru-RU" sz="48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196752"/>
            <a:ext cx="792088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Модуль навигации «Хлебные крошки»</a:t>
            </a:r>
            <a:endParaRPr lang="ru-RU" sz="36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48" b="24385"/>
          <a:stretch/>
        </p:blipFill>
        <p:spPr bwMode="auto">
          <a:xfrm>
            <a:off x="219785" y="2335764"/>
            <a:ext cx="4464496" cy="432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69678" y="1951672"/>
            <a:ext cx="4222802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3600" dirty="0" err="1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bread_crumbs.php</a:t>
            </a:r>
            <a:endParaRPr lang="en-US" sz="3600" dirty="0" smtClean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r"/>
            <a:r>
              <a:rPr lang="en-US" sz="3600" dirty="0" err="1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nav-item.tpl</a:t>
            </a:r>
            <a:endParaRPr lang="ru-RU" sz="36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20" y="3429000"/>
            <a:ext cx="792088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Модуль авторизации</a:t>
            </a:r>
            <a:endParaRPr lang="ru-RU" sz="36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27" y="4620655"/>
            <a:ext cx="3200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71" y="5373216"/>
            <a:ext cx="4666830" cy="352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871900" y="4276892"/>
            <a:ext cx="4020579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ru-RU" sz="3600" dirty="0" err="1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log_reg.php</a:t>
            </a:r>
            <a:endParaRPr lang="ru-RU" sz="36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r"/>
            <a:r>
              <a:rPr lang="ru-RU" sz="3600" dirty="0" err="1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login-hello.tpl</a:t>
            </a:r>
            <a:endParaRPr lang="ru-RU" sz="36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r"/>
            <a:r>
              <a:rPr lang="ru-RU" sz="3600" dirty="0" err="1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login-form.tpl</a:t>
            </a:r>
            <a:endParaRPr lang="ru-RU" sz="3600" dirty="0" smtClean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0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азовая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Другая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Базовая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267</TotalTime>
  <Words>110</Words>
  <Application>Microsoft Office PowerPoint</Application>
  <PresentationFormat>Экран (4:3)</PresentationFormat>
  <Paragraphs>44</Paragraphs>
  <Slides>10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2" baseType="lpstr">
      <vt:lpstr>Базовая</vt:lpstr>
      <vt:lpstr>Visio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Dem0n13</dc:creator>
  <cp:lastModifiedBy>Dem0n13</cp:lastModifiedBy>
  <cp:revision>40</cp:revision>
  <dcterms:created xsi:type="dcterms:W3CDTF">2012-05-30T18:18:36Z</dcterms:created>
  <dcterms:modified xsi:type="dcterms:W3CDTF">2012-05-31T20:30:05Z</dcterms:modified>
</cp:coreProperties>
</file>