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sldIdLst>
    <p:sldId id="256" r:id="rId4"/>
    <p:sldId id="291" r:id="rId5"/>
    <p:sldId id="292" r:id="rId6"/>
    <p:sldId id="293" r:id="rId7"/>
    <p:sldId id="271" r:id="rId8"/>
    <p:sldId id="278" r:id="rId9"/>
    <p:sldId id="280" r:id="rId10"/>
    <p:sldId id="281" r:id="rId11"/>
    <p:sldId id="283" r:id="rId12"/>
    <p:sldId id="294" r:id="rId13"/>
    <p:sldId id="285" r:id="rId14"/>
    <p:sldId id="28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91"/>
            <p14:sldId id="292"/>
            <p14:sldId id="293"/>
            <p14:sldId id="271"/>
            <p14:sldId id="278"/>
            <p14:sldId id="280"/>
            <p14:sldId id="281"/>
            <p14:sldId id="283"/>
            <p14:sldId id="29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209" autoAdjust="0"/>
  </p:normalViewPr>
  <p:slideViewPr>
    <p:cSldViewPr>
      <p:cViewPr>
        <p:scale>
          <a:sx n="50" d="100"/>
          <a:sy n="50" d="100"/>
        </p:scale>
        <p:origin x="-456" y="-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3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2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1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02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4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9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22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92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2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3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7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4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7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42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2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Шифрование </a:t>
            </a:r>
            <a:r>
              <a:rPr lang="en-US" sz="3600" dirty="0" smtClean="0">
                <a:solidFill>
                  <a:schemeClr val="bg1"/>
                </a:solidFill>
              </a:rPr>
              <a:t>MD5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88640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Аналогичные продукты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Общие недостатки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Были рассмотрены следующие </a:t>
            </a:r>
            <a:r>
              <a:rPr lang="en-US" sz="3200" dirty="0" smtClean="0">
                <a:solidFill>
                  <a:prstClr val="black"/>
                </a:solidFill>
              </a:rPr>
              <a:t>CMS: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Плагин 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Были выявлены общие недостатки: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</a:t>
            </a:r>
            <a:r>
              <a:rPr lang="ru-RU" sz="3200" dirty="0" smtClean="0">
                <a:solidFill>
                  <a:prstClr val="black"/>
                </a:solidFill>
              </a:rPr>
              <a:t>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</a:t>
            </a:r>
            <a:r>
              <a:rPr lang="ru-RU" sz="3200" dirty="0" smtClean="0">
                <a:solidFill>
                  <a:prstClr val="black"/>
                </a:solidFill>
              </a:rPr>
              <a:t>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4941168"/>
            <a:ext cx="498473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Веб сервер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Среда разработки</a:t>
            </a: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Средство отладки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Системы </a:t>
            </a:r>
            <a:r>
              <a:rPr lang="ru-RU" sz="3200" dirty="0">
                <a:solidFill>
                  <a:schemeClr val="bg1"/>
                </a:solidFill>
              </a:rPr>
              <a:t>контроля </a:t>
            </a:r>
            <a:r>
              <a:rPr lang="ru-RU" sz="3200" dirty="0" smtClean="0">
                <a:solidFill>
                  <a:schemeClr val="bg1"/>
                </a:solidFill>
              </a:rPr>
              <a:t>версий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70877" y="1445881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XAMPP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242808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NetBeans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2996952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Opera Dragonfly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3492297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Git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9329" y="4012758"/>
            <a:ext cx="3472568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100" dirty="0" smtClean="0">
                <a:solidFill>
                  <a:schemeClr val="bg1"/>
                </a:solidFill>
              </a:rPr>
              <a:t>- Skype, </a:t>
            </a:r>
            <a:r>
              <a:rPr lang="en-US" sz="3100" dirty="0" smtClean="0">
                <a:solidFill>
                  <a:schemeClr val="bg1"/>
                </a:solidFill>
              </a:rPr>
              <a:t>Visio</a:t>
            </a:r>
            <a:endParaRPr lang="ru-RU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Регистрация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648</TotalTime>
  <Words>183</Words>
  <Application>Microsoft Office PowerPoint</Application>
  <PresentationFormat>Экран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Базовая</vt:lpstr>
      <vt:lpstr>1_Базовая</vt:lpstr>
      <vt:lpstr>2_Базовая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61</cp:revision>
  <dcterms:created xsi:type="dcterms:W3CDTF">2012-05-30T18:18:36Z</dcterms:created>
  <dcterms:modified xsi:type="dcterms:W3CDTF">2012-06-12T16:18:23Z</dcterms:modified>
</cp:coreProperties>
</file>