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7" r:id="rId13"/>
    <p:sldId id="275" r:id="rId14"/>
    <p:sldId id="276" r:id="rId15"/>
    <p:sldId id="278" r:id="rId16"/>
    <p:sldId id="280" r:id="rId17"/>
    <p:sldId id="281" r:id="rId18"/>
    <p:sldId id="283" r:id="rId19"/>
    <p:sldId id="284" r:id="rId20"/>
    <p:sldId id="287" r:id="rId21"/>
    <p:sldId id="288" r:id="rId22"/>
    <p:sldId id="289" r:id="rId23"/>
    <p:sldId id="290" r:id="rId24"/>
    <p:sldId id="285" r:id="rId25"/>
    <p:sldId id="28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7"/>
            <p14:sldId id="275"/>
            <p14:sldId id="276"/>
            <p14:sldId id="278"/>
            <p14:sldId id="280"/>
            <p14:sldId id="281"/>
            <p14:sldId id="283"/>
            <p14:sldId id="284"/>
            <p14:sldId id="287"/>
            <p14:sldId id="288"/>
            <p14:sldId id="289"/>
            <p14:sldId id="290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209" autoAdjust="0"/>
  </p:normalViewPr>
  <p:slideViewPr>
    <p:cSldViewPr>
      <p:cViewPr>
        <p:scale>
          <a:sx n="100" d="100"/>
          <a:sy n="100" d="100"/>
        </p:scale>
        <p:origin x="-194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Среды разработки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>
                <a:solidFill>
                  <a:schemeClr val="bg1"/>
                </a:solidFill>
              </a:rPr>
              <a:t>NetBeans</a:t>
            </a:r>
            <a:r>
              <a:rPr lang="ru-RU" sz="3200" dirty="0">
                <a:solidFill>
                  <a:schemeClr val="bg1"/>
                </a:solidFill>
              </a:rPr>
              <a:t> IDE — свободная интегрированная среда разработки приложений (</a:t>
            </a:r>
            <a:r>
              <a:rPr lang="ru-RU" sz="3200" dirty="0" smtClean="0">
                <a:solidFill>
                  <a:schemeClr val="bg1"/>
                </a:solidFill>
              </a:rPr>
              <a:t>IDE)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413"/>
            <a:ext cx="5039841" cy="34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28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отладки. </a:t>
            </a:r>
          </a:p>
          <a:p>
            <a:r>
              <a:rPr lang="ru-RU" sz="3600" dirty="0">
                <a:solidFill>
                  <a:schemeClr val="bg1"/>
                </a:solidFill>
              </a:rPr>
              <a:t>К</a:t>
            </a:r>
            <a:r>
              <a:rPr lang="ru-RU" sz="3600" dirty="0" smtClean="0">
                <a:solidFill>
                  <a:schemeClr val="bg1"/>
                </a:solidFill>
              </a:rPr>
              <a:t>лиентская часть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Opera Dragonfly – </a:t>
            </a:r>
            <a:r>
              <a:rPr lang="ru-RU" sz="3200" dirty="0" smtClean="0">
                <a:solidFill>
                  <a:schemeClr val="bg1"/>
                </a:solidFill>
              </a:rPr>
              <a:t>отладчик браузера </a:t>
            </a:r>
            <a:r>
              <a:rPr lang="en-US" sz="3200" dirty="0" smtClean="0">
                <a:solidFill>
                  <a:schemeClr val="bg1"/>
                </a:solidFill>
              </a:rPr>
              <a:t>Opera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8" y="1557338"/>
            <a:ext cx="25109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отладки. </a:t>
            </a:r>
            <a:endParaRPr lang="ru-RU" sz="48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С</a:t>
            </a:r>
            <a:r>
              <a:rPr lang="ru-RU" sz="3600" dirty="0" smtClean="0">
                <a:solidFill>
                  <a:schemeClr val="bg1"/>
                </a:solidFill>
              </a:rPr>
              <a:t>ерверная часть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 smtClean="0">
                <a:solidFill>
                  <a:schemeClr val="bg1"/>
                </a:solidFill>
              </a:rPr>
              <a:t>Xdebug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– </a:t>
            </a:r>
            <a:r>
              <a:rPr lang="ru-RU" sz="3200" dirty="0" smtClean="0">
                <a:solidFill>
                  <a:schemeClr val="bg1"/>
                </a:solidFill>
              </a:rPr>
              <a:t>отладчик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NetBeans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680619" cy="36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4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Система контроля версий программного кода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ru-RU" sz="3200" dirty="0">
                <a:solidFill>
                  <a:schemeClr val="bg1"/>
                </a:solidFill>
              </a:rPr>
              <a:t>распределённая система управления версиями программного кода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38350"/>
            <a:ext cx="9048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Вспомогательные средства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63691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Skype (</a:t>
            </a:r>
            <a:r>
              <a:rPr lang="ru-RU" sz="3200" dirty="0" smtClean="0">
                <a:solidFill>
                  <a:schemeClr val="bg1"/>
                </a:solidFill>
              </a:rPr>
              <a:t>программа </a:t>
            </a:r>
            <a:r>
              <a:rPr lang="ru-RU" sz="3200" dirty="0">
                <a:solidFill>
                  <a:schemeClr val="bg1"/>
                </a:solidFill>
              </a:rPr>
              <a:t>интернет </a:t>
            </a:r>
            <a:r>
              <a:rPr lang="ru-RU" sz="3200" dirty="0" smtClean="0">
                <a:solidFill>
                  <a:schemeClr val="bg1"/>
                </a:solidFill>
              </a:rPr>
              <a:t>телефонии)</a:t>
            </a:r>
          </a:p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Microsoft Visio (</a:t>
            </a:r>
            <a:r>
              <a:rPr lang="ru-RU" sz="3200" dirty="0" smtClean="0">
                <a:solidFill>
                  <a:schemeClr val="bg1"/>
                </a:solidFill>
              </a:rPr>
              <a:t>рисование схем)</a:t>
            </a:r>
          </a:p>
          <a:p>
            <a:pPr marL="457200" lvl="0" indent="-457200">
              <a:buFontTx/>
              <a:buChar char="-"/>
            </a:pPr>
            <a:r>
              <a:rPr lang="ru-RU" sz="3200" dirty="0" smtClean="0">
                <a:solidFill>
                  <a:schemeClr val="bg1"/>
                </a:solidFill>
              </a:rPr>
              <a:t>Браузеры </a:t>
            </a:r>
            <a:r>
              <a:rPr lang="en-US" sz="3200" dirty="0" smtClean="0">
                <a:solidFill>
                  <a:schemeClr val="bg1"/>
                </a:solidFill>
              </a:rPr>
              <a:t>(Opera, Google Chrome)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Регистрация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Профиль пользователя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категорий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14788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тем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1" y="1772816"/>
            <a:ext cx="81724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9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Создание темы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71650"/>
            <a:ext cx="79438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сообщений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3" y="1844824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Написание сообщения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05000"/>
            <a:ext cx="7953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6583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Visio" r:id="rId5" imgW="6322461" imgH="6354180" progId="Visio.Drawing.11">
                  <p:embed/>
                </p:oleObj>
              </mc:Choice>
              <mc:Fallback>
                <p:oleObj name="Visio" r:id="rId5" imgW="6322461" imgH="6354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967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Visio" r:id="rId7" imgW="5741676" imgH="4985280" progId="Visio.Drawing.11">
                  <p:embed/>
                </p:oleObj>
              </mc:Choice>
              <mc:Fallback>
                <p:oleObj name="Visio" r:id="rId7" imgW="5741676" imgH="4985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5892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Шифрование </a:t>
            </a:r>
            <a:r>
              <a:rPr lang="en-US" sz="3600" dirty="0" smtClean="0">
                <a:solidFill>
                  <a:schemeClr val="bg1"/>
                </a:solidFill>
              </a:rPr>
              <a:t>MD5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3156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4800" dirty="0">
                <a:solidFill>
                  <a:schemeClr val="bg1"/>
                </a:solidFill>
              </a:rPr>
              <a:t>Плагин для </a:t>
            </a:r>
            <a:r>
              <a:rPr lang="ru-RU" sz="4800" dirty="0" err="1">
                <a:solidFill>
                  <a:schemeClr val="bg1"/>
                </a:solidFill>
              </a:rPr>
              <a:t>WordPress</a:t>
            </a:r>
            <a:r>
              <a:rPr lang="ru-RU" sz="4800" dirty="0">
                <a:solidFill>
                  <a:schemeClr val="bg1"/>
                </a:solidFill>
              </a:rPr>
              <a:t> – </a:t>
            </a:r>
            <a:r>
              <a:rPr lang="ru-RU" sz="4800" dirty="0" err="1" smtClean="0">
                <a:solidFill>
                  <a:schemeClr val="bg1"/>
                </a:solidFill>
              </a:rPr>
              <a:t>Simpleforum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515719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неперегруженный внешний вид и понятный интерфейс </a:t>
            </a:r>
            <a:endParaRPr lang="ru-RU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необходима установленная система </a:t>
            </a:r>
            <a:r>
              <a:rPr lang="en-US" sz="3200" dirty="0" err="1">
                <a:solidFill>
                  <a:srgbClr val="FF0000"/>
                </a:solidFill>
              </a:rPr>
              <a:t>Wordpress</a:t>
            </a:r>
            <a:r>
              <a:rPr lang="ru-RU" sz="3200" dirty="0">
                <a:solidFill>
                  <a:srgbClr val="FF0000"/>
                </a:solidFill>
              </a:rPr>
              <a:t>. 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320778" cy="276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Simple Machine Forum</a:t>
            </a:r>
            <a:r>
              <a:rPr lang="ru-RU" sz="4800" dirty="0">
                <a:solidFill>
                  <a:schemeClr val="bg1"/>
                </a:solidFill>
              </a:rPr>
              <a:t> (</a:t>
            </a:r>
            <a:r>
              <a:rPr lang="en-US" sz="4800" dirty="0">
                <a:solidFill>
                  <a:schemeClr val="bg1"/>
                </a:solidFill>
              </a:rPr>
              <a:t>SMF</a:t>
            </a:r>
            <a:r>
              <a:rPr lang="ru-RU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52" y="466475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Богатый функционал</a:t>
            </a: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Множество </a:t>
            </a:r>
            <a:r>
              <a:rPr lang="ru-RU" sz="3200" dirty="0">
                <a:solidFill>
                  <a:srgbClr val="00B050"/>
                </a:solidFill>
              </a:rPr>
              <a:t>настроек в панели администратора </a:t>
            </a:r>
          </a:p>
          <a:p>
            <a:pPr lvl="0"/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Перегруженность лишней информацией</a:t>
            </a:r>
          </a:p>
          <a:p>
            <a:pPr lvl="0"/>
            <a:r>
              <a:rPr lang="ru-RU" sz="3200" dirty="0">
                <a:solidFill>
                  <a:srgbClr val="FF0000"/>
                </a:solidFill>
              </a:rPr>
              <a:t>–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Отсутствие </a:t>
            </a:r>
            <a:r>
              <a:rPr lang="ru-RU" sz="3200" dirty="0">
                <a:solidFill>
                  <a:srgbClr val="FF0000"/>
                </a:solidFill>
              </a:rPr>
              <a:t>русского языка</a:t>
            </a:r>
          </a:p>
          <a:p>
            <a:endParaRPr lang="ru-RU" sz="32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546725" cy="33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7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phpBB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414908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Несложная в использовании система </a:t>
            </a:r>
            <a:r>
              <a:rPr lang="ru-RU" sz="3200" dirty="0" smtClean="0">
                <a:solidFill>
                  <a:srgbClr val="00B050"/>
                </a:solidFill>
              </a:rPr>
              <a:t>шаблонов</a:t>
            </a:r>
            <a:endParaRPr lang="ru-RU" sz="3200" dirty="0">
              <a:solidFill>
                <a:srgbClr val="00B050"/>
              </a:solidFill>
            </a:endParaRP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Многоязычный интерфейс</a:t>
            </a:r>
            <a:endParaRPr lang="ru-RU" sz="3200" dirty="0">
              <a:solidFill>
                <a:srgbClr val="00B050"/>
              </a:solidFill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зобилие </a:t>
            </a:r>
            <a:r>
              <a:rPr lang="ru-RU" sz="3200" dirty="0">
                <a:solidFill>
                  <a:srgbClr val="FF0000"/>
                </a:solidFill>
              </a:rPr>
              <a:t>лишней </a:t>
            </a:r>
            <a:r>
              <a:rPr lang="ru-RU" sz="3200" dirty="0" smtClean="0">
                <a:solidFill>
                  <a:srgbClr val="FF0000"/>
                </a:solidFill>
              </a:rPr>
              <a:t>анимации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– Очень </a:t>
            </a:r>
            <a:r>
              <a:rPr lang="ru-RU" sz="3200" dirty="0">
                <a:solidFill>
                  <a:srgbClr val="FF0000"/>
                </a:solidFill>
              </a:rPr>
              <a:t>яркие </a:t>
            </a:r>
            <a:r>
              <a:rPr lang="ru-RU" sz="3200" dirty="0" smtClean="0">
                <a:solidFill>
                  <a:srgbClr val="FF0000"/>
                </a:solidFill>
              </a:rPr>
              <a:t>цвета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– </a:t>
            </a:r>
            <a:r>
              <a:rPr lang="ru-RU" sz="3200" dirty="0" smtClean="0">
                <a:solidFill>
                  <a:srgbClr val="FF0000"/>
                </a:solidFill>
              </a:rPr>
              <a:t>Низкая производительность</a:t>
            </a:r>
            <a:endParaRPr lang="ru-RU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950491" cy="28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Общие недостатки: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523093"/>
            <a:ext cx="903649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перегруженность </a:t>
            </a:r>
            <a:r>
              <a:rPr lang="ru-RU" sz="3200" dirty="0">
                <a:solidFill>
                  <a:schemeClr val="bg1"/>
                </a:solidFill>
              </a:rPr>
              <a:t>интерфейса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отсутствие </a:t>
            </a:r>
            <a:r>
              <a:rPr lang="ru-RU" sz="3200" dirty="0">
                <a:solidFill>
                  <a:schemeClr val="bg1"/>
                </a:solidFill>
              </a:rPr>
              <a:t>русского языка в интерфейсе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низкая </a:t>
            </a:r>
            <a:r>
              <a:rPr lang="ru-RU" sz="3200" dirty="0">
                <a:solidFill>
                  <a:schemeClr val="bg1"/>
                </a:solidFill>
              </a:rPr>
              <a:t>производительность из-за сложных запросов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82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</a:t>
            </a:r>
            <a:r>
              <a:rPr lang="ru-RU" sz="4800" dirty="0" smtClean="0">
                <a:solidFill>
                  <a:schemeClr val="bg1"/>
                </a:solidFill>
              </a:rPr>
              <a:t>задачи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Реализовать </a:t>
            </a:r>
            <a:r>
              <a:rPr lang="ru-RU" sz="3200" dirty="0" err="1" smtClean="0">
                <a:solidFill>
                  <a:schemeClr val="bg1"/>
                </a:solidFill>
              </a:rPr>
              <a:t>форумную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CMS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schemeClr val="bg1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- </a:t>
            </a:r>
            <a:r>
              <a:rPr lang="ru-RU" sz="3200" dirty="0" smtClean="0">
                <a:solidFill>
                  <a:schemeClr val="bg1"/>
                </a:solidFill>
              </a:rPr>
              <a:t>русскоязычный интерфейс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основн</a:t>
            </a:r>
            <a:r>
              <a:rPr lang="ru-RU" sz="3200" dirty="0">
                <a:solidFill>
                  <a:schemeClr val="bg1"/>
                </a:solidFill>
              </a:rPr>
              <a:t>ы</a:t>
            </a:r>
            <a:r>
              <a:rPr lang="ru-RU" sz="3200" dirty="0" smtClean="0">
                <a:solidFill>
                  <a:schemeClr val="bg1"/>
                </a:solidFill>
              </a:rPr>
              <a:t>е </a:t>
            </a:r>
            <a:r>
              <a:rPr lang="ru-RU" sz="3200" dirty="0">
                <a:solidFill>
                  <a:schemeClr val="bg1"/>
                </a:solidFill>
              </a:rPr>
              <a:t>функции </a:t>
            </a:r>
            <a:r>
              <a:rPr lang="ru-RU" sz="3200" dirty="0" smtClean="0">
                <a:solidFill>
                  <a:schemeClr val="bg1"/>
                </a:solidFill>
              </a:rPr>
              <a:t>форума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разделение </a:t>
            </a:r>
            <a:r>
              <a:rPr lang="ru-RU" sz="3200" dirty="0">
                <a:solidFill>
                  <a:schemeClr val="bg1"/>
                </a:solidFill>
              </a:rPr>
              <a:t>прав </a:t>
            </a:r>
            <a:r>
              <a:rPr lang="ru-RU" sz="3200" dirty="0" smtClean="0">
                <a:solidFill>
                  <a:schemeClr val="bg1"/>
                </a:solidFill>
              </a:rPr>
              <a:t>пользователей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Используемые средства: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030656"/>
            <a:ext cx="90364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Веб сервер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Среды разработки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Средства </a:t>
            </a:r>
            <a:r>
              <a:rPr lang="ru-RU" sz="3200" dirty="0">
                <a:solidFill>
                  <a:schemeClr val="bg1"/>
                </a:solidFill>
              </a:rPr>
              <a:t>отладки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Системы </a:t>
            </a:r>
            <a:r>
              <a:rPr lang="ru-RU" sz="3200" dirty="0">
                <a:solidFill>
                  <a:schemeClr val="bg1"/>
                </a:solidFill>
              </a:rPr>
              <a:t>контроля версий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Вспомогательные </a:t>
            </a:r>
            <a:r>
              <a:rPr lang="ru-RU" sz="3200" dirty="0">
                <a:solidFill>
                  <a:schemeClr val="bg1"/>
                </a:solidFill>
              </a:rPr>
              <a:t>средства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59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Веб сервер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013176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XAMPP </a:t>
            </a:r>
            <a:r>
              <a:rPr lang="ru-RU" sz="3200" dirty="0">
                <a:solidFill>
                  <a:schemeClr val="bg1"/>
                </a:solidFill>
              </a:rPr>
              <a:t>— кроссплатформенная сборка веб-сервера, содержащая </a:t>
            </a:r>
            <a:r>
              <a:rPr lang="ru-RU" sz="3200" dirty="0" err="1">
                <a:solidFill>
                  <a:schemeClr val="bg1"/>
                </a:solidFill>
              </a:rPr>
              <a:t>Apache</a:t>
            </a:r>
            <a:r>
              <a:rPr lang="ru-RU" sz="3200" dirty="0">
                <a:solidFill>
                  <a:schemeClr val="bg1"/>
                </a:solidFill>
              </a:rPr>
              <a:t>, </a:t>
            </a:r>
            <a:r>
              <a:rPr lang="ru-RU" sz="3200" dirty="0" err="1">
                <a:solidFill>
                  <a:schemeClr val="bg1"/>
                </a:solidFill>
              </a:rPr>
              <a:t>MySQL</a:t>
            </a:r>
            <a:r>
              <a:rPr lang="ru-RU" sz="3200" dirty="0">
                <a:solidFill>
                  <a:schemeClr val="bg1"/>
                </a:solidFill>
              </a:rPr>
              <a:t>, интерпретатор скриптов PHP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3275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5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460</TotalTime>
  <Words>323</Words>
  <Application>Microsoft Office PowerPoint</Application>
  <PresentationFormat>Экран (4:3)</PresentationFormat>
  <Paragraphs>74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55</cp:revision>
  <dcterms:created xsi:type="dcterms:W3CDTF">2012-05-30T18:18:36Z</dcterms:created>
  <dcterms:modified xsi:type="dcterms:W3CDTF">2012-06-02T14:20:37Z</dcterms:modified>
</cp:coreProperties>
</file>