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sldIdLst>
    <p:sldId id="256" r:id="rId4"/>
    <p:sldId id="291" r:id="rId5"/>
    <p:sldId id="292" r:id="rId6"/>
    <p:sldId id="293" r:id="rId7"/>
    <p:sldId id="271" r:id="rId8"/>
    <p:sldId id="278" r:id="rId9"/>
    <p:sldId id="280" r:id="rId10"/>
    <p:sldId id="281" r:id="rId11"/>
    <p:sldId id="283" r:id="rId12"/>
    <p:sldId id="294" r:id="rId13"/>
    <p:sldId id="285" r:id="rId14"/>
    <p:sldId id="28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Введение, роль форума" id="{9A2C4EC1-0B96-4A85-A987-1AD03E60887F}">
          <p14:sldIdLst>
            <p14:sldId id="256"/>
            <p14:sldId id="291"/>
            <p14:sldId id="292"/>
            <p14:sldId id="293"/>
            <p14:sldId id="271"/>
            <p14:sldId id="278"/>
            <p14:sldId id="280"/>
            <p14:sldId id="281"/>
            <p14:sldId id="283"/>
            <p14:sldId id="29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9209" autoAdjust="0"/>
  </p:normalViewPr>
  <p:slideViewPr>
    <p:cSldViewPr>
      <p:cViewPr>
        <p:scale>
          <a:sx n="100" d="100"/>
          <a:sy n="100" d="100"/>
        </p:scale>
        <p:origin x="-1944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69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3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2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41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21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36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21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8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75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102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42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9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22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92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5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32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42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3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7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8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349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77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426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9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11.06.2012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0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905506"/>
            <a:ext cx="828092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Проектирование и разработка системы управления контентом веб-приложения (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CMS)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 виде веб-форума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Разделы форума</a:t>
            </a:r>
            <a:endParaRPr lang="ru-RU" sz="3600" dirty="0">
              <a:solidFill>
                <a:prstClr val="black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8" y="1700808"/>
            <a:ext cx="78295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4" y="1700808"/>
            <a:ext cx="826573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4" y="1700808"/>
            <a:ext cx="81915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2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826583"/>
              </p:ext>
            </p:extLst>
          </p:nvPr>
        </p:nvGraphicFramePr>
        <p:xfrm>
          <a:off x="4860032" y="1844824"/>
          <a:ext cx="390525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Visio" r:id="rId5" imgW="6322461" imgH="6354180" progId="Visio.Drawing.11">
                  <p:embed/>
                </p:oleObj>
              </mc:Choice>
              <mc:Fallback>
                <p:oleObj name="Visio" r:id="rId5" imgW="6322461" imgH="63541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844824"/>
                        <a:ext cx="3905250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767967"/>
              </p:ext>
            </p:extLst>
          </p:nvPr>
        </p:nvGraphicFramePr>
        <p:xfrm>
          <a:off x="371475" y="1988840"/>
          <a:ext cx="4200525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Visio" r:id="rId7" imgW="5741676" imgH="4985280" progId="Visio.Drawing.11">
                  <p:embed/>
                </p:oleObj>
              </mc:Choice>
              <mc:Fallback>
                <p:oleObj name="Visio" r:id="rId7" imgW="5741676" imgH="498528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988840"/>
                        <a:ext cx="4200525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Механизм разделения прав</a:t>
            </a:r>
          </a:p>
        </p:txBody>
      </p:sp>
    </p:spTree>
    <p:extLst>
      <p:ext uri="{BB962C8B-B14F-4D97-AF65-F5344CB8AC3E}">
        <p14:creationId xmlns:p14="http://schemas.microsoft.com/office/powerpoint/2010/main" val="5892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412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" y="2492896"/>
            <a:ext cx="30384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07" y="2748942"/>
            <a:ext cx="527141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Шифрование </a:t>
            </a:r>
            <a:r>
              <a:rPr lang="en-US" sz="3600" dirty="0" smtClean="0">
                <a:solidFill>
                  <a:schemeClr val="bg1"/>
                </a:solidFill>
              </a:rPr>
              <a:t>MD5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10219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Виды </a:t>
            </a:r>
            <a:r>
              <a:rPr lang="ru-RU" sz="4800" dirty="0" err="1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форумных</a:t>
            </a:r>
            <a:r>
              <a:rPr lang="ru-RU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 </a:t>
            </a:r>
            <a:r>
              <a:rPr lang="en-US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CMS:</a:t>
            </a:r>
            <a:endParaRPr lang="ru-RU" sz="4800" dirty="0">
              <a:solidFill>
                <a:srgbClr val="242852">
                  <a:lumMod val="25000"/>
                </a:srgbClr>
              </a:solidFill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3247481"/>
            <a:ext cx="828092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самостоятельные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в виде плагинов к самостоятельным </a:t>
            </a:r>
            <a:r>
              <a:rPr lang="en-US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CMS</a:t>
            </a:r>
            <a:endParaRPr lang="ru-RU" sz="3600" dirty="0" smtClean="0">
              <a:solidFill>
                <a:srgbClr val="242852">
                  <a:lumMod val="25000"/>
                </a:srgb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7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88640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Аналогичные продукты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Общие недостатки</a:t>
            </a:r>
            <a:endParaRPr lang="ru-RU" sz="36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916832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 smtClean="0">
                <a:solidFill>
                  <a:prstClr val="black"/>
                </a:solidFill>
              </a:rPr>
              <a:t>Были рассмотрены следующие </a:t>
            </a:r>
            <a:r>
              <a:rPr lang="en-US" sz="3200" dirty="0" smtClean="0">
                <a:solidFill>
                  <a:prstClr val="black"/>
                </a:solidFill>
              </a:rPr>
              <a:t>CMS: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>
                <a:solidFill>
                  <a:prstClr val="black"/>
                </a:solidFill>
              </a:rPr>
              <a:t>Плагин для </a:t>
            </a:r>
            <a:r>
              <a:rPr lang="ru-RU" sz="3200" dirty="0" err="1">
                <a:solidFill>
                  <a:prstClr val="black"/>
                </a:solidFill>
              </a:rPr>
              <a:t>WordPress</a:t>
            </a:r>
            <a:r>
              <a:rPr lang="ru-RU" sz="3200" dirty="0">
                <a:solidFill>
                  <a:prstClr val="black"/>
                </a:solidFill>
              </a:rPr>
              <a:t> – </a:t>
            </a:r>
            <a:r>
              <a:rPr lang="ru-RU" sz="3200" dirty="0" err="1">
                <a:solidFill>
                  <a:prstClr val="black"/>
                </a:solidFill>
              </a:rPr>
              <a:t>Simpleforum</a:t>
            </a:r>
            <a:endParaRPr lang="ru-RU" sz="3200" dirty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Simple Machine Forum</a:t>
            </a:r>
            <a:r>
              <a:rPr lang="ru-RU" sz="3200" dirty="0">
                <a:solidFill>
                  <a:prstClr val="black"/>
                </a:solidFill>
              </a:rPr>
              <a:t> (</a:t>
            </a:r>
            <a:r>
              <a:rPr lang="en-US" sz="3200" dirty="0">
                <a:solidFill>
                  <a:prstClr val="black"/>
                </a:solidFill>
              </a:rPr>
              <a:t>SMF</a:t>
            </a:r>
            <a:r>
              <a:rPr lang="ru-RU" sz="3200" dirty="0" smtClean="0">
                <a:solidFill>
                  <a:prstClr val="black"/>
                </a:solidFill>
              </a:rPr>
              <a:t>)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solidFill>
                  <a:prstClr val="black"/>
                </a:solidFill>
              </a:rPr>
              <a:t>phpBB</a:t>
            </a:r>
            <a:endParaRPr lang="ru-RU" sz="3200" dirty="0" smtClean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Были выявлены общие недостатки: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solidFill>
                  <a:prstClr val="black"/>
                </a:solidFill>
              </a:rPr>
              <a:t>сложный интерфейс</a:t>
            </a:r>
            <a:endParaRPr lang="ru-RU" sz="3200" dirty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solidFill>
                  <a:prstClr val="black"/>
                </a:solidFill>
              </a:rPr>
              <a:t>отсутствие </a:t>
            </a:r>
            <a:r>
              <a:rPr lang="ru-RU" sz="3200" dirty="0">
                <a:solidFill>
                  <a:prstClr val="black"/>
                </a:solidFill>
              </a:rPr>
              <a:t>русского языка в интерфейсе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solidFill>
                  <a:prstClr val="black"/>
                </a:solidFill>
              </a:rPr>
              <a:t>низкая </a:t>
            </a:r>
            <a:r>
              <a:rPr lang="ru-RU" sz="3200" dirty="0">
                <a:solidFill>
                  <a:prstClr val="black"/>
                </a:solidFill>
              </a:rPr>
              <a:t>производительность из-за сложных запросов к базе </a:t>
            </a:r>
            <a:r>
              <a:rPr lang="ru-RU" sz="3200" dirty="0" smtClean="0">
                <a:solidFill>
                  <a:prstClr val="black"/>
                </a:solidFill>
              </a:rPr>
              <a:t>данных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  <a:endParaRPr lang="ru-RU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Постановка задачи</a:t>
            </a:r>
            <a:endParaRPr lang="ru-RU" sz="4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049237"/>
            <a:ext cx="9036496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 smtClean="0">
                <a:solidFill>
                  <a:prstClr val="black"/>
                </a:solidFill>
              </a:rPr>
              <a:t>Реализовать </a:t>
            </a:r>
            <a:r>
              <a:rPr lang="ru-RU" sz="3200" dirty="0" err="1" smtClean="0">
                <a:solidFill>
                  <a:prstClr val="black"/>
                </a:solidFill>
              </a:rPr>
              <a:t>форумную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CMS</a:t>
            </a:r>
            <a:r>
              <a:rPr lang="ru-RU" sz="3200" dirty="0" smtClean="0">
                <a:solidFill>
                  <a:prstClr val="black"/>
                </a:solidFill>
              </a:rPr>
              <a:t>, </a:t>
            </a:r>
            <a:r>
              <a:rPr lang="ru-RU" sz="3200" dirty="0">
                <a:solidFill>
                  <a:prstClr val="black"/>
                </a:solidFill>
              </a:rPr>
              <a:t>удовлетворяющую следующим </a:t>
            </a:r>
            <a:r>
              <a:rPr lang="ru-RU" sz="3200" dirty="0" smtClean="0">
                <a:solidFill>
                  <a:prstClr val="black"/>
                </a:solidFill>
              </a:rPr>
              <a:t>требованиям:</a:t>
            </a:r>
          </a:p>
          <a:p>
            <a:r>
              <a:rPr lang="ru-RU" sz="3200" dirty="0" smtClean="0">
                <a:solidFill>
                  <a:prstClr val="black"/>
                </a:solidFill>
              </a:rPr>
              <a:t> </a:t>
            </a:r>
            <a:r>
              <a:rPr lang="ru-RU" sz="3200" dirty="0">
                <a:solidFill>
                  <a:prstClr val="black"/>
                </a:solidFill>
              </a:rPr>
              <a:t>- </a:t>
            </a:r>
            <a:r>
              <a:rPr lang="ru-RU" sz="3200" dirty="0" smtClean="0">
                <a:solidFill>
                  <a:prstClr val="black"/>
                </a:solidFill>
              </a:rPr>
              <a:t>русскоязычный интерфейс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отсутствие перегруженности интерфейса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основн</a:t>
            </a:r>
            <a:r>
              <a:rPr lang="ru-RU" sz="3200" dirty="0">
                <a:solidFill>
                  <a:prstClr val="black"/>
                </a:solidFill>
              </a:rPr>
              <a:t>ы</a:t>
            </a:r>
            <a:r>
              <a:rPr lang="ru-RU" sz="3200" dirty="0" smtClean="0">
                <a:solidFill>
                  <a:prstClr val="black"/>
                </a:solidFill>
              </a:rPr>
              <a:t>е </a:t>
            </a:r>
            <a:r>
              <a:rPr lang="ru-RU" sz="3200" dirty="0">
                <a:solidFill>
                  <a:prstClr val="black"/>
                </a:solidFill>
              </a:rPr>
              <a:t>функции </a:t>
            </a:r>
            <a:r>
              <a:rPr lang="ru-RU" sz="3200" dirty="0" smtClean="0">
                <a:solidFill>
                  <a:prstClr val="black"/>
                </a:solidFill>
              </a:rPr>
              <a:t>форума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идентификация пользователя в системе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разделение </a:t>
            </a:r>
            <a:r>
              <a:rPr lang="ru-RU" sz="3200" dirty="0">
                <a:solidFill>
                  <a:prstClr val="black"/>
                </a:solidFill>
              </a:rPr>
              <a:t>прав </a:t>
            </a:r>
            <a:r>
              <a:rPr lang="ru-RU" sz="3200" dirty="0" smtClean="0">
                <a:solidFill>
                  <a:prstClr val="black"/>
                </a:solidFill>
              </a:rPr>
              <a:t>пользователей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r>
              <a:rPr lang="ru-RU" sz="3200" dirty="0" smtClean="0">
                <a:solidFill>
                  <a:prstClr val="black"/>
                </a:solidFill>
              </a:rPr>
              <a:t/>
            </a:r>
            <a:br>
              <a:rPr lang="ru-RU" sz="3200" dirty="0" smtClean="0">
                <a:solidFill>
                  <a:prstClr val="black"/>
                </a:solidFill>
              </a:rPr>
            </a:br>
            <a:r>
              <a:rPr lang="ru-RU" sz="3200" dirty="0" smtClean="0">
                <a:solidFill>
                  <a:prstClr val="black"/>
                </a:solidFill>
              </a:rPr>
              <a:t>- функции администрирования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  <a:endParaRPr lang="ru-RU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Используемые средства: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20" y="2030656"/>
            <a:ext cx="4984736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Веб сервер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Среда разработки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Средство отладки</a:t>
            </a:r>
            <a:endParaRPr lang="ru-RU" sz="3200" dirty="0">
              <a:solidFill>
                <a:schemeClr val="bg1"/>
              </a:solidFill>
            </a:endParaRP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Системы </a:t>
            </a:r>
            <a:r>
              <a:rPr lang="ru-RU" sz="3200" dirty="0">
                <a:solidFill>
                  <a:schemeClr val="bg1"/>
                </a:solidFill>
              </a:rPr>
              <a:t>контроля </a:t>
            </a:r>
            <a:r>
              <a:rPr lang="ru-RU" sz="3200" dirty="0" smtClean="0">
                <a:solidFill>
                  <a:schemeClr val="bg1"/>
                </a:solidFill>
              </a:rPr>
              <a:t>версий</a:t>
            </a:r>
            <a:endParaRPr lang="ru-RU" sz="3200" dirty="0">
              <a:solidFill>
                <a:schemeClr val="bg1"/>
              </a:solidFill>
            </a:endParaRPr>
          </a:p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Вспомогательные средства</a:t>
            </a:r>
            <a:endParaRPr lang="ru-RU" sz="3200" dirty="0">
              <a:solidFill>
                <a:schemeClr val="bg1"/>
              </a:solidFill>
            </a:endParaRPr>
          </a:p>
          <a:p>
            <a:pPr lvl="0"/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19329" y="2030656"/>
            <a:ext cx="49847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- XAMPP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9804" y="2515373"/>
            <a:ext cx="49847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</a:rPr>
              <a:t>NetBeans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2996952"/>
            <a:ext cx="49847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- Opera Dragonfly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3492297"/>
            <a:ext cx="49847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- </a:t>
            </a:r>
            <a:r>
              <a:rPr lang="en-US" sz="3200" dirty="0" err="1" smtClean="0">
                <a:solidFill>
                  <a:schemeClr val="bg1"/>
                </a:solidFill>
              </a:rPr>
              <a:t>GitHub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9329" y="4012758"/>
            <a:ext cx="3472568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100" dirty="0" smtClean="0">
                <a:solidFill>
                  <a:schemeClr val="bg1"/>
                </a:solidFill>
              </a:rPr>
              <a:t>- Skype, Visio, Opera</a:t>
            </a:r>
            <a:endParaRPr lang="ru-RU" sz="3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3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Логическое проектирование базы данных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2" y="2204864"/>
            <a:ext cx="8282656" cy="258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548" y="515719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Идентифицирующее отношение между сущностью «тема» и «категория»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Физическое проектирование базы данных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60" y="3140968"/>
            <a:ext cx="1676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19431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68638"/>
            <a:ext cx="1531937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2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Регистрация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6" y="1532985"/>
            <a:ext cx="4111612" cy="205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4" y="3717032"/>
            <a:ext cx="41317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8024" y="237622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- Верно введенные данные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5728" y="46844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 - Неверно введенные данные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Профиль пользователя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1628775"/>
            <a:ext cx="346194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775"/>
            <a:ext cx="424736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5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Базовая">
  <a:themeElements>
    <a:clrScheme name="Другая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Базовая">
  <a:themeElements>
    <a:clrScheme name="Другая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482</TotalTime>
  <Words>185</Words>
  <Application>Microsoft Office PowerPoint</Application>
  <PresentationFormat>Экран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Базовая</vt:lpstr>
      <vt:lpstr>1_Базовая</vt:lpstr>
      <vt:lpstr>2_Базовая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serzh</cp:lastModifiedBy>
  <cp:revision>58</cp:revision>
  <dcterms:created xsi:type="dcterms:W3CDTF">2012-05-30T18:18:36Z</dcterms:created>
  <dcterms:modified xsi:type="dcterms:W3CDTF">2012-06-11T11:58:43Z</dcterms:modified>
</cp:coreProperties>
</file>