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Введение, роль форума" id="{9A2C4EC1-0B96-4A85-A987-1AD03E60887F}">
          <p14:sldIdLst>
            <p14:sldId id="256"/>
            <p14:sldId id="257"/>
          </p14:sldIdLst>
        </p14:section>
        <p14:section name="3. Технологии" id="{31ED3D5B-3121-459A-93B5-C216F1EC7A07}">
          <p14:sldIdLst>
            <p14:sldId id="258"/>
          </p14:sldIdLst>
        </p14:section>
        <p14:section name="5. Архитектура" id="{C614C2A5-F0BA-4BAF-9C5E-816FCD5ECAB3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156" autoAdjust="0"/>
  </p:normalViewPr>
  <p:slideViewPr>
    <p:cSldViewPr>
      <p:cViewPr>
        <p:scale>
          <a:sx n="64" d="100"/>
          <a:sy n="64" d="100"/>
        </p:scale>
        <p:origin x="-2334" y="-1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31.05.2012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905506"/>
            <a:ext cx="828092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Проектирование и разработка системы управления контентом веб-приложения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CMS)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 виде веб-форума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74910"/>
            <a:ext cx="8280920" cy="3330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38307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5" imgW="3846693" imgH="4746600" progId="Visio.Drawing.11">
                  <p:embed/>
                </p:oleObj>
              </mc:Choice>
              <mc:Fallback>
                <p:oleObj name="Visio" r:id="rId5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5" imgW="4714900" imgH="3406320" progId="Visio.Drawing.11">
                  <p:embed/>
                </p:oleObj>
              </mc:Choice>
              <mc:Fallback>
                <p:oleObj name="Visio" r:id="rId5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7" imgW="3455000" imgH="3946320" progId="Visio.Drawing.11">
                  <p:embed/>
                </p:oleObj>
              </mc:Choice>
              <mc:Fallback>
                <p:oleObj name="Visio" r:id="rId7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50"/>
                    </a14:imgEffect>
                    <a14:imgEffect>
                      <a14:saturation sat="115000"/>
                    </a14:imgEffect>
                    <a14:imgEffect>
                      <a14:brightnessContrast bright="100000"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142</TotalTime>
  <Words>42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Базовая</vt:lpstr>
      <vt:lpstr>Visio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26</cp:revision>
  <dcterms:created xsi:type="dcterms:W3CDTF">2012-05-30T18:18:36Z</dcterms:created>
  <dcterms:modified xsi:type="dcterms:W3CDTF">2012-05-30T20:46:57Z</dcterms:modified>
</cp:coreProperties>
</file>