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7. Модули, внешний вид" id="{6802FB34-D349-4E83-8A47-2E8ACF8A29DC}">
          <p14:sldIdLst>
            <p14:sldId id="264"/>
            <p14:sldId id="265"/>
          </p14:sldIdLst>
        </p14:section>
        <p14:section name="11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200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5" imgW="8526746" imgH="4026780" progId="Visio.Drawing.11">
                  <p:embed/>
                </p:oleObj>
              </mc:Choice>
              <mc:Fallback>
                <p:oleObj name="Visio" r:id="rId5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341</TotalTime>
  <Words>152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Базовая</vt:lpstr>
      <vt:lpstr>Visio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51</cp:revision>
  <dcterms:created xsi:type="dcterms:W3CDTF">2012-05-30T18:18:36Z</dcterms:created>
  <dcterms:modified xsi:type="dcterms:W3CDTF">2012-06-11T09:04:36Z</dcterms:modified>
</cp:coreProperties>
</file>