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3. Технологии" id="{31ED3D5B-3121-459A-93B5-C216F1EC7A07}">
          <p14:sldIdLst>
            <p14:sldId id="258"/>
          </p14:sldIdLst>
        </p14:section>
        <p14:section name="5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7. Модули, внешний вид" id="{6802FB34-D349-4E83-8A47-2E8ACF8A29DC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156" autoAdjust="0"/>
  </p:normalViewPr>
  <p:slideViewPr>
    <p:cSldViewPr>
      <p:cViewPr varScale="1">
        <p:scale>
          <a:sx n="116" d="100"/>
          <a:sy n="116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12332"/>
              </p:ext>
            </p:extLst>
          </p:nvPr>
        </p:nvGraphicFramePr>
        <p:xfrm>
          <a:off x="318294" y="2343869"/>
          <a:ext cx="850741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5" imgW="8507567" imgH="4181220" progId="Visio.Drawing.11">
                  <p:embed/>
                </p:oleObj>
              </mc:Choice>
              <mc:Fallback>
                <p:oleObj name="Visio" r:id="rId5" imgW="8507567" imgH="41812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4" y="2343869"/>
                        <a:ext cx="8507412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74910"/>
            <a:ext cx="8280920" cy="333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830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5" imgW="7234971" imgH="5531760" progId="Visio.Drawing.11">
                  <p:embed/>
                </p:oleObj>
              </mc:Choice>
              <mc:Fallback>
                <p:oleObj name="Visio" r:id="rId5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5" imgW="7954875" imgH="3843720" progId="Visio.Drawing.11">
                  <p:embed/>
                </p:oleObj>
              </mc:Choice>
              <mc:Fallback>
                <p:oleObj name="Visio" r:id="rId5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5" imgW="8675049" imgH="4026240" progId="Visio.Drawing.11">
                  <p:embed/>
                </p:oleObj>
              </mc:Choice>
              <mc:Fallback>
                <p:oleObj name="Visio" r:id="rId5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266</TotalTime>
  <Words>112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38</cp:revision>
  <dcterms:created xsi:type="dcterms:W3CDTF">2012-05-30T18:18:36Z</dcterms:created>
  <dcterms:modified xsi:type="dcterms:W3CDTF">2012-05-31T13:46:29Z</dcterms:modified>
</cp:coreProperties>
</file>