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58" r:id="rId8"/>
    <p:sldId id="270" r:id="rId9"/>
    <p:sldId id="259" r:id="rId10"/>
    <p:sldId id="26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6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(д)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2(с). Обзор продуктов. Постановка задачи" id="{564BAEDC-55DC-4594-9729-618C3CFF8BDD}">
          <p14:sldIdLst>
            <p14:sldId id="267"/>
            <p14:sldId id="268"/>
            <p14:sldId id="269"/>
          </p14:sldIdLst>
        </p14:section>
        <p14:section name="3(д). Технологии" id="{31ED3D5B-3121-459A-93B5-C216F1EC7A07}">
          <p14:sldIdLst>
            <p14:sldId id="258"/>
          </p14:sldIdLst>
        </p14:section>
        <p14:section name="4(с). Используемые средства" id="{B74A3C53-EB95-4348-AE68-C01E7E61A684}">
          <p14:sldIdLst>
            <p14:sldId id="270"/>
          </p14:sldIdLst>
        </p14:section>
        <p14:section name="5(д)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6(с). База данных" id="{9B15BBA6-6730-429B-931E-070C277B7A3D}">
          <p14:sldIdLst>
            <p14:sldId id="271"/>
            <p14:sldId id="272"/>
          </p14:sldIdLst>
        </p14:section>
        <p14:section name="7(д). Модули, внешний вид" id="{6802FB34-D349-4E83-8A47-2E8ACF8A29DC}">
          <p14:sldIdLst>
            <p14:sldId id="264"/>
            <p14:sldId id="265"/>
          </p14:sldIdLst>
        </p14:section>
        <p14:section name="8(с). Модули. проектирование безопасности" id="{31E849B0-B0D6-4FA6-937E-225CD66068E6}">
          <p14:sldIdLst>
            <p14:sldId id="273"/>
            <p14:sldId id="274"/>
            <p14:sldId id="275"/>
            <p14:sldId id="276"/>
            <p14:sldId id="277"/>
          </p14:sldIdLst>
        </p14:section>
        <p14:section name="9(д)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-117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системы 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управления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контентом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Идентифицирующее отношение между сущностью «тема» и «категория»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Регистрация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Неверно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Профиль пользователя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4271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65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2751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Шифрование </a:t>
            </a:r>
            <a:r>
              <a:rPr lang="en-US" sz="3600" dirty="0" smtClean="0">
                <a:solidFill>
                  <a:prstClr val="black"/>
                </a:solidFill>
              </a:rPr>
              <a:t>MD5</a:t>
            </a:r>
            <a:endParaRPr lang="ru-RU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60648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Анализ аналогов</a:t>
            </a:r>
            <a:endParaRPr lang="ru-RU" sz="4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85005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Плагин </a:t>
            </a:r>
            <a:r>
              <a:rPr lang="ru-RU" sz="3200" dirty="0">
                <a:solidFill>
                  <a:prstClr val="black"/>
                </a:solidFill>
              </a:rPr>
              <a:t>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Общие недостатки: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сложный </a:t>
            </a:r>
            <a:r>
              <a:rPr lang="ru-RU" sz="3200" dirty="0" smtClean="0">
                <a:solidFill>
                  <a:prstClr val="black"/>
                </a:solidFill>
              </a:rPr>
              <a:t>интерфейс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79963"/>
              </p:ext>
            </p:extLst>
          </p:nvPr>
        </p:nvGraphicFramePr>
        <p:xfrm>
          <a:off x="2339752" y="993778"/>
          <a:ext cx="4464496" cy="55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993778"/>
                        <a:ext cx="4464496" cy="550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Используемые средства: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344" y="1579875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Веб </a:t>
            </a:r>
            <a:r>
              <a:rPr lang="ru-RU" sz="3000" dirty="0" smtClean="0">
                <a:solidFill>
                  <a:prstClr val="black"/>
                </a:solidFill>
              </a:rPr>
              <a:t>сервер</a:t>
            </a:r>
            <a:r>
              <a:rPr lang="ru-RU" sz="3000" dirty="0">
                <a:solidFill>
                  <a:prstClr val="black"/>
                </a:solidFill>
              </a:rPr>
              <a:t>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- XAMPP</a:t>
            </a:r>
            <a:endParaRPr lang="ru-RU" sz="30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2" y="2515979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Среда </a:t>
            </a:r>
            <a:r>
              <a:rPr lang="ru-RU" sz="3000" dirty="0" smtClean="0">
                <a:solidFill>
                  <a:prstClr val="black"/>
                </a:solidFill>
              </a:rPr>
              <a:t>разработки: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- </a:t>
            </a:r>
            <a:r>
              <a:rPr lang="en-US" sz="3000" dirty="0" err="1" smtClean="0">
                <a:solidFill>
                  <a:prstClr val="black"/>
                </a:solidFill>
              </a:rPr>
              <a:t>NetBeans</a:t>
            </a:r>
            <a:endParaRPr lang="ru-RU" sz="30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2" y="3452083"/>
            <a:ext cx="8956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Средство </a:t>
            </a:r>
            <a:r>
              <a:rPr lang="ru-RU" sz="3000" dirty="0" smtClean="0">
                <a:solidFill>
                  <a:prstClr val="black"/>
                </a:solidFill>
              </a:rPr>
              <a:t>отладки: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- Opera </a:t>
            </a:r>
            <a:r>
              <a:rPr lang="en-US" sz="3000" dirty="0" smtClean="0">
                <a:solidFill>
                  <a:prstClr val="black"/>
                </a:solidFill>
              </a:rPr>
              <a:t>Dragonfly</a:t>
            </a:r>
            <a:r>
              <a:rPr lang="ru-RU" sz="3000" dirty="0" smtClean="0">
                <a:solidFill>
                  <a:prstClr val="black"/>
                </a:solidFill>
              </a:rPr>
              <a:t>, </a:t>
            </a:r>
            <a:r>
              <a:rPr lang="ru-RU" sz="3000" dirty="0" err="1" smtClean="0">
                <a:solidFill>
                  <a:prstClr val="black"/>
                </a:solidFill>
              </a:rPr>
              <a:t>Отлатчик</a:t>
            </a:r>
            <a:r>
              <a:rPr lang="ru-RU" sz="3000" dirty="0" smtClean="0">
                <a:solidFill>
                  <a:prstClr val="black"/>
                </a:solidFill>
              </a:rPr>
              <a:t> </a:t>
            </a:r>
            <a:r>
              <a:rPr lang="en-US" sz="3000" dirty="0" smtClean="0">
                <a:solidFill>
                  <a:prstClr val="black"/>
                </a:solidFill>
              </a:rPr>
              <a:t>Chrome, </a:t>
            </a:r>
            <a:r>
              <a:rPr lang="en-US" sz="3000" dirty="0" err="1" smtClean="0">
                <a:solidFill>
                  <a:prstClr val="black"/>
                </a:solidFill>
              </a:rPr>
              <a:t>Xdebug</a:t>
            </a:r>
            <a:endParaRPr lang="ru-RU" sz="30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52" y="4388187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Система </a:t>
            </a:r>
            <a:r>
              <a:rPr lang="ru-RU" sz="3000" dirty="0">
                <a:solidFill>
                  <a:prstClr val="black"/>
                </a:solidFill>
              </a:rPr>
              <a:t>контроля </a:t>
            </a:r>
            <a:r>
              <a:rPr lang="ru-RU" sz="3000" dirty="0" smtClean="0">
                <a:solidFill>
                  <a:prstClr val="black"/>
                </a:solidFill>
              </a:rPr>
              <a:t>версий: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- </a:t>
            </a:r>
            <a:r>
              <a:rPr lang="en-US" sz="3000" dirty="0" err="1" smtClean="0">
                <a:solidFill>
                  <a:prstClr val="black"/>
                </a:solidFill>
              </a:rPr>
              <a:t>Git</a:t>
            </a:r>
            <a:endParaRPr lang="ru-RU" sz="30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52" y="5293657"/>
            <a:ext cx="73448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Вспомогательные </a:t>
            </a:r>
            <a:r>
              <a:rPr lang="ru-RU" sz="3000" dirty="0" smtClean="0">
                <a:solidFill>
                  <a:prstClr val="black"/>
                </a:solidFill>
              </a:rPr>
              <a:t>средства: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- Skype, Visio</a:t>
            </a:r>
            <a:r>
              <a:rPr lang="ru-RU" sz="3000" dirty="0" smtClean="0">
                <a:solidFill>
                  <a:prstClr val="black"/>
                </a:solidFill>
              </a:rPr>
              <a:t>, </a:t>
            </a:r>
            <a:r>
              <a:rPr lang="en-US" sz="3000" dirty="0" smtClean="0">
                <a:solidFill>
                  <a:prstClr val="black"/>
                </a:solidFill>
              </a:rPr>
              <a:t>Opera, Google Chrome</a:t>
            </a:r>
            <a:endParaRPr lang="ru-RU" sz="3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390</TotalTime>
  <Words>308</Words>
  <Application>Microsoft Office PowerPoint</Application>
  <PresentationFormat>Экран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1_Базовая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57</cp:revision>
  <dcterms:created xsi:type="dcterms:W3CDTF">2012-05-30T18:18:36Z</dcterms:created>
  <dcterms:modified xsi:type="dcterms:W3CDTF">2012-06-17T10:07:38Z</dcterms:modified>
</cp:coreProperties>
</file>