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70" r:id="rId7"/>
    <p:sldId id="265" r:id="rId8"/>
    <p:sldId id="268" r:id="rId9"/>
    <p:sldId id="269" r:id="rId10"/>
    <p:sldId id="262" r:id="rId11"/>
    <p:sldId id="266" r:id="rId12"/>
    <p:sldId id="261" r:id="rId13"/>
    <p:sldId id="264" r:id="rId14"/>
    <p:sldId id="26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704A-6027-4BD1-85A5-B954FE31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C72A0-610D-423A-98C2-237952033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5F08-C0D4-4C46-8BED-5A85BF86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4213-06BE-4D74-AF8D-19EDFC69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D527-E2C2-4A81-949E-120A6303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3504-0361-49DA-B61E-9C91F65C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5135A-6AB9-485C-BADC-C34EEE2AF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B407-5F5B-4894-AB8C-37EE1C72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9672-70BD-49E4-9CE5-07E0EB68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F1F4-60EE-4AB9-ABEF-CDAE5A81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6DD41-061F-41D4-AAD2-EB23B4808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5A1EA-B17A-47F3-8C2E-5ACECE22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F0E1-5F6C-4825-B160-18EFC741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A708-6CA9-4197-8771-CA75DE86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59B2-EECF-4AD3-B120-90E632CF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40F9-DFEC-4801-924B-059D825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ECA2-AD0A-4C9B-9386-2DA03B10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A3C7-A547-4E5E-8884-992A6529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7EA6-9C36-49F7-84A5-E1BA610C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5CC8-611F-4E30-83FB-E54A606A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F8FF-E38B-45B5-A44D-1170785A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9E8E-4143-4F53-A3C7-1E4E9EC2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8FACD-B5F9-42EE-8614-E0814FD3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E8FE-E354-4943-A917-19D08FC0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BA6F-06D4-4884-8217-29E6E0E9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AF5-3FD6-4D46-85E8-38473E6A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32C1-B780-46BF-AA6D-2EC095DAF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D54E5-BECA-4945-9841-C861287E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D94C0-E7AD-4EA4-BC0C-FCF6A903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6ED20-9B18-443D-9B44-E6336773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C0040-2B21-4A42-98F5-E932AE03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89EC-86F7-471B-8BAF-332BA24E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895E1-DE1F-4F16-8E35-0142A38E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DE39C-489D-4129-BA17-52755815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A66ED-CE34-498B-B664-43C46FF01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14E35-2A92-41F3-8CA5-77D2EBF37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DD0A4-4AC3-46B3-A314-AB03B630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EA944-72E1-43F5-8253-DEADFD6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B2DD9-0B29-4639-9240-5EF4267E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7A31-97E6-465E-810A-EC0D4E85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A9086-0C6F-4B73-8366-E40A46A6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75082-0B98-42E3-906D-C2EF348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711E4-4730-4757-8954-AB2DEF10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32642-F6E8-4D67-8B30-2EA04B9B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F6C26-22F9-4F62-9917-89A45FC1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068AF-22B6-4063-AAA3-D433DBCF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3D0E-F7FF-4D16-B129-C82CFDD8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4E63-E8A4-46FD-85B1-E1011BFE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8874D-5B3D-41C9-AE2E-0635B0B34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6FC38-14C2-4F00-91D0-3CFB4FB2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A3F0E-0729-4A62-AB67-00725552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A274D-738A-415A-A61D-9C33DF12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8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1CDA-31A6-4A8A-B9B9-C6D22A4B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3AED0-73CA-42DA-9B0B-18690F64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4EF29-9679-405E-9A92-011873B11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08B1A-3F08-4F85-BA48-8C4362CF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3176-FA25-46AA-9D04-9A63C942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F617-FD29-451F-A4D8-166691E1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A1E48-299B-490F-974A-4B2F0751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ECF59-59AF-4BB3-A1CA-706B264F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B7E7-1BE7-4088-932A-5DADE978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D1A5-4401-4C83-93FA-D04967D01ADA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7EE4-67CE-4A89-BD26-E26796826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A7F0-01B9-4335-A7B9-8D6D27507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D259-3789-41AE-AAA7-4364FC8F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rite.blominvestbank.com/series/GDP-at-Current-Prices-Construction-of-GDP-1057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14B4-C5B3-439D-A926-132C75258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25C7-BB73-4B79-BBB6-42539D1B8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8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9A95-D64B-443D-9C58-0B785797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5883-E10C-4F07-A34E-E21095B8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A28A-88C9-47D6-8505-D74FAE8B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AE38-75F1-40DD-BD4D-16C669D8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6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C462-85DB-48FA-9E95-64A0C143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A665-33D3-4D0C-A0FB-C064DCEC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0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763E-5654-4462-B7E3-648A58DF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04CE-2098-4224-B565-1CFC25E4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 :  </a:t>
            </a:r>
            <a:r>
              <a:rPr lang="en-US" dirty="0" err="1"/>
              <a:t>Prb</a:t>
            </a:r>
            <a:r>
              <a:rPr lang="en-US" dirty="0"/>
              <a:t> , </a:t>
            </a:r>
            <a:r>
              <a:rPr lang="en-US" dirty="0" err="1"/>
              <a:t>sltion</a:t>
            </a:r>
            <a:r>
              <a:rPr lang="en-US" dirty="0"/>
              <a:t> , market analysis , marketing , </a:t>
            </a:r>
            <a:r>
              <a:rPr lang="en-US" dirty="0" err="1"/>
              <a:t>competetors</a:t>
            </a:r>
            <a:r>
              <a:rPr lang="en-US" dirty="0"/>
              <a:t>  ,how can I defeat comp , cost , revenue , profit ,  sustainability </a:t>
            </a:r>
          </a:p>
        </p:txBody>
      </p:sp>
    </p:spTree>
    <p:extLst>
      <p:ext uri="{BB962C8B-B14F-4D97-AF65-F5344CB8AC3E}">
        <p14:creationId xmlns:p14="http://schemas.microsoft.com/office/powerpoint/2010/main" val="191591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0046-2549-40DA-A438-BD8F17B3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provided solution adequate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71B2-EDA7-4D68-86EC-32ED2F9C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/>
          <a:lstStyle/>
          <a:p>
            <a:r>
              <a:rPr lang="en-US" dirty="0"/>
              <a:t>This solution proves itself to be adequate because it doesn’t require </a:t>
            </a:r>
            <a:r>
              <a:rPr lang="en-US" dirty="0" err="1"/>
              <a:t>alot</a:t>
            </a:r>
            <a:r>
              <a:rPr lang="en-US" dirty="0"/>
              <a:t> of capital to start the business and get it running .Also the business solves the problems that the contracting industry suffer from in Lebanon .</a:t>
            </a:r>
          </a:p>
        </p:txBody>
      </p:sp>
    </p:spTree>
    <p:extLst>
      <p:ext uri="{BB962C8B-B14F-4D97-AF65-F5344CB8AC3E}">
        <p14:creationId xmlns:p14="http://schemas.microsoft.com/office/powerpoint/2010/main" val="174664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B307-6BD3-4FD4-AF65-42B4CCC8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111C-461D-487D-AD56-5BD9C41D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7D0F-DA60-4D58-B664-4327F3BC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FEDA-50AA-45A4-875B-B687004B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contracting industry suffers from a lot of problems on the level of independent contracting such as transparency ,delays ,..</a:t>
            </a:r>
            <a:r>
              <a:rPr lang="en-US" dirty="0" err="1"/>
              <a:t>etc</a:t>
            </a:r>
            <a:r>
              <a:rPr lang="en-US" dirty="0"/>
              <a:t> .To solve such problems ,we developed a mobile application that will serve with a team of experts as a modern solution for all the problems .So basically our idea is to make independent contracting more customer-friendly , precise  and transparent . </a:t>
            </a:r>
          </a:p>
        </p:txBody>
      </p:sp>
    </p:spTree>
    <p:extLst>
      <p:ext uri="{BB962C8B-B14F-4D97-AF65-F5344CB8AC3E}">
        <p14:creationId xmlns:p14="http://schemas.microsoft.com/office/powerpoint/2010/main" val="344851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0121-74FF-4D60-89D6-86EBCE08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01DC-5997-4CF9-A5BC-6160731A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and repair industry has been facing </a:t>
            </a:r>
            <a:r>
              <a:rPr lang="en-US" dirty="0" err="1"/>
              <a:t>alot</a:t>
            </a:r>
            <a:r>
              <a:rPr lang="en-US" dirty="0"/>
              <a:t> of difficulties and problems especially on the independent contracting level from cost overruns because of bad estimations to unclear project details , delays , misunderstandings about the work and expectations ,and the lack of communication . </a:t>
            </a:r>
          </a:p>
        </p:txBody>
      </p:sp>
    </p:spTree>
    <p:extLst>
      <p:ext uri="{BB962C8B-B14F-4D97-AF65-F5344CB8AC3E}">
        <p14:creationId xmlns:p14="http://schemas.microsoft.com/office/powerpoint/2010/main" val="2332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774B-8B24-4254-8B57-E8A14918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DF21-7273-47C5-B187-EF37BE97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our app ‘3mrly’(</a:t>
            </a:r>
            <a:r>
              <a:rPr lang="ar-SA" dirty="0"/>
              <a:t>عمّرلي</a:t>
            </a:r>
            <a:r>
              <a:rPr lang="en-US" dirty="0"/>
              <a:t>)</a:t>
            </a:r>
            <a:r>
              <a:rPr lang="ar-SA" dirty="0"/>
              <a:t> </a:t>
            </a:r>
            <a:r>
              <a:rPr lang="en-US" dirty="0"/>
              <a:t> and our team of experts say goodbye to all those problems . Our app is specifically designed to boost communication between the client and overall enhances the whole client experience and interaction with the team leading to a house more suitable to the his expectations in both featural and  financial aspects .To do so , our app supplies a lot of features :</a:t>
            </a:r>
          </a:p>
          <a:p>
            <a:pPr lvl="1"/>
            <a:r>
              <a:rPr lang="en-US" dirty="0"/>
              <a:t>Online booking for meetings and consultations .</a:t>
            </a:r>
          </a:p>
          <a:p>
            <a:pPr lvl="1"/>
            <a:r>
              <a:rPr lang="en-US" dirty="0"/>
              <a:t>Access to project documents related to the construction plan and execution .</a:t>
            </a:r>
          </a:p>
          <a:p>
            <a:pPr lvl="1"/>
            <a:r>
              <a:rPr lang="en-US" dirty="0"/>
              <a:t>A budget section that specifies the price for each task providing transparency .</a:t>
            </a:r>
          </a:p>
          <a:p>
            <a:pPr lvl="1"/>
            <a:r>
              <a:rPr lang="en-US" dirty="0"/>
              <a:t>A full schedule of tasks and their due date .</a:t>
            </a:r>
          </a:p>
          <a:p>
            <a:pPr lvl="1"/>
            <a:r>
              <a:rPr lang="en-US" dirty="0"/>
              <a:t>Real time tracking for the construction progress  :</a:t>
            </a:r>
          </a:p>
          <a:p>
            <a:pPr lvl="2"/>
            <a:r>
              <a:rPr lang="en-US" dirty="0"/>
              <a:t>The customer can see all the progress in each task during construction with photo/video documentation and detailed notes to each task 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8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3BA9-DF0C-4F75-A13B-395E26BB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50"/>
            <a:ext cx="10515600" cy="5929313"/>
          </a:xfrm>
        </p:spPr>
        <p:txBody>
          <a:bodyPr/>
          <a:lstStyle/>
          <a:p>
            <a:pPr lvl="1"/>
            <a:r>
              <a:rPr lang="en-US" dirty="0"/>
              <a:t>Online chatting with experts or administration regarding any detail in the project .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team of experts also help in setting the budget for the project , and making sure that everything goes as planned , also that the final cost doesn’t exceed the initial estimate .</a:t>
            </a:r>
          </a:p>
        </p:txBody>
      </p:sp>
    </p:spTree>
    <p:extLst>
      <p:ext uri="{BB962C8B-B14F-4D97-AF65-F5344CB8AC3E}">
        <p14:creationId xmlns:p14="http://schemas.microsoft.com/office/powerpoint/2010/main" val="78478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9657-6A52-40E6-8441-6F4705C7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77000" cy="517191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D557-D07D-4791-8A3A-E50E8423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1876926"/>
          </a:xfrm>
        </p:spPr>
        <p:txBody>
          <a:bodyPr>
            <a:normAutofit/>
          </a:bodyPr>
          <a:lstStyle/>
          <a:p>
            <a:r>
              <a:rPr lang="en-US" sz="2400" dirty="0"/>
              <a:t>The construction sector had a good share in the GDP </a:t>
            </a:r>
            <a:r>
              <a:rPr lang="en-US" sz="2400" dirty="0">
                <a:hlinkClick r:id="rId2"/>
              </a:rPr>
              <a:t>( 3.55% in 2018 )</a:t>
            </a:r>
            <a:r>
              <a:rPr lang="en-US" sz="2400" dirty="0"/>
              <a:t> and employed approximately 7% of the workforce before the crisis .However , it has been on a decline these recent years because of economic and political problems . Recently , the market is showing signs of slow recovery , and with the end of the ongoing war it will heal more and open new work opportunities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0DD5E-E51F-4CB4-B2D4-74150A907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4" y="2887581"/>
            <a:ext cx="5089884" cy="3970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EEECD-33A6-40F5-A9C5-605638078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85733"/>
            <a:ext cx="4889333" cy="39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1186-9A8D-489C-8040-F71F0D30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,revenues ,profits (financial projections)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9054-1865-456A-9A7C-A2FFA8EE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5D07-D9DD-4E48-A8DF-9BC545E6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D36B-1840-4092-BDAC-0FE8CB41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marketing strategy is split into 2 parts :</a:t>
            </a:r>
          </a:p>
          <a:p>
            <a:pPr lvl="1"/>
            <a:r>
              <a:rPr lang="en-US" dirty="0"/>
              <a:t>Social media marketing : by creating pages on different platforms to post specific content and ads about the business and to interact with customers 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Using personal connections to share the business and spread it to people . </a:t>
            </a:r>
          </a:p>
        </p:txBody>
      </p:sp>
    </p:spTree>
    <p:extLst>
      <p:ext uri="{BB962C8B-B14F-4D97-AF65-F5344CB8AC3E}">
        <p14:creationId xmlns:p14="http://schemas.microsoft.com/office/powerpoint/2010/main" val="66154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AF3D-460E-4FC8-8B05-D613C0FA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&amp;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B20D-DA00-4ACD-A588-519A51D8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527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Executive Summary</vt:lpstr>
      <vt:lpstr>problem</vt:lpstr>
      <vt:lpstr>Solution </vt:lpstr>
      <vt:lpstr>PowerPoint Presentation</vt:lpstr>
      <vt:lpstr>Market analysis </vt:lpstr>
      <vt:lpstr>Cost ,revenues ,profits (financial projections)</vt:lpstr>
      <vt:lpstr>marketing</vt:lpstr>
      <vt:lpstr>Milestone &amp; timeline</vt:lpstr>
      <vt:lpstr>App Layout</vt:lpstr>
      <vt:lpstr>Targeted customers</vt:lpstr>
      <vt:lpstr>Risks and solutions</vt:lpstr>
      <vt:lpstr>Value Propositions</vt:lpstr>
      <vt:lpstr>Is the provided solution adequate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23</cp:revision>
  <dcterms:created xsi:type="dcterms:W3CDTF">2024-05-28T19:55:09Z</dcterms:created>
  <dcterms:modified xsi:type="dcterms:W3CDTF">2024-05-29T14:42:24Z</dcterms:modified>
</cp:coreProperties>
</file>