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Qi" initials="MQ" lastIdx="1" clrIdx="0">
    <p:extLst>
      <p:ext uri="{19B8F6BF-5375-455C-9EA6-DF929625EA0E}">
        <p15:presenceInfo xmlns:p15="http://schemas.microsoft.com/office/powerpoint/2012/main" userId="d5d0fe1c774353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13T14:09:42.6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11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6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45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3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5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9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028568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Poker Chip Counter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Emory </a:t>
            </a:r>
            <a:r>
              <a:rPr lang="en-US" dirty="0" err="1" smtClean="0"/>
              <a:t>Hackathon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Sheng Jiang, Andrew Lei, Mark Qi, Jesse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497" y="406279"/>
            <a:ext cx="8911687" cy="1280890"/>
          </a:xfrm>
        </p:spPr>
        <p:txBody>
          <a:bodyPr/>
          <a:lstStyle/>
          <a:p>
            <a:r>
              <a:rPr lang="en-US" sz="6000" dirty="0" smtClean="0"/>
              <a:t>Inspiration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3534546"/>
            <a:ext cx="8911687" cy="2830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Platform: Node.js,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as cloud hosting server</a:t>
            </a:r>
            <a:endParaRPr lang="en-US" sz="2400" dirty="0"/>
          </a:p>
        </p:txBody>
      </p:sp>
      <p:pic>
        <p:nvPicPr>
          <p:cNvPr id="2050" name="Picture 2" descr="https://www.thebestpokersite.com/shop/secure/images/products/26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66" y="1199548"/>
            <a:ext cx="3964545" cy="39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99.204.136.111/images/uploads/playing-cards/bicycle_stand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8" y="2059200"/>
            <a:ext cx="3296862" cy="29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9924" y="2627870"/>
            <a:ext cx="1919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Vs.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4990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Emory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Microsoft Corporation</a:t>
            </a:r>
          </a:p>
          <a:p>
            <a:endParaRPr lang="en-US" dirty="0"/>
          </a:p>
          <a:p>
            <a:r>
              <a:rPr lang="en-US" dirty="0" smtClean="0"/>
              <a:t>All the sponsors </a:t>
            </a:r>
          </a:p>
          <a:p>
            <a:endParaRPr lang="en-US" dirty="0"/>
          </a:p>
        </p:txBody>
      </p:sp>
      <p:pic>
        <p:nvPicPr>
          <p:cNvPr id="1026" name="Picture 2" descr="https://ebmedia.eventbrite.com/s3-build/images/4849247/85860726153/1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71" y="896483"/>
            <a:ext cx="3191625" cy="16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portal.hu/ICA/Styles/Images/new-m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2560132"/>
            <a:ext cx="3265574" cy="69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44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Poker Chip Counter</vt:lpstr>
      <vt:lpstr>Inspiration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Qi</dc:creator>
  <cp:lastModifiedBy>Mark Qi</cp:lastModifiedBy>
  <cp:revision>15</cp:revision>
  <dcterms:created xsi:type="dcterms:W3CDTF">2014-04-13T17:37:20Z</dcterms:created>
  <dcterms:modified xsi:type="dcterms:W3CDTF">2014-04-13T18:15:39Z</dcterms:modified>
</cp:coreProperties>
</file>