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9144000" cy="6858000" type="screen4x3"/>
  <p:notesSz cx="6858000" cy="9144000"/>
  <p:embeddedFontLst>
    <p:embeddedFont>
      <p:font typeface="Calibri" panose="020F0502020204030204" pitchFamily="34" charset="0"/>
      <p:regular r:id="rId4"/>
      <p:bold r:id="rId5"/>
      <p:italic r:id="rId6"/>
      <p:boldItalic r:id="rId7"/>
    </p:embeddedFont>
    <p:embeddedFont>
      <p:font typeface="Quattrocento Sans" panose="020B0502050000020003"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jZ+MNlMFHANqzUrL80LIGnXt8sa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58"/>
    <p:restoredTop sz="88042"/>
  </p:normalViewPr>
  <p:slideViewPr>
    <p:cSldViewPr snapToGrid="0">
      <p:cViewPr varScale="1">
        <p:scale>
          <a:sx n="116" d="100"/>
          <a:sy n="116" d="100"/>
        </p:scale>
        <p:origin x="42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130896"/>
            <a:ext cx="288300" cy="288300"/>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162952"/>
            <a:ext cx="3597600" cy="22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21485"/>
            <a:ext cx="288300" cy="288300"/>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755772"/>
            <a:ext cx="3597600" cy="219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Key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70"/>
              <a:buFont typeface="Arial"/>
              <a:buNone/>
            </a:pPr>
            <a:r>
              <a:rPr lang="en-AU" sz="1000" dirty="0"/>
              <a:t>Author, Jane Smith, as seen a huge uptick in the demand for audiobooks. She has released a few books and wants to release in the audiobook space. She has the script, title, and narrator of the book and she wants to make sure she’s set up for success. I will go through the past releases through the Audible dataset, and determine any findings for Jane Smith to take into account before her release.</a:t>
            </a:r>
            <a:endParaRPr sz="1000" b="0" i="0" u="none" strike="noStrike" cap="none" dirty="0">
              <a:solidFill>
                <a:srgbClr val="000000"/>
              </a:solidFill>
              <a:latin typeface="Arial"/>
              <a:ea typeface="Arial"/>
              <a:cs typeface="Arial"/>
              <a:sym typeface="Arial"/>
            </a:endParaRPr>
          </a:p>
        </p:txBody>
      </p:sp>
      <p:sp>
        <p:nvSpPr>
          <p:cNvPr id="35" name="Google Shape;35;p1"/>
          <p:cNvSpPr txBox="1"/>
          <p:nvPr/>
        </p:nvSpPr>
        <p:spPr>
          <a:xfrm>
            <a:off x="143108" y="3462674"/>
            <a:ext cx="4324500" cy="141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71"/>
              <a:buFont typeface="Arial"/>
              <a:buNone/>
            </a:pPr>
            <a:r>
              <a:rPr lang="en-AU" sz="950" b="0" i="0" u="none" strike="noStrike" cap="none" dirty="0">
                <a:solidFill>
                  <a:srgbClr val="000000"/>
                </a:solidFill>
                <a:latin typeface="Arial"/>
                <a:ea typeface="Arial"/>
                <a:cs typeface="Arial"/>
                <a:sym typeface="Arial"/>
              </a:rPr>
              <a:t>The analysis will be performed. Through this, trends and insight will be uncovered as it relates to and overall high score between number of ratings and stars on an audiobook. </a:t>
            </a:r>
            <a:r>
              <a:rPr lang="en-AU" sz="950" dirty="0"/>
              <a:t>We will uncover the optimal title features, length of book, if there is a narrator she should work with, the optimal price to set for the length of her book and if she should release the book in another or multiple languages. Ultimately, Jane will be presented with the ‘golden standard’ of an audiobook release and she will make the most out of her release.</a:t>
            </a:r>
            <a:endParaRPr sz="950" b="0"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032405"/>
            <a:ext cx="4324500" cy="751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71"/>
              <a:buFont typeface="Arial"/>
              <a:buNone/>
            </a:pPr>
            <a:r>
              <a:rPr lang="en-US" sz="950" b="0" i="0" u="none" strike="noStrike" cap="none" dirty="0">
                <a:solidFill>
                  <a:srgbClr val="000000"/>
                </a:solidFill>
                <a:latin typeface="Arial"/>
                <a:ea typeface="Arial"/>
                <a:cs typeface="Arial"/>
                <a:sym typeface="Arial"/>
              </a:rPr>
              <a:t>Overall understanding of the data and trends will be uncovered within 7 days. </a:t>
            </a:r>
            <a:r>
              <a:rPr lang="en-US" sz="950" dirty="0"/>
              <a:t>Next, we will uncover any relationships between certain features within 7 days following. An interactive model will be built, which will allow Jane to analyze how her audiobook would perform in its current draft. She will be able to test any optimizations to certain features and how it will impact the success of her audiobook. This will be done over the course of the following week. Finally, Jane will have the ‘golden standard’ of audiobooks for each feature and revise her plan accordingly. This process will total to 3-4 weeks.</a:t>
            </a:r>
            <a:endParaRPr sz="95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70"/>
              <a:buFont typeface="Arial"/>
              <a:buNone/>
            </a:pPr>
            <a:r>
              <a:rPr lang="en-US" sz="1050" b="0" i="0" u="none" strike="noStrike" cap="none" dirty="0">
                <a:solidFill>
                  <a:srgbClr val="000000"/>
                </a:solidFill>
                <a:latin typeface="Arial"/>
                <a:ea typeface="Arial"/>
                <a:cs typeface="Arial"/>
                <a:sym typeface="Arial"/>
              </a:rPr>
              <a:t>Jane Smith already has a narrator, a title, as well as the book itself. Through analysis, there may be changes to any of these features, whether I’d be going with a well-known narrator, adjusting the title, or adjusting the length of the book itself. </a:t>
            </a:r>
          </a:p>
          <a:p>
            <a:pPr marL="0" marR="0" lvl="0" indent="0" algn="l" rtl="0">
              <a:lnSpc>
                <a:spcPct val="100000"/>
              </a:lnSpc>
              <a:spcBef>
                <a:spcPts val="0"/>
              </a:spcBef>
              <a:spcAft>
                <a:spcPts val="0"/>
              </a:spcAft>
              <a:buClr>
                <a:srgbClr val="000000"/>
              </a:buClr>
              <a:buSzPts val="1070"/>
              <a:buFont typeface="Arial"/>
              <a:buNone/>
            </a:pPr>
            <a:endParaRPr lang="en-US" sz="1050" dirty="0"/>
          </a:p>
          <a:p>
            <a:pPr marL="0" marR="0" lvl="0" indent="0" algn="l" rtl="0">
              <a:lnSpc>
                <a:spcPct val="100000"/>
              </a:lnSpc>
              <a:spcBef>
                <a:spcPts val="0"/>
              </a:spcBef>
              <a:spcAft>
                <a:spcPts val="0"/>
              </a:spcAft>
              <a:buClr>
                <a:srgbClr val="000000"/>
              </a:buClr>
              <a:buSzPts val="1070"/>
              <a:buFont typeface="Arial"/>
              <a:buNone/>
            </a:pPr>
            <a:r>
              <a:rPr lang="en-US" sz="1050" b="0" i="0" u="none" strike="noStrike" cap="none" dirty="0">
                <a:solidFill>
                  <a:srgbClr val="000000"/>
                </a:solidFill>
                <a:latin typeface="Arial"/>
                <a:ea typeface="Arial"/>
                <a:cs typeface="Arial"/>
                <a:sym typeface="Arial"/>
              </a:rPr>
              <a:t> We’ll need to let Jane know that she may need to go back to the drawing board in order for her release to be a success.</a:t>
            </a:r>
            <a:endParaRPr sz="1050" b="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457200" marR="0" lvl="0" indent="-296545" algn="l" rtl="0">
              <a:lnSpc>
                <a:spcPct val="100000"/>
              </a:lnSpc>
              <a:spcBef>
                <a:spcPts val="0"/>
              </a:spcBef>
              <a:spcAft>
                <a:spcPts val="0"/>
              </a:spcAft>
              <a:buClr>
                <a:srgbClr val="000000"/>
              </a:buClr>
              <a:buSzPts val="1070"/>
              <a:buFont typeface="Arial"/>
              <a:buChar char="●"/>
            </a:pPr>
            <a:r>
              <a:rPr lang="en-US" sz="1070" b="0" i="0" u="none" strike="noStrike" cap="none" dirty="0">
                <a:solidFill>
                  <a:srgbClr val="000000"/>
                </a:solidFill>
                <a:latin typeface="Arial"/>
                <a:ea typeface="Arial"/>
                <a:cs typeface="Arial"/>
                <a:sym typeface="Arial"/>
              </a:rPr>
              <a:t>Title of Audiobook, release year, star average, number of ratings, language, price, author, narrator</a:t>
            </a:r>
            <a:endParaRPr sz="107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70"/>
              <a:buFont typeface="Arial"/>
              <a:buNone/>
            </a:pP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457200" marR="0" lvl="0" indent="-296608" algn="l" rtl="0">
              <a:lnSpc>
                <a:spcPct val="100000"/>
              </a:lnSpc>
              <a:spcBef>
                <a:spcPts val="0"/>
              </a:spcBef>
              <a:spcAft>
                <a:spcPts val="0"/>
              </a:spcAft>
              <a:buClr>
                <a:srgbClr val="000000"/>
              </a:buClr>
              <a:buSzPts val="1071"/>
              <a:buFont typeface="Arial"/>
              <a:buChar char="●"/>
            </a:pPr>
            <a:r>
              <a:rPr lang="en-AU" sz="1071" b="0" i="0" u="none" strike="noStrike" cap="none" dirty="0">
                <a:solidFill>
                  <a:srgbClr val="000000"/>
                </a:solidFill>
                <a:latin typeface="Arial"/>
                <a:ea typeface="Arial"/>
                <a:cs typeface="Arial"/>
                <a:sym typeface="Arial"/>
              </a:rPr>
              <a:t>Source data from </a:t>
            </a:r>
            <a:r>
              <a:rPr lang="en-US" sz="1071" b="0" i="0" u="none" strike="noStrike" cap="none" dirty="0">
                <a:solidFill>
                  <a:srgbClr val="000000"/>
                </a:solidFill>
                <a:latin typeface="Arial"/>
                <a:ea typeface="Arial"/>
                <a:cs typeface="Arial"/>
                <a:sym typeface="Arial"/>
              </a:rPr>
              <a:t>Audible</a:t>
            </a:r>
            <a:endParaRPr sz="1071" b="0" i="0" u="none" strike="noStrike" cap="none" dirty="0">
              <a:solidFill>
                <a:srgbClr val="000000"/>
              </a:solidFill>
              <a:latin typeface="Arial"/>
              <a:ea typeface="Arial"/>
              <a:cs typeface="Arial"/>
              <a:sym typeface="Arial"/>
            </a:endParaRPr>
          </a:p>
          <a:p>
            <a:pPr marL="457200" marR="0" lvl="0" indent="-296608" algn="l" rtl="0">
              <a:lnSpc>
                <a:spcPct val="100000"/>
              </a:lnSpc>
              <a:spcBef>
                <a:spcPts val="0"/>
              </a:spcBef>
              <a:spcAft>
                <a:spcPts val="0"/>
              </a:spcAft>
              <a:buClr>
                <a:srgbClr val="000000"/>
              </a:buClr>
              <a:buSzPts val="1071"/>
              <a:buFont typeface="Arial"/>
              <a:buChar char="●"/>
            </a:pPr>
            <a:r>
              <a:rPr lang="en-AU" sz="1071" b="0" i="0" u="none" strike="noStrike" cap="none" dirty="0">
                <a:solidFill>
                  <a:srgbClr val="000000"/>
                </a:solidFill>
                <a:latin typeface="Arial"/>
                <a:ea typeface="Arial"/>
                <a:cs typeface="Arial"/>
                <a:sym typeface="Arial"/>
              </a:rPr>
              <a:t>Present findings to client (Author Jane Smith)</a:t>
            </a:r>
            <a:endParaRPr sz="1071"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9" y="540900"/>
            <a:ext cx="7276500" cy="492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200" b="0" i="0" u="none" strike="noStrike" cap="none" dirty="0">
                <a:solidFill>
                  <a:srgbClr val="000000"/>
                </a:solidFill>
                <a:latin typeface="Arial"/>
                <a:ea typeface="Arial"/>
                <a:cs typeface="Arial"/>
                <a:sym typeface="Arial"/>
              </a:rPr>
              <a:t>Identify factors that influence the popularity and success of audiobooks between length, price, number of ratings, language and other variables. This will allow us to create a set of recommendations for authors and narrators. </a:t>
            </a:r>
            <a:r>
              <a:rPr lang="en-AU" sz="1200" dirty="0"/>
              <a:t>The analysis will be done within a period of 4 weeks.</a:t>
            </a:r>
            <a:endParaRPr sz="1200"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802</Words>
  <Application>Microsoft Macintosh PowerPoint</Application>
  <PresentationFormat>On-screen Show (4:3)</PresentationFormat>
  <Paragraphs>44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Quattrocento Sans</vt:lpstr>
      <vt:lpstr>Arial</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Alice Fan</cp:lastModifiedBy>
  <cp:revision>5</cp:revision>
  <dcterms:modified xsi:type="dcterms:W3CDTF">2023-01-28T01:33:33Z</dcterms:modified>
</cp:coreProperties>
</file>