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77" r:id="rId2"/>
    <p:sldId id="267" r:id="rId3"/>
    <p:sldId id="268" r:id="rId4"/>
    <p:sldId id="312" r:id="rId5"/>
    <p:sldId id="269" r:id="rId6"/>
    <p:sldId id="285" r:id="rId7"/>
    <p:sldId id="270" r:id="rId8"/>
    <p:sldId id="271" r:id="rId9"/>
    <p:sldId id="316" r:id="rId10"/>
    <p:sldId id="272" r:id="rId11"/>
    <p:sldId id="273" r:id="rId12"/>
    <p:sldId id="290" r:id="rId13"/>
    <p:sldId id="295" r:id="rId14"/>
    <p:sldId id="318" r:id="rId15"/>
    <p:sldId id="319" r:id="rId16"/>
    <p:sldId id="320" r:id="rId17"/>
    <p:sldId id="321" r:id="rId18"/>
    <p:sldId id="322" r:id="rId19"/>
    <p:sldId id="293" r:id="rId20"/>
    <p:sldId id="281" r:id="rId21"/>
    <p:sldId id="261" r:id="rId22"/>
    <p:sldId id="296" r:id="rId23"/>
    <p:sldId id="262" r:id="rId24"/>
    <p:sldId id="282" r:id="rId25"/>
    <p:sldId id="279" r:id="rId26"/>
    <p:sldId id="298" r:id="rId27"/>
    <p:sldId id="274" r:id="rId28"/>
    <p:sldId id="297" r:id="rId29"/>
    <p:sldId id="317" r:id="rId30"/>
    <p:sldId id="306" r:id="rId31"/>
    <p:sldId id="309" r:id="rId32"/>
    <p:sldId id="310" r:id="rId33"/>
    <p:sldId id="308" r:id="rId34"/>
    <p:sldId id="313" r:id="rId35"/>
    <p:sldId id="314" r:id="rId36"/>
    <p:sldId id="307" r:id="rId37"/>
    <p:sldId id="275" r:id="rId38"/>
    <p:sldId id="263" r:id="rId39"/>
    <p:sldId id="264" r:id="rId40"/>
    <p:sldId id="265" r:id="rId41"/>
    <p:sldId id="276" r:id="rId42"/>
    <p:sldId id="300" r:id="rId43"/>
    <p:sldId id="315" r:id="rId44"/>
    <p:sldId id="259"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1" clrIdx="0">
    <p:extLst>
      <p:ext uri="{19B8F6BF-5375-455C-9EA6-DF929625EA0E}">
        <p15:presenceInfo xmlns:p15="http://schemas.microsoft.com/office/powerpoint/2012/main" userId="c9a165359b4ac5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BD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0109" autoAdjust="0"/>
  </p:normalViewPr>
  <p:slideViewPr>
    <p:cSldViewPr snapToGrid="0">
      <p:cViewPr varScale="1">
        <p:scale>
          <a:sx n="62" d="100"/>
          <a:sy n="62" d="100"/>
        </p:scale>
        <p:origin x="12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oleObject" Target="file:///E:\JI\4%20SENIOR\2021%20fall\VE490\ReGear-gyl\ReGear\test_sample\2-24_NN_los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JI\4%20SENIOR\2021%20fall\VE490\ReGear-gyl\ReGear\test_sample\2-24_NN_los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JI\4%20SENIOR\2021%20fall\VE490\ReGear-gyl\ReGear\test_sample\latent_dim-accuracy_rel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JI\4%20SENIOR\2021%20fall\VE490\ReGear-gyl\ReGear\test_sample\latent_dim-accuracy_relatio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loss of NN</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'NN loss'!$C$1</c:f>
              <c:strCache>
                <c:ptCount val="1"/>
                <c:pt idx="0">
                  <c:v>lr=0.001 epoch=1000</c:v>
                </c:pt>
              </c:strCache>
            </c:strRef>
          </c:tx>
          <c:spPr>
            <a:ln w="28575" cap="rnd">
              <a:solidFill>
                <a:schemeClr val="accent1"/>
              </a:solidFill>
              <a:round/>
            </a:ln>
            <a:effectLst/>
          </c:spPr>
          <c:marker>
            <c:symbol val="none"/>
          </c:marker>
          <c:val>
            <c:numRef>
              <c:f>'NN loss'!$C$2:$C$5001</c:f>
              <c:numCache>
                <c:formatCode>General</c:formatCode>
                <c:ptCount val="5000"/>
                <c:pt idx="0">
                  <c:v>0.68693149089813199</c:v>
                </c:pt>
                <c:pt idx="1">
                  <c:v>0.66691195964813199</c:v>
                </c:pt>
                <c:pt idx="2">
                  <c:v>0.64956557750701904</c:v>
                </c:pt>
                <c:pt idx="3">
                  <c:v>0.65105146169662398</c:v>
                </c:pt>
                <c:pt idx="4">
                  <c:v>0.61569452285766602</c:v>
                </c:pt>
                <c:pt idx="5">
                  <c:v>0.615603387355804</c:v>
                </c:pt>
                <c:pt idx="6">
                  <c:v>0.67670315504074097</c:v>
                </c:pt>
                <c:pt idx="7">
                  <c:v>0.64955407381057695</c:v>
                </c:pt>
                <c:pt idx="8">
                  <c:v>0.64422583580017001</c:v>
                </c:pt>
                <c:pt idx="9">
                  <c:v>0.64430409669876099</c:v>
                </c:pt>
                <c:pt idx="10">
                  <c:v>0.63948738574981601</c:v>
                </c:pt>
                <c:pt idx="11">
                  <c:v>0.64933025836944502</c:v>
                </c:pt>
                <c:pt idx="12">
                  <c:v>0.63584870100021296</c:v>
                </c:pt>
                <c:pt idx="13">
                  <c:v>0.64086431264877297</c:v>
                </c:pt>
                <c:pt idx="14">
                  <c:v>0.64192545413970903</c:v>
                </c:pt>
                <c:pt idx="15">
                  <c:v>0.63458561897277799</c:v>
                </c:pt>
                <c:pt idx="16">
                  <c:v>0.63840317726135198</c:v>
                </c:pt>
                <c:pt idx="17">
                  <c:v>0.63590550422668402</c:v>
                </c:pt>
                <c:pt idx="18">
                  <c:v>0.63372647762298495</c:v>
                </c:pt>
                <c:pt idx="19">
                  <c:v>0.63698488473892201</c:v>
                </c:pt>
                <c:pt idx="20">
                  <c:v>0.63281875848770097</c:v>
                </c:pt>
                <c:pt idx="21">
                  <c:v>0.63806116580963101</c:v>
                </c:pt>
                <c:pt idx="22">
                  <c:v>0.63419669866561801</c:v>
                </c:pt>
                <c:pt idx="23">
                  <c:v>0.63523876667022705</c:v>
                </c:pt>
                <c:pt idx="24">
                  <c:v>0.63142365217208796</c:v>
                </c:pt>
                <c:pt idx="25">
                  <c:v>0.63542520999908403</c:v>
                </c:pt>
                <c:pt idx="26">
                  <c:v>0.64133745431900002</c:v>
                </c:pt>
                <c:pt idx="27">
                  <c:v>0.64156609773635798</c:v>
                </c:pt>
                <c:pt idx="28">
                  <c:v>0.63815253973007202</c:v>
                </c:pt>
                <c:pt idx="29">
                  <c:v>0.63484829664230302</c:v>
                </c:pt>
                <c:pt idx="30">
                  <c:v>0.63342440128326405</c:v>
                </c:pt>
                <c:pt idx="31">
                  <c:v>0.64086145162582397</c:v>
                </c:pt>
                <c:pt idx="32">
                  <c:v>0.63004457950591997</c:v>
                </c:pt>
                <c:pt idx="33">
                  <c:v>0.633583664894104</c:v>
                </c:pt>
                <c:pt idx="34">
                  <c:v>0.63090705871581998</c:v>
                </c:pt>
                <c:pt idx="35">
                  <c:v>0.63243871927261297</c:v>
                </c:pt>
                <c:pt idx="36">
                  <c:v>0.63408875465393</c:v>
                </c:pt>
                <c:pt idx="37">
                  <c:v>0.63373827934265103</c:v>
                </c:pt>
                <c:pt idx="38">
                  <c:v>0.62705445289611805</c:v>
                </c:pt>
                <c:pt idx="39">
                  <c:v>0.64004468917846602</c:v>
                </c:pt>
                <c:pt idx="40">
                  <c:v>0.63466453552246005</c:v>
                </c:pt>
                <c:pt idx="41">
                  <c:v>0.63515996932983398</c:v>
                </c:pt>
                <c:pt idx="42">
                  <c:v>0.63524597883224398</c:v>
                </c:pt>
                <c:pt idx="43">
                  <c:v>0.63200175762176503</c:v>
                </c:pt>
                <c:pt idx="44">
                  <c:v>0.635794818401336</c:v>
                </c:pt>
                <c:pt idx="45">
                  <c:v>0.63335502147674505</c:v>
                </c:pt>
                <c:pt idx="46">
                  <c:v>0.63354045152664096</c:v>
                </c:pt>
                <c:pt idx="47">
                  <c:v>0.63069933652877797</c:v>
                </c:pt>
                <c:pt idx="48">
                  <c:v>0.62984359264373702</c:v>
                </c:pt>
                <c:pt idx="49">
                  <c:v>0.634754538536071</c:v>
                </c:pt>
                <c:pt idx="50">
                  <c:v>0.63744038343429499</c:v>
                </c:pt>
                <c:pt idx="51">
                  <c:v>0.63164675235748202</c:v>
                </c:pt>
                <c:pt idx="52">
                  <c:v>0.63868588209152199</c:v>
                </c:pt>
                <c:pt idx="53">
                  <c:v>0.63280439376830999</c:v>
                </c:pt>
                <c:pt idx="54">
                  <c:v>0.62598907947540205</c:v>
                </c:pt>
                <c:pt idx="55">
                  <c:v>0.63445448875427202</c:v>
                </c:pt>
                <c:pt idx="56">
                  <c:v>0.63322216272354104</c:v>
                </c:pt>
                <c:pt idx="57">
                  <c:v>0.63227194547653198</c:v>
                </c:pt>
                <c:pt idx="58">
                  <c:v>0.63964295387268</c:v>
                </c:pt>
                <c:pt idx="59">
                  <c:v>0.62877953052520696</c:v>
                </c:pt>
                <c:pt idx="60">
                  <c:v>0.63502281904220503</c:v>
                </c:pt>
                <c:pt idx="61">
                  <c:v>0.63507044315338101</c:v>
                </c:pt>
                <c:pt idx="62">
                  <c:v>0.63977658748626698</c:v>
                </c:pt>
                <c:pt idx="63">
                  <c:v>0.63468104600906305</c:v>
                </c:pt>
                <c:pt idx="64">
                  <c:v>0.62847352027893</c:v>
                </c:pt>
                <c:pt idx="65">
                  <c:v>0.63175368309020996</c:v>
                </c:pt>
                <c:pt idx="66">
                  <c:v>0.63155055046081499</c:v>
                </c:pt>
                <c:pt idx="67">
                  <c:v>0.63630366325378396</c:v>
                </c:pt>
                <c:pt idx="68">
                  <c:v>0.63529866933822599</c:v>
                </c:pt>
                <c:pt idx="69">
                  <c:v>0.62992674112319902</c:v>
                </c:pt>
                <c:pt idx="70">
                  <c:v>0.63038700819015503</c:v>
                </c:pt>
                <c:pt idx="71">
                  <c:v>0.64199805259704501</c:v>
                </c:pt>
                <c:pt idx="72">
                  <c:v>0.63787168264389005</c:v>
                </c:pt>
                <c:pt idx="73">
                  <c:v>0.63980990648269598</c:v>
                </c:pt>
                <c:pt idx="74">
                  <c:v>0.64106458425521795</c:v>
                </c:pt>
                <c:pt idx="75">
                  <c:v>0.63555586338043202</c:v>
                </c:pt>
                <c:pt idx="76">
                  <c:v>0.638799428939819</c:v>
                </c:pt>
                <c:pt idx="77">
                  <c:v>0.63606005907058705</c:v>
                </c:pt>
                <c:pt idx="78">
                  <c:v>0.63563936948776201</c:v>
                </c:pt>
                <c:pt idx="79">
                  <c:v>0.63979357481002797</c:v>
                </c:pt>
                <c:pt idx="80">
                  <c:v>0.63420945405960005</c:v>
                </c:pt>
                <c:pt idx="81">
                  <c:v>0.63110744953155495</c:v>
                </c:pt>
                <c:pt idx="82">
                  <c:v>0.63353133201599099</c:v>
                </c:pt>
                <c:pt idx="83">
                  <c:v>0.63522833585739102</c:v>
                </c:pt>
                <c:pt idx="84">
                  <c:v>0.63151818513870195</c:v>
                </c:pt>
                <c:pt idx="85">
                  <c:v>0.63712042570114102</c:v>
                </c:pt>
                <c:pt idx="86">
                  <c:v>0.63428223133087103</c:v>
                </c:pt>
                <c:pt idx="87">
                  <c:v>0.63680356740951505</c:v>
                </c:pt>
                <c:pt idx="88">
                  <c:v>0.63241428136825495</c:v>
                </c:pt>
                <c:pt idx="89">
                  <c:v>0.63036632537841797</c:v>
                </c:pt>
                <c:pt idx="90">
                  <c:v>0.63478004932403498</c:v>
                </c:pt>
                <c:pt idx="91">
                  <c:v>0.63358753919601396</c:v>
                </c:pt>
                <c:pt idx="92">
                  <c:v>0.635298252105712</c:v>
                </c:pt>
                <c:pt idx="93">
                  <c:v>0.63387387990951505</c:v>
                </c:pt>
                <c:pt idx="94">
                  <c:v>0.63243490457534701</c:v>
                </c:pt>
                <c:pt idx="95">
                  <c:v>0.63365513086318903</c:v>
                </c:pt>
                <c:pt idx="96">
                  <c:v>0.635875344276428</c:v>
                </c:pt>
                <c:pt idx="97">
                  <c:v>0.63713014125823897</c:v>
                </c:pt>
                <c:pt idx="98">
                  <c:v>0.63074225187301602</c:v>
                </c:pt>
                <c:pt idx="99">
                  <c:v>0.63562977313995295</c:v>
                </c:pt>
                <c:pt idx="100">
                  <c:v>0.628542840480804</c:v>
                </c:pt>
                <c:pt idx="101">
                  <c:v>0.63711488246917702</c:v>
                </c:pt>
                <c:pt idx="102">
                  <c:v>0.63622498512268</c:v>
                </c:pt>
                <c:pt idx="103">
                  <c:v>0.636094510555267</c:v>
                </c:pt>
                <c:pt idx="104">
                  <c:v>0.63466089963912897</c:v>
                </c:pt>
                <c:pt idx="105">
                  <c:v>0.63230401277542103</c:v>
                </c:pt>
                <c:pt idx="106">
                  <c:v>0.63579928874969405</c:v>
                </c:pt>
                <c:pt idx="107">
                  <c:v>0.63264811038970903</c:v>
                </c:pt>
                <c:pt idx="108">
                  <c:v>0.63561588525772095</c:v>
                </c:pt>
                <c:pt idx="109">
                  <c:v>0.63513702154159501</c:v>
                </c:pt>
                <c:pt idx="110">
                  <c:v>0.63099765777587802</c:v>
                </c:pt>
                <c:pt idx="111">
                  <c:v>0.63209223747253396</c:v>
                </c:pt>
                <c:pt idx="112">
                  <c:v>0.634604811668396</c:v>
                </c:pt>
                <c:pt idx="113">
                  <c:v>0.63279348611831598</c:v>
                </c:pt>
                <c:pt idx="114">
                  <c:v>0.63028419017791704</c:v>
                </c:pt>
                <c:pt idx="115">
                  <c:v>0.63440030813217096</c:v>
                </c:pt>
                <c:pt idx="116">
                  <c:v>0.63108092546463002</c:v>
                </c:pt>
                <c:pt idx="117">
                  <c:v>0.62792217731475797</c:v>
                </c:pt>
                <c:pt idx="118">
                  <c:v>0.63485336303710904</c:v>
                </c:pt>
                <c:pt idx="119">
                  <c:v>0.63837301731109597</c:v>
                </c:pt>
                <c:pt idx="120">
                  <c:v>0.62470394372939997</c:v>
                </c:pt>
                <c:pt idx="121">
                  <c:v>0.62929129600524902</c:v>
                </c:pt>
                <c:pt idx="122">
                  <c:v>0.62182605266571001</c:v>
                </c:pt>
                <c:pt idx="123">
                  <c:v>0.65827506780624301</c:v>
                </c:pt>
                <c:pt idx="124">
                  <c:v>0.63060635328292802</c:v>
                </c:pt>
                <c:pt idx="125">
                  <c:v>0.64183562994003296</c:v>
                </c:pt>
                <c:pt idx="126">
                  <c:v>0.64688485860824496</c:v>
                </c:pt>
                <c:pt idx="127">
                  <c:v>0.62462395429611195</c:v>
                </c:pt>
                <c:pt idx="128">
                  <c:v>0.63002228736877397</c:v>
                </c:pt>
                <c:pt idx="129">
                  <c:v>0.63680714368820102</c:v>
                </c:pt>
                <c:pt idx="130">
                  <c:v>0.63288629055023105</c:v>
                </c:pt>
                <c:pt idx="131">
                  <c:v>0.63349169492721502</c:v>
                </c:pt>
                <c:pt idx="132">
                  <c:v>0.633117794990539</c:v>
                </c:pt>
                <c:pt idx="133">
                  <c:v>0.63906383514404297</c:v>
                </c:pt>
                <c:pt idx="134">
                  <c:v>0.63436013460159302</c:v>
                </c:pt>
                <c:pt idx="135">
                  <c:v>0.63752359151840199</c:v>
                </c:pt>
                <c:pt idx="136">
                  <c:v>0.63222998380661</c:v>
                </c:pt>
                <c:pt idx="137">
                  <c:v>0.63037806749343805</c:v>
                </c:pt>
                <c:pt idx="138">
                  <c:v>0.63590896129608099</c:v>
                </c:pt>
                <c:pt idx="139">
                  <c:v>0.63565671443939198</c:v>
                </c:pt>
                <c:pt idx="140">
                  <c:v>0.63338637351989702</c:v>
                </c:pt>
                <c:pt idx="141">
                  <c:v>0.63946485519409102</c:v>
                </c:pt>
                <c:pt idx="142">
                  <c:v>0.63386225700378396</c:v>
                </c:pt>
                <c:pt idx="143">
                  <c:v>0.62661361694335904</c:v>
                </c:pt>
                <c:pt idx="144">
                  <c:v>0.64084404706954901</c:v>
                </c:pt>
                <c:pt idx="145">
                  <c:v>0.63175761699676503</c:v>
                </c:pt>
                <c:pt idx="146">
                  <c:v>0.63181710243225098</c:v>
                </c:pt>
                <c:pt idx="147">
                  <c:v>0.63751971721649103</c:v>
                </c:pt>
                <c:pt idx="148">
                  <c:v>0.636216700077056</c:v>
                </c:pt>
                <c:pt idx="149">
                  <c:v>0.64090913534164395</c:v>
                </c:pt>
                <c:pt idx="150">
                  <c:v>0.62949359416961603</c:v>
                </c:pt>
                <c:pt idx="151">
                  <c:v>0.63219422101974398</c:v>
                </c:pt>
                <c:pt idx="152">
                  <c:v>0.63548564910888605</c:v>
                </c:pt>
                <c:pt idx="153">
                  <c:v>0.62995320558547896</c:v>
                </c:pt>
                <c:pt idx="154">
                  <c:v>0.63472020626068104</c:v>
                </c:pt>
                <c:pt idx="155">
                  <c:v>0.63250428438186601</c:v>
                </c:pt>
                <c:pt idx="156">
                  <c:v>0.63251078128814697</c:v>
                </c:pt>
                <c:pt idx="157">
                  <c:v>0.64289224147796598</c:v>
                </c:pt>
                <c:pt idx="158">
                  <c:v>0.63067328929901101</c:v>
                </c:pt>
                <c:pt idx="159">
                  <c:v>0.63211965560912997</c:v>
                </c:pt>
                <c:pt idx="160">
                  <c:v>0.63596940040588301</c:v>
                </c:pt>
                <c:pt idx="161">
                  <c:v>0.63296335935592596</c:v>
                </c:pt>
                <c:pt idx="162">
                  <c:v>0.63332587480545</c:v>
                </c:pt>
                <c:pt idx="163">
                  <c:v>0.63837105035781805</c:v>
                </c:pt>
                <c:pt idx="164">
                  <c:v>0.63202041387557895</c:v>
                </c:pt>
                <c:pt idx="165">
                  <c:v>0.63032031059265103</c:v>
                </c:pt>
                <c:pt idx="166">
                  <c:v>0.63359463214874201</c:v>
                </c:pt>
                <c:pt idx="167">
                  <c:v>0.625188589096069</c:v>
                </c:pt>
                <c:pt idx="168">
                  <c:v>0.62489306926727295</c:v>
                </c:pt>
                <c:pt idx="169">
                  <c:v>0.63541537523269598</c:v>
                </c:pt>
                <c:pt idx="170">
                  <c:v>0.64425796270370395</c:v>
                </c:pt>
                <c:pt idx="171">
                  <c:v>0.62924659252166704</c:v>
                </c:pt>
                <c:pt idx="172">
                  <c:v>0.64496821165084794</c:v>
                </c:pt>
                <c:pt idx="173">
                  <c:v>0.62000501155853205</c:v>
                </c:pt>
                <c:pt idx="174">
                  <c:v>0.63274723291397095</c:v>
                </c:pt>
                <c:pt idx="175">
                  <c:v>0.642250657081604</c:v>
                </c:pt>
                <c:pt idx="176">
                  <c:v>0.64170765876769997</c:v>
                </c:pt>
                <c:pt idx="177">
                  <c:v>0.64518421888351396</c:v>
                </c:pt>
                <c:pt idx="178">
                  <c:v>0.65248543024063099</c:v>
                </c:pt>
                <c:pt idx="179">
                  <c:v>0.62965935468673695</c:v>
                </c:pt>
                <c:pt idx="180">
                  <c:v>0.63330137729644698</c:v>
                </c:pt>
                <c:pt idx="181">
                  <c:v>0.63081097602844205</c:v>
                </c:pt>
                <c:pt idx="182">
                  <c:v>0.640547335147857</c:v>
                </c:pt>
                <c:pt idx="183">
                  <c:v>0.637673139572143</c:v>
                </c:pt>
                <c:pt idx="184">
                  <c:v>0.63444477319717396</c:v>
                </c:pt>
                <c:pt idx="185">
                  <c:v>0.63658428192138605</c:v>
                </c:pt>
                <c:pt idx="186">
                  <c:v>0.63325673341751099</c:v>
                </c:pt>
                <c:pt idx="187">
                  <c:v>0.63345479965209905</c:v>
                </c:pt>
                <c:pt idx="188">
                  <c:v>0.633520007133483</c:v>
                </c:pt>
                <c:pt idx="189">
                  <c:v>0.62858825922012296</c:v>
                </c:pt>
                <c:pt idx="190">
                  <c:v>0.63213753700256303</c:v>
                </c:pt>
                <c:pt idx="191">
                  <c:v>0.63324421644210804</c:v>
                </c:pt>
                <c:pt idx="192">
                  <c:v>0.638807892799377</c:v>
                </c:pt>
                <c:pt idx="193">
                  <c:v>0.63459622859954801</c:v>
                </c:pt>
                <c:pt idx="194">
                  <c:v>0.63094884157180697</c:v>
                </c:pt>
                <c:pt idx="195">
                  <c:v>0.64085370302200295</c:v>
                </c:pt>
                <c:pt idx="196">
                  <c:v>0.63494515419006303</c:v>
                </c:pt>
                <c:pt idx="197">
                  <c:v>0.63619953393936102</c:v>
                </c:pt>
                <c:pt idx="198">
                  <c:v>0.639834403991699</c:v>
                </c:pt>
                <c:pt idx="199">
                  <c:v>0.62675511837005604</c:v>
                </c:pt>
                <c:pt idx="200">
                  <c:v>0.63432908058166504</c:v>
                </c:pt>
                <c:pt idx="201">
                  <c:v>0.63557118177413896</c:v>
                </c:pt>
                <c:pt idx="202">
                  <c:v>0.63382124900817804</c:v>
                </c:pt>
                <c:pt idx="203">
                  <c:v>0.63594955205917303</c:v>
                </c:pt>
                <c:pt idx="204">
                  <c:v>0.63302969932556097</c:v>
                </c:pt>
                <c:pt idx="205">
                  <c:v>0.64060866832733099</c:v>
                </c:pt>
                <c:pt idx="206">
                  <c:v>0.63547086715698198</c:v>
                </c:pt>
                <c:pt idx="207">
                  <c:v>0.63245141506195002</c:v>
                </c:pt>
                <c:pt idx="208">
                  <c:v>0.631719410419464</c:v>
                </c:pt>
                <c:pt idx="209">
                  <c:v>0.639126896858215</c:v>
                </c:pt>
                <c:pt idx="210">
                  <c:v>0.63153463602065996</c:v>
                </c:pt>
                <c:pt idx="211">
                  <c:v>0.63250046968460005</c:v>
                </c:pt>
                <c:pt idx="212">
                  <c:v>0.63413423299789395</c:v>
                </c:pt>
                <c:pt idx="213">
                  <c:v>0.62957388162612904</c:v>
                </c:pt>
                <c:pt idx="214">
                  <c:v>0.63025629520416204</c:v>
                </c:pt>
                <c:pt idx="215">
                  <c:v>0.63610804080963101</c:v>
                </c:pt>
                <c:pt idx="216">
                  <c:v>0.63609147071838301</c:v>
                </c:pt>
                <c:pt idx="217">
                  <c:v>0.635986328125</c:v>
                </c:pt>
                <c:pt idx="218">
                  <c:v>0.62927412986755304</c:v>
                </c:pt>
                <c:pt idx="219">
                  <c:v>0.62944543361663796</c:v>
                </c:pt>
                <c:pt idx="220">
                  <c:v>0.63206315040588301</c:v>
                </c:pt>
                <c:pt idx="221">
                  <c:v>0.630917608737945</c:v>
                </c:pt>
                <c:pt idx="222">
                  <c:v>0.63282734155654896</c:v>
                </c:pt>
                <c:pt idx="223">
                  <c:v>0.63326871395110995</c:v>
                </c:pt>
                <c:pt idx="224">
                  <c:v>0.63077098131179798</c:v>
                </c:pt>
                <c:pt idx="225">
                  <c:v>0.634543716907501</c:v>
                </c:pt>
                <c:pt idx="226">
                  <c:v>0.64361459016799905</c:v>
                </c:pt>
                <c:pt idx="227">
                  <c:v>0.62780380249023404</c:v>
                </c:pt>
                <c:pt idx="228">
                  <c:v>0.63465350866317705</c:v>
                </c:pt>
                <c:pt idx="229">
                  <c:v>0.64110743999481201</c:v>
                </c:pt>
                <c:pt idx="230">
                  <c:v>0.635597825050354</c:v>
                </c:pt>
                <c:pt idx="231">
                  <c:v>0.62784588336944502</c:v>
                </c:pt>
                <c:pt idx="232">
                  <c:v>0.629777431488037</c:v>
                </c:pt>
                <c:pt idx="233">
                  <c:v>0.640991330146789</c:v>
                </c:pt>
                <c:pt idx="234">
                  <c:v>0.63419902324676503</c:v>
                </c:pt>
                <c:pt idx="235">
                  <c:v>0.62380897998809803</c:v>
                </c:pt>
                <c:pt idx="236">
                  <c:v>0.62445765733718805</c:v>
                </c:pt>
                <c:pt idx="237">
                  <c:v>0.62699574232101396</c:v>
                </c:pt>
                <c:pt idx="238">
                  <c:v>0.65426099300384499</c:v>
                </c:pt>
                <c:pt idx="239">
                  <c:v>0.641362965106964</c:v>
                </c:pt>
                <c:pt idx="240">
                  <c:v>0.63190090656280495</c:v>
                </c:pt>
                <c:pt idx="241">
                  <c:v>0.64644700288772505</c:v>
                </c:pt>
                <c:pt idx="242">
                  <c:v>0.63246524333953802</c:v>
                </c:pt>
                <c:pt idx="243">
                  <c:v>0.63998275995254505</c:v>
                </c:pt>
                <c:pt idx="244">
                  <c:v>0.63315749168395996</c:v>
                </c:pt>
                <c:pt idx="245">
                  <c:v>0.63867312669753995</c:v>
                </c:pt>
                <c:pt idx="246">
                  <c:v>0.63702040910720803</c:v>
                </c:pt>
                <c:pt idx="247">
                  <c:v>0.63482731580734197</c:v>
                </c:pt>
                <c:pt idx="248">
                  <c:v>0.63285052776336603</c:v>
                </c:pt>
                <c:pt idx="249">
                  <c:v>0.63476395606994596</c:v>
                </c:pt>
                <c:pt idx="250">
                  <c:v>0.63378715515136697</c:v>
                </c:pt>
                <c:pt idx="251">
                  <c:v>0.63363331556320102</c:v>
                </c:pt>
                <c:pt idx="252">
                  <c:v>0.63244855403900102</c:v>
                </c:pt>
                <c:pt idx="253">
                  <c:v>0.63593202829360895</c:v>
                </c:pt>
                <c:pt idx="254">
                  <c:v>0.63223958015441895</c:v>
                </c:pt>
                <c:pt idx="255">
                  <c:v>0.63300818204879705</c:v>
                </c:pt>
                <c:pt idx="256">
                  <c:v>0.63533890247344904</c:v>
                </c:pt>
                <c:pt idx="257">
                  <c:v>0.63681948184966997</c:v>
                </c:pt>
                <c:pt idx="258">
                  <c:v>0.63195842504501298</c:v>
                </c:pt>
                <c:pt idx="259">
                  <c:v>0.63411742448806696</c:v>
                </c:pt>
                <c:pt idx="260">
                  <c:v>0.63353359699249201</c:v>
                </c:pt>
                <c:pt idx="261">
                  <c:v>0.63581657409667902</c:v>
                </c:pt>
                <c:pt idx="262">
                  <c:v>0.63417297601699796</c:v>
                </c:pt>
                <c:pt idx="263">
                  <c:v>0.63269358873367298</c:v>
                </c:pt>
                <c:pt idx="264">
                  <c:v>0.63504523038864102</c:v>
                </c:pt>
                <c:pt idx="265">
                  <c:v>0.635481476783752</c:v>
                </c:pt>
                <c:pt idx="266">
                  <c:v>0.63293224573135298</c:v>
                </c:pt>
                <c:pt idx="267">
                  <c:v>0.63378965854644698</c:v>
                </c:pt>
                <c:pt idx="268">
                  <c:v>0.62896025180816595</c:v>
                </c:pt>
                <c:pt idx="269">
                  <c:v>0.63203465938568104</c:v>
                </c:pt>
                <c:pt idx="270">
                  <c:v>0.63290113210678101</c:v>
                </c:pt>
                <c:pt idx="271">
                  <c:v>0.63206923007964999</c:v>
                </c:pt>
                <c:pt idx="272">
                  <c:v>0.63011097908019997</c:v>
                </c:pt>
                <c:pt idx="273">
                  <c:v>0.63283604383468595</c:v>
                </c:pt>
                <c:pt idx="274">
                  <c:v>0.63736557960510198</c:v>
                </c:pt>
                <c:pt idx="275">
                  <c:v>0.63546848297119096</c:v>
                </c:pt>
                <c:pt idx="276">
                  <c:v>0.63425749540328902</c:v>
                </c:pt>
                <c:pt idx="277">
                  <c:v>0.63016819953918402</c:v>
                </c:pt>
                <c:pt idx="278">
                  <c:v>0.63327670097350997</c:v>
                </c:pt>
                <c:pt idx="279">
                  <c:v>0.63424664735794001</c:v>
                </c:pt>
                <c:pt idx="280">
                  <c:v>0.64088332653045599</c:v>
                </c:pt>
                <c:pt idx="281">
                  <c:v>0.636568844318389</c:v>
                </c:pt>
                <c:pt idx="282">
                  <c:v>0.63461548089981001</c:v>
                </c:pt>
                <c:pt idx="283">
                  <c:v>0.64238768815994196</c:v>
                </c:pt>
                <c:pt idx="284">
                  <c:v>0.636236071586608</c:v>
                </c:pt>
                <c:pt idx="285">
                  <c:v>0.63477611541748002</c:v>
                </c:pt>
                <c:pt idx="286">
                  <c:v>0.63090217113494795</c:v>
                </c:pt>
                <c:pt idx="287">
                  <c:v>0.63101553916931097</c:v>
                </c:pt>
                <c:pt idx="288">
                  <c:v>0.63291454315185502</c:v>
                </c:pt>
                <c:pt idx="289">
                  <c:v>0.63668292760848999</c:v>
                </c:pt>
                <c:pt idx="290">
                  <c:v>0.63571959733963002</c:v>
                </c:pt>
                <c:pt idx="291">
                  <c:v>0.63562887907028198</c:v>
                </c:pt>
                <c:pt idx="292">
                  <c:v>0.63161331415176303</c:v>
                </c:pt>
                <c:pt idx="293">
                  <c:v>0.63471806049346902</c:v>
                </c:pt>
                <c:pt idx="294">
                  <c:v>0.63514685630798295</c:v>
                </c:pt>
                <c:pt idx="295">
                  <c:v>0.63483434915542603</c:v>
                </c:pt>
                <c:pt idx="296">
                  <c:v>0.63372349739074696</c:v>
                </c:pt>
                <c:pt idx="297">
                  <c:v>0.63287001848220803</c:v>
                </c:pt>
                <c:pt idx="298">
                  <c:v>0.63839358091354304</c:v>
                </c:pt>
                <c:pt idx="299">
                  <c:v>0.63352531194686801</c:v>
                </c:pt>
                <c:pt idx="300">
                  <c:v>0.63438981771469105</c:v>
                </c:pt>
                <c:pt idx="301">
                  <c:v>0.63336050510406405</c:v>
                </c:pt>
                <c:pt idx="302">
                  <c:v>0.63501322269439697</c:v>
                </c:pt>
                <c:pt idx="303">
                  <c:v>0.63348764181136996</c:v>
                </c:pt>
                <c:pt idx="304">
                  <c:v>0.63252532482147195</c:v>
                </c:pt>
                <c:pt idx="305">
                  <c:v>0.63273930549621504</c:v>
                </c:pt>
                <c:pt idx="306">
                  <c:v>0.63077461719512895</c:v>
                </c:pt>
                <c:pt idx="307">
                  <c:v>0.63889801502227705</c:v>
                </c:pt>
                <c:pt idx="308">
                  <c:v>0.63088762760162298</c:v>
                </c:pt>
                <c:pt idx="309">
                  <c:v>0.63331556320190396</c:v>
                </c:pt>
                <c:pt idx="310">
                  <c:v>0.63642513751983598</c:v>
                </c:pt>
                <c:pt idx="311">
                  <c:v>0.63778638839721602</c:v>
                </c:pt>
                <c:pt idx="312">
                  <c:v>0.63021057844161898</c:v>
                </c:pt>
                <c:pt idx="313">
                  <c:v>0.63376343250274603</c:v>
                </c:pt>
                <c:pt idx="314">
                  <c:v>0.63278895616531305</c:v>
                </c:pt>
                <c:pt idx="315">
                  <c:v>0.64162629842758101</c:v>
                </c:pt>
                <c:pt idx="316">
                  <c:v>0.63083976507186801</c:v>
                </c:pt>
                <c:pt idx="317">
                  <c:v>0.63310182094573897</c:v>
                </c:pt>
                <c:pt idx="318">
                  <c:v>0.63542675971984797</c:v>
                </c:pt>
                <c:pt idx="319">
                  <c:v>0.63622552156448298</c:v>
                </c:pt>
                <c:pt idx="320">
                  <c:v>0.63409906625747603</c:v>
                </c:pt>
                <c:pt idx="321">
                  <c:v>0.63348221778869596</c:v>
                </c:pt>
                <c:pt idx="322">
                  <c:v>0.63539046049117998</c:v>
                </c:pt>
                <c:pt idx="323">
                  <c:v>0.63522917032241799</c:v>
                </c:pt>
                <c:pt idx="324">
                  <c:v>0.63577908277511597</c:v>
                </c:pt>
                <c:pt idx="325">
                  <c:v>0.63333708047866799</c:v>
                </c:pt>
                <c:pt idx="326">
                  <c:v>0.63356262445449796</c:v>
                </c:pt>
                <c:pt idx="327">
                  <c:v>0.63370376825332597</c:v>
                </c:pt>
                <c:pt idx="328">
                  <c:v>0.63271695375442505</c:v>
                </c:pt>
                <c:pt idx="329">
                  <c:v>0.63599526882171598</c:v>
                </c:pt>
                <c:pt idx="330">
                  <c:v>0.638050436973571</c:v>
                </c:pt>
                <c:pt idx="331">
                  <c:v>0.63500100374221802</c:v>
                </c:pt>
                <c:pt idx="332">
                  <c:v>0.63577795028686501</c:v>
                </c:pt>
                <c:pt idx="333">
                  <c:v>0.63373011350631703</c:v>
                </c:pt>
                <c:pt idx="334">
                  <c:v>0.63362711668014504</c:v>
                </c:pt>
                <c:pt idx="335">
                  <c:v>0.632615447044372</c:v>
                </c:pt>
                <c:pt idx="336">
                  <c:v>0.63514465093612604</c:v>
                </c:pt>
                <c:pt idx="337">
                  <c:v>0.63340699672698897</c:v>
                </c:pt>
                <c:pt idx="338">
                  <c:v>0.63534432649612405</c:v>
                </c:pt>
                <c:pt idx="339">
                  <c:v>0.63431745767593295</c:v>
                </c:pt>
                <c:pt idx="340">
                  <c:v>0.63574808835983199</c:v>
                </c:pt>
                <c:pt idx="341">
                  <c:v>0.632204890251159</c:v>
                </c:pt>
                <c:pt idx="342">
                  <c:v>0.63404661417007402</c:v>
                </c:pt>
                <c:pt idx="343">
                  <c:v>0.63383173942565896</c:v>
                </c:pt>
                <c:pt idx="344">
                  <c:v>0.63353836536407404</c:v>
                </c:pt>
                <c:pt idx="345">
                  <c:v>0.634685158729553</c:v>
                </c:pt>
                <c:pt idx="346">
                  <c:v>0.63441067934036199</c:v>
                </c:pt>
                <c:pt idx="347">
                  <c:v>0.63424468040466297</c:v>
                </c:pt>
                <c:pt idx="348">
                  <c:v>0.63282060623168901</c:v>
                </c:pt>
                <c:pt idx="349">
                  <c:v>0.63364112377166704</c:v>
                </c:pt>
                <c:pt idx="350">
                  <c:v>0.63293880224227905</c:v>
                </c:pt>
                <c:pt idx="351">
                  <c:v>0.63654565811157204</c:v>
                </c:pt>
                <c:pt idx="352">
                  <c:v>0.63109177350997903</c:v>
                </c:pt>
                <c:pt idx="353">
                  <c:v>0.63512235879898005</c:v>
                </c:pt>
                <c:pt idx="354">
                  <c:v>0.63439577817916804</c:v>
                </c:pt>
                <c:pt idx="355">
                  <c:v>0.63309305906295699</c:v>
                </c:pt>
                <c:pt idx="356">
                  <c:v>0.63164353370666504</c:v>
                </c:pt>
                <c:pt idx="357">
                  <c:v>0.63240545988082797</c:v>
                </c:pt>
                <c:pt idx="358">
                  <c:v>0.63407182693481401</c:v>
                </c:pt>
                <c:pt idx="359">
                  <c:v>0.63111263513564997</c:v>
                </c:pt>
                <c:pt idx="360">
                  <c:v>0.63199460506439198</c:v>
                </c:pt>
                <c:pt idx="361">
                  <c:v>0.63731348514556796</c:v>
                </c:pt>
                <c:pt idx="362">
                  <c:v>0.63125425577163696</c:v>
                </c:pt>
                <c:pt idx="363">
                  <c:v>0.633181452751159</c:v>
                </c:pt>
                <c:pt idx="364">
                  <c:v>0.63180172443389804</c:v>
                </c:pt>
                <c:pt idx="365">
                  <c:v>0.63257491588592496</c:v>
                </c:pt>
                <c:pt idx="366">
                  <c:v>0.64018958806991499</c:v>
                </c:pt>
                <c:pt idx="367">
                  <c:v>0.63052874803543002</c:v>
                </c:pt>
                <c:pt idx="368">
                  <c:v>0.64090037345886197</c:v>
                </c:pt>
                <c:pt idx="369">
                  <c:v>0.63419228792190496</c:v>
                </c:pt>
                <c:pt idx="370">
                  <c:v>0.63476067781448298</c:v>
                </c:pt>
                <c:pt idx="371">
                  <c:v>0.63400262594223</c:v>
                </c:pt>
                <c:pt idx="372">
                  <c:v>0.63279736042022705</c:v>
                </c:pt>
                <c:pt idx="373">
                  <c:v>0.63467860221862704</c:v>
                </c:pt>
                <c:pt idx="374">
                  <c:v>0.63314807415008501</c:v>
                </c:pt>
                <c:pt idx="375">
                  <c:v>0.63289070129394498</c:v>
                </c:pt>
                <c:pt idx="376">
                  <c:v>0.63600480556488004</c:v>
                </c:pt>
                <c:pt idx="377">
                  <c:v>0.63259184360504095</c:v>
                </c:pt>
                <c:pt idx="378">
                  <c:v>0.63327240943908603</c:v>
                </c:pt>
                <c:pt idx="379">
                  <c:v>0.63157880306243896</c:v>
                </c:pt>
                <c:pt idx="380">
                  <c:v>0.63418072462081898</c:v>
                </c:pt>
                <c:pt idx="381">
                  <c:v>0.63467162847518899</c:v>
                </c:pt>
                <c:pt idx="382">
                  <c:v>0.639853715896606</c:v>
                </c:pt>
                <c:pt idx="383">
                  <c:v>0.63574761152267401</c:v>
                </c:pt>
                <c:pt idx="384">
                  <c:v>0.63382142782211304</c:v>
                </c:pt>
                <c:pt idx="385">
                  <c:v>0.62935602664947499</c:v>
                </c:pt>
                <c:pt idx="386">
                  <c:v>0.63192254304885798</c:v>
                </c:pt>
                <c:pt idx="387">
                  <c:v>0.63563168048858598</c:v>
                </c:pt>
                <c:pt idx="388">
                  <c:v>0.63634991645812899</c:v>
                </c:pt>
                <c:pt idx="389">
                  <c:v>0.63604217767715399</c:v>
                </c:pt>
                <c:pt idx="390">
                  <c:v>0.63633459806442205</c:v>
                </c:pt>
                <c:pt idx="391">
                  <c:v>0.63296741247177102</c:v>
                </c:pt>
                <c:pt idx="392">
                  <c:v>0.63245904445648105</c:v>
                </c:pt>
                <c:pt idx="393">
                  <c:v>0.63157159090042103</c:v>
                </c:pt>
                <c:pt idx="394">
                  <c:v>0.63534128665923995</c:v>
                </c:pt>
                <c:pt idx="395">
                  <c:v>0.63403618335723799</c:v>
                </c:pt>
                <c:pt idx="396">
                  <c:v>0.63259661197662298</c:v>
                </c:pt>
                <c:pt idx="397">
                  <c:v>0.63232332468032804</c:v>
                </c:pt>
                <c:pt idx="398">
                  <c:v>0.63254195451736395</c:v>
                </c:pt>
                <c:pt idx="399">
                  <c:v>0.63342678546905495</c:v>
                </c:pt>
                <c:pt idx="400">
                  <c:v>0.63570314645767201</c:v>
                </c:pt>
                <c:pt idx="401">
                  <c:v>0.63265556097030595</c:v>
                </c:pt>
                <c:pt idx="402">
                  <c:v>0.63524508476257302</c:v>
                </c:pt>
                <c:pt idx="403">
                  <c:v>0.63630330562591497</c:v>
                </c:pt>
                <c:pt idx="404">
                  <c:v>0.63151997327804499</c:v>
                </c:pt>
                <c:pt idx="405">
                  <c:v>0.63198208808898904</c:v>
                </c:pt>
                <c:pt idx="406">
                  <c:v>0.63768362998962402</c:v>
                </c:pt>
                <c:pt idx="407">
                  <c:v>0.63321775197982699</c:v>
                </c:pt>
                <c:pt idx="408">
                  <c:v>0.63486844301223699</c:v>
                </c:pt>
                <c:pt idx="409">
                  <c:v>0.63424515724182096</c:v>
                </c:pt>
                <c:pt idx="410">
                  <c:v>0.63852554559707597</c:v>
                </c:pt>
                <c:pt idx="411">
                  <c:v>0.63062304258346502</c:v>
                </c:pt>
                <c:pt idx="412">
                  <c:v>0.63380396366119296</c:v>
                </c:pt>
                <c:pt idx="413">
                  <c:v>0.63448780775070102</c:v>
                </c:pt>
                <c:pt idx="414">
                  <c:v>0.63415718078613204</c:v>
                </c:pt>
                <c:pt idx="415">
                  <c:v>0.633678138256073</c:v>
                </c:pt>
                <c:pt idx="416">
                  <c:v>0.63241797685623102</c:v>
                </c:pt>
                <c:pt idx="417">
                  <c:v>0.63562965393066395</c:v>
                </c:pt>
                <c:pt idx="418">
                  <c:v>0.63288080692291204</c:v>
                </c:pt>
                <c:pt idx="419">
                  <c:v>0.63650417327880804</c:v>
                </c:pt>
                <c:pt idx="420">
                  <c:v>0.63349324464797896</c:v>
                </c:pt>
                <c:pt idx="421">
                  <c:v>0.63247603178024203</c:v>
                </c:pt>
                <c:pt idx="422">
                  <c:v>0.63258898258209195</c:v>
                </c:pt>
                <c:pt idx="423">
                  <c:v>0.63134896755218495</c:v>
                </c:pt>
                <c:pt idx="424">
                  <c:v>0.635265052318573</c:v>
                </c:pt>
                <c:pt idx="425">
                  <c:v>0.63571643829345703</c:v>
                </c:pt>
                <c:pt idx="426">
                  <c:v>0.63130086660385099</c:v>
                </c:pt>
                <c:pt idx="427">
                  <c:v>0.634454846382141</c:v>
                </c:pt>
                <c:pt idx="428">
                  <c:v>0.63302528858184803</c:v>
                </c:pt>
                <c:pt idx="429">
                  <c:v>0.632978916168212</c:v>
                </c:pt>
                <c:pt idx="430">
                  <c:v>0.63667917251586903</c:v>
                </c:pt>
                <c:pt idx="431">
                  <c:v>0.63350361585616999</c:v>
                </c:pt>
                <c:pt idx="432">
                  <c:v>0.635284543037414</c:v>
                </c:pt>
                <c:pt idx="433">
                  <c:v>0.63269567489624001</c:v>
                </c:pt>
                <c:pt idx="434">
                  <c:v>0.63432478904724099</c:v>
                </c:pt>
                <c:pt idx="435">
                  <c:v>0.63495963811874301</c:v>
                </c:pt>
                <c:pt idx="436">
                  <c:v>0.63351070880889804</c:v>
                </c:pt>
                <c:pt idx="437">
                  <c:v>0.63431030511856001</c:v>
                </c:pt>
                <c:pt idx="438">
                  <c:v>0.63479942083358698</c:v>
                </c:pt>
                <c:pt idx="439">
                  <c:v>0.633370041847229</c:v>
                </c:pt>
                <c:pt idx="440">
                  <c:v>0.63419705629348699</c:v>
                </c:pt>
                <c:pt idx="441">
                  <c:v>0.63353312015533403</c:v>
                </c:pt>
                <c:pt idx="442">
                  <c:v>0.63458043336868197</c:v>
                </c:pt>
                <c:pt idx="443">
                  <c:v>0.63430166244506803</c:v>
                </c:pt>
                <c:pt idx="444">
                  <c:v>0.63520139455795199</c:v>
                </c:pt>
                <c:pt idx="445">
                  <c:v>0.63405138254165605</c:v>
                </c:pt>
                <c:pt idx="446">
                  <c:v>0.63336044549942005</c:v>
                </c:pt>
                <c:pt idx="447">
                  <c:v>0.635217905044555</c:v>
                </c:pt>
                <c:pt idx="448">
                  <c:v>0.63511729240417403</c:v>
                </c:pt>
                <c:pt idx="449">
                  <c:v>0.63344824314117398</c:v>
                </c:pt>
                <c:pt idx="450">
                  <c:v>0.63182306289672796</c:v>
                </c:pt>
                <c:pt idx="451">
                  <c:v>0.63313680887222201</c:v>
                </c:pt>
                <c:pt idx="452">
                  <c:v>0.63256508111953702</c:v>
                </c:pt>
                <c:pt idx="453">
                  <c:v>0.63348740339279097</c:v>
                </c:pt>
                <c:pt idx="454">
                  <c:v>0.63386768102645796</c:v>
                </c:pt>
                <c:pt idx="455">
                  <c:v>0.63225710391998202</c:v>
                </c:pt>
                <c:pt idx="456">
                  <c:v>0.63403308391571001</c:v>
                </c:pt>
                <c:pt idx="457">
                  <c:v>0.63353002071380604</c:v>
                </c:pt>
                <c:pt idx="458">
                  <c:v>0.63256353139877297</c:v>
                </c:pt>
                <c:pt idx="459">
                  <c:v>0.63332039117813099</c:v>
                </c:pt>
                <c:pt idx="460">
                  <c:v>0.63726419210433904</c:v>
                </c:pt>
                <c:pt idx="461">
                  <c:v>0.62988954782485895</c:v>
                </c:pt>
                <c:pt idx="462">
                  <c:v>0.63466334342956499</c:v>
                </c:pt>
                <c:pt idx="463">
                  <c:v>0.63287669420242298</c:v>
                </c:pt>
                <c:pt idx="464">
                  <c:v>0.63508653640747004</c:v>
                </c:pt>
                <c:pt idx="465">
                  <c:v>0.62837868928909302</c:v>
                </c:pt>
                <c:pt idx="466">
                  <c:v>0.638153195381164</c:v>
                </c:pt>
                <c:pt idx="467">
                  <c:v>0.63230973482131902</c:v>
                </c:pt>
                <c:pt idx="468">
                  <c:v>0.63246643543243397</c:v>
                </c:pt>
                <c:pt idx="469">
                  <c:v>0.63287103176116899</c:v>
                </c:pt>
                <c:pt idx="470">
                  <c:v>0.63427489995956399</c:v>
                </c:pt>
                <c:pt idx="471">
                  <c:v>0.63475477695464999</c:v>
                </c:pt>
                <c:pt idx="472">
                  <c:v>0.63718628883361805</c:v>
                </c:pt>
                <c:pt idx="473">
                  <c:v>0.62830275297164895</c:v>
                </c:pt>
                <c:pt idx="474">
                  <c:v>0.63522428274154596</c:v>
                </c:pt>
                <c:pt idx="475">
                  <c:v>0.63301873207092196</c:v>
                </c:pt>
                <c:pt idx="476">
                  <c:v>0.63376581668853704</c:v>
                </c:pt>
                <c:pt idx="477">
                  <c:v>0.63261908292770297</c:v>
                </c:pt>
                <c:pt idx="478">
                  <c:v>0.63633960485458296</c:v>
                </c:pt>
                <c:pt idx="479">
                  <c:v>0.63702005147933904</c:v>
                </c:pt>
                <c:pt idx="480">
                  <c:v>0.63860601186752297</c:v>
                </c:pt>
                <c:pt idx="481">
                  <c:v>0.63661199808120705</c:v>
                </c:pt>
                <c:pt idx="482">
                  <c:v>0.63456326723098699</c:v>
                </c:pt>
                <c:pt idx="483">
                  <c:v>0.63315802812576205</c:v>
                </c:pt>
                <c:pt idx="484">
                  <c:v>0.634413301944732</c:v>
                </c:pt>
                <c:pt idx="485">
                  <c:v>0.63410514593124301</c:v>
                </c:pt>
                <c:pt idx="486">
                  <c:v>0.63366729021072299</c:v>
                </c:pt>
                <c:pt idx="487">
                  <c:v>0.63331949710845903</c:v>
                </c:pt>
                <c:pt idx="488">
                  <c:v>0.63418972492217995</c:v>
                </c:pt>
                <c:pt idx="489">
                  <c:v>0.63390904664993197</c:v>
                </c:pt>
                <c:pt idx="490">
                  <c:v>0.63401627540588301</c:v>
                </c:pt>
                <c:pt idx="491">
                  <c:v>0.63381350040435702</c:v>
                </c:pt>
                <c:pt idx="492">
                  <c:v>0.63445043563842696</c:v>
                </c:pt>
                <c:pt idx="493">
                  <c:v>0.63361471891403198</c:v>
                </c:pt>
                <c:pt idx="494">
                  <c:v>0.63355445861816395</c:v>
                </c:pt>
                <c:pt idx="495">
                  <c:v>0.63309043645858698</c:v>
                </c:pt>
                <c:pt idx="496">
                  <c:v>0.63449454307556097</c:v>
                </c:pt>
                <c:pt idx="497">
                  <c:v>0.63276320695876997</c:v>
                </c:pt>
                <c:pt idx="498">
                  <c:v>0.63425678014755205</c:v>
                </c:pt>
                <c:pt idx="499">
                  <c:v>0.63419532775878895</c:v>
                </c:pt>
                <c:pt idx="500">
                  <c:v>0.63489794731140103</c:v>
                </c:pt>
                <c:pt idx="501">
                  <c:v>0.63388752937316895</c:v>
                </c:pt>
                <c:pt idx="502">
                  <c:v>0.63261526823043801</c:v>
                </c:pt>
                <c:pt idx="503">
                  <c:v>0.63300359249114901</c:v>
                </c:pt>
                <c:pt idx="504">
                  <c:v>0.63358163833618097</c:v>
                </c:pt>
                <c:pt idx="505">
                  <c:v>0.63456207513809204</c:v>
                </c:pt>
                <c:pt idx="506">
                  <c:v>0.63332533836364702</c:v>
                </c:pt>
                <c:pt idx="507">
                  <c:v>0.63424175977706898</c:v>
                </c:pt>
                <c:pt idx="508">
                  <c:v>0.63348197937011697</c:v>
                </c:pt>
                <c:pt idx="509">
                  <c:v>0.63107055425643899</c:v>
                </c:pt>
                <c:pt idx="510">
                  <c:v>0.63381510972976596</c:v>
                </c:pt>
                <c:pt idx="511">
                  <c:v>0.62900549173355103</c:v>
                </c:pt>
                <c:pt idx="512">
                  <c:v>0.63416415452957098</c:v>
                </c:pt>
                <c:pt idx="513">
                  <c:v>0.63960093259811401</c:v>
                </c:pt>
                <c:pt idx="514">
                  <c:v>0.63308137655258101</c:v>
                </c:pt>
                <c:pt idx="515">
                  <c:v>0.632851421833038</c:v>
                </c:pt>
                <c:pt idx="516">
                  <c:v>0.63174784183502197</c:v>
                </c:pt>
                <c:pt idx="517">
                  <c:v>0.63150519132614102</c:v>
                </c:pt>
                <c:pt idx="518">
                  <c:v>0.63202559947967496</c:v>
                </c:pt>
                <c:pt idx="519">
                  <c:v>0.63150507211685103</c:v>
                </c:pt>
                <c:pt idx="520">
                  <c:v>0.63038367033004705</c:v>
                </c:pt>
                <c:pt idx="521">
                  <c:v>0.63847428560256902</c:v>
                </c:pt>
                <c:pt idx="522">
                  <c:v>0.63221025466918901</c:v>
                </c:pt>
                <c:pt idx="523">
                  <c:v>0.64140230417251498</c:v>
                </c:pt>
                <c:pt idx="524">
                  <c:v>0.63296377658843905</c:v>
                </c:pt>
                <c:pt idx="525">
                  <c:v>0.63106292486190796</c:v>
                </c:pt>
                <c:pt idx="526">
                  <c:v>0.63154792785644498</c:v>
                </c:pt>
                <c:pt idx="527">
                  <c:v>0.63030880689620905</c:v>
                </c:pt>
                <c:pt idx="528">
                  <c:v>0.63169920444488503</c:v>
                </c:pt>
                <c:pt idx="529">
                  <c:v>0.63800954818725497</c:v>
                </c:pt>
                <c:pt idx="530">
                  <c:v>0.62736546993255604</c:v>
                </c:pt>
                <c:pt idx="531">
                  <c:v>0.63337475061416604</c:v>
                </c:pt>
                <c:pt idx="532">
                  <c:v>0.63797801733016901</c:v>
                </c:pt>
                <c:pt idx="533">
                  <c:v>0.63272035121917702</c:v>
                </c:pt>
                <c:pt idx="534">
                  <c:v>0.63336777687072698</c:v>
                </c:pt>
                <c:pt idx="535">
                  <c:v>0.63880825042724598</c:v>
                </c:pt>
                <c:pt idx="536">
                  <c:v>0.62774366140365601</c:v>
                </c:pt>
                <c:pt idx="537">
                  <c:v>0.63523948192596402</c:v>
                </c:pt>
                <c:pt idx="538">
                  <c:v>0.63761800527572599</c:v>
                </c:pt>
                <c:pt idx="539">
                  <c:v>0.63166344165802002</c:v>
                </c:pt>
                <c:pt idx="540">
                  <c:v>0.63336664438247603</c:v>
                </c:pt>
                <c:pt idx="541">
                  <c:v>0.63656747341155995</c:v>
                </c:pt>
                <c:pt idx="542">
                  <c:v>0.637481689453125</c:v>
                </c:pt>
                <c:pt idx="543">
                  <c:v>0.63820189237594604</c:v>
                </c:pt>
                <c:pt idx="544">
                  <c:v>0.62798821926116899</c:v>
                </c:pt>
                <c:pt idx="545">
                  <c:v>0.63690853118896396</c:v>
                </c:pt>
                <c:pt idx="546">
                  <c:v>0.63442474603652899</c:v>
                </c:pt>
                <c:pt idx="547">
                  <c:v>0.63035237789153997</c:v>
                </c:pt>
                <c:pt idx="548">
                  <c:v>0.63553011417388905</c:v>
                </c:pt>
                <c:pt idx="549">
                  <c:v>0.63732671737670898</c:v>
                </c:pt>
                <c:pt idx="550">
                  <c:v>0.63244414329528797</c:v>
                </c:pt>
                <c:pt idx="551">
                  <c:v>0.63254535198211603</c:v>
                </c:pt>
                <c:pt idx="552">
                  <c:v>0.63526403903961104</c:v>
                </c:pt>
                <c:pt idx="553">
                  <c:v>0.635284543037414</c:v>
                </c:pt>
                <c:pt idx="554">
                  <c:v>0.63662201166152899</c:v>
                </c:pt>
                <c:pt idx="555">
                  <c:v>0.63455498218536299</c:v>
                </c:pt>
                <c:pt idx="556">
                  <c:v>0.63447582721710205</c:v>
                </c:pt>
                <c:pt idx="557">
                  <c:v>0.63503891229629505</c:v>
                </c:pt>
                <c:pt idx="558">
                  <c:v>0.63287222385406405</c:v>
                </c:pt>
                <c:pt idx="559">
                  <c:v>0.63352257013320901</c:v>
                </c:pt>
                <c:pt idx="560">
                  <c:v>0.63425576686859098</c:v>
                </c:pt>
                <c:pt idx="561">
                  <c:v>0.63306736946105902</c:v>
                </c:pt>
                <c:pt idx="562">
                  <c:v>0.63412022590637196</c:v>
                </c:pt>
                <c:pt idx="563">
                  <c:v>0.63382399082183805</c:v>
                </c:pt>
                <c:pt idx="564">
                  <c:v>0.63351404666900601</c:v>
                </c:pt>
                <c:pt idx="565">
                  <c:v>0.63240206241607599</c:v>
                </c:pt>
                <c:pt idx="566">
                  <c:v>0.63328611850738503</c:v>
                </c:pt>
                <c:pt idx="567">
                  <c:v>0.63501989841461104</c:v>
                </c:pt>
                <c:pt idx="568">
                  <c:v>0.63364493846893299</c:v>
                </c:pt>
                <c:pt idx="569">
                  <c:v>0.63315707445144598</c:v>
                </c:pt>
                <c:pt idx="570">
                  <c:v>0.63313192129135099</c:v>
                </c:pt>
                <c:pt idx="571">
                  <c:v>0.63448160886764504</c:v>
                </c:pt>
                <c:pt idx="572">
                  <c:v>0.63553518056869496</c:v>
                </c:pt>
                <c:pt idx="573">
                  <c:v>0.63185024261474598</c:v>
                </c:pt>
                <c:pt idx="574">
                  <c:v>0.63391441106796198</c:v>
                </c:pt>
                <c:pt idx="575">
                  <c:v>0.63363820314407304</c:v>
                </c:pt>
                <c:pt idx="576">
                  <c:v>0.63292706012725797</c:v>
                </c:pt>
                <c:pt idx="577">
                  <c:v>0.63417977094650202</c:v>
                </c:pt>
                <c:pt idx="578">
                  <c:v>0.63251429796218805</c:v>
                </c:pt>
                <c:pt idx="579">
                  <c:v>0.63316005468368497</c:v>
                </c:pt>
                <c:pt idx="580">
                  <c:v>0.63368892669677701</c:v>
                </c:pt>
                <c:pt idx="581">
                  <c:v>0.63354671001434304</c:v>
                </c:pt>
                <c:pt idx="582">
                  <c:v>0.63412117958068803</c:v>
                </c:pt>
                <c:pt idx="583">
                  <c:v>0.63369786739349299</c:v>
                </c:pt>
                <c:pt idx="584">
                  <c:v>0.63422936201095503</c:v>
                </c:pt>
                <c:pt idx="585">
                  <c:v>0.634538173675537</c:v>
                </c:pt>
                <c:pt idx="586">
                  <c:v>0.63346636295318604</c:v>
                </c:pt>
                <c:pt idx="587">
                  <c:v>0.63274830579757602</c:v>
                </c:pt>
                <c:pt idx="588">
                  <c:v>0.63346493244171098</c:v>
                </c:pt>
                <c:pt idx="589">
                  <c:v>0.63383704423904397</c:v>
                </c:pt>
                <c:pt idx="590">
                  <c:v>0.633536636829376</c:v>
                </c:pt>
                <c:pt idx="591">
                  <c:v>0.63436472415923995</c:v>
                </c:pt>
                <c:pt idx="592">
                  <c:v>0.63426840305328303</c:v>
                </c:pt>
                <c:pt idx="593">
                  <c:v>0.63187932968139604</c:v>
                </c:pt>
                <c:pt idx="594">
                  <c:v>0.63427644968032804</c:v>
                </c:pt>
                <c:pt idx="595">
                  <c:v>0.63562673330306996</c:v>
                </c:pt>
                <c:pt idx="596">
                  <c:v>0.63254129886627197</c:v>
                </c:pt>
                <c:pt idx="597">
                  <c:v>0.63419014215469305</c:v>
                </c:pt>
                <c:pt idx="598">
                  <c:v>0.63452297449111905</c:v>
                </c:pt>
                <c:pt idx="599">
                  <c:v>0.63414365053176802</c:v>
                </c:pt>
                <c:pt idx="600">
                  <c:v>0.63387668132781905</c:v>
                </c:pt>
                <c:pt idx="601">
                  <c:v>0.63327771425247104</c:v>
                </c:pt>
                <c:pt idx="602">
                  <c:v>0.63584053516387895</c:v>
                </c:pt>
                <c:pt idx="603">
                  <c:v>0.63403636217117298</c:v>
                </c:pt>
                <c:pt idx="604">
                  <c:v>0.63343894481658902</c:v>
                </c:pt>
                <c:pt idx="605">
                  <c:v>0.63364273309707597</c:v>
                </c:pt>
                <c:pt idx="606">
                  <c:v>0.63295519351959195</c:v>
                </c:pt>
                <c:pt idx="607">
                  <c:v>0.63373053073883001</c:v>
                </c:pt>
                <c:pt idx="608">
                  <c:v>0.63377422094345004</c:v>
                </c:pt>
                <c:pt idx="609">
                  <c:v>0.634060859680175</c:v>
                </c:pt>
                <c:pt idx="610">
                  <c:v>0.63280785083770696</c:v>
                </c:pt>
                <c:pt idx="611">
                  <c:v>0.63360792398452703</c:v>
                </c:pt>
                <c:pt idx="612">
                  <c:v>0.63317072391509999</c:v>
                </c:pt>
                <c:pt idx="613">
                  <c:v>0.63393318653106601</c:v>
                </c:pt>
                <c:pt idx="614">
                  <c:v>0.63311731815338101</c:v>
                </c:pt>
                <c:pt idx="615">
                  <c:v>0.63258051872253396</c:v>
                </c:pt>
                <c:pt idx="616">
                  <c:v>0.63327836990356401</c:v>
                </c:pt>
                <c:pt idx="617">
                  <c:v>0.63523274660110396</c:v>
                </c:pt>
                <c:pt idx="618">
                  <c:v>0.63352483510971003</c:v>
                </c:pt>
                <c:pt idx="619">
                  <c:v>0.63498228788375799</c:v>
                </c:pt>
                <c:pt idx="620">
                  <c:v>0.63452452421188299</c:v>
                </c:pt>
                <c:pt idx="621">
                  <c:v>0.63385766744613603</c:v>
                </c:pt>
                <c:pt idx="622">
                  <c:v>0.63338035345077504</c:v>
                </c:pt>
                <c:pt idx="623">
                  <c:v>0.63313931226730302</c:v>
                </c:pt>
                <c:pt idx="624">
                  <c:v>0.63315337896347001</c:v>
                </c:pt>
                <c:pt idx="625">
                  <c:v>0.63253313302993697</c:v>
                </c:pt>
                <c:pt idx="626">
                  <c:v>0.63450080156326205</c:v>
                </c:pt>
                <c:pt idx="627">
                  <c:v>0.63441407680511397</c:v>
                </c:pt>
                <c:pt idx="628">
                  <c:v>0.63290089368820102</c:v>
                </c:pt>
                <c:pt idx="629">
                  <c:v>0.63378268480300903</c:v>
                </c:pt>
                <c:pt idx="630">
                  <c:v>0.63273268938064497</c:v>
                </c:pt>
                <c:pt idx="631">
                  <c:v>0.63390469551086404</c:v>
                </c:pt>
                <c:pt idx="632">
                  <c:v>0.63285440206527699</c:v>
                </c:pt>
                <c:pt idx="633">
                  <c:v>0.63337159156799305</c:v>
                </c:pt>
                <c:pt idx="634">
                  <c:v>0.63524162769317605</c:v>
                </c:pt>
                <c:pt idx="635">
                  <c:v>0.63408499956130904</c:v>
                </c:pt>
                <c:pt idx="636">
                  <c:v>0.63405460119247403</c:v>
                </c:pt>
                <c:pt idx="637">
                  <c:v>0.63430708646774203</c:v>
                </c:pt>
                <c:pt idx="638">
                  <c:v>0.63283693790435702</c:v>
                </c:pt>
                <c:pt idx="639">
                  <c:v>0.63355082273483199</c:v>
                </c:pt>
                <c:pt idx="640">
                  <c:v>0.63315165042877197</c:v>
                </c:pt>
                <c:pt idx="641">
                  <c:v>0.63313263654708796</c:v>
                </c:pt>
                <c:pt idx="642">
                  <c:v>0.63534808158874501</c:v>
                </c:pt>
                <c:pt idx="643">
                  <c:v>0.63322001695632901</c:v>
                </c:pt>
                <c:pt idx="644">
                  <c:v>0.635192990303039</c:v>
                </c:pt>
                <c:pt idx="645">
                  <c:v>0.63226836919784501</c:v>
                </c:pt>
                <c:pt idx="646">
                  <c:v>0.634840548038482</c:v>
                </c:pt>
                <c:pt idx="647">
                  <c:v>0.63424181938171298</c:v>
                </c:pt>
                <c:pt idx="648">
                  <c:v>0.63459432125091497</c:v>
                </c:pt>
                <c:pt idx="649">
                  <c:v>0.63251376152038497</c:v>
                </c:pt>
                <c:pt idx="650">
                  <c:v>0.63384562730789096</c:v>
                </c:pt>
                <c:pt idx="651">
                  <c:v>0.63376754522323597</c:v>
                </c:pt>
                <c:pt idx="652">
                  <c:v>0.63327115774154596</c:v>
                </c:pt>
                <c:pt idx="653">
                  <c:v>0.634224534034729</c:v>
                </c:pt>
                <c:pt idx="654">
                  <c:v>0.63372445106506303</c:v>
                </c:pt>
                <c:pt idx="655">
                  <c:v>0.63436645269393899</c:v>
                </c:pt>
                <c:pt idx="656">
                  <c:v>0.63368403911590498</c:v>
                </c:pt>
                <c:pt idx="657">
                  <c:v>0.63367694616317705</c:v>
                </c:pt>
                <c:pt idx="658">
                  <c:v>0.63362127542495705</c:v>
                </c:pt>
                <c:pt idx="659">
                  <c:v>0.633969485759735</c:v>
                </c:pt>
                <c:pt idx="660">
                  <c:v>0.63344371318817105</c:v>
                </c:pt>
                <c:pt idx="661">
                  <c:v>0.63371777534484797</c:v>
                </c:pt>
                <c:pt idx="662">
                  <c:v>0.63337111473083496</c:v>
                </c:pt>
                <c:pt idx="663">
                  <c:v>0.63292908668518</c:v>
                </c:pt>
                <c:pt idx="664">
                  <c:v>0.63425463438034002</c:v>
                </c:pt>
                <c:pt idx="665">
                  <c:v>0.63484716415405196</c:v>
                </c:pt>
                <c:pt idx="666">
                  <c:v>0.63403838872909501</c:v>
                </c:pt>
                <c:pt idx="667">
                  <c:v>0.63325011730194003</c:v>
                </c:pt>
                <c:pt idx="668">
                  <c:v>0.63447588682174605</c:v>
                </c:pt>
                <c:pt idx="669">
                  <c:v>0.63301610946655196</c:v>
                </c:pt>
                <c:pt idx="670">
                  <c:v>0.63337785005569402</c:v>
                </c:pt>
                <c:pt idx="671">
                  <c:v>0.63240319490432695</c:v>
                </c:pt>
                <c:pt idx="672">
                  <c:v>0.63310027122497503</c:v>
                </c:pt>
                <c:pt idx="673">
                  <c:v>0.63386189937591497</c:v>
                </c:pt>
                <c:pt idx="674">
                  <c:v>0.63326072692871005</c:v>
                </c:pt>
                <c:pt idx="675">
                  <c:v>0.63182872533798196</c:v>
                </c:pt>
                <c:pt idx="676">
                  <c:v>0.63400673866271895</c:v>
                </c:pt>
                <c:pt idx="677">
                  <c:v>0.63774335384368896</c:v>
                </c:pt>
                <c:pt idx="678">
                  <c:v>0.63496905565261796</c:v>
                </c:pt>
                <c:pt idx="679">
                  <c:v>0.63461619615554798</c:v>
                </c:pt>
                <c:pt idx="680">
                  <c:v>0.63576906919479304</c:v>
                </c:pt>
                <c:pt idx="681">
                  <c:v>0.63393211364746005</c:v>
                </c:pt>
                <c:pt idx="682">
                  <c:v>0.63552337884902899</c:v>
                </c:pt>
                <c:pt idx="683">
                  <c:v>0.63430130481719904</c:v>
                </c:pt>
                <c:pt idx="684">
                  <c:v>0.63442867994308405</c:v>
                </c:pt>
                <c:pt idx="685">
                  <c:v>0.63414752483367898</c:v>
                </c:pt>
                <c:pt idx="686">
                  <c:v>0.63359117507934504</c:v>
                </c:pt>
                <c:pt idx="687">
                  <c:v>0.63261020183563199</c:v>
                </c:pt>
                <c:pt idx="688">
                  <c:v>0.633195459842681</c:v>
                </c:pt>
                <c:pt idx="689">
                  <c:v>0.63465613126754705</c:v>
                </c:pt>
                <c:pt idx="690">
                  <c:v>0.63385605812072698</c:v>
                </c:pt>
                <c:pt idx="691">
                  <c:v>0.63303345441818204</c:v>
                </c:pt>
                <c:pt idx="692">
                  <c:v>0.633550405502319</c:v>
                </c:pt>
                <c:pt idx="693">
                  <c:v>0.63296496868133501</c:v>
                </c:pt>
                <c:pt idx="694">
                  <c:v>0.63417929410934404</c:v>
                </c:pt>
                <c:pt idx="695">
                  <c:v>0.63351607322692804</c:v>
                </c:pt>
                <c:pt idx="696">
                  <c:v>0.63371491432189897</c:v>
                </c:pt>
                <c:pt idx="697">
                  <c:v>0.63395035266876198</c:v>
                </c:pt>
                <c:pt idx="698">
                  <c:v>0.63387691974639804</c:v>
                </c:pt>
                <c:pt idx="699">
                  <c:v>0.633292376995086</c:v>
                </c:pt>
                <c:pt idx="700">
                  <c:v>0.63466876745223999</c:v>
                </c:pt>
                <c:pt idx="701">
                  <c:v>0.63326340913772505</c:v>
                </c:pt>
                <c:pt idx="702">
                  <c:v>0.63371711969375599</c:v>
                </c:pt>
                <c:pt idx="703">
                  <c:v>0.63335984945297197</c:v>
                </c:pt>
                <c:pt idx="704">
                  <c:v>0.63319784402847201</c:v>
                </c:pt>
                <c:pt idx="705">
                  <c:v>0.63404101133346502</c:v>
                </c:pt>
                <c:pt idx="706">
                  <c:v>0.63420855998992898</c:v>
                </c:pt>
                <c:pt idx="707">
                  <c:v>0.63308590650558405</c:v>
                </c:pt>
                <c:pt idx="708">
                  <c:v>0.63369047641754095</c:v>
                </c:pt>
                <c:pt idx="709">
                  <c:v>0.63460946083068803</c:v>
                </c:pt>
                <c:pt idx="710">
                  <c:v>0.63359129428863503</c:v>
                </c:pt>
                <c:pt idx="711">
                  <c:v>0.63404303789138705</c:v>
                </c:pt>
                <c:pt idx="712">
                  <c:v>0.63413619995117099</c:v>
                </c:pt>
                <c:pt idx="713">
                  <c:v>0.63408941030502297</c:v>
                </c:pt>
                <c:pt idx="714">
                  <c:v>0.63361191749572698</c:v>
                </c:pt>
                <c:pt idx="715">
                  <c:v>0.633733510971069</c:v>
                </c:pt>
                <c:pt idx="716">
                  <c:v>0.63409888744354204</c:v>
                </c:pt>
                <c:pt idx="717">
                  <c:v>0.63390654325485196</c:v>
                </c:pt>
                <c:pt idx="718">
                  <c:v>0.63378548622131303</c:v>
                </c:pt>
                <c:pt idx="719">
                  <c:v>0.63323950767517001</c:v>
                </c:pt>
                <c:pt idx="720">
                  <c:v>0.63359159231185902</c:v>
                </c:pt>
                <c:pt idx="721">
                  <c:v>0.63364350795745805</c:v>
                </c:pt>
                <c:pt idx="722">
                  <c:v>0.63353365659713701</c:v>
                </c:pt>
                <c:pt idx="723">
                  <c:v>0.63359361886978105</c:v>
                </c:pt>
                <c:pt idx="724">
                  <c:v>0.63341850042343095</c:v>
                </c:pt>
                <c:pt idx="725">
                  <c:v>0.63353216648101796</c:v>
                </c:pt>
                <c:pt idx="726">
                  <c:v>0.63351672887802102</c:v>
                </c:pt>
                <c:pt idx="727">
                  <c:v>0.63345962762832597</c:v>
                </c:pt>
                <c:pt idx="728">
                  <c:v>0.63326841592788696</c:v>
                </c:pt>
                <c:pt idx="729">
                  <c:v>0.63370347023010198</c:v>
                </c:pt>
                <c:pt idx="730">
                  <c:v>0.63333702087402299</c:v>
                </c:pt>
                <c:pt idx="731">
                  <c:v>0.63365745544433505</c:v>
                </c:pt>
                <c:pt idx="732">
                  <c:v>0.63367193937301602</c:v>
                </c:pt>
                <c:pt idx="733">
                  <c:v>0.63336718082427901</c:v>
                </c:pt>
                <c:pt idx="734">
                  <c:v>0.63398391008376997</c:v>
                </c:pt>
                <c:pt idx="735">
                  <c:v>0.63393676280975297</c:v>
                </c:pt>
                <c:pt idx="736">
                  <c:v>0.63361066579818703</c:v>
                </c:pt>
                <c:pt idx="737">
                  <c:v>0.63362365961074796</c:v>
                </c:pt>
                <c:pt idx="738">
                  <c:v>0.63376009464263905</c:v>
                </c:pt>
                <c:pt idx="739">
                  <c:v>0.63361233472824097</c:v>
                </c:pt>
                <c:pt idx="740">
                  <c:v>0.633253633975982</c:v>
                </c:pt>
                <c:pt idx="741">
                  <c:v>0.63358843326568604</c:v>
                </c:pt>
                <c:pt idx="742">
                  <c:v>0.63401621580123901</c:v>
                </c:pt>
                <c:pt idx="743">
                  <c:v>0.63410019874572698</c:v>
                </c:pt>
                <c:pt idx="744">
                  <c:v>0.63322746753692605</c:v>
                </c:pt>
                <c:pt idx="745">
                  <c:v>0.63324081897735596</c:v>
                </c:pt>
                <c:pt idx="746">
                  <c:v>0.63392955064773504</c:v>
                </c:pt>
                <c:pt idx="747">
                  <c:v>0.63382607698440496</c:v>
                </c:pt>
                <c:pt idx="748">
                  <c:v>0.633886218070983</c:v>
                </c:pt>
                <c:pt idx="749">
                  <c:v>0.63320225477218595</c:v>
                </c:pt>
                <c:pt idx="750">
                  <c:v>0.63438886404037398</c:v>
                </c:pt>
                <c:pt idx="751">
                  <c:v>0.634038865566253</c:v>
                </c:pt>
                <c:pt idx="752">
                  <c:v>0.63239210844039895</c:v>
                </c:pt>
                <c:pt idx="753">
                  <c:v>0.63343614339828402</c:v>
                </c:pt>
                <c:pt idx="754">
                  <c:v>0.63299256563186601</c:v>
                </c:pt>
                <c:pt idx="755">
                  <c:v>0.63458037376403797</c:v>
                </c:pt>
                <c:pt idx="756">
                  <c:v>0.63395863771438599</c:v>
                </c:pt>
                <c:pt idx="757">
                  <c:v>0.63283294439315796</c:v>
                </c:pt>
                <c:pt idx="758">
                  <c:v>0.63415753841400102</c:v>
                </c:pt>
                <c:pt idx="759">
                  <c:v>0.63449829816818204</c:v>
                </c:pt>
                <c:pt idx="760">
                  <c:v>0.63339602947235096</c:v>
                </c:pt>
                <c:pt idx="761">
                  <c:v>0.63399201631545998</c:v>
                </c:pt>
                <c:pt idx="762">
                  <c:v>0.63426280021667403</c:v>
                </c:pt>
                <c:pt idx="763">
                  <c:v>0.63204360008239702</c:v>
                </c:pt>
                <c:pt idx="764">
                  <c:v>0.63296151161193803</c:v>
                </c:pt>
                <c:pt idx="765">
                  <c:v>0.63300609588623002</c:v>
                </c:pt>
                <c:pt idx="766">
                  <c:v>0.63388383388519198</c:v>
                </c:pt>
                <c:pt idx="767">
                  <c:v>0.63201481103897095</c:v>
                </c:pt>
                <c:pt idx="768">
                  <c:v>0.63410454988479603</c:v>
                </c:pt>
                <c:pt idx="769">
                  <c:v>0.63614898920059204</c:v>
                </c:pt>
                <c:pt idx="770">
                  <c:v>0.636338651180267</c:v>
                </c:pt>
                <c:pt idx="771">
                  <c:v>0.63330316543579102</c:v>
                </c:pt>
                <c:pt idx="772">
                  <c:v>0.63315635919570901</c:v>
                </c:pt>
                <c:pt idx="773">
                  <c:v>0.63286972045898404</c:v>
                </c:pt>
                <c:pt idx="774">
                  <c:v>0.63298153877258301</c:v>
                </c:pt>
                <c:pt idx="775">
                  <c:v>0.63389563560485795</c:v>
                </c:pt>
                <c:pt idx="776">
                  <c:v>0.63340204954147294</c:v>
                </c:pt>
                <c:pt idx="777">
                  <c:v>0.63401770591735795</c:v>
                </c:pt>
                <c:pt idx="778">
                  <c:v>0.634488224983215</c:v>
                </c:pt>
                <c:pt idx="779">
                  <c:v>0.63222628831863403</c:v>
                </c:pt>
                <c:pt idx="780">
                  <c:v>0.63290035724639804</c:v>
                </c:pt>
                <c:pt idx="781">
                  <c:v>0.63335251808166504</c:v>
                </c:pt>
                <c:pt idx="782">
                  <c:v>0.63249301910400302</c:v>
                </c:pt>
                <c:pt idx="783">
                  <c:v>0.63259351253509499</c:v>
                </c:pt>
                <c:pt idx="784">
                  <c:v>0.63606387376785201</c:v>
                </c:pt>
                <c:pt idx="785">
                  <c:v>0.63526141643524103</c:v>
                </c:pt>
                <c:pt idx="786">
                  <c:v>0.63338184356689398</c:v>
                </c:pt>
                <c:pt idx="787">
                  <c:v>0.63447660207748402</c:v>
                </c:pt>
                <c:pt idx="788">
                  <c:v>0.635345518589019</c:v>
                </c:pt>
                <c:pt idx="789">
                  <c:v>0.63332331180572499</c:v>
                </c:pt>
                <c:pt idx="790">
                  <c:v>0.63269793987274103</c:v>
                </c:pt>
                <c:pt idx="791">
                  <c:v>0.63429272174835205</c:v>
                </c:pt>
                <c:pt idx="792">
                  <c:v>0.63428682088851895</c:v>
                </c:pt>
                <c:pt idx="793">
                  <c:v>0.63406968116760198</c:v>
                </c:pt>
                <c:pt idx="794">
                  <c:v>0.63336545228958097</c:v>
                </c:pt>
                <c:pt idx="795">
                  <c:v>0.63388508558273304</c:v>
                </c:pt>
                <c:pt idx="796">
                  <c:v>0.63399773836135798</c:v>
                </c:pt>
                <c:pt idx="797">
                  <c:v>0.63355571031570401</c:v>
                </c:pt>
                <c:pt idx="798">
                  <c:v>0.63332390785217196</c:v>
                </c:pt>
                <c:pt idx="799">
                  <c:v>0.63380998373031605</c:v>
                </c:pt>
                <c:pt idx="800">
                  <c:v>0.63315618038177401</c:v>
                </c:pt>
                <c:pt idx="801">
                  <c:v>0.63377130031585605</c:v>
                </c:pt>
                <c:pt idx="802">
                  <c:v>0.63359391689300504</c:v>
                </c:pt>
                <c:pt idx="803">
                  <c:v>0.63349938392639105</c:v>
                </c:pt>
                <c:pt idx="804">
                  <c:v>0.63360351324081399</c:v>
                </c:pt>
                <c:pt idx="805">
                  <c:v>0.63380390405654896</c:v>
                </c:pt>
                <c:pt idx="806">
                  <c:v>0.633816838264465</c:v>
                </c:pt>
                <c:pt idx="807">
                  <c:v>0.63364112377166704</c:v>
                </c:pt>
                <c:pt idx="808">
                  <c:v>0.63335794210433904</c:v>
                </c:pt>
                <c:pt idx="809">
                  <c:v>0.63362157344818104</c:v>
                </c:pt>
                <c:pt idx="810">
                  <c:v>0.63336020708084095</c:v>
                </c:pt>
                <c:pt idx="811">
                  <c:v>0.633420169353485</c:v>
                </c:pt>
                <c:pt idx="812">
                  <c:v>0.63303691148757901</c:v>
                </c:pt>
                <c:pt idx="813">
                  <c:v>0.63385629653930597</c:v>
                </c:pt>
                <c:pt idx="814">
                  <c:v>0.63390856981277399</c:v>
                </c:pt>
                <c:pt idx="815">
                  <c:v>0.63322019577026301</c:v>
                </c:pt>
                <c:pt idx="816">
                  <c:v>0.633874952793121</c:v>
                </c:pt>
                <c:pt idx="817">
                  <c:v>0.63354247808456399</c:v>
                </c:pt>
                <c:pt idx="818">
                  <c:v>0.63331699371337802</c:v>
                </c:pt>
                <c:pt idx="819">
                  <c:v>0.63345259428024203</c:v>
                </c:pt>
                <c:pt idx="820">
                  <c:v>0.63362729549407903</c:v>
                </c:pt>
                <c:pt idx="821">
                  <c:v>0.63390439748764005</c:v>
                </c:pt>
                <c:pt idx="822">
                  <c:v>0.63318645954132002</c:v>
                </c:pt>
                <c:pt idx="823">
                  <c:v>0.63364559412002497</c:v>
                </c:pt>
                <c:pt idx="824">
                  <c:v>0.633525431156158</c:v>
                </c:pt>
                <c:pt idx="825">
                  <c:v>0.63386923074722201</c:v>
                </c:pt>
                <c:pt idx="826">
                  <c:v>0.63419550657272294</c:v>
                </c:pt>
                <c:pt idx="827">
                  <c:v>0.63317102193832397</c:v>
                </c:pt>
                <c:pt idx="828">
                  <c:v>0.63337355852126997</c:v>
                </c:pt>
                <c:pt idx="829">
                  <c:v>0.63339143991470304</c:v>
                </c:pt>
                <c:pt idx="830">
                  <c:v>0.63357025384902899</c:v>
                </c:pt>
                <c:pt idx="831">
                  <c:v>0.63335782289505005</c:v>
                </c:pt>
                <c:pt idx="832">
                  <c:v>0.63386076688766402</c:v>
                </c:pt>
                <c:pt idx="833">
                  <c:v>0.63356965780258101</c:v>
                </c:pt>
                <c:pt idx="834">
                  <c:v>0.63393008708953802</c:v>
                </c:pt>
                <c:pt idx="835">
                  <c:v>0.63339525461196899</c:v>
                </c:pt>
                <c:pt idx="836">
                  <c:v>0.633361935615539</c:v>
                </c:pt>
                <c:pt idx="837">
                  <c:v>0.63393902778625399</c:v>
                </c:pt>
                <c:pt idx="838">
                  <c:v>0.63361066579818703</c:v>
                </c:pt>
                <c:pt idx="839">
                  <c:v>0.63385057449340798</c:v>
                </c:pt>
                <c:pt idx="840">
                  <c:v>0.63334828615188599</c:v>
                </c:pt>
                <c:pt idx="841">
                  <c:v>0.63356012105941695</c:v>
                </c:pt>
                <c:pt idx="842">
                  <c:v>0.63370829820632901</c:v>
                </c:pt>
                <c:pt idx="843">
                  <c:v>0.63343989849090498</c:v>
                </c:pt>
                <c:pt idx="844">
                  <c:v>0.63354980945587103</c:v>
                </c:pt>
                <c:pt idx="845">
                  <c:v>0.633292555809021</c:v>
                </c:pt>
                <c:pt idx="846">
                  <c:v>0.63333469629287698</c:v>
                </c:pt>
                <c:pt idx="847">
                  <c:v>0.63374149799346902</c:v>
                </c:pt>
                <c:pt idx="848">
                  <c:v>0.63384830951690596</c:v>
                </c:pt>
                <c:pt idx="849">
                  <c:v>0.63371503353118896</c:v>
                </c:pt>
                <c:pt idx="850">
                  <c:v>0.63366049528121904</c:v>
                </c:pt>
                <c:pt idx="851">
                  <c:v>0.63373857736587502</c:v>
                </c:pt>
                <c:pt idx="852">
                  <c:v>0.63344001770019498</c:v>
                </c:pt>
                <c:pt idx="853">
                  <c:v>0.63320809602737405</c:v>
                </c:pt>
                <c:pt idx="854">
                  <c:v>0.63354104757308904</c:v>
                </c:pt>
                <c:pt idx="855">
                  <c:v>0.63342130184173495</c:v>
                </c:pt>
                <c:pt idx="856">
                  <c:v>0.63321918249130205</c:v>
                </c:pt>
                <c:pt idx="857">
                  <c:v>0.63390690088272095</c:v>
                </c:pt>
                <c:pt idx="858">
                  <c:v>0.63384395837783802</c:v>
                </c:pt>
                <c:pt idx="859">
                  <c:v>0.63432806730270297</c:v>
                </c:pt>
                <c:pt idx="860">
                  <c:v>0.63371741771697998</c:v>
                </c:pt>
                <c:pt idx="861">
                  <c:v>0.63346368074417103</c:v>
                </c:pt>
                <c:pt idx="862">
                  <c:v>0.63340848684310902</c:v>
                </c:pt>
                <c:pt idx="863">
                  <c:v>0.63312011957168501</c:v>
                </c:pt>
                <c:pt idx="864">
                  <c:v>0.63318622112274103</c:v>
                </c:pt>
                <c:pt idx="865">
                  <c:v>0.63314729928970304</c:v>
                </c:pt>
                <c:pt idx="866">
                  <c:v>0.63273048400878895</c:v>
                </c:pt>
                <c:pt idx="867">
                  <c:v>0.63384228944778398</c:v>
                </c:pt>
                <c:pt idx="868">
                  <c:v>0.63398277759552002</c:v>
                </c:pt>
                <c:pt idx="869">
                  <c:v>0.63373702764511097</c:v>
                </c:pt>
                <c:pt idx="870">
                  <c:v>0.63340592384338301</c:v>
                </c:pt>
                <c:pt idx="871">
                  <c:v>0.63333469629287698</c:v>
                </c:pt>
                <c:pt idx="872">
                  <c:v>0.632892847061157</c:v>
                </c:pt>
                <c:pt idx="873">
                  <c:v>0.634271800518035</c:v>
                </c:pt>
                <c:pt idx="874">
                  <c:v>0.63418221473693803</c:v>
                </c:pt>
                <c:pt idx="875">
                  <c:v>0.63397252559661799</c:v>
                </c:pt>
                <c:pt idx="876">
                  <c:v>0.63380450010299605</c:v>
                </c:pt>
                <c:pt idx="877">
                  <c:v>0.63374263048171997</c:v>
                </c:pt>
                <c:pt idx="878">
                  <c:v>0.63341301679611195</c:v>
                </c:pt>
                <c:pt idx="879">
                  <c:v>0.634047031402587</c:v>
                </c:pt>
                <c:pt idx="880">
                  <c:v>0.63344573974609297</c:v>
                </c:pt>
                <c:pt idx="881">
                  <c:v>0.63282173871993996</c:v>
                </c:pt>
                <c:pt idx="882">
                  <c:v>0.63263082504272405</c:v>
                </c:pt>
                <c:pt idx="883">
                  <c:v>0.63249856233596802</c:v>
                </c:pt>
                <c:pt idx="884">
                  <c:v>0.63482928276062001</c:v>
                </c:pt>
                <c:pt idx="885">
                  <c:v>0.63407075405120805</c:v>
                </c:pt>
                <c:pt idx="886">
                  <c:v>0.63472187519073398</c:v>
                </c:pt>
                <c:pt idx="887">
                  <c:v>0.63333535194396895</c:v>
                </c:pt>
                <c:pt idx="888">
                  <c:v>0.63425219058990401</c:v>
                </c:pt>
                <c:pt idx="889">
                  <c:v>0.63395184278488104</c:v>
                </c:pt>
                <c:pt idx="890">
                  <c:v>0.63265788555145197</c:v>
                </c:pt>
                <c:pt idx="891">
                  <c:v>0.63390696048736495</c:v>
                </c:pt>
                <c:pt idx="892">
                  <c:v>0.63385224342346103</c:v>
                </c:pt>
                <c:pt idx="893">
                  <c:v>0.63321155309677102</c:v>
                </c:pt>
                <c:pt idx="894">
                  <c:v>0.63313460350036599</c:v>
                </c:pt>
                <c:pt idx="895">
                  <c:v>0.63387906551360995</c:v>
                </c:pt>
                <c:pt idx="896">
                  <c:v>0.63345021009445102</c:v>
                </c:pt>
                <c:pt idx="897">
                  <c:v>0.63453978300094604</c:v>
                </c:pt>
                <c:pt idx="898">
                  <c:v>0.63299977779388406</c:v>
                </c:pt>
                <c:pt idx="899">
                  <c:v>0.63420093059539795</c:v>
                </c:pt>
                <c:pt idx="900">
                  <c:v>0.633961200714111</c:v>
                </c:pt>
                <c:pt idx="901">
                  <c:v>0.63318401575088501</c:v>
                </c:pt>
                <c:pt idx="902">
                  <c:v>0.63330161571502597</c:v>
                </c:pt>
                <c:pt idx="903">
                  <c:v>0.63373780250549305</c:v>
                </c:pt>
                <c:pt idx="904">
                  <c:v>0.63337677717208796</c:v>
                </c:pt>
                <c:pt idx="905">
                  <c:v>0.63354188203811601</c:v>
                </c:pt>
                <c:pt idx="906">
                  <c:v>0.63373494148254395</c:v>
                </c:pt>
                <c:pt idx="907">
                  <c:v>0.63382554054260198</c:v>
                </c:pt>
                <c:pt idx="908">
                  <c:v>0.63333010673522905</c:v>
                </c:pt>
                <c:pt idx="909">
                  <c:v>0.63390469551086404</c:v>
                </c:pt>
                <c:pt idx="910">
                  <c:v>0.63350921869277899</c:v>
                </c:pt>
                <c:pt idx="911">
                  <c:v>0.63333213329315097</c:v>
                </c:pt>
                <c:pt idx="912">
                  <c:v>0.63355708122253396</c:v>
                </c:pt>
                <c:pt idx="913">
                  <c:v>0.63376849889755205</c:v>
                </c:pt>
                <c:pt idx="914">
                  <c:v>0.63372218608856201</c:v>
                </c:pt>
                <c:pt idx="915">
                  <c:v>0.633292376995086</c:v>
                </c:pt>
                <c:pt idx="916">
                  <c:v>0.63377976417541504</c:v>
                </c:pt>
                <c:pt idx="917">
                  <c:v>0.63399213552474898</c:v>
                </c:pt>
                <c:pt idx="918">
                  <c:v>0.63342416286468495</c:v>
                </c:pt>
                <c:pt idx="919">
                  <c:v>0.63363349437713601</c:v>
                </c:pt>
                <c:pt idx="920">
                  <c:v>0.63347303867339999</c:v>
                </c:pt>
                <c:pt idx="921">
                  <c:v>0.633675277233123</c:v>
                </c:pt>
                <c:pt idx="922">
                  <c:v>0.63358491659164395</c:v>
                </c:pt>
                <c:pt idx="923">
                  <c:v>0.63403248786926203</c:v>
                </c:pt>
                <c:pt idx="924">
                  <c:v>0.63364225625991799</c:v>
                </c:pt>
                <c:pt idx="925">
                  <c:v>0.63355588912963801</c:v>
                </c:pt>
                <c:pt idx="926">
                  <c:v>0.63379269838333097</c:v>
                </c:pt>
                <c:pt idx="927">
                  <c:v>0.63313692808151201</c:v>
                </c:pt>
                <c:pt idx="928">
                  <c:v>0.63299590349197299</c:v>
                </c:pt>
                <c:pt idx="929">
                  <c:v>0.633317410945892</c:v>
                </c:pt>
                <c:pt idx="930">
                  <c:v>0.63389408588409402</c:v>
                </c:pt>
                <c:pt idx="931">
                  <c:v>0.63370364904403598</c:v>
                </c:pt>
                <c:pt idx="932">
                  <c:v>0.63357275724411</c:v>
                </c:pt>
                <c:pt idx="933">
                  <c:v>0.63417690992355302</c:v>
                </c:pt>
                <c:pt idx="934">
                  <c:v>0.63331574201583796</c:v>
                </c:pt>
                <c:pt idx="935">
                  <c:v>0.63352376222610396</c:v>
                </c:pt>
                <c:pt idx="936">
                  <c:v>0.63345402479171697</c:v>
                </c:pt>
                <c:pt idx="937">
                  <c:v>0.63354855775833097</c:v>
                </c:pt>
                <c:pt idx="938">
                  <c:v>0.63364338874816895</c:v>
                </c:pt>
                <c:pt idx="939">
                  <c:v>0.63326787948608398</c:v>
                </c:pt>
                <c:pt idx="940">
                  <c:v>0.63356590270996005</c:v>
                </c:pt>
                <c:pt idx="941">
                  <c:v>0.633223176002502</c:v>
                </c:pt>
                <c:pt idx="942">
                  <c:v>0.63294714689254705</c:v>
                </c:pt>
                <c:pt idx="943">
                  <c:v>0.63404327630996704</c:v>
                </c:pt>
                <c:pt idx="944">
                  <c:v>0.63381516933441095</c:v>
                </c:pt>
                <c:pt idx="945">
                  <c:v>0.63371998071670499</c:v>
                </c:pt>
                <c:pt idx="946">
                  <c:v>0.63310712575912398</c:v>
                </c:pt>
                <c:pt idx="947">
                  <c:v>0.63304907083511297</c:v>
                </c:pt>
                <c:pt idx="948">
                  <c:v>0.63356781005859297</c:v>
                </c:pt>
                <c:pt idx="949">
                  <c:v>0.63332152366638095</c:v>
                </c:pt>
                <c:pt idx="950">
                  <c:v>0.633469998836517</c:v>
                </c:pt>
                <c:pt idx="951">
                  <c:v>0.63261109590530396</c:v>
                </c:pt>
                <c:pt idx="952">
                  <c:v>0.63387358188629095</c:v>
                </c:pt>
                <c:pt idx="953">
                  <c:v>0.63352853059768599</c:v>
                </c:pt>
                <c:pt idx="954">
                  <c:v>0.632804274559021</c:v>
                </c:pt>
                <c:pt idx="955">
                  <c:v>0.63382607698440496</c:v>
                </c:pt>
                <c:pt idx="956">
                  <c:v>0.63367283344268799</c:v>
                </c:pt>
                <c:pt idx="957">
                  <c:v>0.63299548625946001</c:v>
                </c:pt>
                <c:pt idx="958">
                  <c:v>0.63319110870361295</c:v>
                </c:pt>
                <c:pt idx="959">
                  <c:v>0.63382607698440496</c:v>
                </c:pt>
                <c:pt idx="960">
                  <c:v>0.63407438993453902</c:v>
                </c:pt>
                <c:pt idx="961">
                  <c:v>0.63469606637954701</c:v>
                </c:pt>
                <c:pt idx="962">
                  <c:v>0.63357275724411</c:v>
                </c:pt>
                <c:pt idx="963">
                  <c:v>0.63347256183624201</c:v>
                </c:pt>
                <c:pt idx="964">
                  <c:v>0.63329875469207697</c:v>
                </c:pt>
                <c:pt idx="965">
                  <c:v>0.63342624902725198</c:v>
                </c:pt>
                <c:pt idx="966">
                  <c:v>0.63397419452667203</c:v>
                </c:pt>
                <c:pt idx="967">
                  <c:v>0.63354641199111905</c:v>
                </c:pt>
                <c:pt idx="968">
                  <c:v>0.63459175825118996</c:v>
                </c:pt>
                <c:pt idx="969">
                  <c:v>0.63331115245819003</c:v>
                </c:pt>
                <c:pt idx="970">
                  <c:v>0.633769571781158</c:v>
                </c:pt>
                <c:pt idx="971">
                  <c:v>0.63368755578994695</c:v>
                </c:pt>
                <c:pt idx="972">
                  <c:v>0.63379234075546198</c:v>
                </c:pt>
                <c:pt idx="973">
                  <c:v>0.63286375999450595</c:v>
                </c:pt>
                <c:pt idx="974">
                  <c:v>0.63260942697525002</c:v>
                </c:pt>
                <c:pt idx="975">
                  <c:v>0.63383191823959295</c:v>
                </c:pt>
                <c:pt idx="976">
                  <c:v>0.63272255659103305</c:v>
                </c:pt>
                <c:pt idx="977">
                  <c:v>0.63358736038207997</c:v>
                </c:pt>
                <c:pt idx="978">
                  <c:v>0.63287162780761697</c:v>
                </c:pt>
                <c:pt idx="979">
                  <c:v>0.633719742298126</c:v>
                </c:pt>
                <c:pt idx="980">
                  <c:v>0.63431477546691895</c:v>
                </c:pt>
                <c:pt idx="981">
                  <c:v>0.63387453556060702</c:v>
                </c:pt>
                <c:pt idx="982">
                  <c:v>0.63238614797592096</c:v>
                </c:pt>
                <c:pt idx="983">
                  <c:v>0.63288384675979603</c:v>
                </c:pt>
                <c:pt idx="984">
                  <c:v>0.63344794511795</c:v>
                </c:pt>
                <c:pt idx="985">
                  <c:v>0.63445013761520297</c:v>
                </c:pt>
                <c:pt idx="986">
                  <c:v>0.634191393852233</c:v>
                </c:pt>
                <c:pt idx="987">
                  <c:v>0.63392835855483998</c:v>
                </c:pt>
                <c:pt idx="988">
                  <c:v>0.63387084007263095</c:v>
                </c:pt>
                <c:pt idx="989">
                  <c:v>0.63296061754226596</c:v>
                </c:pt>
                <c:pt idx="990">
                  <c:v>0.63336092233657804</c:v>
                </c:pt>
                <c:pt idx="991">
                  <c:v>0.63385868072509699</c:v>
                </c:pt>
                <c:pt idx="992">
                  <c:v>0.63327908515930098</c:v>
                </c:pt>
                <c:pt idx="993">
                  <c:v>0.63292962312698298</c:v>
                </c:pt>
                <c:pt idx="994">
                  <c:v>0.63358896970748901</c:v>
                </c:pt>
                <c:pt idx="995">
                  <c:v>0.63506340980529696</c:v>
                </c:pt>
                <c:pt idx="996">
                  <c:v>0.63269841670989901</c:v>
                </c:pt>
                <c:pt idx="997">
                  <c:v>0.63316065073013295</c:v>
                </c:pt>
                <c:pt idx="998">
                  <c:v>0.63377547264099099</c:v>
                </c:pt>
                <c:pt idx="999">
                  <c:v>0.63369250297546298</c:v>
                </c:pt>
              </c:numCache>
            </c:numRef>
          </c:val>
          <c:smooth val="0"/>
          <c:extLst xmlns:c16r2="http://schemas.microsoft.com/office/drawing/2015/06/chart">
            <c:ext xmlns:c16="http://schemas.microsoft.com/office/drawing/2014/chart" uri="{C3380CC4-5D6E-409C-BE32-E72D297353CC}">
              <c16:uniqueId val="{00000000-97AB-C141-8C4A-7402E44AF829}"/>
            </c:ext>
          </c:extLst>
        </c:ser>
        <c:ser>
          <c:idx val="1"/>
          <c:order val="1"/>
          <c:tx>
            <c:strRef>
              <c:f>'NN loss'!$E$1</c:f>
              <c:strCache>
                <c:ptCount val="1"/>
                <c:pt idx="0">
                  <c:v>lr=0.001 epoch=5000</c:v>
                </c:pt>
              </c:strCache>
            </c:strRef>
          </c:tx>
          <c:spPr>
            <a:ln w="6350" cap="rnd">
              <a:solidFill>
                <a:schemeClr val="accent2"/>
              </a:solidFill>
              <a:round/>
            </a:ln>
            <a:effectLst/>
          </c:spPr>
          <c:marker>
            <c:symbol val="none"/>
          </c:marker>
          <c:val>
            <c:numRef>
              <c:f>'NN loss'!$E$2:$E$5001</c:f>
              <c:numCache>
                <c:formatCode>General</c:formatCode>
                <c:ptCount val="5000"/>
                <c:pt idx="0">
                  <c:v>0.75080561637878396</c:v>
                </c:pt>
                <c:pt idx="1">
                  <c:v>0.73361659049987704</c:v>
                </c:pt>
                <c:pt idx="2">
                  <c:v>0.72177600860595703</c:v>
                </c:pt>
                <c:pt idx="3">
                  <c:v>0.71252375841140703</c:v>
                </c:pt>
                <c:pt idx="4">
                  <c:v>0.71250420808792103</c:v>
                </c:pt>
                <c:pt idx="5">
                  <c:v>0.70018041133880604</c:v>
                </c:pt>
                <c:pt idx="6">
                  <c:v>0.69991064071655196</c:v>
                </c:pt>
                <c:pt idx="7">
                  <c:v>0.69657802581787098</c:v>
                </c:pt>
                <c:pt idx="8">
                  <c:v>0.69028162956237704</c:v>
                </c:pt>
                <c:pt idx="9">
                  <c:v>0.68018984794616699</c:v>
                </c:pt>
                <c:pt idx="10">
                  <c:v>0.673503518104553</c:v>
                </c:pt>
                <c:pt idx="11">
                  <c:v>0.67419159412384</c:v>
                </c:pt>
                <c:pt idx="12">
                  <c:v>0.666262507438659</c:v>
                </c:pt>
                <c:pt idx="13">
                  <c:v>0.65092438459396296</c:v>
                </c:pt>
                <c:pt idx="14">
                  <c:v>0.65171724557876498</c:v>
                </c:pt>
                <c:pt idx="15">
                  <c:v>0.65726798772811801</c:v>
                </c:pt>
                <c:pt idx="16">
                  <c:v>0.66250640153884799</c:v>
                </c:pt>
                <c:pt idx="17">
                  <c:v>0.63173091411590498</c:v>
                </c:pt>
                <c:pt idx="18">
                  <c:v>0.66680425405502297</c:v>
                </c:pt>
                <c:pt idx="19">
                  <c:v>0.67552387714385898</c:v>
                </c:pt>
                <c:pt idx="20">
                  <c:v>0.67822051048278797</c:v>
                </c:pt>
                <c:pt idx="21">
                  <c:v>0.62216293811798096</c:v>
                </c:pt>
                <c:pt idx="22">
                  <c:v>0.67958533763885498</c:v>
                </c:pt>
                <c:pt idx="23">
                  <c:v>0.64843589067459095</c:v>
                </c:pt>
                <c:pt idx="24">
                  <c:v>0.68778443336486805</c:v>
                </c:pt>
                <c:pt idx="25">
                  <c:v>0.66736721992492598</c:v>
                </c:pt>
                <c:pt idx="26">
                  <c:v>0.66519945859909002</c:v>
                </c:pt>
                <c:pt idx="27">
                  <c:v>0.66462159156799305</c:v>
                </c:pt>
                <c:pt idx="28">
                  <c:v>0.65998017787933305</c:v>
                </c:pt>
                <c:pt idx="29">
                  <c:v>0.65602779388427701</c:v>
                </c:pt>
                <c:pt idx="30">
                  <c:v>0.64549529552459695</c:v>
                </c:pt>
                <c:pt idx="31">
                  <c:v>0.63522654771804798</c:v>
                </c:pt>
                <c:pt idx="32">
                  <c:v>0.67714029550552302</c:v>
                </c:pt>
                <c:pt idx="33">
                  <c:v>0.63233101367950395</c:v>
                </c:pt>
                <c:pt idx="34">
                  <c:v>0.67913156747817904</c:v>
                </c:pt>
                <c:pt idx="35">
                  <c:v>0.66566723585128695</c:v>
                </c:pt>
                <c:pt idx="36">
                  <c:v>0.63739901781082098</c:v>
                </c:pt>
                <c:pt idx="37">
                  <c:v>0.62713819742202703</c:v>
                </c:pt>
                <c:pt idx="38">
                  <c:v>0.63482779264449996</c:v>
                </c:pt>
                <c:pt idx="39">
                  <c:v>0.64908486604690496</c:v>
                </c:pt>
                <c:pt idx="40">
                  <c:v>0.63886290788650502</c:v>
                </c:pt>
                <c:pt idx="41">
                  <c:v>0.63765037059783902</c:v>
                </c:pt>
                <c:pt idx="42">
                  <c:v>0.65905112028121904</c:v>
                </c:pt>
                <c:pt idx="43">
                  <c:v>0.641138195991516</c:v>
                </c:pt>
                <c:pt idx="44">
                  <c:v>0.65219461917877197</c:v>
                </c:pt>
                <c:pt idx="45">
                  <c:v>0.64849144220352095</c:v>
                </c:pt>
                <c:pt idx="46">
                  <c:v>0.65254867076873702</c:v>
                </c:pt>
                <c:pt idx="47">
                  <c:v>0.67149341106414795</c:v>
                </c:pt>
                <c:pt idx="48">
                  <c:v>0.62237054109573298</c:v>
                </c:pt>
                <c:pt idx="49">
                  <c:v>0.62318921089172297</c:v>
                </c:pt>
                <c:pt idx="50">
                  <c:v>0.65984904766082697</c:v>
                </c:pt>
                <c:pt idx="51">
                  <c:v>0.64218926429748502</c:v>
                </c:pt>
                <c:pt idx="52">
                  <c:v>0.64394146203994695</c:v>
                </c:pt>
                <c:pt idx="53">
                  <c:v>0.66001999378204301</c:v>
                </c:pt>
                <c:pt idx="54">
                  <c:v>0.64480221271514804</c:v>
                </c:pt>
                <c:pt idx="55">
                  <c:v>0.64731281995773304</c:v>
                </c:pt>
                <c:pt idx="56">
                  <c:v>0.64192795753479004</c:v>
                </c:pt>
                <c:pt idx="57">
                  <c:v>0.62309235334396296</c:v>
                </c:pt>
                <c:pt idx="58">
                  <c:v>0.63503885269164995</c:v>
                </c:pt>
                <c:pt idx="59">
                  <c:v>0.67697489261627197</c:v>
                </c:pt>
                <c:pt idx="60">
                  <c:v>0.62951171398162797</c:v>
                </c:pt>
                <c:pt idx="61">
                  <c:v>0.642725050449371</c:v>
                </c:pt>
                <c:pt idx="62">
                  <c:v>0.65540486574172896</c:v>
                </c:pt>
                <c:pt idx="63">
                  <c:v>0.65849238634109497</c:v>
                </c:pt>
                <c:pt idx="64">
                  <c:v>0.66079944372177102</c:v>
                </c:pt>
                <c:pt idx="65">
                  <c:v>0.63639557361602705</c:v>
                </c:pt>
                <c:pt idx="66">
                  <c:v>0.63410907983779896</c:v>
                </c:pt>
                <c:pt idx="67">
                  <c:v>0.66375249624252297</c:v>
                </c:pt>
                <c:pt idx="68">
                  <c:v>0.64199936389923096</c:v>
                </c:pt>
                <c:pt idx="69">
                  <c:v>0.66428142786026001</c:v>
                </c:pt>
                <c:pt idx="70">
                  <c:v>0.62745094299316395</c:v>
                </c:pt>
                <c:pt idx="71">
                  <c:v>0.62945622205734197</c:v>
                </c:pt>
                <c:pt idx="72">
                  <c:v>0.66217929124832098</c:v>
                </c:pt>
                <c:pt idx="73">
                  <c:v>0.64795315265655495</c:v>
                </c:pt>
                <c:pt idx="74">
                  <c:v>0.63439571857452304</c:v>
                </c:pt>
                <c:pt idx="75">
                  <c:v>0.63695359230041504</c:v>
                </c:pt>
                <c:pt idx="76">
                  <c:v>0.62819027900695801</c:v>
                </c:pt>
                <c:pt idx="77">
                  <c:v>0.63914281129837003</c:v>
                </c:pt>
                <c:pt idx="78">
                  <c:v>0.64766305685043302</c:v>
                </c:pt>
                <c:pt idx="79">
                  <c:v>0.62486326694488503</c:v>
                </c:pt>
                <c:pt idx="80">
                  <c:v>0.62974292039871205</c:v>
                </c:pt>
                <c:pt idx="81">
                  <c:v>0.63830167055130005</c:v>
                </c:pt>
                <c:pt idx="82">
                  <c:v>0.64728581905364901</c:v>
                </c:pt>
                <c:pt idx="83">
                  <c:v>0.66057533025741499</c:v>
                </c:pt>
                <c:pt idx="84">
                  <c:v>0.65782737731933505</c:v>
                </c:pt>
                <c:pt idx="85">
                  <c:v>0.64695841073989802</c:v>
                </c:pt>
                <c:pt idx="86">
                  <c:v>0.63662630319595304</c:v>
                </c:pt>
                <c:pt idx="87">
                  <c:v>0.63261884450912398</c:v>
                </c:pt>
                <c:pt idx="88">
                  <c:v>0.64843106269836404</c:v>
                </c:pt>
                <c:pt idx="89">
                  <c:v>0.64204138517379705</c:v>
                </c:pt>
                <c:pt idx="90">
                  <c:v>0.63636875152587802</c:v>
                </c:pt>
                <c:pt idx="91">
                  <c:v>0.62138211727142301</c:v>
                </c:pt>
                <c:pt idx="92">
                  <c:v>0.65667861700057895</c:v>
                </c:pt>
                <c:pt idx="93">
                  <c:v>0.66109377145767201</c:v>
                </c:pt>
                <c:pt idx="94">
                  <c:v>0.63747423887252797</c:v>
                </c:pt>
                <c:pt idx="95">
                  <c:v>0.638505399227142</c:v>
                </c:pt>
                <c:pt idx="96">
                  <c:v>0.64678525924682595</c:v>
                </c:pt>
                <c:pt idx="97">
                  <c:v>0.62811571359634399</c:v>
                </c:pt>
                <c:pt idx="98">
                  <c:v>0.63983339071273804</c:v>
                </c:pt>
                <c:pt idx="99">
                  <c:v>0.63335907459259</c:v>
                </c:pt>
                <c:pt idx="100">
                  <c:v>0.63673156499862604</c:v>
                </c:pt>
                <c:pt idx="101">
                  <c:v>0.64522987604141202</c:v>
                </c:pt>
                <c:pt idx="102">
                  <c:v>0.63062101602554299</c:v>
                </c:pt>
                <c:pt idx="103">
                  <c:v>0.64247918128967196</c:v>
                </c:pt>
                <c:pt idx="104">
                  <c:v>0.62989354133605902</c:v>
                </c:pt>
                <c:pt idx="105">
                  <c:v>0.643288314342498</c:v>
                </c:pt>
                <c:pt idx="106">
                  <c:v>0.62675803899765004</c:v>
                </c:pt>
                <c:pt idx="107">
                  <c:v>0.64813548326492298</c:v>
                </c:pt>
                <c:pt idx="108">
                  <c:v>0.62636923789978005</c:v>
                </c:pt>
                <c:pt idx="109">
                  <c:v>0.65943324565887396</c:v>
                </c:pt>
                <c:pt idx="110">
                  <c:v>0.63233500719070401</c:v>
                </c:pt>
                <c:pt idx="111">
                  <c:v>0.64636594057083097</c:v>
                </c:pt>
                <c:pt idx="112">
                  <c:v>0.64232498407363803</c:v>
                </c:pt>
                <c:pt idx="113">
                  <c:v>0.63904011249542203</c:v>
                </c:pt>
                <c:pt idx="114">
                  <c:v>0.65304785966873102</c:v>
                </c:pt>
                <c:pt idx="115">
                  <c:v>0.64328879117965698</c:v>
                </c:pt>
                <c:pt idx="116">
                  <c:v>0.62548410892486495</c:v>
                </c:pt>
                <c:pt idx="117">
                  <c:v>0.63820600509643499</c:v>
                </c:pt>
                <c:pt idx="118">
                  <c:v>0.64753288030624301</c:v>
                </c:pt>
                <c:pt idx="119">
                  <c:v>0.65088975429534901</c:v>
                </c:pt>
                <c:pt idx="120">
                  <c:v>0.644228756427764</c:v>
                </c:pt>
                <c:pt idx="121">
                  <c:v>0.629158616065979</c:v>
                </c:pt>
                <c:pt idx="122">
                  <c:v>0.63131749629974299</c:v>
                </c:pt>
                <c:pt idx="123">
                  <c:v>0.640783071517944</c:v>
                </c:pt>
                <c:pt idx="124">
                  <c:v>0.61564135551452603</c:v>
                </c:pt>
                <c:pt idx="125">
                  <c:v>0.62404066324233998</c:v>
                </c:pt>
                <c:pt idx="126">
                  <c:v>0.64645683765411299</c:v>
                </c:pt>
                <c:pt idx="127">
                  <c:v>0.63144969940185502</c:v>
                </c:pt>
                <c:pt idx="128">
                  <c:v>0.62941735982894897</c:v>
                </c:pt>
                <c:pt idx="129">
                  <c:v>0.63984489440917902</c:v>
                </c:pt>
                <c:pt idx="130">
                  <c:v>0.63280767202377297</c:v>
                </c:pt>
                <c:pt idx="131">
                  <c:v>0.63127183914184504</c:v>
                </c:pt>
                <c:pt idx="132">
                  <c:v>0.64135277271270696</c:v>
                </c:pt>
                <c:pt idx="133">
                  <c:v>0.63790589570999101</c:v>
                </c:pt>
                <c:pt idx="134">
                  <c:v>0.62820202112197798</c:v>
                </c:pt>
                <c:pt idx="135">
                  <c:v>0.63630712032318104</c:v>
                </c:pt>
                <c:pt idx="136">
                  <c:v>0.63692957162857</c:v>
                </c:pt>
                <c:pt idx="137">
                  <c:v>0.63158977031707697</c:v>
                </c:pt>
                <c:pt idx="138">
                  <c:v>0.63853269815444902</c:v>
                </c:pt>
                <c:pt idx="139">
                  <c:v>0.63169288635253895</c:v>
                </c:pt>
                <c:pt idx="140">
                  <c:v>0.64497846364974898</c:v>
                </c:pt>
                <c:pt idx="141">
                  <c:v>0.64534091949462802</c:v>
                </c:pt>
                <c:pt idx="142">
                  <c:v>0.63751828670501698</c:v>
                </c:pt>
                <c:pt idx="143">
                  <c:v>0.62605476379394498</c:v>
                </c:pt>
                <c:pt idx="144">
                  <c:v>0.63580435514449996</c:v>
                </c:pt>
                <c:pt idx="145">
                  <c:v>0.65020155906677202</c:v>
                </c:pt>
                <c:pt idx="146">
                  <c:v>0.62286585569381703</c:v>
                </c:pt>
                <c:pt idx="147">
                  <c:v>0.63470238447189298</c:v>
                </c:pt>
                <c:pt idx="148">
                  <c:v>0.64082103967666604</c:v>
                </c:pt>
                <c:pt idx="149">
                  <c:v>0.64025908708572299</c:v>
                </c:pt>
                <c:pt idx="150">
                  <c:v>0.63576883077621404</c:v>
                </c:pt>
                <c:pt idx="151">
                  <c:v>0.62580680847167902</c:v>
                </c:pt>
                <c:pt idx="152">
                  <c:v>0.63602316379547097</c:v>
                </c:pt>
                <c:pt idx="153">
                  <c:v>0.63448446989059404</c:v>
                </c:pt>
                <c:pt idx="154">
                  <c:v>0.63324147462844804</c:v>
                </c:pt>
                <c:pt idx="155">
                  <c:v>0.64661014080047596</c:v>
                </c:pt>
                <c:pt idx="156">
                  <c:v>0.61615246534347501</c:v>
                </c:pt>
                <c:pt idx="157">
                  <c:v>0.63888567686080899</c:v>
                </c:pt>
                <c:pt idx="158">
                  <c:v>0.64350521564483598</c:v>
                </c:pt>
                <c:pt idx="159">
                  <c:v>0.625471651554107</c:v>
                </c:pt>
                <c:pt idx="160">
                  <c:v>0.62969738245010298</c:v>
                </c:pt>
                <c:pt idx="161">
                  <c:v>0.64289849996566695</c:v>
                </c:pt>
                <c:pt idx="162">
                  <c:v>0.64383071660995395</c:v>
                </c:pt>
                <c:pt idx="163">
                  <c:v>0.64189440011978105</c:v>
                </c:pt>
                <c:pt idx="164">
                  <c:v>0.64735043048858598</c:v>
                </c:pt>
                <c:pt idx="165">
                  <c:v>0.64732545614242498</c:v>
                </c:pt>
                <c:pt idx="166">
                  <c:v>0.64166224002838101</c:v>
                </c:pt>
                <c:pt idx="167">
                  <c:v>0.62382203340530396</c:v>
                </c:pt>
                <c:pt idx="168">
                  <c:v>0.63754260540008501</c:v>
                </c:pt>
                <c:pt idx="169">
                  <c:v>0.63202977180480902</c:v>
                </c:pt>
                <c:pt idx="170">
                  <c:v>0.63083899021148604</c:v>
                </c:pt>
                <c:pt idx="171">
                  <c:v>0.64172679185867298</c:v>
                </c:pt>
                <c:pt idx="172">
                  <c:v>0.64474666118621804</c:v>
                </c:pt>
                <c:pt idx="173">
                  <c:v>0.637032330036163</c:v>
                </c:pt>
                <c:pt idx="174">
                  <c:v>0.62291449308395297</c:v>
                </c:pt>
                <c:pt idx="175">
                  <c:v>0.64622384309768599</c:v>
                </c:pt>
                <c:pt idx="176">
                  <c:v>0.63495790958404497</c:v>
                </c:pt>
                <c:pt idx="177">
                  <c:v>0.63721960783004705</c:v>
                </c:pt>
                <c:pt idx="178">
                  <c:v>0.64084482192993097</c:v>
                </c:pt>
                <c:pt idx="179">
                  <c:v>0.63280612230300903</c:v>
                </c:pt>
                <c:pt idx="180">
                  <c:v>0.62965172529220503</c:v>
                </c:pt>
                <c:pt idx="181">
                  <c:v>0.64145421981811501</c:v>
                </c:pt>
                <c:pt idx="182">
                  <c:v>0.62122082710266102</c:v>
                </c:pt>
                <c:pt idx="183">
                  <c:v>0.63756936788558904</c:v>
                </c:pt>
                <c:pt idx="184">
                  <c:v>0.62729471921920699</c:v>
                </c:pt>
                <c:pt idx="185">
                  <c:v>0.63478714227676303</c:v>
                </c:pt>
                <c:pt idx="186">
                  <c:v>0.639368116855621</c:v>
                </c:pt>
                <c:pt idx="187">
                  <c:v>0.64426678419113104</c:v>
                </c:pt>
                <c:pt idx="188">
                  <c:v>0.638730227947235</c:v>
                </c:pt>
                <c:pt idx="189">
                  <c:v>0.64989781379699696</c:v>
                </c:pt>
                <c:pt idx="190">
                  <c:v>0.63048416376113803</c:v>
                </c:pt>
                <c:pt idx="191">
                  <c:v>0.62767481803893999</c:v>
                </c:pt>
                <c:pt idx="192">
                  <c:v>0.62448090314865101</c:v>
                </c:pt>
                <c:pt idx="193">
                  <c:v>0.641928970813751</c:v>
                </c:pt>
                <c:pt idx="194">
                  <c:v>0.63964426517486495</c:v>
                </c:pt>
                <c:pt idx="195">
                  <c:v>0.64526081085205</c:v>
                </c:pt>
                <c:pt idx="196">
                  <c:v>0.63888674974441495</c:v>
                </c:pt>
                <c:pt idx="197">
                  <c:v>0.63019829988479603</c:v>
                </c:pt>
                <c:pt idx="198">
                  <c:v>0.63438504934310902</c:v>
                </c:pt>
                <c:pt idx="199">
                  <c:v>0.637850701808929</c:v>
                </c:pt>
                <c:pt idx="200">
                  <c:v>0.64310818910598699</c:v>
                </c:pt>
                <c:pt idx="201">
                  <c:v>0.64152252674102705</c:v>
                </c:pt>
                <c:pt idx="202">
                  <c:v>0.63212198019027699</c:v>
                </c:pt>
                <c:pt idx="203">
                  <c:v>0.64197993278503396</c:v>
                </c:pt>
                <c:pt idx="204">
                  <c:v>0.63619220256805398</c:v>
                </c:pt>
                <c:pt idx="205">
                  <c:v>0.63634872436523404</c:v>
                </c:pt>
                <c:pt idx="206">
                  <c:v>0.63286173343658403</c:v>
                </c:pt>
                <c:pt idx="207">
                  <c:v>0.63603127002715998</c:v>
                </c:pt>
                <c:pt idx="208">
                  <c:v>0.63601166009902899</c:v>
                </c:pt>
                <c:pt idx="209">
                  <c:v>0.631000936031341</c:v>
                </c:pt>
                <c:pt idx="210">
                  <c:v>0.63901436328887895</c:v>
                </c:pt>
                <c:pt idx="211">
                  <c:v>0.63599246740341098</c:v>
                </c:pt>
                <c:pt idx="212">
                  <c:v>0.63692599534988403</c:v>
                </c:pt>
                <c:pt idx="213">
                  <c:v>0.63578689098358099</c:v>
                </c:pt>
                <c:pt idx="214">
                  <c:v>0.64142590761184604</c:v>
                </c:pt>
                <c:pt idx="215">
                  <c:v>0.63023769855499201</c:v>
                </c:pt>
                <c:pt idx="216">
                  <c:v>0.64156359434127797</c:v>
                </c:pt>
                <c:pt idx="217">
                  <c:v>0.63302391767501798</c:v>
                </c:pt>
                <c:pt idx="218">
                  <c:v>0.63455176353454501</c:v>
                </c:pt>
                <c:pt idx="219">
                  <c:v>0.63992106914520197</c:v>
                </c:pt>
                <c:pt idx="220">
                  <c:v>0.64077132940292303</c:v>
                </c:pt>
                <c:pt idx="221">
                  <c:v>0.63665509223937899</c:v>
                </c:pt>
                <c:pt idx="222">
                  <c:v>0.63296574354171697</c:v>
                </c:pt>
                <c:pt idx="223">
                  <c:v>0.64529478549957198</c:v>
                </c:pt>
                <c:pt idx="224">
                  <c:v>0.63489913940429599</c:v>
                </c:pt>
                <c:pt idx="225">
                  <c:v>0.63889765739440896</c:v>
                </c:pt>
                <c:pt idx="226">
                  <c:v>0.63278675079345703</c:v>
                </c:pt>
                <c:pt idx="227">
                  <c:v>0.632432401180267</c:v>
                </c:pt>
                <c:pt idx="228">
                  <c:v>0.63809967041015603</c:v>
                </c:pt>
                <c:pt idx="229">
                  <c:v>0.625030577182769</c:v>
                </c:pt>
                <c:pt idx="230">
                  <c:v>0.63136184215545599</c:v>
                </c:pt>
                <c:pt idx="231">
                  <c:v>0.63198262453079201</c:v>
                </c:pt>
                <c:pt idx="232">
                  <c:v>0.64077162742614702</c:v>
                </c:pt>
                <c:pt idx="233">
                  <c:v>0.63058406114578203</c:v>
                </c:pt>
                <c:pt idx="234">
                  <c:v>0.642811179161071</c:v>
                </c:pt>
                <c:pt idx="235">
                  <c:v>0.62492275238037098</c:v>
                </c:pt>
                <c:pt idx="236">
                  <c:v>0.62858772277831998</c:v>
                </c:pt>
                <c:pt idx="237">
                  <c:v>0.63950467109680098</c:v>
                </c:pt>
                <c:pt idx="238">
                  <c:v>0.63869535923004095</c:v>
                </c:pt>
                <c:pt idx="239">
                  <c:v>0.63466441631317105</c:v>
                </c:pt>
                <c:pt idx="240">
                  <c:v>0.63793176412582397</c:v>
                </c:pt>
                <c:pt idx="241">
                  <c:v>0.63029307126998901</c:v>
                </c:pt>
                <c:pt idx="242">
                  <c:v>0.63998091220855702</c:v>
                </c:pt>
                <c:pt idx="243">
                  <c:v>0.63966751098632801</c:v>
                </c:pt>
                <c:pt idx="244">
                  <c:v>0.63501095771789495</c:v>
                </c:pt>
                <c:pt idx="245">
                  <c:v>0.64053595066070501</c:v>
                </c:pt>
                <c:pt idx="246">
                  <c:v>0.64149296283721902</c:v>
                </c:pt>
                <c:pt idx="247">
                  <c:v>0.63860112428665095</c:v>
                </c:pt>
                <c:pt idx="248">
                  <c:v>0.639415502548217</c:v>
                </c:pt>
                <c:pt idx="249">
                  <c:v>0.63319146633148105</c:v>
                </c:pt>
                <c:pt idx="250">
                  <c:v>0.63656455278396595</c:v>
                </c:pt>
                <c:pt idx="251">
                  <c:v>0.62957823276519698</c:v>
                </c:pt>
                <c:pt idx="252">
                  <c:v>0.63692420721053999</c:v>
                </c:pt>
                <c:pt idx="253">
                  <c:v>0.63133269548416104</c:v>
                </c:pt>
                <c:pt idx="254">
                  <c:v>0.64097529649734497</c:v>
                </c:pt>
                <c:pt idx="255">
                  <c:v>0.64081537723541204</c:v>
                </c:pt>
                <c:pt idx="256">
                  <c:v>0.63294798135757402</c:v>
                </c:pt>
                <c:pt idx="257">
                  <c:v>0.630190849304199</c:v>
                </c:pt>
                <c:pt idx="258">
                  <c:v>0.63495546579360895</c:v>
                </c:pt>
                <c:pt idx="259">
                  <c:v>0.63910382986068703</c:v>
                </c:pt>
                <c:pt idx="260">
                  <c:v>0.63096415996551503</c:v>
                </c:pt>
                <c:pt idx="261">
                  <c:v>0.64856600761413497</c:v>
                </c:pt>
                <c:pt idx="262">
                  <c:v>0.61844646930694502</c:v>
                </c:pt>
                <c:pt idx="263">
                  <c:v>0.63609111309051503</c:v>
                </c:pt>
                <c:pt idx="264">
                  <c:v>0.63873457908630304</c:v>
                </c:pt>
                <c:pt idx="265">
                  <c:v>0.63443386554717995</c:v>
                </c:pt>
                <c:pt idx="266">
                  <c:v>0.62482869625091497</c:v>
                </c:pt>
                <c:pt idx="267">
                  <c:v>0.63780695199966397</c:v>
                </c:pt>
                <c:pt idx="268">
                  <c:v>0.63223809003829901</c:v>
                </c:pt>
                <c:pt idx="269">
                  <c:v>0.63330668210983199</c:v>
                </c:pt>
                <c:pt idx="270">
                  <c:v>0.62309020757675104</c:v>
                </c:pt>
                <c:pt idx="271">
                  <c:v>0.63591492176055897</c:v>
                </c:pt>
                <c:pt idx="272">
                  <c:v>0.65472561120986905</c:v>
                </c:pt>
                <c:pt idx="273">
                  <c:v>0.64956194162368697</c:v>
                </c:pt>
                <c:pt idx="274">
                  <c:v>0.63884288072586004</c:v>
                </c:pt>
                <c:pt idx="275">
                  <c:v>0.63819229602813698</c:v>
                </c:pt>
                <c:pt idx="276">
                  <c:v>0.62837886810302701</c:v>
                </c:pt>
                <c:pt idx="277">
                  <c:v>0.62704068422317505</c:v>
                </c:pt>
                <c:pt idx="278">
                  <c:v>0.63767427206039395</c:v>
                </c:pt>
                <c:pt idx="279">
                  <c:v>0.63358318805694502</c:v>
                </c:pt>
                <c:pt idx="280">
                  <c:v>0.63679957389831499</c:v>
                </c:pt>
                <c:pt idx="281">
                  <c:v>0.63806998729705799</c:v>
                </c:pt>
                <c:pt idx="282">
                  <c:v>0.637770175933837</c:v>
                </c:pt>
                <c:pt idx="283">
                  <c:v>0.63318586349487305</c:v>
                </c:pt>
                <c:pt idx="284">
                  <c:v>0.63641703128814697</c:v>
                </c:pt>
                <c:pt idx="285">
                  <c:v>0.63105547428131104</c:v>
                </c:pt>
                <c:pt idx="286">
                  <c:v>0.63441008329391402</c:v>
                </c:pt>
                <c:pt idx="287">
                  <c:v>0.63774996995925903</c:v>
                </c:pt>
                <c:pt idx="288">
                  <c:v>0.64148473739624001</c:v>
                </c:pt>
                <c:pt idx="289">
                  <c:v>0.63683110475540095</c:v>
                </c:pt>
                <c:pt idx="290">
                  <c:v>0.629139184951782</c:v>
                </c:pt>
                <c:pt idx="291">
                  <c:v>0.63077712059020996</c:v>
                </c:pt>
                <c:pt idx="292">
                  <c:v>0.63345730304717995</c:v>
                </c:pt>
                <c:pt idx="293">
                  <c:v>0.64037793874740601</c:v>
                </c:pt>
                <c:pt idx="294">
                  <c:v>0.63114023208618097</c:v>
                </c:pt>
                <c:pt idx="295">
                  <c:v>0.63610798120498602</c:v>
                </c:pt>
                <c:pt idx="296">
                  <c:v>0.63962596654891901</c:v>
                </c:pt>
                <c:pt idx="297">
                  <c:v>0.63080632686614901</c:v>
                </c:pt>
                <c:pt idx="298">
                  <c:v>0.63661837577819802</c:v>
                </c:pt>
                <c:pt idx="299">
                  <c:v>0.63680720329284601</c:v>
                </c:pt>
                <c:pt idx="300">
                  <c:v>0.63163292407989502</c:v>
                </c:pt>
                <c:pt idx="301">
                  <c:v>0.63408166170120195</c:v>
                </c:pt>
                <c:pt idx="302">
                  <c:v>0.63110226392745905</c:v>
                </c:pt>
                <c:pt idx="303">
                  <c:v>0.64570266008376997</c:v>
                </c:pt>
                <c:pt idx="304">
                  <c:v>0.63373321294784501</c:v>
                </c:pt>
                <c:pt idx="305">
                  <c:v>0.64176166057586603</c:v>
                </c:pt>
                <c:pt idx="306">
                  <c:v>0.63078016042709295</c:v>
                </c:pt>
                <c:pt idx="307">
                  <c:v>0.62966114282607999</c:v>
                </c:pt>
                <c:pt idx="308">
                  <c:v>0.63165402412414495</c:v>
                </c:pt>
                <c:pt idx="309">
                  <c:v>0.62931513786315896</c:v>
                </c:pt>
                <c:pt idx="310">
                  <c:v>0.64072263240814198</c:v>
                </c:pt>
                <c:pt idx="311">
                  <c:v>0.63451731204986495</c:v>
                </c:pt>
                <c:pt idx="312">
                  <c:v>0.63598823547363204</c:v>
                </c:pt>
                <c:pt idx="313">
                  <c:v>0.63306617736816395</c:v>
                </c:pt>
                <c:pt idx="314">
                  <c:v>0.64118343591689997</c:v>
                </c:pt>
                <c:pt idx="315">
                  <c:v>0.63271880149841297</c:v>
                </c:pt>
                <c:pt idx="316">
                  <c:v>0.63180595636367798</c:v>
                </c:pt>
                <c:pt idx="317">
                  <c:v>0.63583242893218905</c:v>
                </c:pt>
                <c:pt idx="318">
                  <c:v>0.63305914402008001</c:v>
                </c:pt>
                <c:pt idx="319">
                  <c:v>0.62306201457977295</c:v>
                </c:pt>
                <c:pt idx="320">
                  <c:v>0.64150911569595304</c:v>
                </c:pt>
                <c:pt idx="321">
                  <c:v>0.63572067022323597</c:v>
                </c:pt>
                <c:pt idx="322">
                  <c:v>0.64297801256179798</c:v>
                </c:pt>
                <c:pt idx="323">
                  <c:v>0.63224965333938599</c:v>
                </c:pt>
                <c:pt idx="324">
                  <c:v>0.63650369644164995</c:v>
                </c:pt>
                <c:pt idx="325">
                  <c:v>0.62642586231231601</c:v>
                </c:pt>
                <c:pt idx="326">
                  <c:v>0.64085203409194902</c:v>
                </c:pt>
                <c:pt idx="327">
                  <c:v>0.63470238447189298</c:v>
                </c:pt>
                <c:pt idx="328">
                  <c:v>0.63542073965072599</c:v>
                </c:pt>
                <c:pt idx="329">
                  <c:v>0.63050365447998002</c:v>
                </c:pt>
                <c:pt idx="330">
                  <c:v>0.64506924152374201</c:v>
                </c:pt>
                <c:pt idx="331">
                  <c:v>0.63749104738235396</c:v>
                </c:pt>
                <c:pt idx="332">
                  <c:v>0.63833415508270197</c:v>
                </c:pt>
                <c:pt idx="333">
                  <c:v>0.63461261987686102</c:v>
                </c:pt>
                <c:pt idx="334">
                  <c:v>0.64146780967712402</c:v>
                </c:pt>
                <c:pt idx="335">
                  <c:v>0.63669276237487704</c:v>
                </c:pt>
                <c:pt idx="336">
                  <c:v>0.63345241546630804</c:v>
                </c:pt>
                <c:pt idx="337">
                  <c:v>0.63827323913574197</c:v>
                </c:pt>
                <c:pt idx="338">
                  <c:v>0.63458234071731501</c:v>
                </c:pt>
                <c:pt idx="339">
                  <c:v>0.64013910293579102</c:v>
                </c:pt>
                <c:pt idx="340">
                  <c:v>0.62804669141769398</c:v>
                </c:pt>
                <c:pt idx="341">
                  <c:v>0.62763583660125699</c:v>
                </c:pt>
                <c:pt idx="342">
                  <c:v>0.63243407011032104</c:v>
                </c:pt>
                <c:pt idx="343">
                  <c:v>0.63816851377487105</c:v>
                </c:pt>
                <c:pt idx="344">
                  <c:v>0.63153046369552601</c:v>
                </c:pt>
                <c:pt idx="345">
                  <c:v>0.63541889190673795</c:v>
                </c:pt>
                <c:pt idx="346">
                  <c:v>0.63170659542083696</c:v>
                </c:pt>
                <c:pt idx="347">
                  <c:v>0.631749927997589</c:v>
                </c:pt>
                <c:pt idx="348">
                  <c:v>0.63200342655181796</c:v>
                </c:pt>
                <c:pt idx="349">
                  <c:v>0.63907092809677102</c:v>
                </c:pt>
                <c:pt idx="350">
                  <c:v>0.64239746332168501</c:v>
                </c:pt>
                <c:pt idx="351">
                  <c:v>0.64127182960510198</c:v>
                </c:pt>
                <c:pt idx="352">
                  <c:v>0.62801390886306696</c:v>
                </c:pt>
                <c:pt idx="353">
                  <c:v>0.63500440120696999</c:v>
                </c:pt>
                <c:pt idx="354">
                  <c:v>0.63639396429061801</c:v>
                </c:pt>
                <c:pt idx="355">
                  <c:v>0.632074534893035</c:v>
                </c:pt>
                <c:pt idx="356">
                  <c:v>0.63945657014846802</c:v>
                </c:pt>
                <c:pt idx="357">
                  <c:v>0.63296496868133501</c:v>
                </c:pt>
                <c:pt idx="358">
                  <c:v>0.63503408432006803</c:v>
                </c:pt>
                <c:pt idx="359">
                  <c:v>0.63435530662536599</c:v>
                </c:pt>
                <c:pt idx="360">
                  <c:v>0.63213932514190596</c:v>
                </c:pt>
                <c:pt idx="361">
                  <c:v>0.64171677827835005</c:v>
                </c:pt>
                <c:pt idx="362">
                  <c:v>0.62794607877731301</c:v>
                </c:pt>
                <c:pt idx="363">
                  <c:v>0.63628172874450595</c:v>
                </c:pt>
                <c:pt idx="364">
                  <c:v>0.63098740577697698</c:v>
                </c:pt>
                <c:pt idx="365">
                  <c:v>0.62843203544616699</c:v>
                </c:pt>
                <c:pt idx="366">
                  <c:v>0.63427358865737904</c:v>
                </c:pt>
                <c:pt idx="367">
                  <c:v>0.62833231687545699</c:v>
                </c:pt>
                <c:pt idx="368">
                  <c:v>0.63224548101425104</c:v>
                </c:pt>
                <c:pt idx="369">
                  <c:v>0.638868927955627</c:v>
                </c:pt>
                <c:pt idx="370">
                  <c:v>0.63487255573272705</c:v>
                </c:pt>
                <c:pt idx="371">
                  <c:v>0.63124430179595903</c:v>
                </c:pt>
                <c:pt idx="372">
                  <c:v>0.63494741916656405</c:v>
                </c:pt>
                <c:pt idx="373">
                  <c:v>0.63604891300201405</c:v>
                </c:pt>
                <c:pt idx="374">
                  <c:v>0.63464736938476496</c:v>
                </c:pt>
                <c:pt idx="375">
                  <c:v>0.63470125198364202</c:v>
                </c:pt>
                <c:pt idx="376">
                  <c:v>0.64137065410614003</c:v>
                </c:pt>
                <c:pt idx="377">
                  <c:v>0.636596798896789</c:v>
                </c:pt>
                <c:pt idx="378">
                  <c:v>0.63524991273880005</c:v>
                </c:pt>
                <c:pt idx="379">
                  <c:v>0.63274544477462702</c:v>
                </c:pt>
                <c:pt idx="380">
                  <c:v>0.63276052474975497</c:v>
                </c:pt>
                <c:pt idx="381">
                  <c:v>0.63909685611724798</c:v>
                </c:pt>
                <c:pt idx="382">
                  <c:v>0.63448983430862405</c:v>
                </c:pt>
                <c:pt idx="383">
                  <c:v>0.63864928483963002</c:v>
                </c:pt>
                <c:pt idx="384">
                  <c:v>0.62910163402557295</c:v>
                </c:pt>
                <c:pt idx="385">
                  <c:v>0.62797760963439897</c:v>
                </c:pt>
                <c:pt idx="386">
                  <c:v>0.63038164377212502</c:v>
                </c:pt>
                <c:pt idx="387">
                  <c:v>0.63564288616180398</c:v>
                </c:pt>
                <c:pt idx="388">
                  <c:v>0.630479276180267</c:v>
                </c:pt>
                <c:pt idx="389">
                  <c:v>0.634330153465271</c:v>
                </c:pt>
                <c:pt idx="390">
                  <c:v>0.64023447036743097</c:v>
                </c:pt>
                <c:pt idx="391">
                  <c:v>0.64206904172897294</c:v>
                </c:pt>
                <c:pt idx="392">
                  <c:v>0.63612759113311701</c:v>
                </c:pt>
                <c:pt idx="393">
                  <c:v>0.64051592350006104</c:v>
                </c:pt>
                <c:pt idx="394">
                  <c:v>0.63611364364624001</c:v>
                </c:pt>
                <c:pt idx="395">
                  <c:v>0.64019685983657804</c:v>
                </c:pt>
                <c:pt idx="396">
                  <c:v>0.63424915075302102</c:v>
                </c:pt>
                <c:pt idx="397">
                  <c:v>0.63413989543914795</c:v>
                </c:pt>
                <c:pt idx="398">
                  <c:v>0.63607722520828203</c:v>
                </c:pt>
                <c:pt idx="399">
                  <c:v>0.63206088542938199</c:v>
                </c:pt>
                <c:pt idx="400">
                  <c:v>0.63628202676773005</c:v>
                </c:pt>
                <c:pt idx="401">
                  <c:v>0.63099229335784901</c:v>
                </c:pt>
                <c:pt idx="402">
                  <c:v>0.63502842187881403</c:v>
                </c:pt>
                <c:pt idx="403">
                  <c:v>0.63509833812713601</c:v>
                </c:pt>
                <c:pt idx="404">
                  <c:v>0.63124066591262795</c:v>
                </c:pt>
                <c:pt idx="405">
                  <c:v>0.63616776466369596</c:v>
                </c:pt>
                <c:pt idx="406">
                  <c:v>0.63760018348693803</c:v>
                </c:pt>
                <c:pt idx="407">
                  <c:v>0.633117794990539</c:v>
                </c:pt>
                <c:pt idx="408">
                  <c:v>0.63310444355010898</c:v>
                </c:pt>
                <c:pt idx="409">
                  <c:v>0.63490259647369296</c:v>
                </c:pt>
                <c:pt idx="410">
                  <c:v>0.63902926445007302</c:v>
                </c:pt>
                <c:pt idx="411">
                  <c:v>0.62993347644805897</c:v>
                </c:pt>
                <c:pt idx="412">
                  <c:v>0.63999694585800104</c:v>
                </c:pt>
                <c:pt idx="413">
                  <c:v>0.63677102327346802</c:v>
                </c:pt>
                <c:pt idx="414">
                  <c:v>0.63251107931136996</c:v>
                </c:pt>
                <c:pt idx="415">
                  <c:v>0.63258874416351296</c:v>
                </c:pt>
                <c:pt idx="416">
                  <c:v>0.63144516944885198</c:v>
                </c:pt>
                <c:pt idx="417">
                  <c:v>0.63494622707366899</c:v>
                </c:pt>
                <c:pt idx="418">
                  <c:v>0.63061290979385298</c:v>
                </c:pt>
                <c:pt idx="419">
                  <c:v>0.63586074113845803</c:v>
                </c:pt>
                <c:pt idx="420">
                  <c:v>0.63370269536972001</c:v>
                </c:pt>
                <c:pt idx="421">
                  <c:v>0.63759291172027499</c:v>
                </c:pt>
                <c:pt idx="422">
                  <c:v>0.63883441686630205</c:v>
                </c:pt>
                <c:pt idx="423">
                  <c:v>0.64026612043380704</c:v>
                </c:pt>
                <c:pt idx="424">
                  <c:v>0.63166236877441395</c:v>
                </c:pt>
                <c:pt idx="425">
                  <c:v>0.634019434452056</c:v>
                </c:pt>
                <c:pt idx="426">
                  <c:v>0.63713937997817904</c:v>
                </c:pt>
                <c:pt idx="427">
                  <c:v>0.63318675756454401</c:v>
                </c:pt>
                <c:pt idx="428">
                  <c:v>0.63797962665557795</c:v>
                </c:pt>
                <c:pt idx="429">
                  <c:v>0.63506025075912398</c:v>
                </c:pt>
                <c:pt idx="430">
                  <c:v>0.63248300552368097</c:v>
                </c:pt>
                <c:pt idx="431">
                  <c:v>0.634130299091339</c:v>
                </c:pt>
                <c:pt idx="432">
                  <c:v>0.64219337701797397</c:v>
                </c:pt>
                <c:pt idx="433">
                  <c:v>0.63624101877212502</c:v>
                </c:pt>
                <c:pt idx="434">
                  <c:v>0.63288938999176003</c:v>
                </c:pt>
                <c:pt idx="435">
                  <c:v>0.63402009010314897</c:v>
                </c:pt>
                <c:pt idx="436">
                  <c:v>0.63413119316100997</c:v>
                </c:pt>
                <c:pt idx="437">
                  <c:v>0.63272398710250799</c:v>
                </c:pt>
                <c:pt idx="438">
                  <c:v>0.638369441032409</c:v>
                </c:pt>
                <c:pt idx="439">
                  <c:v>0.63333803415298395</c:v>
                </c:pt>
                <c:pt idx="440">
                  <c:v>0.63622784614562899</c:v>
                </c:pt>
                <c:pt idx="441">
                  <c:v>0.62915426492690996</c:v>
                </c:pt>
                <c:pt idx="442">
                  <c:v>0.62862682342529297</c:v>
                </c:pt>
                <c:pt idx="443">
                  <c:v>0.63718122243881203</c:v>
                </c:pt>
                <c:pt idx="444">
                  <c:v>0.63702732324600198</c:v>
                </c:pt>
                <c:pt idx="445">
                  <c:v>0.63020920753479004</c:v>
                </c:pt>
                <c:pt idx="446">
                  <c:v>0.63578283786773604</c:v>
                </c:pt>
                <c:pt idx="447">
                  <c:v>0.64278256893157903</c:v>
                </c:pt>
                <c:pt idx="448">
                  <c:v>0.63222950696945102</c:v>
                </c:pt>
                <c:pt idx="449">
                  <c:v>0.64149600267410201</c:v>
                </c:pt>
                <c:pt idx="450">
                  <c:v>0.64740788936614901</c:v>
                </c:pt>
                <c:pt idx="451">
                  <c:v>0.620630502700805</c:v>
                </c:pt>
                <c:pt idx="452">
                  <c:v>0.63537651300430298</c:v>
                </c:pt>
                <c:pt idx="453">
                  <c:v>0.64688736200332597</c:v>
                </c:pt>
                <c:pt idx="454">
                  <c:v>0.62700998783111495</c:v>
                </c:pt>
                <c:pt idx="455">
                  <c:v>0.64024549722671498</c:v>
                </c:pt>
                <c:pt idx="456">
                  <c:v>0.63346081972122104</c:v>
                </c:pt>
                <c:pt idx="457">
                  <c:v>0.63316738605499201</c:v>
                </c:pt>
                <c:pt idx="458">
                  <c:v>0.63859802484512296</c:v>
                </c:pt>
                <c:pt idx="459">
                  <c:v>0.63415718078613204</c:v>
                </c:pt>
                <c:pt idx="460">
                  <c:v>0.63794058561324996</c:v>
                </c:pt>
                <c:pt idx="461">
                  <c:v>0.62910157442092896</c:v>
                </c:pt>
                <c:pt idx="462">
                  <c:v>0.63673168420791604</c:v>
                </c:pt>
                <c:pt idx="463">
                  <c:v>0.63942706584930398</c:v>
                </c:pt>
                <c:pt idx="464">
                  <c:v>0.63142722845077504</c:v>
                </c:pt>
                <c:pt idx="465">
                  <c:v>0.63892126083374001</c:v>
                </c:pt>
                <c:pt idx="466">
                  <c:v>0.63387167453765803</c:v>
                </c:pt>
                <c:pt idx="467">
                  <c:v>0.632457435131073</c:v>
                </c:pt>
                <c:pt idx="468">
                  <c:v>0.63444000482559204</c:v>
                </c:pt>
                <c:pt idx="469">
                  <c:v>0.63108021020889205</c:v>
                </c:pt>
                <c:pt idx="470">
                  <c:v>0.63187575340270996</c:v>
                </c:pt>
                <c:pt idx="471">
                  <c:v>0.63344109058380105</c:v>
                </c:pt>
                <c:pt idx="472">
                  <c:v>0.62456333637237504</c:v>
                </c:pt>
                <c:pt idx="473">
                  <c:v>0.63095080852508501</c:v>
                </c:pt>
                <c:pt idx="474">
                  <c:v>0.62975293397903398</c:v>
                </c:pt>
                <c:pt idx="475">
                  <c:v>0.63443118333816495</c:v>
                </c:pt>
                <c:pt idx="476">
                  <c:v>0.63162642717361395</c:v>
                </c:pt>
                <c:pt idx="477">
                  <c:v>0.63847023248672397</c:v>
                </c:pt>
                <c:pt idx="478">
                  <c:v>0.64196038246154696</c:v>
                </c:pt>
                <c:pt idx="479">
                  <c:v>0.62635767459869296</c:v>
                </c:pt>
                <c:pt idx="480">
                  <c:v>0.63467991352081299</c:v>
                </c:pt>
                <c:pt idx="481">
                  <c:v>0.63112467527389504</c:v>
                </c:pt>
                <c:pt idx="482">
                  <c:v>0.63856405019760099</c:v>
                </c:pt>
                <c:pt idx="483">
                  <c:v>0.64098703861236495</c:v>
                </c:pt>
                <c:pt idx="484">
                  <c:v>0.634599089622497</c:v>
                </c:pt>
                <c:pt idx="485">
                  <c:v>0.63220256567001298</c:v>
                </c:pt>
                <c:pt idx="486">
                  <c:v>0.62506341934204102</c:v>
                </c:pt>
                <c:pt idx="487">
                  <c:v>0.63071948289871205</c:v>
                </c:pt>
                <c:pt idx="488">
                  <c:v>0.63101589679717995</c:v>
                </c:pt>
                <c:pt idx="489">
                  <c:v>0.62977308034896795</c:v>
                </c:pt>
                <c:pt idx="490">
                  <c:v>0.62747639417648304</c:v>
                </c:pt>
                <c:pt idx="491">
                  <c:v>0.63298529386520297</c:v>
                </c:pt>
                <c:pt idx="492">
                  <c:v>0.63735234737396196</c:v>
                </c:pt>
                <c:pt idx="493">
                  <c:v>0.62956845760345403</c:v>
                </c:pt>
                <c:pt idx="494">
                  <c:v>0.63443744182586603</c:v>
                </c:pt>
                <c:pt idx="495">
                  <c:v>0.62580943107604903</c:v>
                </c:pt>
                <c:pt idx="496">
                  <c:v>0.62841677665710405</c:v>
                </c:pt>
                <c:pt idx="497">
                  <c:v>0.63696122169494596</c:v>
                </c:pt>
                <c:pt idx="498">
                  <c:v>0.63128006458282404</c:v>
                </c:pt>
                <c:pt idx="499">
                  <c:v>0.62857699394225997</c:v>
                </c:pt>
                <c:pt idx="500">
                  <c:v>0.63888990879058805</c:v>
                </c:pt>
                <c:pt idx="501">
                  <c:v>0.62443262338638295</c:v>
                </c:pt>
                <c:pt idx="502">
                  <c:v>0.62650847434997503</c:v>
                </c:pt>
                <c:pt idx="503">
                  <c:v>0.64320123195648105</c:v>
                </c:pt>
                <c:pt idx="504">
                  <c:v>0.63604718446731501</c:v>
                </c:pt>
                <c:pt idx="505">
                  <c:v>0.63199836015701205</c:v>
                </c:pt>
                <c:pt idx="506">
                  <c:v>0.64634186029434204</c:v>
                </c:pt>
                <c:pt idx="507">
                  <c:v>0.64344763755798295</c:v>
                </c:pt>
                <c:pt idx="508">
                  <c:v>0.63585615158080999</c:v>
                </c:pt>
                <c:pt idx="509">
                  <c:v>0.64194816350936801</c:v>
                </c:pt>
                <c:pt idx="510">
                  <c:v>0.64406484365463201</c:v>
                </c:pt>
                <c:pt idx="511">
                  <c:v>0.63081628084182695</c:v>
                </c:pt>
                <c:pt idx="512">
                  <c:v>0.63179749250411898</c:v>
                </c:pt>
                <c:pt idx="513">
                  <c:v>0.62786501646041804</c:v>
                </c:pt>
                <c:pt idx="514">
                  <c:v>0.636388599872589</c:v>
                </c:pt>
                <c:pt idx="515">
                  <c:v>0.63266766071319502</c:v>
                </c:pt>
                <c:pt idx="516">
                  <c:v>0.64023637771606401</c:v>
                </c:pt>
                <c:pt idx="517">
                  <c:v>0.63947004079818703</c:v>
                </c:pt>
                <c:pt idx="518">
                  <c:v>0.64148473739624001</c:v>
                </c:pt>
                <c:pt idx="519">
                  <c:v>0.63516360521316495</c:v>
                </c:pt>
                <c:pt idx="520">
                  <c:v>0.63161432743072499</c:v>
                </c:pt>
                <c:pt idx="521">
                  <c:v>0.632687747478485</c:v>
                </c:pt>
                <c:pt idx="522">
                  <c:v>0.63298761844634999</c:v>
                </c:pt>
                <c:pt idx="523">
                  <c:v>0.63548797369003296</c:v>
                </c:pt>
                <c:pt idx="524">
                  <c:v>0.63354003429412797</c:v>
                </c:pt>
                <c:pt idx="525">
                  <c:v>0.62956070899963301</c:v>
                </c:pt>
                <c:pt idx="526">
                  <c:v>0.63158869743347101</c:v>
                </c:pt>
                <c:pt idx="527">
                  <c:v>0.64210313558578402</c:v>
                </c:pt>
                <c:pt idx="528">
                  <c:v>0.62756365537643399</c:v>
                </c:pt>
                <c:pt idx="529">
                  <c:v>0.62597435712814298</c:v>
                </c:pt>
                <c:pt idx="530">
                  <c:v>0.64177536964416504</c:v>
                </c:pt>
                <c:pt idx="531">
                  <c:v>0.646445631980896</c:v>
                </c:pt>
                <c:pt idx="532">
                  <c:v>0.63384580612182595</c:v>
                </c:pt>
                <c:pt idx="533">
                  <c:v>0.62836903333663896</c:v>
                </c:pt>
                <c:pt idx="534">
                  <c:v>0.63163864612579301</c:v>
                </c:pt>
                <c:pt idx="535">
                  <c:v>0.63281542062759399</c:v>
                </c:pt>
                <c:pt idx="536">
                  <c:v>0.63602995872497503</c:v>
                </c:pt>
                <c:pt idx="537">
                  <c:v>0.62556105852126997</c:v>
                </c:pt>
                <c:pt idx="538">
                  <c:v>0.63491994142532304</c:v>
                </c:pt>
                <c:pt idx="539">
                  <c:v>0.62483990192413297</c:v>
                </c:pt>
                <c:pt idx="540">
                  <c:v>0.64476078748703003</c:v>
                </c:pt>
                <c:pt idx="541">
                  <c:v>0.63175415992736805</c:v>
                </c:pt>
                <c:pt idx="542">
                  <c:v>0.63788181543350198</c:v>
                </c:pt>
                <c:pt idx="543">
                  <c:v>0.63739508390426602</c:v>
                </c:pt>
                <c:pt idx="544">
                  <c:v>0.63896363973617498</c:v>
                </c:pt>
                <c:pt idx="545">
                  <c:v>0.63421386480331399</c:v>
                </c:pt>
                <c:pt idx="546">
                  <c:v>0.63779914379119795</c:v>
                </c:pt>
                <c:pt idx="547">
                  <c:v>0.62621468305587702</c:v>
                </c:pt>
                <c:pt idx="548">
                  <c:v>0.63676273822784402</c:v>
                </c:pt>
                <c:pt idx="549">
                  <c:v>0.64146715402603105</c:v>
                </c:pt>
                <c:pt idx="550">
                  <c:v>0.64433276653289795</c:v>
                </c:pt>
                <c:pt idx="551">
                  <c:v>0.63380992412567105</c:v>
                </c:pt>
                <c:pt idx="552">
                  <c:v>0.63771855831146196</c:v>
                </c:pt>
                <c:pt idx="553">
                  <c:v>0.62830621004104603</c:v>
                </c:pt>
                <c:pt idx="554">
                  <c:v>0.629599869251251</c:v>
                </c:pt>
                <c:pt idx="555">
                  <c:v>0.63655900955200195</c:v>
                </c:pt>
                <c:pt idx="556">
                  <c:v>0.63766008615493697</c:v>
                </c:pt>
                <c:pt idx="557">
                  <c:v>0.63010185956954901</c:v>
                </c:pt>
                <c:pt idx="558">
                  <c:v>0.62688219547271695</c:v>
                </c:pt>
                <c:pt idx="559">
                  <c:v>0.63861846923828103</c:v>
                </c:pt>
                <c:pt idx="560">
                  <c:v>0.63188058137893599</c:v>
                </c:pt>
                <c:pt idx="561">
                  <c:v>0.62307852506637496</c:v>
                </c:pt>
                <c:pt idx="562">
                  <c:v>0.634266316890716</c:v>
                </c:pt>
                <c:pt idx="563">
                  <c:v>0.64178645610809304</c:v>
                </c:pt>
                <c:pt idx="564">
                  <c:v>0.63413149118423395</c:v>
                </c:pt>
                <c:pt idx="565">
                  <c:v>0.62147086858749301</c:v>
                </c:pt>
                <c:pt idx="566">
                  <c:v>0.62453800439834595</c:v>
                </c:pt>
                <c:pt idx="567">
                  <c:v>0.63106650114059404</c:v>
                </c:pt>
                <c:pt idx="568">
                  <c:v>0.62816238403320301</c:v>
                </c:pt>
                <c:pt idx="569">
                  <c:v>0.63375604152679399</c:v>
                </c:pt>
                <c:pt idx="570">
                  <c:v>0.64197540283203103</c:v>
                </c:pt>
                <c:pt idx="571">
                  <c:v>0.62871241569518999</c:v>
                </c:pt>
                <c:pt idx="572">
                  <c:v>0.62971466779708796</c:v>
                </c:pt>
                <c:pt idx="573">
                  <c:v>0.62953305244445801</c:v>
                </c:pt>
                <c:pt idx="574">
                  <c:v>0.62950378656387296</c:v>
                </c:pt>
                <c:pt idx="575">
                  <c:v>0.62633430957794101</c:v>
                </c:pt>
                <c:pt idx="576">
                  <c:v>0.63346785306930498</c:v>
                </c:pt>
                <c:pt idx="577">
                  <c:v>0.62815946340560902</c:v>
                </c:pt>
                <c:pt idx="578">
                  <c:v>0.62759912014007502</c:v>
                </c:pt>
                <c:pt idx="579">
                  <c:v>0.63664025068283003</c:v>
                </c:pt>
                <c:pt idx="580">
                  <c:v>0.62461841106414795</c:v>
                </c:pt>
                <c:pt idx="581">
                  <c:v>0.63704824447631803</c:v>
                </c:pt>
                <c:pt idx="582">
                  <c:v>0.62140429019927901</c:v>
                </c:pt>
                <c:pt idx="583">
                  <c:v>0.64473396539688099</c:v>
                </c:pt>
                <c:pt idx="584">
                  <c:v>0.63582283258438099</c:v>
                </c:pt>
                <c:pt idx="585">
                  <c:v>0.64337521791458097</c:v>
                </c:pt>
                <c:pt idx="586">
                  <c:v>0.63467240333557096</c:v>
                </c:pt>
                <c:pt idx="587">
                  <c:v>0.62888920307159402</c:v>
                </c:pt>
                <c:pt idx="588">
                  <c:v>0.63453203439712502</c:v>
                </c:pt>
                <c:pt idx="589">
                  <c:v>0.63729137182235696</c:v>
                </c:pt>
                <c:pt idx="590">
                  <c:v>0.62786608934402399</c:v>
                </c:pt>
                <c:pt idx="591">
                  <c:v>0.63290721178054798</c:v>
                </c:pt>
                <c:pt idx="592">
                  <c:v>0.63312578201293901</c:v>
                </c:pt>
                <c:pt idx="593">
                  <c:v>0.63955336809158303</c:v>
                </c:pt>
                <c:pt idx="594">
                  <c:v>0.63346964120864802</c:v>
                </c:pt>
                <c:pt idx="595">
                  <c:v>0.63363760709762496</c:v>
                </c:pt>
                <c:pt idx="596">
                  <c:v>0.63417720794677701</c:v>
                </c:pt>
                <c:pt idx="597">
                  <c:v>0.62997472286224299</c:v>
                </c:pt>
                <c:pt idx="598">
                  <c:v>0.62805277109146096</c:v>
                </c:pt>
                <c:pt idx="599">
                  <c:v>0.64128762483596802</c:v>
                </c:pt>
                <c:pt idx="600">
                  <c:v>0.63103860616683904</c:v>
                </c:pt>
                <c:pt idx="601">
                  <c:v>0.63555258512496904</c:v>
                </c:pt>
                <c:pt idx="602">
                  <c:v>0.64023697376251198</c:v>
                </c:pt>
                <c:pt idx="603">
                  <c:v>0.62959444522857599</c:v>
                </c:pt>
                <c:pt idx="604">
                  <c:v>0.63612592220306396</c:v>
                </c:pt>
                <c:pt idx="605">
                  <c:v>0.63881576061248702</c:v>
                </c:pt>
                <c:pt idx="606">
                  <c:v>0.64014625549316395</c:v>
                </c:pt>
                <c:pt idx="607">
                  <c:v>0.63910841941833496</c:v>
                </c:pt>
                <c:pt idx="608">
                  <c:v>0.62837207317352295</c:v>
                </c:pt>
                <c:pt idx="609">
                  <c:v>0.63555490970611495</c:v>
                </c:pt>
                <c:pt idx="610">
                  <c:v>0.63036626577377297</c:v>
                </c:pt>
                <c:pt idx="611">
                  <c:v>0.63743096590042103</c:v>
                </c:pt>
                <c:pt idx="612">
                  <c:v>0.62970894575118996</c:v>
                </c:pt>
                <c:pt idx="613">
                  <c:v>0.63762855529785101</c:v>
                </c:pt>
                <c:pt idx="614">
                  <c:v>0.630684673786163</c:v>
                </c:pt>
                <c:pt idx="615">
                  <c:v>0.62767696380615201</c:v>
                </c:pt>
                <c:pt idx="616">
                  <c:v>0.63575989007949796</c:v>
                </c:pt>
                <c:pt idx="617">
                  <c:v>0.63288164138793901</c:v>
                </c:pt>
                <c:pt idx="618">
                  <c:v>0.63176500797271695</c:v>
                </c:pt>
                <c:pt idx="619">
                  <c:v>0.634826779365539</c:v>
                </c:pt>
                <c:pt idx="620">
                  <c:v>0.63675385713577204</c:v>
                </c:pt>
                <c:pt idx="621">
                  <c:v>0.62702071666717496</c:v>
                </c:pt>
                <c:pt idx="622">
                  <c:v>0.63759565353393499</c:v>
                </c:pt>
                <c:pt idx="623">
                  <c:v>0.63595092296600297</c:v>
                </c:pt>
                <c:pt idx="624">
                  <c:v>0.630917608737945</c:v>
                </c:pt>
                <c:pt idx="625">
                  <c:v>0.63533532619476296</c:v>
                </c:pt>
                <c:pt idx="626">
                  <c:v>0.63784784078598</c:v>
                </c:pt>
                <c:pt idx="627">
                  <c:v>0.63011622428893999</c:v>
                </c:pt>
                <c:pt idx="628">
                  <c:v>0.62567895650863603</c:v>
                </c:pt>
                <c:pt idx="629">
                  <c:v>0.62384730577468805</c:v>
                </c:pt>
                <c:pt idx="630">
                  <c:v>0.63630080223083496</c:v>
                </c:pt>
                <c:pt idx="631">
                  <c:v>0.62687313556671098</c:v>
                </c:pt>
                <c:pt idx="632">
                  <c:v>0.62576639652252197</c:v>
                </c:pt>
                <c:pt idx="633">
                  <c:v>0.63988888263702304</c:v>
                </c:pt>
                <c:pt idx="634">
                  <c:v>0.62608730792999201</c:v>
                </c:pt>
                <c:pt idx="635">
                  <c:v>0.64114099740982</c:v>
                </c:pt>
                <c:pt idx="636">
                  <c:v>0.62722021341323797</c:v>
                </c:pt>
                <c:pt idx="637">
                  <c:v>0.63101160526275601</c:v>
                </c:pt>
                <c:pt idx="638">
                  <c:v>0.62449455261230402</c:v>
                </c:pt>
                <c:pt idx="639">
                  <c:v>0.64009362459182695</c:v>
                </c:pt>
                <c:pt idx="640">
                  <c:v>0.63413751125335605</c:v>
                </c:pt>
                <c:pt idx="641">
                  <c:v>0.63744813203811601</c:v>
                </c:pt>
                <c:pt idx="642">
                  <c:v>0.63010948896408003</c:v>
                </c:pt>
                <c:pt idx="643">
                  <c:v>0.62922739982604903</c:v>
                </c:pt>
                <c:pt idx="644">
                  <c:v>0.64483946561813299</c:v>
                </c:pt>
                <c:pt idx="645">
                  <c:v>0.63828688859939497</c:v>
                </c:pt>
                <c:pt idx="646">
                  <c:v>0.632462978363037</c:v>
                </c:pt>
                <c:pt idx="647">
                  <c:v>0.63250494003295898</c:v>
                </c:pt>
                <c:pt idx="648">
                  <c:v>0.63330560922622603</c:v>
                </c:pt>
                <c:pt idx="649">
                  <c:v>0.61979329586028997</c:v>
                </c:pt>
                <c:pt idx="650">
                  <c:v>0.62851399183273304</c:v>
                </c:pt>
                <c:pt idx="651">
                  <c:v>0.63302224874496404</c:v>
                </c:pt>
                <c:pt idx="652">
                  <c:v>0.64054363965988104</c:v>
                </c:pt>
                <c:pt idx="653">
                  <c:v>0.64324581623077304</c:v>
                </c:pt>
                <c:pt idx="654">
                  <c:v>0.620649874210357</c:v>
                </c:pt>
                <c:pt idx="655">
                  <c:v>0.63733786344528198</c:v>
                </c:pt>
                <c:pt idx="656">
                  <c:v>0.63967013359069802</c:v>
                </c:pt>
                <c:pt idx="657">
                  <c:v>0.645119369029998</c:v>
                </c:pt>
                <c:pt idx="658">
                  <c:v>0.63815093040466297</c:v>
                </c:pt>
                <c:pt idx="659">
                  <c:v>0.63116383552551203</c:v>
                </c:pt>
                <c:pt idx="660">
                  <c:v>0.63547408580779996</c:v>
                </c:pt>
                <c:pt idx="661">
                  <c:v>0.62969803810119596</c:v>
                </c:pt>
                <c:pt idx="662">
                  <c:v>0.63442748785018899</c:v>
                </c:pt>
                <c:pt idx="663">
                  <c:v>0.64125698804855302</c:v>
                </c:pt>
                <c:pt idx="664">
                  <c:v>0.63306307792663497</c:v>
                </c:pt>
                <c:pt idx="665">
                  <c:v>0.63147288560867298</c:v>
                </c:pt>
                <c:pt idx="666">
                  <c:v>0.63559675216674805</c:v>
                </c:pt>
                <c:pt idx="667">
                  <c:v>0.63981670141220004</c:v>
                </c:pt>
                <c:pt idx="668">
                  <c:v>0.63627988100051802</c:v>
                </c:pt>
                <c:pt idx="669">
                  <c:v>0.63782614469528198</c:v>
                </c:pt>
                <c:pt idx="670">
                  <c:v>0.63687318563461304</c:v>
                </c:pt>
                <c:pt idx="671">
                  <c:v>0.63568621873855502</c:v>
                </c:pt>
                <c:pt idx="672">
                  <c:v>0.63493412733078003</c:v>
                </c:pt>
                <c:pt idx="673">
                  <c:v>0.63714766502380304</c:v>
                </c:pt>
                <c:pt idx="674">
                  <c:v>0.64049696922302202</c:v>
                </c:pt>
                <c:pt idx="675">
                  <c:v>0.63385647535324097</c:v>
                </c:pt>
                <c:pt idx="676">
                  <c:v>0.63504499197006203</c:v>
                </c:pt>
                <c:pt idx="677">
                  <c:v>0.63311666250228804</c:v>
                </c:pt>
                <c:pt idx="678">
                  <c:v>0.64117532968521096</c:v>
                </c:pt>
                <c:pt idx="679">
                  <c:v>0.62936276197433405</c:v>
                </c:pt>
                <c:pt idx="680">
                  <c:v>0.63616013526916504</c:v>
                </c:pt>
                <c:pt idx="681">
                  <c:v>0.62849068641662598</c:v>
                </c:pt>
                <c:pt idx="682">
                  <c:v>0.636482834815979</c:v>
                </c:pt>
                <c:pt idx="683">
                  <c:v>0.63541960716247503</c:v>
                </c:pt>
                <c:pt idx="684">
                  <c:v>0.63409560918807895</c:v>
                </c:pt>
                <c:pt idx="685">
                  <c:v>0.63513982295989901</c:v>
                </c:pt>
                <c:pt idx="686">
                  <c:v>0.634127616882324</c:v>
                </c:pt>
                <c:pt idx="687">
                  <c:v>0.63365614414214999</c:v>
                </c:pt>
                <c:pt idx="688">
                  <c:v>0.63664430379867498</c:v>
                </c:pt>
                <c:pt idx="689">
                  <c:v>0.62890326976776101</c:v>
                </c:pt>
                <c:pt idx="690">
                  <c:v>0.63405418395996005</c:v>
                </c:pt>
                <c:pt idx="691">
                  <c:v>0.634829342365264</c:v>
                </c:pt>
                <c:pt idx="692">
                  <c:v>0.63118737936019897</c:v>
                </c:pt>
                <c:pt idx="693">
                  <c:v>0.63214856386184604</c:v>
                </c:pt>
                <c:pt idx="694">
                  <c:v>0.630401611328125</c:v>
                </c:pt>
                <c:pt idx="695">
                  <c:v>0.62733256816864003</c:v>
                </c:pt>
                <c:pt idx="696">
                  <c:v>0.63156902790069502</c:v>
                </c:pt>
                <c:pt idx="697">
                  <c:v>0.62718206644058205</c:v>
                </c:pt>
                <c:pt idx="698">
                  <c:v>0.63294792175292902</c:v>
                </c:pt>
                <c:pt idx="699">
                  <c:v>0.63218218088150002</c:v>
                </c:pt>
                <c:pt idx="700">
                  <c:v>0.62966167926788297</c:v>
                </c:pt>
                <c:pt idx="701">
                  <c:v>0.63607704639434803</c:v>
                </c:pt>
                <c:pt idx="702">
                  <c:v>0.63407891988754195</c:v>
                </c:pt>
                <c:pt idx="703">
                  <c:v>0.63570541143417303</c:v>
                </c:pt>
                <c:pt idx="704">
                  <c:v>0.63840943574905396</c:v>
                </c:pt>
                <c:pt idx="705">
                  <c:v>0.63535630702972401</c:v>
                </c:pt>
                <c:pt idx="706">
                  <c:v>0.63831216096877996</c:v>
                </c:pt>
                <c:pt idx="707">
                  <c:v>0.63165390491485596</c:v>
                </c:pt>
                <c:pt idx="708">
                  <c:v>0.62418079376220703</c:v>
                </c:pt>
                <c:pt idx="709">
                  <c:v>0.63613224029541005</c:v>
                </c:pt>
                <c:pt idx="710">
                  <c:v>0.63409554958343495</c:v>
                </c:pt>
                <c:pt idx="711">
                  <c:v>0.63864153623580899</c:v>
                </c:pt>
                <c:pt idx="712">
                  <c:v>0.64113718271255404</c:v>
                </c:pt>
                <c:pt idx="713">
                  <c:v>0.63790160417556696</c:v>
                </c:pt>
                <c:pt idx="714">
                  <c:v>0.64871329069137496</c:v>
                </c:pt>
                <c:pt idx="715">
                  <c:v>0.63330167531967096</c:v>
                </c:pt>
                <c:pt idx="716">
                  <c:v>0.62412935495376498</c:v>
                </c:pt>
                <c:pt idx="717">
                  <c:v>0.62902337312698298</c:v>
                </c:pt>
                <c:pt idx="718">
                  <c:v>0.636818706989288</c:v>
                </c:pt>
                <c:pt idx="719">
                  <c:v>0.63226836919784501</c:v>
                </c:pt>
                <c:pt idx="720">
                  <c:v>0.63398510217666604</c:v>
                </c:pt>
                <c:pt idx="721">
                  <c:v>0.62262487411499001</c:v>
                </c:pt>
                <c:pt idx="722">
                  <c:v>0.63337695598602295</c:v>
                </c:pt>
                <c:pt idx="723">
                  <c:v>0.62926238775253296</c:v>
                </c:pt>
                <c:pt idx="724">
                  <c:v>0.63128620386123602</c:v>
                </c:pt>
                <c:pt idx="725">
                  <c:v>0.634865462779998</c:v>
                </c:pt>
                <c:pt idx="726">
                  <c:v>0.63767492771148604</c:v>
                </c:pt>
                <c:pt idx="727">
                  <c:v>0.63046300411224299</c:v>
                </c:pt>
                <c:pt idx="728">
                  <c:v>0.63200718164443903</c:v>
                </c:pt>
                <c:pt idx="729">
                  <c:v>0.623313128948211</c:v>
                </c:pt>
                <c:pt idx="730">
                  <c:v>0.64003372192382801</c:v>
                </c:pt>
                <c:pt idx="731">
                  <c:v>0.63887572288513095</c:v>
                </c:pt>
                <c:pt idx="732">
                  <c:v>0.64278453588485696</c:v>
                </c:pt>
                <c:pt idx="733">
                  <c:v>0.63284432888030995</c:v>
                </c:pt>
                <c:pt idx="734">
                  <c:v>0.62527722120285001</c:v>
                </c:pt>
                <c:pt idx="735">
                  <c:v>0.63385617733001698</c:v>
                </c:pt>
                <c:pt idx="736">
                  <c:v>0.62857562303543002</c:v>
                </c:pt>
                <c:pt idx="737">
                  <c:v>0.62704640626907304</c:v>
                </c:pt>
                <c:pt idx="738">
                  <c:v>0.63520419597625699</c:v>
                </c:pt>
                <c:pt idx="739">
                  <c:v>0.63827985525131203</c:v>
                </c:pt>
                <c:pt idx="740">
                  <c:v>0.63151031732559204</c:v>
                </c:pt>
                <c:pt idx="741">
                  <c:v>0.63331443071365301</c:v>
                </c:pt>
                <c:pt idx="742">
                  <c:v>0.632770955562591</c:v>
                </c:pt>
                <c:pt idx="743">
                  <c:v>0.62818062305450395</c:v>
                </c:pt>
                <c:pt idx="744">
                  <c:v>0.63665252923965399</c:v>
                </c:pt>
                <c:pt idx="745">
                  <c:v>0.63063079118728604</c:v>
                </c:pt>
                <c:pt idx="746">
                  <c:v>0.63524407148361195</c:v>
                </c:pt>
                <c:pt idx="747">
                  <c:v>0.63008463382720903</c:v>
                </c:pt>
                <c:pt idx="748">
                  <c:v>0.63448679447173995</c:v>
                </c:pt>
                <c:pt idx="749">
                  <c:v>0.63933879137039096</c:v>
                </c:pt>
                <c:pt idx="750">
                  <c:v>0.63130795955657903</c:v>
                </c:pt>
                <c:pt idx="751">
                  <c:v>0.62848889827728205</c:v>
                </c:pt>
                <c:pt idx="752">
                  <c:v>0.63207197189330999</c:v>
                </c:pt>
                <c:pt idx="753">
                  <c:v>0.64021021127700795</c:v>
                </c:pt>
                <c:pt idx="754">
                  <c:v>0.636036396026611</c:v>
                </c:pt>
                <c:pt idx="755">
                  <c:v>0.62753075361251798</c:v>
                </c:pt>
                <c:pt idx="756">
                  <c:v>0.63244193792343095</c:v>
                </c:pt>
                <c:pt idx="757">
                  <c:v>0.63959509134292603</c:v>
                </c:pt>
                <c:pt idx="758">
                  <c:v>0.627191841602325</c:v>
                </c:pt>
                <c:pt idx="759">
                  <c:v>0.63500469923019398</c:v>
                </c:pt>
                <c:pt idx="760">
                  <c:v>0.634355008602142</c:v>
                </c:pt>
                <c:pt idx="761">
                  <c:v>0.62946814298629705</c:v>
                </c:pt>
                <c:pt idx="762">
                  <c:v>0.63186615705490101</c:v>
                </c:pt>
                <c:pt idx="763">
                  <c:v>0.63522851467132502</c:v>
                </c:pt>
                <c:pt idx="764">
                  <c:v>0.63634759187698298</c:v>
                </c:pt>
                <c:pt idx="765">
                  <c:v>0.62725132703781095</c:v>
                </c:pt>
                <c:pt idx="766">
                  <c:v>0.62418937683105402</c:v>
                </c:pt>
                <c:pt idx="767">
                  <c:v>0.63509941101074197</c:v>
                </c:pt>
                <c:pt idx="768">
                  <c:v>0.63221538066864003</c:v>
                </c:pt>
                <c:pt idx="769">
                  <c:v>0.62991100549697798</c:v>
                </c:pt>
                <c:pt idx="770">
                  <c:v>0.63311433792114202</c:v>
                </c:pt>
                <c:pt idx="771">
                  <c:v>0.63192659616470304</c:v>
                </c:pt>
                <c:pt idx="772">
                  <c:v>0.62995392084121704</c:v>
                </c:pt>
                <c:pt idx="773">
                  <c:v>0.63040518760681097</c:v>
                </c:pt>
                <c:pt idx="774">
                  <c:v>0.63561558723449696</c:v>
                </c:pt>
                <c:pt idx="775">
                  <c:v>0.63578695058822599</c:v>
                </c:pt>
                <c:pt idx="776">
                  <c:v>0.64078396558761597</c:v>
                </c:pt>
                <c:pt idx="777">
                  <c:v>0.62964612245559604</c:v>
                </c:pt>
                <c:pt idx="778">
                  <c:v>0.63049662113189697</c:v>
                </c:pt>
                <c:pt idx="779">
                  <c:v>0.63003230094909601</c:v>
                </c:pt>
                <c:pt idx="780">
                  <c:v>0.63301634788513095</c:v>
                </c:pt>
                <c:pt idx="781">
                  <c:v>0.62358844280242898</c:v>
                </c:pt>
                <c:pt idx="782">
                  <c:v>0.62947881221771196</c:v>
                </c:pt>
                <c:pt idx="783">
                  <c:v>0.64084613323211603</c:v>
                </c:pt>
                <c:pt idx="784">
                  <c:v>0.64391881227493197</c:v>
                </c:pt>
                <c:pt idx="785">
                  <c:v>0.639637351036071</c:v>
                </c:pt>
                <c:pt idx="786">
                  <c:v>0.63599050045013406</c:v>
                </c:pt>
                <c:pt idx="787">
                  <c:v>0.63667356967926003</c:v>
                </c:pt>
                <c:pt idx="788">
                  <c:v>0.62879455089569003</c:v>
                </c:pt>
                <c:pt idx="789">
                  <c:v>0.63250374794006303</c:v>
                </c:pt>
                <c:pt idx="790">
                  <c:v>0.63899046182632402</c:v>
                </c:pt>
                <c:pt idx="791">
                  <c:v>0.64243698120117099</c:v>
                </c:pt>
                <c:pt idx="792">
                  <c:v>0.636152684688568</c:v>
                </c:pt>
                <c:pt idx="793">
                  <c:v>0.62570303678512496</c:v>
                </c:pt>
                <c:pt idx="794">
                  <c:v>0.64359492063522294</c:v>
                </c:pt>
                <c:pt idx="795">
                  <c:v>0.63849049806594804</c:v>
                </c:pt>
                <c:pt idx="796">
                  <c:v>0.63143056631088201</c:v>
                </c:pt>
                <c:pt idx="797">
                  <c:v>0.635545194149017</c:v>
                </c:pt>
                <c:pt idx="798">
                  <c:v>0.62984102964401201</c:v>
                </c:pt>
                <c:pt idx="799">
                  <c:v>0.63832992315292303</c:v>
                </c:pt>
                <c:pt idx="800">
                  <c:v>0.63600808382034302</c:v>
                </c:pt>
                <c:pt idx="801">
                  <c:v>0.636460781097412</c:v>
                </c:pt>
                <c:pt idx="802">
                  <c:v>0.63782930374145497</c:v>
                </c:pt>
                <c:pt idx="803">
                  <c:v>0.63805276155471802</c:v>
                </c:pt>
                <c:pt idx="804">
                  <c:v>0.632970571517944</c:v>
                </c:pt>
                <c:pt idx="805">
                  <c:v>0.63866519927978505</c:v>
                </c:pt>
                <c:pt idx="806">
                  <c:v>0.63597214221954301</c:v>
                </c:pt>
                <c:pt idx="807">
                  <c:v>0.63520443439483598</c:v>
                </c:pt>
                <c:pt idx="808">
                  <c:v>0.63325935602188099</c:v>
                </c:pt>
                <c:pt idx="809">
                  <c:v>0.63511300086975098</c:v>
                </c:pt>
                <c:pt idx="810">
                  <c:v>0.637953400611877</c:v>
                </c:pt>
                <c:pt idx="811">
                  <c:v>0.631694555282592</c:v>
                </c:pt>
                <c:pt idx="812">
                  <c:v>0.63305008411407404</c:v>
                </c:pt>
                <c:pt idx="813">
                  <c:v>0.63880741596221902</c:v>
                </c:pt>
                <c:pt idx="814">
                  <c:v>0.63569015264511097</c:v>
                </c:pt>
                <c:pt idx="815">
                  <c:v>0.63088053464889504</c:v>
                </c:pt>
                <c:pt idx="816">
                  <c:v>0.63755470514297397</c:v>
                </c:pt>
                <c:pt idx="817">
                  <c:v>0.63560277223587003</c:v>
                </c:pt>
                <c:pt idx="818">
                  <c:v>0.64013594388961703</c:v>
                </c:pt>
                <c:pt idx="819">
                  <c:v>0.63590759038925104</c:v>
                </c:pt>
                <c:pt idx="820">
                  <c:v>0.62776356935501099</c:v>
                </c:pt>
                <c:pt idx="821">
                  <c:v>0.63422596454620295</c:v>
                </c:pt>
                <c:pt idx="822">
                  <c:v>0.632116079330444</c:v>
                </c:pt>
                <c:pt idx="823">
                  <c:v>0.63331156969070401</c:v>
                </c:pt>
                <c:pt idx="824">
                  <c:v>0.63364875316619795</c:v>
                </c:pt>
                <c:pt idx="825">
                  <c:v>0.64130920171737604</c:v>
                </c:pt>
                <c:pt idx="826">
                  <c:v>0.63730400800704901</c:v>
                </c:pt>
                <c:pt idx="827">
                  <c:v>0.63734519481658902</c:v>
                </c:pt>
                <c:pt idx="828">
                  <c:v>0.62677317857742298</c:v>
                </c:pt>
                <c:pt idx="829">
                  <c:v>0.637545526027679</c:v>
                </c:pt>
                <c:pt idx="830">
                  <c:v>0.635334312915802</c:v>
                </c:pt>
                <c:pt idx="831">
                  <c:v>0.62915229797363204</c:v>
                </c:pt>
                <c:pt idx="832">
                  <c:v>0.63380616903304998</c:v>
                </c:pt>
                <c:pt idx="833">
                  <c:v>0.63208252191543501</c:v>
                </c:pt>
                <c:pt idx="834">
                  <c:v>0.62937647104263295</c:v>
                </c:pt>
                <c:pt idx="835">
                  <c:v>0.63217318058013905</c:v>
                </c:pt>
                <c:pt idx="836">
                  <c:v>0.63322800397872903</c:v>
                </c:pt>
                <c:pt idx="837">
                  <c:v>0.63678175210952703</c:v>
                </c:pt>
                <c:pt idx="838">
                  <c:v>0.63852185010910001</c:v>
                </c:pt>
                <c:pt idx="839">
                  <c:v>0.63270378112792902</c:v>
                </c:pt>
                <c:pt idx="840">
                  <c:v>0.63756251335143999</c:v>
                </c:pt>
                <c:pt idx="841">
                  <c:v>0.63456147909164395</c:v>
                </c:pt>
                <c:pt idx="842">
                  <c:v>0.630210161209106</c:v>
                </c:pt>
                <c:pt idx="843">
                  <c:v>0.63952928781509399</c:v>
                </c:pt>
                <c:pt idx="844">
                  <c:v>0.63083314895629805</c:v>
                </c:pt>
                <c:pt idx="845">
                  <c:v>0.62868052721023504</c:v>
                </c:pt>
                <c:pt idx="846">
                  <c:v>0.63436216115951505</c:v>
                </c:pt>
                <c:pt idx="847">
                  <c:v>0.63428723812103205</c:v>
                </c:pt>
                <c:pt idx="848">
                  <c:v>0.63315117359161299</c:v>
                </c:pt>
                <c:pt idx="849">
                  <c:v>0.64142036437988204</c:v>
                </c:pt>
                <c:pt idx="850">
                  <c:v>0.63418930768966597</c:v>
                </c:pt>
                <c:pt idx="851">
                  <c:v>0.63583785295486395</c:v>
                </c:pt>
                <c:pt idx="852">
                  <c:v>0.63951861858367898</c:v>
                </c:pt>
                <c:pt idx="853">
                  <c:v>0.63101357221603305</c:v>
                </c:pt>
                <c:pt idx="854">
                  <c:v>0.63588964939117398</c:v>
                </c:pt>
                <c:pt idx="855">
                  <c:v>0.630304455757141</c:v>
                </c:pt>
                <c:pt idx="856">
                  <c:v>0.62360292673110895</c:v>
                </c:pt>
                <c:pt idx="857">
                  <c:v>0.63645452260971003</c:v>
                </c:pt>
                <c:pt idx="858">
                  <c:v>0.63080978393554599</c:v>
                </c:pt>
                <c:pt idx="859">
                  <c:v>0.63540834188461304</c:v>
                </c:pt>
                <c:pt idx="860">
                  <c:v>0.63563066720962502</c:v>
                </c:pt>
                <c:pt idx="861">
                  <c:v>0.63041043281555098</c:v>
                </c:pt>
                <c:pt idx="862">
                  <c:v>0.64515167474746704</c:v>
                </c:pt>
                <c:pt idx="863">
                  <c:v>0.63551682233810403</c:v>
                </c:pt>
                <c:pt idx="864">
                  <c:v>0.63207012414932195</c:v>
                </c:pt>
                <c:pt idx="865">
                  <c:v>0.63468027114868097</c:v>
                </c:pt>
                <c:pt idx="866">
                  <c:v>0.63484710454940796</c:v>
                </c:pt>
                <c:pt idx="867">
                  <c:v>0.62802612781524603</c:v>
                </c:pt>
                <c:pt idx="868">
                  <c:v>0.63733386993408203</c:v>
                </c:pt>
                <c:pt idx="869">
                  <c:v>0.63465619087219205</c:v>
                </c:pt>
                <c:pt idx="870">
                  <c:v>0.63413274288177401</c:v>
                </c:pt>
                <c:pt idx="871">
                  <c:v>0.62934124469757002</c:v>
                </c:pt>
                <c:pt idx="872">
                  <c:v>0.63184368610382002</c:v>
                </c:pt>
                <c:pt idx="873">
                  <c:v>0.63785159587860096</c:v>
                </c:pt>
                <c:pt idx="874">
                  <c:v>0.62927621603011996</c:v>
                </c:pt>
                <c:pt idx="875">
                  <c:v>0.63491195440292303</c:v>
                </c:pt>
                <c:pt idx="876">
                  <c:v>0.63417410850524902</c:v>
                </c:pt>
                <c:pt idx="877">
                  <c:v>0.64347493648528997</c:v>
                </c:pt>
                <c:pt idx="878">
                  <c:v>0.63283771276473999</c:v>
                </c:pt>
                <c:pt idx="879">
                  <c:v>0.63266688585281305</c:v>
                </c:pt>
                <c:pt idx="880">
                  <c:v>0.63716787099838201</c:v>
                </c:pt>
                <c:pt idx="881">
                  <c:v>0.63204944133758501</c:v>
                </c:pt>
                <c:pt idx="882">
                  <c:v>0.63150125741958596</c:v>
                </c:pt>
                <c:pt idx="883">
                  <c:v>0.64017236232757502</c:v>
                </c:pt>
                <c:pt idx="884">
                  <c:v>0.63000702857971103</c:v>
                </c:pt>
                <c:pt idx="885">
                  <c:v>0.637392878532409</c:v>
                </c:pt>
                <c:pt idx="886">
                  <c:v>0.63099771738052302</c:v>
                </c:pt>
                <c:pt idx="887">
                  <c:v>0.64437597990036</c:v>
                </c:pt>
                <c:pt idx="888">
                  <c:v>0.63349097967147805</c:v>
                </c:pt>
                <c:pt idx="889">
                  <c:v>0.63537460565567005</c:v>
                </c:pt>
                <c:pt idx="890">
                  <c:v>0.64428651332855202</c:v>
                </c:pt>
                <c:pt idx="891">
                  <c:v>0.642797410488128</c:v>
                </c:pt>
                <c:pt idx="892">
                  <c:v>0.63039946556091297</c:v>
                </c:pt>
                <c:pt idx="893">
                  <c:v>0.62741744518279996</c:v>
                </c:pt>
                <c:pt idx="894">
                  <c:v>0.63961422443389804</c:v>
                </c:pt>
                <c:pt idx="895">
                  <c:v>0.63441181182861295</c:v>
                </c:pt>
                <c:pt idx="896">
                  <c:v>0.63886541128158503</c:v>
                </c:pt>
                <c:pt idx="897">
                  <c:v>0.63677078485488803</c:v>
                </c:pt>
                <c:pt idx="898">
                  <c:v>0.63255649805068903</c:v>
                </c:pt>
                <c:pt idx="899">
                  <c:v>0.63747972249984697</c:v>
                </c:pt>
                <c:pt idx="900">
                  <c:v>0.63780027627944902</c:v>
                </c:pt>
                <c:pt idx="901">
                  <c:v>0.63660049438476496</c:v>
                </c:pt>
                <c:pt idx="902">
                  <c:v>0.63508784770965498</c:v>
                </c:pt>
                <c:pt idx="903">
                  <c:v>0.63110697269439697</c:v>
                </c:pt>
                <c:pt idx="904">
                  <c:v>0.63242834806442205</c:v>
                </c:pt>
                <c:pt idx="905">
                  <c:v>0.63175386190414395</c:v>
                </c:pt>
                <c:pt idx="906">
                  <c:v>0.63470369577407804</c:v>
                </c:pt>
                <c:pt idx="907">
                  <c:v>0.62789773941039995</c:v>
                </c:pt>
                <c:pt idx="908">
                  <c:v>0.63579773902893</c:v>
                </c:pt>
                <c:pt idx="909">
                  <c:v>0.63535815477371205</c:v>
                </c:pt>
                <c:pt idx="910">
                  <c:v>0.64291489124298096</c:v>
                </c:pt>
                <c:pt idx="911">
                  <c:v>0.63295376300811701</c:v>
                </c:pt>
                <c:pt idx="912">
                  <c:v>0.62630885839462203</c:v>
                </c:pt>
                <c:pt idx="913">
                  <c:v>0.62751781940460205</c:v>
                </c:pt>
                <c:pt idx="914">
                  <c:v>0.63565397262573198</c:v>
                </c:pt>
                <c:pt idx="915">
                  <c:v>0.63128370046615601</c:v>
                </c:pt>
                <c:pt idx="916">
                  <c:v>0.622622311115264</c:v>
                </c:pt>
                <c:pt idx="917">
                  <c:v>0.63232028484344405</c:v>
                </c:pt>
                <c:pt idx="918">
                  <c:v>0.63512969017028797</c:v>
                </c:pt>
                <c:pt idx="919">
                  <c:v>0.631308913230896</c:v>
                </c:pt>
                <c:pt idx="920">
                  <c:v>0.63291764259338301</c:v>
                </c:pt>
                <c:pt idx="921">
                  <c:v>0.63505476713180498</c:v>
                </c:pt>
                <c:pt idx="922">
                  <c:v>0.64455181360244695</c:v>
                </c:pt>
                <c:pt idx="923">
                  <c:v>0.64318758249282804</c:v>
                </c:pt>
                <c:pt idx="924">
                  <c:v>0.63532269001007002</c:v>
                </c:pt>
                <c:pt idx="925">
                  <c:v>0.632282614707946</c:v>
                </c:pt>
                <c:pt idx="926">
                  <c:v>0.63318252563476496</c:v>
                </c:pt>
                <c:pt idx="927">
                  <c:v>0.626087427139282</c:v>
                </c:pt>
                <c:pt idx="928">
                  <c:v>0.63238877058029097</c:v>
                </c:pt>
                <c:pt idx="929">
                  <c:v>0.63145941495895297</c:v>
                </c:pt>
                <c:pt idx="930">
                  <c:v>0.63648867607116699</c:v>
                </c:pt>
                <c:pt idx="931">
                  <c:v>0.62656301259994496</c:v>
                </c:pt>
                <c:pt idx="932">
                  <c:v>0.64098453521728505</c:v>
                </c:pt>
                <c:pt idx="933">
                  <c:v>0.63788342475891102</c:v>
                </c:pt>
                <c:pt idx="934">
                  <c:v>0.63147985935211104</c:v>
                </c:pt>
                <c:pt idx="935">
                  <c:v>0.63136488199233998</c:v>
                </c:pt>
                <c:pt idx="936">
                  <c:v>0.63534438610076904</c:v>
                </c:pt>
                <c:pt idx="937">
                  <c:v>0.62958210706710804</c:v>
                </c:pt>
                <c:pt idx="938">
                  <c:v>0.63992327451705899</c:v>
                </c:pt>
                <c:pt idx="939">
                  <c:v>0.64154398441314697</c:v>
                </c:pt>
                <c:pt idx="940">
                  <c:v>0.63688462972640902</c:v>
                </c:pt>
                <c:pt idx="941">
                  <c:v>0.639817655086517</c:v>
                </c:pt>
                <c:pt idx="942">
                  <c:v>0.62961971759796098</c:v>
                </c:pt>
                <c:pt idx="943">
                  <c:v>0.622625231742858</c:v>
                </c:pt>
                <c:pt idx="944">
                  <c:v>0.63562268018722501</c:v>
                </c:pt>
                <c:pt idx="945">
                  <c:v>0.63194620609283403</c:v>
                </c:pt>
                <c:pt idx="946">
                  <c:v>0.63352876901626498</c:v>
                </c:pt>
                <c:pt idx="947">
                  <c:v>0.63542395830154397</c:v>
                </c:pt>
                <c:pt idx="948">
                  <c:v>0.63110285997390703</c:v>
                </c:pt>
                <c:pt idx="949">
                  <c:v>0.63360548019409102</c:v>
                </c:pt>
                <c:pt idx="950">
                  <c:v>0.62827962636947599</c:v>
                </c:pt>
                <c:pt idx="951">
                  <c:v>0.63923990726470903</c:v>
                </c:pt>
                <c:pt idx="952">
                  <c:v>0.63379406929016102</c:v>
                </c:pt>
                <c:pt idx="953">
                  <c:v>0.64266616106033303</c:v>
                </c:pt>
                <c:pt idx="954">
                  <c:v>0.635187447071075</c:v>
                </c:pt>
                <c:pt idx="955">
                  <c:v>0.63155990839004505</c:v>
                </c:pt>
                <c:pt idx="956">
                  <c:v>0.63063162565231301</c:v>
                </c:pt>
                <c:pt idx="957">
                  <c:v>0.63099551200866699</c:v>
                </c:pt>
                <c:pt idx="958">
                  <c:v>0.63630324602126997</c:v>
                </c:pt>
                <c:pt idx="959">
                  <c:v>0.63265693187713601</c:v>
                </c:pt>
                <c:pt idx="960">
                  <c:v>0.64157992601394598</c:v>
                </c:pt>
                <c:pt idx="961">
                  <c:v>0.63725090026855402</c:v>
                </c:pt>
                <c:pt idx="962">
                  <c:v>0.636519014835357</c:v>
                </c:pt>
                <c:pt idx="963">
                  <c:v>0.63579684495925903</c:v>
                </c:pt>
                <c:pt idx="964">
                  <c:v>0.63234239816665605</c:v>
                </c:pt>
                <c:pt idx="965">
                  <c:v>0.63221824169158902</c:v>
                </c:pt>
                <c:pt idx="966">
                  <c:v>0.632990062236785</c:v>
                </c:pt>
                <c:pt idx="967">
                  <c:v>0.63307249546051003</c:v>
                </c:pt>
                <c:pt idx="968">
                  <c:v>0.62974578142166104</c:v>
                </c:pt>
                <c:pt idx="969">
                  <c:v>0.62890845537185602</c:v>
                </c:pt>
                <c:pt idx="970">
                  <c:v>0.63027286529541005</c:v>
                </c:pt>
                <c:pt idx="971">
                  <c:v>0.63783884048461903</c:v>
                </c:pt>
                <c:pt idx="972">
                  <c:v>0.63132363557815496</c:v>
                </c:pt>
                <c:pt idx="973">
                  <c:v>0.628789782524108</c:v>
                </c:pt>
                <c:pt idx="974">
                  <c:v>0.63444596529006902</c:v>
                </c:pt>
                <c:pt idx="975">
                  <c:v>0.62994337081909102</c:v>
                </c:pt>
                <c:pt idx="976">
                  <c:v>0.62534624338150002</c:v>
                </c:pt>
                <c:pt idx="977">
                  <c:v>0.64075237512588501</c:v>
                </c:pt>
                <c:pt idx="978">
                  <c:v>0.63962131738662698</c:v>
                </c:pt>
                <c:pt idx="979">
                  <c:v>0.64207565784454301</c:v>
                </c:pt>
                <c:pt idx="980">
                  <c:v>0.63501226902008001</c:v>
                </c:pt>
                <c:pt idx="981">
                  <c:v>0.63591206073760898</c:v>
                </c:pt>
                <c:pt idx="982">
                  <c:v>0.62911337614059404</c:v>
                </c:pt>
                <c:pt idx="983">
                  <c:v>0.62872785329818703</c:v>
                </c:pt>
                <c:pt idx="984">
                  <c:v>0.63960504531860296</c:v>
                </c:pt>
                <c:pt idx="985">
                  <c:v>0.63734877109527499</c:v>
                </c:pt>
                <c:pt idx="986">
                  <c:v>0.63858658075332597</c:v>
                </c:pt>
                <c:pt idx="987">
                  <c:v>0.63444817066192605</c:v>
                </c:pt>
                <c:pt idx="988">
                  <c:v>0.63014316558837802</c:v>
                </c:pt>
                <c:pt idx="989">
                  <c:v>0.631170213222503</c:v>
                </c:pt>
                <c:pt idx="990">
                  <c:v>0.63566392660140902</c:v>
                </c:pt>
                <c:pt idx="991">
                  <c:v>0.63922888040542603</c:v>
                </c:pt>
                <c:pt idx="992">
                  <c:v>0.63715171813964799</c:v>
                </c:pt>
                <c:pt idx="993">
                  <c:v>0.63359415531158403</c:v>
                </c:pt>
                <c:pt idx="994">
                  <c:v>0.63593900203704801</c:v>
                </c:pt>
                <c:pt idx="995">
                  <c:v>0.63457041978836004</c:v>
                </c:pt>
                <c:pt idx="996">
                  <c:v>0.631325423717498</c:v>
                </c:pt>
                <c:pt idx="997">
                  <c:v>0.63259607553482</c:v>
                </c:pt>
                <c:pt idx="998">
                  <c:v>0.63982862234115601</c:v>
                </c:pt>
                <c:pt idx="999">
                  <c:v>0.63932633399963301</c:v>
                </c:pt>
                <c:pt idx="1000">
                  <c:v>0.63343971967697099</c:v>
                </c:pt>
                <c:pt idx="1001">
                  <c:v>0.63361495733261097</c:v>
                </c:pt>
                <c:pt idx="1002">
                  <c:v>0.63142228126525801</c:v>
                </c:pt>
                <c:pt idx="1003">
                  <c:v>0.63336080312728804</c:v>
                </c:pt>
                <c:pt idx="1004">
                  <c:v>0.63910973072052002</c:v>
                </c:pt>
                <c:pt idx="1005">
                  <c:v>0.63498342037200906</c:v>
                </c:pt>
                <c:pt idx="1006">
                  <c:v>0.63745534420013406</c:v>
                </c:pt>
                <c:pt idx="1007">
                  <c:v>0.63522672653198198</c:v>
                </c:pt>
                <c:pt idx="1008">
                  <c:v>0.64402121305465698</c:v>
                </c:pt>
                <c:pt idx="1009">
                  <c:v>0.63074183464050204</c:v>
                </c:pt>
                <c:pt idx="1010">
                  <c:v>0.635289907455444</c:v>
                </c:pt>
                <c:pt idx="1011">
                  <c:v>0.63592481613159102</c:v>
                </c:pt>
                <c:pt idx="1012">
                  <c:v>0.62635844945907504</c:v>
                </c:pt>
                <c:pt idx="1013">
                  <c:v>0.62592184543609597</c:v>
                </c:pt>
                <c:pt idx="1014">
                  <c:v>0.63481068611144997</c:v>
                </c:pt>
                <c:pt idx="1015">
                  <c:v>0.63370996713638295</c:v>
                </c:pt>
                <c:pt idx="1016">
                  <c:v>0.63447970151901201</c:v>
                </c:pt>
                <c:pt idx="1017">
                  <c:v>0.63276767730712802</c:v>
                </c:pt>
                <c:pt idx="1018">
                  <c:v>0.63559967279434204</c:v>
                </c:pt>
                <c:pt idx="1019">
                  <c:v>0.63161283731460505</c:v>
                </c:pt>
                <c:pt idx="1020">
                  <c:v>0.63256150484085005</c:v>
                </c:pt>
                <c:pt idx="1021">
                  <c:v>0.63234198093414296</c:v>
                </c:pt>
                <c:pt idx="1022">
                  <c:v>0.63344359397888095</c:v>
                </c:pt>
                <c:pt idx="1023">
                  <c:v>0.63290703296661299</c:v>
                </c:pt>
                <c:pt idx="1024">
                  <c:v>0.63194161653518599</c:v>
                </c:pt>
                <c:pt idx="1025">
                  <c:v>0.63349825143813998</c:v>
                </c:pt>
                <c:pt idx="1026">
                  <c:v>0.63099604845046997</c:v>
                </c:pt>
                <c:pt idx="1027">
                  <c:v>0.63465023040771396</c:v>
                </c:pt>
                <c:pt idx="1028">
                  <c:v>0.63131701946258501</c:v>
                </c:pt>
                <c:pt idx="1029">
                  <c:v>0.63041847944259599</c:v>
                </c:pt>
                <c:pt idx="1030">
                  <c:v>0.63266026973724299</c:v>
                </c:pt>
                <c:pt idx="1031">
                  <c:v>0.63327902555465698</c:v>
                </c:pt>
                <c:pt idx="1032">
                  <c:v>0.63203430175781194</c:v>
                </c:pt>
                <c:pt idx="1033">
                  <c:v>0.63195884227752597</c:v>
                </c:pt>
                <c:pt idx="1034">
                  <c:v>0.63389140367507901</c:v>
                </c:pt>
                <c:pt idx="1035">
                  <c:v>0.63785523176193204</c:v>
                </c:pt>
                <c:pt idx="1036">
                  <c:v>0.63124901056289595</c:v>
                </c:pt>
                <c:pt idx="1037">
                  <c:v>0.63474804162979104</c:v>
                </c:pt>
                <c:pt idx="1038">
                  <c:v>0.62939816713333097</c:v>
                </c:pt>
                <c:pt idx="1039">
                  <c:v>0.64129990339279097</c:v>
                </c:pt>
                <c:pt idx="1040">
                  <c:v>0.63507854938507002</c:v>
                </c:pt>
                <c:pt idx="1041">
                  <c:v>0.63412082195281905</c:v>
                </c:pt>
                <c:pt idx="1042">
                  <c:v>0.63653767108917203</c:v>
                </c:pt>
                <c:pt idx="1043">
                  <c:v>0.63514596223831099</c:v>
                </c:pt>
                <c:pt idx="1044">
                  <c:v>0.62892901897430398</c:v>
                </c:pt>
                <c:pt idx="1045">
                  <c:v>0.634069204330444</c:v>
                </c:pt>
                <c:pt idx="1046">
                  <c:v>0.63648998737335205</c:v>
                </c:pt>
                <c:pt idx="1047">
                  <c:v>0.63287466764449996</c:v>
                </c:pt>
                <c:pt idx="1048">
                  <c:v>0.63376230001449496</c:v>
                </c:pt>
                <c:pt idx="1049">
                  <c:v>0.63418817520141602</c:v>
                </c:pt>
                <c:pt idx="1050">
                  <c:v>0.63392484188079801</c:v>
                </c:pt>
                <c:pt idx="1051">
                  <c:v>0.63316267728805498</c:v>
                </c:pt>
                <c:pt idx="1052">
                  <c:v>0.63633602857589699</c:v>
                </c:pt>
                <c:pt idx="1053">
                  <c:v>0.63642024993896396</c:v>
                </c:pt>
                <c:pt idx="1054">
                  <c:v>0.63171350955963101</c:v>
                </c:pt>
                <c:pt idx="1055">
                  <c:v>0.63481235504150302</c:v>
                </c:pt>
                <c:pt idx="1056">
                  <c:v>0.62818527221679599</c:v>
                </c:pt>
                <c:pt idx="1057">
                  <c:v>0.63515293598175004</c:v>
                </c:pt>
                <c:pt idx="1058">
                  <c:v>0.63192099332809404</c:v>
                </c:pt>
                <c:pt idx="1059">
                  <c:v>0.63282763957977295</c:v>
                </c:pt>
                <c:pt idx="1060">
                  <c:v>0.63791203498840299</c:v>
                </c:pt>
                <c:pt idx="1061">
                  <c:v>0.63487768173217696</c:v>
                </c:pt>
                <c:pt idx="1062">
                  <c:v>0.63359463214874201</c:v>
                </c:pt>
                <c:pt idx="1063">
                  <c:v>0.63334608078002896</c:v>
                </c:pt>
                <c:pt idx="1064">
                  <c:v>0.62747305631637496</c:v>
                </c:pt>
                <c:pt idx="1065">
                  <c:v>0.63537126779556197</c:v>
                </c:pt>
                <c:pt idx="1066">
                  <c:v>0.62888944149017301</c:v>
                </c:pt>
                <c:pt idx="1067">
                  <c:v>0.63531607389449996</c:v>
                </c:pt>
                <c:pt idx="1068">
                  <c:v>0.64047020673751798</c:v>
                </c:pt>
                <c:pt idx="1069">
                  <c:v>0.62699925899505604</c:v>
                </c:pt>
                <c:pt idx="1070">
                  <c:v>0.63867342472076405</c:v>
                </c:pt>
                <c:pt idx="1071">
                  <c:v>0.62656843662261896</c:v>
                </c:pt>
                <c:pt idx="1072">
                  <c:v>0.63126057386398304</c:v>
                </c:pt>
                <c:pt idx="1073">
                  <c:v>0.63708633184432895</c:v>
                </c:pt>
                <c:pt idx="1074">
                  <c:v>0.63255912065505904</c:v>
                </c:pt>
                <c:pt idx="1075">
                  <c:v>0.64035326242446899</c:v>
                </c:pt>
                <c:pt idx="1076">
                  <c:v>0.63810777664184504</c:v>
                </c:pt>
                <c:pt idx="1077">
                  <c:v>0.63199722766876198</c:v>
                </c:pt>
                <c:pt idx="1078">
                  <c:v>0.63607692718505804</c:v>
                </c:pt>
                <c:pt idx="1079">
                  <c:v>0.63013368844985895</c:v>
                </c:pt>
                <c:pt idx="1080">
                  <c:v>0.63083207607269198</c:v>
                </c:pt>
                <c:pt idx="1081">
                  <c:v>0.63722741603851296</c:v>
                </c:pt>
                <c:pt idx="1082">
                  <c:v>0.63206189870834295</c:v>
                </c:pt>
                <c:pt idx="1083">
                  <c:v>0.63525700569152799</c:v>
                </c:pt>
                <c:pt idx="1084">
                  <c:v>0.63524258136749201</c:v>
                </c:pt>
                <c:pt idx="1085">
                  <c:v>0.62728601694107</c:v>
                </c:pt>
                <c:pt idx="1086">
                  <c:v>0.63095217943191495</c:v>
                </c:pt>
                <c:pt idx="1087">
                  <c:v>0.63652646541595403</c:v>
                </c:pt>
                <c:pt idx="1088">
                  <c:v>0.63339066505432096</c:v>
                </c:pt>
                <c:pt idx="1089">
                  <c:v>0.63605767488479603</c:v>
                </c:pt>
                <c:pt idx="1090">
                  <c:v>0.62987613677978505</c:v>
                </c:pt>
                <c:pt idx="1091">
                  <c:v>0.63863939046859697</c:v>
                </c:pt>
                <c:pt idx="1092">
                  <c:v>0.632451832294464</c:v>
                </c:pt>
                <c:pt idx="1093">
                  <c:v>0.63781648874282804</c:v>
                </c:pt>
                <c:pt idx="1094">
                  <c:v>0.64011818170547397</c:v>
                </c:pt>
                <c:pt idx="1095">
                  <c:v>0.635029077529907</c:v>
                </c:pt>
                <c:pt idx="1096">
                  <c:v>0.63894563913345304</c:v>
                </c:pt>
                <c:pt idx="1097">
                  <c:v>0.63568776845931996</c:v>
                </c:pt>
                <c:pt idx="1098">
                  <c:v>0.62841397523880005</c:v>
                </c:pt>
                <c:pt idx="1099">
                  <c:v>0.63881355524063099</c:v>
                </c:pt>
                <c:pt idx="1100">
                  <c:v>0.63527220487594604</c:v>
                </c:pt>
                <c:pt idx="1101">
                  <c:v>0.63336956501007002</c:v>
                </c:pt>
                <c:pt idx="1102">
                  <c:v>0.633220255374908</c:v>
                </c:pt>
                <c:pt idx="1103">
                  <c:v>0.63655632734298695</c:v>
                </c:pt>
                <c:pt idx="1104">
                  <c:v>0.63304203748703003</c:v>
                </c:pt>
                <c:pt idx="1105">
                  <c:v>0.63474261760711603</c:v>
                </c:pt>
                <c:pt idx="1106">
                  <c:v>0.64032411575317305</c:v>
                </c:pt>
                <c:pt idx="1107">
                  <c:v>0.63476449251174905</c:v>
                </c:pt>
                <c:pt idx="1108">
                  <c:v>0.632193863391876</c:v>
                </c:pt>
                <c:pt idx="1109">
                  <c:v>0.63573288917541504</c:v>
                </c:pt>
                <c:pt idx="1110">
                  <c:v>0.64225733280181796</c:v>
                </c:pt>
                <c:pt idx="1111">
                  <c:v>0.63468724489212003</c:v>
                </c:pt>
                <c:pt idx="1112">
                  <c:v>0.63764578104019098</c:v>
                </c:pt>
                <c:pt idx="1113">
                  <c:v>0.63735032081604004</c:v>
                </c:pt>
                <c:pt idx="1114">
                  <c:v>0.63432282209396296</c:v>
                </c:pt>
                <c:pt idx="1115">
                  <c:v>0.64021539688110296</c:v>
                </c:pt>
                <c:pt idx="1116">
                  <c:v>0.63327014446258501</c:v>
                </c:pt>
                <c:pt idx="1117">
                  <c:v>0.63299596309661799</c:v>
                </c:pt>
                <c:pt idx="1118">
                  <c:v>0.63442832231521595</c:v>
                </c:pt>
                <c:pt idx="1119">
                  <c:v>0.63093084096908503</c:v>
                </c:pt>
                <c:pt idx="1120">
                  <c:v>0.63902014493942205</c:v>
                </c:pt>
                <c:pt idx="1121">
                  <c:v>0.63414120674133301</c:v>
                </c:pt>
                <c:pt idx="1122">
                  <c:v>0.64006102085113503</c:v>
                </c:pt>
                <c:pt idx="1123">
                  <c:v>0.63688564300537098</c:v>
                </c:pt>
                <c:pt idx="1124">
                  <c:v>0.63146072626113803</c:v>
                </c:pt>
                <c:pt idx="1125">
                  <c:v>0.63399362564086903</c:v>
                </c:pt>
                <c:pt idx="1126">
                  <c:v>0.63735473155975297</c:v>
                </c:pt>
                <c:pt idx="1127">
                  <c:v>0.63121873140335005</c:v>
                </c:pt>
                <c:pt idx="1128">
                  <c:v>0.63403296470642001</c:v>
                </c:pt>
                <c:pt idx="1129">
                  <c:v>0.63648915290832497</c:v>
                </c:pt>
                <c:pt idx="1130">
                  <c:v>0.63546472787857</c:v>
                </c:pt>
                <c:pt idx="1131">
                  <c:v>0.629943966865539</c:v>
                </c:pt>
                <c:pt idx="1132">
                  <c:v>0.62996244430541903</c:v>
                </c:pt>
                <c:pt idx="1133">
                  <c:v>0.63580524921417203</c:v>
                </c:pt>
                <c:pt idx="1134">
                  <c:v>0.63871926069259599</c:v>
                </c:pt>
                <c:pt idx="1135">
                  <c:v>0.63115572929382302</c:v>
                </c:pt>
                <c:pt idx="1136">
                  <c:v>0.63549512624740601</c:v>
                </c:pt>
                <c:pt idx="1137">
                  <c:v>0.63439625501632602</c:v>
                </c:pt>
                <c:pt idx="1138">
                  <c:v>0.63644587993621804</c:v>
                </c:pt>
                <c:pt idx="1139">
                  <c:v>0.63457763195037797</c:v>
                </c:pt>
                <c:pt idx="1140">
                  <c:v>0.62912344932556097</c:v>
                </c:pt>
                <c:pt idx="1141">
                  <c:v>0.62813615798950195</c:v>
                </c:pt>
                <c:pt idx="1142">
                  <c:v>0.63662612438201904</c:v>
                </c:pt>
                <c:pt idx="1143">
                  <c:v>0.63327372074127197</c:v>
                </c:pt>
                <c:pt idx="1144">
                  <c:v>0.63453787565231301</c:v>
                </c:pt>
                <c:pt idx="1145">
                  <c:v>0.62902712821960405</c:v>
                </c:pt>
                <c:pt idx="1146">
                  <c:v>0.63575989007949796</c:v>
                </c:pt>
                <c:pt idx="1147">
                  <c:v>0.633547663688659</c:v>
                </c:pt>
                <c:pt idx="1148">
                  <c:v>0.63344842195510798</c:v>
                </c:pt>
                <c:pt idx="1149">
                  <c:v>0.63374882936477595</c:v>
                </c:pt>
                <c:pt idx="1150">
                  <c:v>0.63954108953475897</c:v>
                </c:pt>
                <c:pt idx="1151">
                  <c:v>0.63571757078170699</c:v>
                </c:pt>
                <c:pt idx="1152">
                  <c:v>0.63498836755752497</c:v>
                </c:pt>
                <c:pt idx="1153">
                  <c:v>0.62970095872878995</c:v>
                </c:pt>
                <c:pt idx="1154">
                  <c:v>0.63844305276870705</c:v>
                </c:pt>
                <c:pt idx="1155">
                  <c:v>0.64005184173583896</c:v>
                </c:pt>
                <c:pt idx="1156">
                  <c:v>0.63935828208923295</c:v>
                </c:pt>
                <c:pt idx="1157">
                  <c:v>0.63061004877090399</c:v>
                </c:pt>
                <c:pt idx="1158">
                  <c:v>0.63595092296600297</c:v>
                </c:pt>
                <c:pt idx="1159">
                  <c:v>0.62795865535735995</c:v>
                </c:pt>
                <c:pt idx="1160">
                  <c:v>0.63397550582885698</c:v>
                </c:pt>
                <c:pt idx="1161">
                  <c:v>0.631170034408569</c:v>
                </c:pt>
                <c:pt idx="1162">
                  <c:v>0.63362115621566695</c:v>
                </c:pt>
                <c:pt idx="1163">
                  <c:v>0.63610792160034102</c:v>
                </c:pt>
                <c:pt idx="1164">
                  <c:v>0.63867247104644698</c:v>
                </c:pt>
                <c:pt idx="1165">
                  <c:v>0.63719660043716397</c:v>
                </c:pt>
                <c:pt idx="1166">
                  <c:v>0.63354986906051602</c:v>
                </c:pt>
                <c:pt idx="1167">
                  <c:v>0.63784575462341297</c:v>
                </c:pt>
                <c:pt idx="1168">
                  <c:v>0.64578717947006203</c:v>
                </c:pt>
                <c:pt idx="1169">
                  <c:v>0.63697582483291604</c:v>
                </c:pt>
                <c:pt idx="1170">
                  <c:v>0.63553994894027699</c:v>
                </c:pt>
                <c:pt idx="1171">
                  <c:v>0.64248228073120095</c:v>
                </c:pt>
                <c:pt idx="1172">
                  <c:v>0.63231772184371904</c:v>
                </c:pt>
                <c:pt idx="1173">
                  <c:v>0.62783449888229304</c:v>
                </c:pt>
                <c:pt idx="1174">
                  <c:v>0.63494259119033802</c:v>
                </c:pt>
                <c:pt idx="1175">
                  <c:v>0.63265365362167303</c:v>
                </c:pt>
                <c:pt idx="1176">
                  <c:v>0.628254294395446</c:v>
                </c:pt>
                <c:pt idx="1177">
                  <c:v>0.63091242313384999</c:v>
                </c:pt>
                <c:pt idx="1178">
                  <c:v>0.63502740859985296</c:v>
                </c:pt>
                <c:pt idx="1179">
                  <c:v>0.63262957334518399</c:v>
                </c:pt>
                <c:pt idx="1180">
                  <c:v>0.63846963644027699</c:v>
                </c:pt>
                <c:pt idx="1181">
                  <c:v>0.633955419063568</c:v>
                </c:pt>
                <c:pt idx="1182">
                  <c:v>0.63766515254974299</c:v>
                </c:pt>
                <c:pt idx="1183">
                  <c:v>0.63958108425140303</c:v>
                </c:pt>
                <c:pt idx="1184">
                  <c:v>0.63526397943496704</c:v>
                </c:pt>
                <c:pt idx="1185">
                  <c:v>0.63655018806457497</c:v>
                </c:pt>
                <c:pt idx="1186">
                  <c:v>0.63505709171295099</c:v>
                </c:pt>
                <c:pt idx="1187">
                  <c:v>0.63671010732650701</c:v>
                </c:pt>
                <c:pt idx="1188">
                  <c:v>0.63183778524398804</c:v>
                </c:pt>
                <c:pt idx="1189">
                  <c:v>0.63501065969467096</c:v>
                </c:pt>
                <c:pt idx="1190">
                  <c:v>0.63184607028961104</c:v>
                </c:pt>
                <c:pt idx="1191">
                  <c:v>0.63623821735382002</c:v>
                </c:pt>
                <c:pt idx="1192">
                  <c:v>0.63500517606735196</c:v>
                </c:pt>
                <c:pt idx="1193">
                  <c:v>0.63096630573272705</c:v>
                </c:pt>
                <c:pt idx="1194">
                  <c:v>0.62898749113082797</c:v>
                </c:pt>
                <c:pt idx="1195">
                  <c:v>0.63282042741775502</c:v>
                </c:pt>
                <c:pt idx="1196">
                  <c:v>0.63442319631576505</c:v>
                </c:pt>
                <c:pt idx="1197">
                  <c:v>0.62747126817703203</c:v>
                </c:pt>
                <c:pt idx="1198">
                  <c:v>0.63693493604660001</c:v>
                </c:pt>
                <c:pt idx="1199">
                  <c:v>0.63648539781570401</c:v>
                </c:pt>
                <c:pt idx="1200">
                  <c:v>0.63566225767135598</c:v>
                </c:pt>
                <c:pt idx="1201">
                  <c:v>0.63473600149154596</c:v>
                </c:pt>
                <c:pt idx="1202">
                  <c:v>0.63676524162292403</c:v>
                </c:pt>
                <c:pt idx="1203">
                  <c:v>0.63612121343612604</c:v>
                </c:pt>
                <c:pt idx="1204">
                  <c:v>0.63591265678405695</c:v>
                </c:pt>
                <c:pt idx="1205">
                  <c:v>0.63232046365737904</c:v>
                </c:pt>
                <c:pt idx="1206">
                  <c:v>0.63857686519622803</c:v>
                </c:pt>
                <c:pt idx="1207">
                  <c:v>0.63316893577575595</c:v>
                </c:pt>
                <c:pt idx="1208">
                  <c:v>0.63588750362396196</c:v>
                </c:pt>
                <c:pt idx="1209">
                  <c:v>0.63216650485992398</c:v>
                </c:pt>
                <c:pt idx="1210">
                  <c:v>0.63808649778366</c:v>
                </c:pt>
                <c:pt idx="1211">
                  <c:v>0.63596540689468295</c:v>
                </c:pt>
                <c:pt idx="1212">
                  <c:v>0.63672268390655495</c:v>
                </c:pt>
                <c:pt idx="1213">
                  <c:v>0.63303083181381203</c:v>
                </c:pt>
                <c:pt idx="1214">
                  <c:v>0.63309514522552401</c:v>
                </c:pt>
                <c:pt idx="1215">
                  <c:v>0.63150894641876198</c:v>
                </c:pt>
                <c:pt idx="1216">
                  <c:v>0.63120448589324896</c:v>
                </c:pt>
                <c:pt idx="1217">
                  <c:v>0.62932622432708696</c:v>
                </c:pt>
                <c:pt idx="1218">
                  <c:v>0.63458216190338101</c:v>
                </c:pt>
                <c:pt idx="1219">
                  <c:v>0.63511949777603105</c:v>
                </c:pt>
                <c:pt idx="1220">
                  <c:v>0.63719439506530695</c:v>
                </c:pt>
                <c:pt idx="1221">
                  <c:v>0.63663750886917103</c:v>
                </c:pt>
                <c:pt idx="1222">
                  <c:v>0.63394200801849299</c:v>
                </c:pt>
                <c:pt idx="1223">
                  <c:v>0.635173439979553</c:v>
                </c:pt>
                <c:pt idx="1224">
                  <c:v>0.63517290353775002</c:v>
                </c:pt>
                <c:pt idx="1225">
                  <c:v>0.63862353563308705</c:v>
                </c:pt>
                <c:pt idx="1226">
                  <c:v>0.632085680961608</c:v>
                </c:pt>
                <c:pt idx="1227">
                  <c:v>0.63498663902282704</c:v>
                </c:pt>
                <c:pt idx="1228">
                  <c:v>0.63210713863372803</c:v>
                </c:pt>
                <c:pt idx="1229">
                  <c:v>0.63405615091323797</c:v>
                </c:pt>
                <c:pt idx="1230">
                  <c:v>0.63166034221649103</c:v>
                </c:pt>
                <c:pt idx="1231">
                  <c:v>0.63222116231918302</c:v>
                </c:pt>
                <c:pt idx="1232">
                  <c:v>0.63248109817504805</c:v>
                </c:pt>
                <c:pt idx="1233">
                  <c:v>0.63735985755920399</c:v>
                </c:pt>
                <c:pt idx="1234">
                  <c:v>0.62849783897399902</c:v>
                </c:pt>
                <c:pt idx="1235">
                  <c:v>0.63049811124801602</c:v>
                </c:pt>
                <c:pt idx="1236">
                  <c:v>0.63135105371475198</c:v>
                </c:pt>
                <c:pt idx="1237">
                  <c:v>0.63064527511596602</c:v>
                </c:pt>
                <c:pt idx="1238">
                  <c:v>0.63410860300063998</c:v>
                </c:pt>
                <c:pt idx="1239">
                  <c:v>0.62995105981826705</c:v>
                </c:pt>
                <c:pt idx="1240">
                  <c:v>0.62997126579284601</c:v>
                </c:pt>
                <c:pt idx="1241">
                  <c:v>0.63165324926376298</c:v>
                </c:pt>
                <c:pt idx="1242">
                  <c:v>0.62945967912673895</c:v>
                </c:pt>
                <c:pt idx="1243">
                  <c:v>0.63655024766921997</c:v>
                </c:pt>
                <c:pt idx="1244">
                  <c:v>0.62756645679473799</c:v>
                </c:pt>
                <c:pt idx="1245">
                  <c:v>0.63516902923583896</c:v>
                </c:pt>
                <c:pt idx="1246">
                  <c:v>0.63179862499237005</c:v>
                </c:pt>
                <c:pt idx="1247">
                  <c:v>0.63280522823333696</c:v>
                </c:pt>
                <c:pt idx="1248">
                  <c:v>0.63066470623016302</c:v>
                </c:pt>
                <c:pt idx="1249">
                  <c:v>0.62858068943023604</c:v>
                </c:pt>
                <c:pt idx="1250">
                  <c:v>0.63795721530914296</c:v>
                </c:pt>
                <c:pt idx="1251">
                  <c:v>0.63121765851974398</c:v>
                </c:pt>
                <c:pt idx="1252">
                  <c:v>0.63854449987411499</c:v>
                </c:pt>
                <c:pt idx="1253">
                  <c:v>0.63710951805114702</c:v>
                </c:pt>
                <c:pt idx="1254">
                  <c:v>0.63387846946716297</c:v>
                </c:pt>
                <c:pt idx="1255">
                  <c:v>0.63621991872787398</c:v>
                </c:pt>
                <c:pt idx="1256">
                  <c:v>0.63346922397613503</c:v>
                </c:pt>
                <c:pt idx="1257">
                  <c:v>0.63560169935226396</c:v>
                </c:pt>
                <c:pt idx="1258">
                  <c:v>0.63069951534271196</c:v>
                </c:pt>
                <c:pt idx="1259">
                  <c:v>0.632343530654907</c:v>
                </c:pt>
                <c:pt idx="1260">
                  <c:v>0.63179641962051303</c:v>
                </c:pt>
                <c:pt idx="1261">
                  <c:v>0.63298547267913796</c:v>
                </c:pt>
                <c:pt idx="1262">
                  <c:v>0.63355171680450395</c:v>
                </c:pt>
                <c:pt idx="1263">
                  <c:v>0.63821315765380804</c:v>
                </c:pt>
                <c:pt idx="1264">
                  <c:v>0.63223332166671697</c:v>
                </c:pt>
                <c:pt idx="1265">
                  <c:v>0.63047730922698897</c:v>
                </c:pt>
                <c:pt idx="1266">
                  <c:v>0.63371789455413796</c:v>
                </c:pt>
                <c:pt idx="1267">
                  <c:v>0.63206750154495195</c:v>
                </c:pt>
                <c:pt idx="1268">
                  <c:v>0.63092994689941395</c:v>
                </c:pt>
                <c:pt idx="1269">
                  <c:v>0.63474917411804199</c:v>
                </c:pt>
                <c:pt idx="1270">
                  <c:v>0.63453745841979903</c:v>
                </c:pt>
                <c:pt idx="1271">
                  <c:v>0.63274079561233498</c:v>
                </c:pt>
                <c:pt idx="1272">
                  <c:v>0.63401043415069502</c:v>
                </c:pt>
                <c:pt idx="1273">
                  <c:v>0.63112831115722601</c:v>
                </c:pt>
                <c:pt idx="1274">
                  <c:v>0.63396924734115601</c:v>
                </c:pt>
                <c:pt idx="1275">
                  <c:v>0.63227266073226895</c:v>
                </c:pt>
                <c:pt idx="1276">
                  <c:v>0.63064700365066495</c:v>
                </c:pt>
                <c:pt idx="1277">
                  <c:v>0.63412833213806097</c:v>
                </c:pt>
                <c:pt idx="1278">
                  <c:v>0.63610702753067005</c:v>
                </c:pt>
                <c:pt idx="1279">
                  <c:v>0.63646876811981201</c:v>
                </c:pt>
                <c:pt idx="1280">
                  <c:v>0.63062298297882002</c:v>
                </c:pt>
                <c:pt idx="1281">
                  <c:v>0.63163530826568604</c:v>
                </c:pt>
                <c:pt idx="1282">
                  <c:v>0.63492041826248102</c:v>
                </c:pt>
                <c:pt idx="1283">
                  <c:v>0.63467216491699197</c:v>
                </c:pt>
                <c:pt idx="1284">
                  <c:v>0.63391971588134699</c:v>
                </c:pt>
                <c:pt idx="1285">
                  <c:v>0.63596457242965698</c:v>
                </c:pt>
                <c:pt idx="1286">
                  <c:v>0.63648092746734597</c:v>
                </c:pt>
                <c:pt idx="1287">
                  <c:v>0.63674515485763505</c:v>
                </c:pt>
                <c:pt idx="1288">
                  <c:v>0.63569998741149902</c:v>
                </c:pt>
                <c:pt idx="1289">
                  <c:v>0.63268798589706399</c:v>
                </c:pt>
                <c:pt idx="1290">
                  <c:v>0.63344097137451105</c:v>
                </c:pt>
                <c:pt idx="1291">
                  <c:v>0.63439649343490601</c:v>
                </c:pt>
                <c:pt idx="1292">
                  <c:v>0.63234448432922297</c:v>
                </c:pt>
                <c:pt idx="1293">
                  <c:v>0.636641085147857</c:v>
                </c:pt>
                <c:pt idx="1294">
                  <c:v>0.634810030460357</c:v>
                </c:pt>
                <c:pt idx="1295">
                  <c:v>0.63085979223251298</c:v>
                </c:pt>
                <c:pt idx="1296">
                  <c:v>0.62803667783737105</c:v>
                </c:pt>
                <c:pt idx="1297">
                  <c:v>0.62969994544982899</c:v>
                </c:pt>
                <c:pt idx="1298">
                  <c:v>0.63632702827453602</c:v>
                </c:pt>
                <c:pt idx="1299">
                  <c:v>0.631447494029998</c:v>
                </c:pt>
                <c:pt idx="1300">
                  <c:v>0.63307917118072499</c:v>
                </c:pt>
                <c:pt idx="1301">
                  <c:v>0.62994492053985596</c:v>
                </c:pt>
                <c:pt idx="1302">
                  <c:v>0.63235563039779596</c:v>
                </c:pt>
                <c:pt idx="1303">
                  <c:v>0.63653892278671198</c:v>
                </c:pt>
                <c:pt idx="1304">
                  <c:v>0.62681019306182795</c:v>
                </c:pt>
                <c:pt idx="1305">
                  <c:v>0.64182096719741799</c:v>
                </c:pt>
                <c:pt idx="1306">
                  <c:v>0.63908648490905695</c:v>
                </c:pt>
                <c:pt idx="1307">
                  <c:v>0.63214278221130304</c:v>
                </c:pt>
                <c:pt idx="1308">
                  <c:v>0.63413453102111805</c:v>
                </c:pt>
                <c:pt idx="1309">
                  <c:v>0.63925641775131203</c:v>
                </c:pt>
                <c:pt idx="1310">
                  <c:v>0.62669181823730402</c:v>
                </c:pt>
                <c:pt idx="1311">
                  <c:v>0.63706302642822199</c:v>
                </c:pt>
                <c:pt idx="1312">
                  <c:v>0.63565248250961304</c:v>
                </c:pt>
                <c:pt idx="1313">
                  <c:v>0.63303238153457597</c:v>
                </c:pt>
                <c:pt idx="1314">
                  <c:v>0.63594317436218195</c:v>
                </c:pt>
                <c:pt idx="1315">
                  <c:v>0.63191515207290605</c:v>
                </c:pt>
                <c:pt idx="1316">
                  <c:v>0.63022440671920699</c:v>
                </c:pt>
                <c:pt idx="1317">
                  <c:v>0.63327872753143299</c:v>
                </c:pt>
                <c:pt idx="1318">
                  <c:v>0.63777875900268499</c:v>
                </c:pt>
                <c:pt idx="1319">
                  <c:v>0.63502997159957797</c:v>
                </c:pt>
                <c:pt idx="1320">
                  <c:v>0.63282155990600497</c:v>
                </c:pt>
                <c:pt idx="1321">
                  <c:v>0.63291621208190896</c:v>
                </c:pt>
                <c:pt idx="1322">
                  <c:v>0.63886016607284501</c:v>
                </c:pt>
                <c:pt idx="1323">
                  <c:v>0.63074135780334395</c:v>
                </c:pt>
                <c:pt idx="1324">
                  <c:v>0.63421982526779097</c:v>
                </c:pt>
                <c:pt idx="1325">
                  <c:v>0.63403409719467096</c:v>
                </c:pt>
                <c:pt idx="1326">
                  <c:v>0.63717049360275202</c:v>
                </c:pt>
                <c:pt idx="1327">
                  <c:v>0.63543456792831399</c:v>
                </c:pt>
                <c:pt idx="1328">
                  <c:v>0.63417524099349898</c:v>
                </c:pt>
                <c:pt idx="1329">
                  <c:v>0.634391069412231</c:v>
                </c:pt>
                <c:pt idx="1330">
                  <c:v>0.64009857177734297</c:v>
                </c:pt>
                <c:pt idx="1331">
                  <c:v>0.63651400804519598</c:v>
                </c:pt>
                <c:pt idx="1332">
                  <c:v>0.63445854187011697</c:v>
                </c:pt>
                <c:pt idx="1333">
                  <c:v>0.632623851299285</c:v>
                </c:pt>
                <c:pt idx="1334">
                  <c:v>0.63290607929229703</c:v>
                </c:pt>
                <c:pt idx="1335">
                  <c:v>0.637501060962677</c:v>
                </c:pt>
                <c:pt idx="1336">
                  <c:v>0.63285183906555098</c:v>
                </c:pt>
                <c:pt idx="1337">
                  <c:v>0.63348126411437899</c:v>
                </c:pt>
                <c:pt idx="1338">
                  <c:v>0.63634675741195601</c:v>
                </c:pt>
                <c:pt idx="1339">
                  <c:v>0.63389509916305498</c:v>
                </c:pt>
                <c:pt idx="1340">
                  <c:v>0.635201156139373</c:v>
                </c:pt>
                <c:pt idx="1341">
                  <c:v>0.63769376277923495</c:v>
                </c:pt>
                <c:pt idx="1342">
                  <c:v>0.63306409120559604</c:v>
                </c:pt>
                <c:pt idx="1343">
                  <c:v>0.63200610876083296</c:v>
                </c:pt>
                <c:pt idx="1344">
                  <c:v>0.63166528940200795</c:v>
                </c:pt>
                <c:pt idx="1345">
                  <c:v>0.63661688566207797</c:v>
                </c:pt>
                <c:pt idx="1346">
                  <c:v>0.63325726985931396</c:v>
                </c:pt>
                <c:pt idx="1347">
                  <c:v>0.63461530208587602</c:v>
                </c:pt>
                <c:pt idx="1348">
                  <c:v>0.63620740175247104</c:v>
                </c:pt>
                <c:pt idx="1349">
                  <c:v>0.63102722167968694</c:v>
                </c:pt>
                <c:pt idx="1350">
                  <c:v>0.63137400150298995</c:v>
                </c:pt>
                <c:pt idx="1351">
                  <c:v>0.64304906129837003</c:v>
                </c:pt>
                <c:pt idx="1352">
                  <c:v>0.631444871425628</c:v>
                </c:pt>
                <c:pt idx="1353">
                  <c:v>0.633447885513305</c:v>
                </c:pt>
                <c:pt idx="1354">
                  <c:v>0.62926030158996504</c:v>
                </c:pt>
                <c:pt idx="1355">
                  <c:v>0.63856196403503396</c:v>
                </c:pt>
                <c:pt idx="1356">
                  <c:v>0.63556373119354204</c:v>
                </c:pt>
                <c:pt idx="1357">
                  <c:v>0.63525450229644698</c:v>
                </c:pt>
                <c:pt idx="1358">
                  <c:v>0.63149833679199197</c:v>
                </c:pt>
                <c:pt idx="1359">
                  <c:v>0.63563638925552302</c:v>
                </c:pt>
                <c:pt idx="1360">
                  <c:v>0.63115233182907104</c:v>
                </c:pt>
                <c:pt idx="1361">
                  <c:v>0.63178557157516402</c:v>
                </c:pt>
                <c:pt idx="1362">
                  <c:v>0.63943636417388905</c:v>
                </c:pt>
                <c:pt idx="1363">
                  <c:v>0.62562769651412897</c:v>
                </c:pt>
                <c:pt idx="1364">
                  <c:v>0.63778877258300704</c:v>
                </c:pt>
                <c:pt idx="1365">
                  <c:v>0.63697224855422896</c:v>
                </c:pt>
                <c:pt idx="1366">
                  <c:v>0.63605815172195401</c:v>
                </c:pt>
                <c:pt idx="1367">
                  <c:v>0.64070254564285201</c:v>
                </c:pt>
                <c:pt idx="1368">
                  <c:v>0.63531649112701405</c:v>
                </c:pt>
                <c:pt idx="1369">
                  <c:v>0.63396543264389005</c:v>
                </c:pt>
                <c:pt idx="1370">
                  <c:v>0.63908016681671098</c:v>
                </c:pt>
                <c:pt idx="1371">
                  <c:v>0.63325548171997004</c:v>
                </c:pt>
                <c:pt idx="1372">
                  <c:v>0.63087511062622004</c:v>
                </c:pt>
                <c:pt idx="1373">
                  <c:v>0.64087629318237305</c:v>
                </c:pt>
                <c:pt idx="1374">
                  <c:v>0.63882339000701904</c:v>
                </c:pt>
                <c:pt idx="1375">
                  <c:v>0.63342148065567005</c:v>
                </c:pt>
                <c:pt idx="1376">
                  <c:v>0.63830691576003995</c:v>
                </c:pt>
                <c:pt idx="1377">
                  <c:v>0.63485592603683405</c:v>
                </c:pt>
                <c:pt idx="1378">
                  <c:v>0.63150936365127497</c:v>
                </c:pt>
                <c:pt idx="1379">
                  <c:v>0.63326036930084195</c:v>
                </c:pt>
                <c:pt idx="1380">
                  <c:v>0.63275253772735596</c:v>
                </c:pt>
                <c:pt idx="1381">
                  <c:v>0.63597685098648005</c:v>
                </c:pt>
                <c:pt idx="1382">
                  <c:v>0.63780087232589699</c:v>
                </c:pt>
                <c:pt idx="1383">
                  <c:v>0.63157081604003895</c:v>
                </c:pt>
                <c:pt idx="1384">
                  <c:v>0.63144266605377197</c:v>
                </c:pt>
                <c:pt idx="1385">
                  <c:v>0.63250654935836703</c:v>
                </c:pt>
                <c:pt idx="1386">
                  <c:v>0.63479858636856001</c:v>
                </c:pt>
                <c:pt idx="1387">
                  <c:v>0.63037252426147405</c:v>
                </c:pt>
                <c:pt idx="1388">
                  <c:v>0.63285076618194502</c:v>
                </c:pt>
                <c:pt idx="1389">
                  <c:v>0.63298845291137695</c:v>
                </c:pt>
                <c:pt idx="1390">
                  <c:v>0.631539046764373</c:v>
                </c:pt>
                <c:pt idx="1391">
                  <c:v>0.63225531578063898</c:v>
                </c:pt>
                <c:pt idx="1392">
                  <c:v>0.64165407419204701</c:v>
                </c:pt>
                <c:pt idx="1393">
                  <c:v>0.63306444883346502</c:v>
                </c:pt>
                <c:pt idx="1394">
                  <c:v>0.635048568248748</c:v>
                </c:pt>
                <c:pt idx="1395">
                  <c:v>0.63366532325744596</c:v>
                </c:pt>
                <c:pt idx="1396">
                  <c:v>0.636177778244018</c:v>
                </c:pt>
                <c:pt idx="1397">
                  <c:v>0.63497030735015803</c:v>
                </c:pt>
                <c:pt idx="1398">
                  <c:v>0.63111406564712502</c:v>
                </c:pt>
                <c:pt idx="1399">
                  <c:v>0.63298821449279696</c:v>
                </c:pt>
                <c:pt idx="1400">
                  <c:v>0.63621461391448897</c:v>
                </c:pt>
                <c:pt idx="1401">
                  <c:v>0.63377290964126498</c:v>
                </c:pt>
                <c:pt idx="1402">
                  <c:v>0.63127213716506902</c:v>
                </c:pt>
                <c:pt idx="1403">
                  <c:v>0.63211196660995395</c:v>
                </c:pt>
                <c:pt idx="1404">
                  <c:v>0.63756012916564897</c:v>
                </c:pt>
                <c:pt idx="1405">
                  <c:v>0.636444211006164</c:v>
                </c:pt>
                <c:pt idx="1406">
                  <c:v>0.63611549139022805</c:v>
                </c:pt>
                <c:pt idx="1407">
                  <c:v>0.63264185190200795</c:v>
                </c:pt>
                <c:pt idx="1408">
                  <c:v>0.62932801246643</c:v>
                </c:pt>
                <c:pt idx="1409">
                  <c:v>0.63428997993469205</c:v>
                </c:pt>
                <c:pt idx="1410">
                  <c:v>0.63325285911560003</c:v>
                </c:pt>
                <c:pt idx="1411">
                  <c:v>0.63067299127578702</c:v>
                </c:pt>
                <c:pt idx="1412">
                  <c:v>0.63704013824462802</c:v>
                </c:pt>
                <c:pt idx="1413">
                  <c:v>0.63750165700912398</c:v>
                </c:pt>
                <c:pt idx="1414">
                  <c:v>0.63666349649429299</c:v>
                </c:pt>
                <c:pt idx="1415">
                  <c:v>0.634185910224914</c:v>
                </c:pt>
                <c:pt idx="1416">
                  <c:v>0.63216984272003096</c:v>
                </c:pt>
                <c:pt idx="1417">
                  <c:v>0.63367402553558305</c:v>
                </c:pt>
                <c:pt idx="1418">
                  <c:v>0.63559812307357699</c:v>
                </c:pt>
                <c:pt idx="1419">
                  <c:v>0.63731700181961004</c:v>
                </c:pt>
                <c:pt idx="1420">
                  <c:v>0.62980920076370195</c:v>
                </c:pt>
                <c:pt idx="1421">
                  <c:v>0.63676810264587402</c:v>
                </c:pt>
                <c:pt idx="1422">
                  <c:v>0.63099980354309004</c:v>
                </c:pt>
                <c:pt idx="1423">
                  <c:v>0.63351494073867798</c:v>
                </c:pt>
                <c:pt idx="1424">
                  <c:v>0.63087213039398105</c:v>
                </c:pt>
                <c:pt idx="1425">
                  <c:v>0.636485636234283</c:v>
                </c:pt>
                <c:pt idx="1426">
                  <c:v>0.62743967771530096</c:v>
                </c:pt>
                <c:pt idx="1427">
                  <c:v>0.63239181041717496</c:v>
                </c:pt>
                <c:pt idx="1428">
                  <c:v>0.63893473148345903</c:v>
                </c:pt>
                <c:pt idx="1429">
                  <c:v>0.63878768682479803</c:v>
                </c:pt>
                <c:pt idx="1430">
                  <c:v>0.63585132360458296</c:v>
                </c:pt>
                <c:pt idx="1431">
                  <c:v>0.62849348783492998</c:v>
                </c:pt>
                <c:pt idx="1432">
                  <c:v>0.634299516677856</c:v>
                </c:pt>
                <c:pt idx="1433">
                  <c:v>0.63621395826339699</c:v>
                </c:pt>
                <c:pt idx="1434">
                  <c:v>0.63806086778640703</c:v>
                </c:pt>
                <c:pt idx="1435">
                  <c:v>0.63306832313537598</c:v>
                </c:pt>
                <c:pt idx="1436">
                  <c:v>0.63306427001953103</c:v>
                </c:pt>
                <c:pt idx="1437">
                  <c:v>0.63166290521621704</c:v>
                </c:pt>
                <c:pt idx="1438">
                  <c:v>0.63583028316497803</c:v>
                </c:pt>
                <c:pt idx="1439">
                  <c:v>0.63642668724060003</c:v>
                </c:pt>
                <c:pt idx="1440">
                  <c:v>0.63267403841018599</c:v>
                </c:pt>
                <c:pt idx="1441">
                  <c:v>0.63454180955886796</c:v>
                </c:pt>
                <c:pt idx="1442">
                  <c:v>0.63435441255569402</c:v>
                </c:pt>
                <c:pt idx="1443">
                  <c:v>0.635806083679199</c:v>
                </c:pt>
                <c:pt idx="1444">
                  <c:v>0.63309240341186501</c:v>
                </c:pt>
                <c:pt idx="1445">
                  <c:v>0.64053845405578602</c:v>
                </c:pt>
                <c:pt idx="1446">
                  <c:v>0.63388836383819502</c:v>
                </c:pt>
                <c:pt idx="1447">
                  <c:v>0.634407699108123</c:v>
                </c:pt>
                <c:pt idx="1448">
                  <c:v>0.62757390737533503</c:v>
                </c:pt>
                <c:pt idx="1449">
                  <c:v>0.633045554161071</c:v>
                </c:pt>
                <c:pt idx="1450">
                  <c:v>0.63150066137313798</c:v>
                </c:pt>
                <c:pt idx="1451">
                  <c:v>0.63705629110336304</c:v>
                </c:pt>
                <c:pt idx="1452">
                  <c:v>0.63237726688384999</c:v>
                </c:pt>
                <c:pt idx="1453">
                  <c:v>0.63551402091979903</c:v>
                </c:pt>
                <c:pt idx="1454">
                  <c:v>0.63569319248199396</c:v>
                </c:pt>
                <c:pt idx="1455">
                  <c:v>0.63468700647354104</c:v>
                </c:pt>
                <c:pt idx="1456">
                  <c:v>0.63514363765716497</c:v>
                </c:pt>
                <c:pt idx="1457">
                  <c:v>0.63419860601425104</c:v>
                </c:pt>
                <c:pt idx="1458">
                  <c:v>0.63325977325439398</c:v>
                </c:pt>
                <c:pt idx="1459">
                  <c:v>0.62932026386260898</c:v>
                </c:pt>
                <c:pt idx="1460">
                  <c:v>0.63849323987960804</c:v>
                </c:pt>
                <c:pt idx="1461">
                  <c:v>0.63483744859695401</c:v>
                </c:pt>
                <c:pt idx="1462">
                  <c:v>0.63261449337005604</c:v>
                </c:pt>
                <c:pt idx="1463">
                  <c:v>0.63384914398193304</c:v>
                </c:pt>
                <c:pt idx="1464">
                  <c:v>0.63976532220840399</c:v>
                </c:pt>
                <c:pt idx="1465">
                  <c:v>0.63311088085174505</c:v>
                </c:pt>
                <c:pt idx="1466">
                  <c:v>0.62893486022949197</c:v>
                </c:pt>
                <c:pt idx="1467">
                  <c:v>0.63494056463241499</c:v>
                </c:pt>
                <c:pt idx="1468">
                  <c:v>0.63385939598083496</c:v>
                </c:pt>
                <c:pt idx="1469">
                  <c:v>0.63420033454894997</c:v>
                </c:pt>
                <c:pt idx="1470">
                  <c:v>0.63509279489517201</c:v>
                </c:pt>
                <c:pt idx="1471">
                  <c:v>0.63815963268279996</c:v>
                </c:pt>
                <c:pt idx="1472">
                  <c:v>0.63615596294402998</c:v>
                </c:pt>
                <c:pt idx="1473">
                  <c:v>0.6398566365242</c:v>
                </c:pt>
                <c:pt idx="1474">
                  <c:v>0.63332122564315796</c:v>
                </c:pt>
                <c:pt idx="1475">
                  <c:v>0.632288038730621</c:v>
                </c:pt>
                <c:pt idx="1476">
                  <c:v>0.63381022214889504</c:v>
                </c:pt>
                <c:pt idx="1477">
                  <c:v>0.63619047403335505</c:v>
                </c:pt>
                <c:pt idx="1478">
                  <c:v>0.632715284824371</c:v>
                </c:pt>
                <c:pt idx="1479">
                  <c:v>0.63399875164031905</c:v>
                </c:pt>
                <c:pt idx="1480">
                  <c:v>0.63200592994689897</c:v>
                </c:pt>
                <c:pt idx="1481">
                  <c:v>0.63509052991866999</c:v>
                </c:pt>
                <c:pt idx="1482">
                  <c:v>0.63321113586425704</c:v>
                </c:pt>
                <c:pt idx="1483">
                  <c:v>0.63088637590408303</c:v>
                </c:pt>
                <c:pt idx="1484">
                  <c:v>0.63330215215682895</c:v>
                </c:pt>
                <c:pt idx="1485">
                  <c:v>0.63399881124496404</c:v>
                </c:pt>
                <c:pt idx="1486">
                  <c:v>0.63709300756454401</c:v>
                </c:pt>
                <c:pt idx="1487">
                  <c:v>0.63436043262481601</c:v>
                </c:pt>
                <c:pt idx="1488">
                  <c:v>0.63335937261581399</c:v>
                </c:pt>
                <c:pt idx="1489">
                  <c:v>0.63498699665069502</c:v>
                </c:pt>
                <c:pt idx="1490">
                  <c:v>0.63454324007034302</c:v>
                </c:pt>
                <c:pt idx="1491">
                  <c:v>0.63372588157653797</c:v>
                </c:pt>
                <c:pt idx="1492">
                  <c:v>0.63797438144683805</c:v>
                </c:pt>
                <c:pt idx="1493">
                  <c:v>0.634205162525177</c:v>
                </c:pt>
                <c:pt idx="1494">
                  <c:v>0.63377553224563599</c:v>
                </c:pt>
                <c:pt idx="1495">
                  <c:v>0.63392126560211104</c:v>
                </c:pt>
                <c:pt idx="1496">
                  <c:v>0.63617819547653198</c:v>
                </c:pt>
                <c:pt idx="1497">
                  <c:v>0.63268709182739202</c:v>
                </c:pt>
                <c:pt idx="1498">
                  <c:v>0.63296413421630804</c:v>
                </c:pt>
                <c:pt idx="1499">
                  <c:v>0.63362336158752397</c:v>
                </c:pt>
                <c:pt idx="1500">
                  <c:v>0.634374499320983</c:v>
                </c:pt>
                <c:pt idx="1501">
                  <c:v>0.63701868057250899</c:v>
                </c:pt>
                <c:pt idx="1502">
                  <c:v>0.63194829225540095</c:v>
                </c:pt>
                <c:pt idx="1503">
                  <c:v>0.63482135534286499</c:v>
                </c:pt>
                <c:pt idx="1504">
                  <c:v>0.63467717170715299</c:v>
                </c:pt>
                <c:pt idx="1505">
                  <c:v>0.63310807943344105</c:v>
                </c:pt>
                <c:pt idx="1506">
                  <c:v>0.63303184509277299</c:v>
                </c:pt>
                <c:pt idx="1507">
                  <c:v>0.63191336393356301</c:v>
                </c:pt>
                <c:pt idx="1508">
                  <c:v>0.63357061147689797</c:v>
                </c:pt>
                <c:pt idx="1509">
                  <c:v>0.63587206602096502</c:v>
                </c:pt>
                <c:pt idx="1510">
                  <c:v>0.64007312059402399</c:v>
                </c:pt>
                <c:pt idx="1511">
                  <c:v>0.63159561157226496</c:v>
                </c:pt>
                <c:pt idx="1512">
                  <c:v>0.63560295104980402</c:v>
                </c:pt>
                <c:pt idx="1513">
                  <c:v>0.63715904951095503</c:v>
                </c:pt>
                <c:pt idx="1514">
                  <c:v>0.63779342174529996</c:v>
                </c:pt>
                <c:pt idx="1515">
                  <c:v>0.63673150539398105</c:v>
                </c:pt>
                <c:pt idx="1516">
                  <c:v>0.63662862777709905</c:v>
                </c:pt>
                <c:pt idx="1517">
                  <c:v>0.63377112150192205</c:v>
                </c:pt>
                <c:pt idx="1518">
                  <c:v>0.63647669553756703</c:v>
                </c:pt>
                <c:pt idx="1519">
                  <c:v>0.63176941871643</c:v>
                </c:pt>
                <c:pt idx="1520">
                  <c:v>0.63235849142074496</c:v>
                </c:pt>
                <c:pt idx="1521">
                  <c:v>0.636022508144378</c:v>
                </c:pt>
                <c:pt idx="1522">
                  <c:v>0.63067889213562001</c:v>
                </c:pt>
                <c:pt idx="1523">
                  <c:v>0.63667225837707497</c:v>
                </c:pt>
                <c:pt idx="1524">
                  <c:v>0.63285177946090698</c:v>
                </c:pt>
                <c:pt idx="1525">
                  <c:v>0.63358902931213301</c:v>
                </c:pt>
                <c:pt idx="1526">
                  <c:v>0.63380062580108598</c:v>
                </c:pt>
                <c:pt idx="1527">
                  <c:v>0.63227605819702104</c:v>
                </c:pt>
                <c:pt idx="1528">
                  <c:v>0.633339703083038</c:v>
                </c:pt>
                <c:pt idx="1529">
                  <c:v>0.63731378316879195</c:v>
                </c:pt>
                <c:pt idx="1530">
                  <c:v>0.63296133279800404</c:v>
                </c:pt>
                <c:pt idx="1531">
                  <c:v>0.63429093360900801</c:v>
                </c:pt>
                <c:pt idx="1532">
                  <c:v>0.63716763257980302</c:v>
                </c:pt>
                <c:pt idx="1533">
                  <c:v>0.63196092844009399</c:v>
                </c:pt>
                <c:pt idx="1534">
                  <c:v>0.63364052772521895</c:v>
                </c:pt>
                <c:pt idx="1535">
                  <c:v>0.63427752256393399</c:v>
                </c:pt>
                <c:pt idx="1536">
                  <c:v>0.63438385725021296</c:v>
                </c:pt>
                <c:pt idx="1537">
                  <c:v>0.63420557975768999</c:v>
                </c:pt>
                <c:pt idx="1538">
                  <c:v>0.63578021526336603</c:v>
                </c:pt>
                <c:pt idx="1539">
                  <c:v>0.63245528936386097</c:v>
                </c:pt>
                <c:pt idx="1540">
                  <c:v>0.63191395998001099</c:v>
                </c:pt>
                <c:pt idx="1541">
                  <c:v>0.63451939821243197</c:v>
                </c:pt>
                <c:pt idx="1542">
                  <c:v>0.63529574871063199</c:v>
                </c:pt>
                <c:pt idx="1543">
                  <c:v>0.63565111160278298</c:v>
                </c:pt>
                <c:pt idx="1544">
                  <c:v>0.63678514957427901</c:v>
                </c:pt>
                <c:pt idx="1545">
                  <c:v>0.63273376226425104</c:v>
                </c:pt>
                <c:pt idx="1546">
                  <c:v>0.63198608160018899</c:v>
                </c:pt>
                <c:pt idx="1547">
                  <c:v>0.63379240036010698</c:v>
                </c:pt>
                <c:pt idx="1548">
                  <c:v>0.63427162170410101</c:v>
                </c:pt>
                <c:pt idx="1549">
                  <c:v>0.63332551717758101</c:v>
                </c:pt>
                <c:pt idx="1550">
                  <c:v>0.63613730669021595</c:v>
                </c:pt>
                <c:pt idx="1551">
                  <c:v>0.63181769847869795</c:v>
                </c:pt>
                <c:pt idx="1552">
                  <c:v>0.63857108354568404</c:v>
                </c:pt>
                <c:pt idx="1553">
                  <c:v>0.63389301300048795</c:v>
                </c:pt>
                <c:pt idx="1554">
                  <c:v>0.63698107004165605</c:v>
                </c:pt>
                <c:pt idx="1555">
                  <c:v>0.63300532102584794</c:v>
                </c:pt>
                <c:pt idx="1556">
                  <c:v>0.63777363300323398</c:v>
                </c:pt>
                <c:pt idx="1557">
                  <c:v>0.63064384460449197</c:v>
                </c:pt>
                <c:pt idx="1558">
                  <c:v>0.63349646329879705</c:v>
                </c:pt>
                <c:pt idx="1559">
                  <c:v>0.63489007949829102</c:v>
                </c:pt>
                <c:pt idx="1560">
                  <c:v>0.63247138261795</c:v>
                </c:pt>
                <c:pt idx="1561">
                  <c:v>0.63116717338562001</c:v>
                </c:pt>
                <c:pt idx="1562">
                  <c:v>0.63690125942230202</c:v>
                </c:pt>
                <c:pt idx="1563">
                  <c:v>0.63659805059432895</c:v>
                </c:pt>
                <c:pt idx="1564">
                  <c:v>0.63164710998535101</c:v>
                </c:pt>
                <c:pt idx="1565">
                  <c:v>0.63474524021148604</c:v>
                </c:pt>
                <c:pt idx="1566">
                  <c:v>0.63300603628158503</c:v>
                </c:pt>
                <c:pt idx="1567">
                  <c:v>0.63509148359298695</c:v>
                </c:pt>
                <c:pt idx="1568">
                  <c:v>0.63184070587158203</c:v>
                </c:pt>
                <c:pt idx="1569">
                  <c:v>0.63846510648727395</c:v>
                </c:pt>
                <c:pt idx="1570">
                  <c:v>0.63552755117416304</c:v>
                </c:pt>
                <c:pt idx="1571">
                  <c:v>0.63302594423294001</c:v>
                </c:pt>
                <c:pt idx="1572">
                  <c:v>0.63434803485870295</c:v>
                </c:pt>
                <c:pt idx="1573">
                  <c:v>0.63359236717224099</c:v>
                </c:pt>
                <c:pt idx="1574">
                  <c:v>0.63367229700088501</c:v>
                </c:pt>
                <c:pt idx="1575">
                  <c:v>0.63418811559677102</c:v>
                </c:pt>
                <c:pt idx="1576">
                  <c:v>0.63366222381591797</c:v>
                </c:pt>
                <c:pt idx="1577">
                  <c:v>0.63358324766159002</c:v>
                </c:pt>
                <c:pt idx="1578">
                  <c:v>0.63296496868133501</c:v>
                </c:pt>
                <c:pt idx="1579">
                  <c:v>0.63339269161224299</c:v>
                </c:pt>
                <c:pt idx="1580">
                  <c:v>0.630482077598571</c:v>
                </c:pt>
                <c:pt idx="1581">
                  <c:v>0.63294130563735895</c:v>
                </c:pt>
                <c:pt idx="1582">
                  <c:v>0.63365423679351796</c:v>
                </c:pt>
                <c:pt idx="1583">
                  <c:v>0.63312011957168501</c:v>
                </c:pt>
                <c:pt idx="1584">
                  <c:v>0.63202005624771096</c:v>
                </c:pt>
                <c:pt idx="1585">
                  <c:v>0.63211494684219305</c:v>
                </c:pt>
                <c:pt idx="1586">
                  <c:v>0.63396269083023005</c:v>
                </c:pt>
                <c:pt idx="1587">
                  <c:v>0.63569551706313998</c:v>
                </c:pt>
                <c:pt idx="1588">
                  <c:v>0.63117790222167902</c:v>
                </c:pt>
                <c:pt idx="1589">
                  <c:v>0.63676059246063199</c:v>
                </c:pt>
                <c:pt idx="1590">
                  <c:v>0.63529932498931796</c:v>
                </c:pt>
                <c:pt idx="1591">
                  <c:v>0.63350486755371005</c:v>
                </c:pt>
                <c:pt idx="1592">
                  <c:v>0.63129109144210804</c:v>
                </c:pt>
                <c:pt idx="1593">
                  <c:v>0.635914206504821</c:v>
                </c:pt>
                <c:pt idx="1594">
                  <c:v>0.63328534364700295</c:v>
                </c:pt>
                <c:pt idx="1595">
                  <c:v>0.63588905334472601</c:v>
                </c:pt>
                <c:pt idx="1596">
                  <c:v>0.63458293676376298</c:v>
                </c:pt>
                <c:pt idx="1597">
                  <c:v>0.63326889276504505</c:v>
                </c:pt>
                <c:pt idx="1598">
                  <c:v>0.63404864072799605</c:v>
                </c:pt>
                <c:pt idx="1599">
                  <c:v>0.63546711206436102</c:v>
                </c:pt>
                <c:pt idx="1600">
                  <c:v>0.63462436199188199</c:v>
                </c:pt>
                <c:pt idx="1601">
                  <c:v>0.63479954004287698</c:v>
                </c:pt>
                <c:pt idx="1602">
                  <c:v>0.63264739513397195</c:v>
                </c:pt>
                <c:pt idx="1603">
                  <c:v>0.63498419523239102</c:v>
                </c:pt>
                <c:pt idx="1604">
                  <c:v>0.63429540395736606</c:v>
                </c:pt>
                <c:pt idx="1605">
                  <c:v>0.63004994392394997</c:v>
                </c:pt>
                <c:pt idx="1606">
                  <c:v>0.633495092391967</c:v>
                </c:pt>
                <c:pt idx="1607">
                  <c:v>0.63228362798690796</c:v>
                </c:pt>
                <c:pt idx="1608">
                  <c:v>0.63067245483398404</c:v>
                </c:pt>
                <c:pt idx="1609">
                  <c:v>0.63240396976470903</c:v>
                </c:pt>
                <c:pt idx="1610">
                  <c:v>0.63595199584960904</c:v>
                </c:pt>
                <c:pt idx="1611">
                  <c:v>0.63453596830367998</c:v>
                </c:pt>
                <c:pt idx="1612">
                  <c:v>0.63355743885040205</c:v>
                </c:pt>
                <c:pt idx="1613">
                  <c:v>0.63078898191452004</c:v>
                </c:pt>
                <c:pt idx="1614">
                  <c:v>0.637223660945892</c:v>
                </c:pt>
                <c:pt idx="1615">
                  <c:v>0.63143068552017201</c:v>
                </c:pt>
                <c:pt idx="1616">
                  <c:v>0.63601577281951904</c:v>
                </c:pt>
                <c:pt idx="1617">
                  <c:v>0.63457977771759</c:v>
                </c:pt>
                <c:pt idx="1618">
                  <c:v>0.63701742887496904</c:v>
                </c:pt>
                <c:pt idx="1619">
                  <c:v>0.63299429416656405</c:v>
                </c:pt>
                <c:pt idx="1620">
                  <c:v>0.63360083103179898</c:v>
                </c:pt>
                <c:pt idx="1621">
                  <c:v>0.63303273916244496</c:v>
                </c:pt>
                <c:pt idx="1622">
                  <c:v>0.63230812549590998</c:v>
                </c:pt>
                <c:pt idx="1623">
                  <c:v>0.632152199745178</c:v>
                </c:pt>
                <c:pt idx="1624">
                  <c:v>0.63172274827957098</c:v>
                </c:pt>
                <c:pt idx="1625">
                  <c:v>0.634696185588836</c:v>
                </c:pt>
                <c:pt idx="1626">
                  <c:v>0.633239865303039</c:v>
                </c:pt>
                <c:pt idx="1627">
                  <c:v>0.63531148433685303</c:v>
                </c:pt>
                <c:pt idx="1628">
                  <c:v>0.631921887397766</c:v>
                </c:pt>
                <c:pt idx="1629">
                  <c:v>0.63593137264251698</c:v>
                </c:pt>
                <c:pt idx="1630">
                  <c:v>0.63301718235015803</c:v>
                </c:pt>
                <c:pt idx="1631">
                  <c:v>0.63297718763351396</c:v>
                </c:pt>
                <c:pt idx="1632">
                  <c:v>0.63308864831924405</c:v>
                </c:pt>
                <c:pt idx="1633">
                  <c:v>0.63396084308624201</c:v>
                </c:pt>
                <c:pt idx="1634">
                  <c:v>0.63641029596328702</c:v>
                </c:pt>
                <c:pt idx="1635">
                  <c:v>0.634385526180267</c:v>
                </c:pt>
                <c:pt idx="1636">
                  <c:v>0.63114583492278997</c:v>
                </c:pt>
                <c:pt idx="1637">
                  <c:v>0.63053548336028997</c:v>
                </c:pt>
                <c:pt idx="1638">
                  <c:v>0.62948924303054798</c:v>
                </c:pt>
                <c:pt idx="1639">
                  <c:v>0.63467222452163696</c:v>
                </c:pt>
                <c:pt idx="1640">
                  <c:v>0.63224244117736805</c:v>
                </c:pt>
                <c:pt idx="1641">
                  <c:v>0.635334312915802</c:v>
                </c:pt>
                <c:pt idx="1642">
                  <c:v>0.63533848524093595</c:v>
                </c:pt>
                <c:pt idx="1643">
                  <c:v>0.63611698150634699</c:v>
                </c:pt>
                <c:pt idx="1644">
                  <c:v>0.63347190618515004</c:v>
                </c:pt>
                <c:pt idx="1645">
                  <c:v>0.63487994670867898</c:v>
                </c:pt>
                <c:pt idx="1646">
                  <c:v>0.63107019662857</c:v>
                </c:pt>
                <c:pt idx="1647">
                  <c:v>0.63463747501373202</c:v>
                </c:pt>
                <c:pt idx="1648">
                  <c:v>0.62804239988327004</c:v>
                </c:pt>
                <c:pt idx="1649">
                  <c:v>0.630776107311248</c:v>
                </c:pt>
                <c:pt idx="1650">
                  <c:v>0.63044625520706099</c:v>
                </c:pt>
                <c:pt idx="1651">
                  <c:v>0.63260763883590698</c:v>
                </c:pt>
                <c:pt idx="1652">
                  <c:v>0.63586920499801602</c:v>
                </c:pt>
                <c:pt idx="1653">
                  <c:v>0.63786661624908403</c:v>
                </c:pt>
                <c:pt idx="1654">
                  <c:v>0.63061106204986495</c:v>
                </c:pt>
                <c:pt idx="1655">
                  <c:v>0.62962317466735795</c:v>
                </c:pt>
                <c:pt idx="1656">
                  <c:v>0.63383799791336004</c:v>
                </c:pt>
                <c:pt idx="1657">
                  <c:v>0.62960290908813399</c:v>
                </c:pt>
                <c:pt idx="1658">
                  <c:v>0.63355815410614003</c:v>
                </c:pt>
                <c:pt idx="1659">
                  <c:v>0.63656985759735096</c:v>
                </c:pt>
                <c:pt idx="1660">
                  <c:v>0.63261312246322599</c:v>
                </c:pt>
                <c:pt idx="1661">
                  <c:v>0.62925791740417403</c:v>
                </c:pt>
                <c:pt idx="1662">
                  <c:v>0.63411164283752397</c:v>
                </c:pt>
                <c:pt idx="1663">
                  <c:v>0.63412392139434803</c:v>
                </c:pt>
                <c:pt idx="1664">
                  <c:v>0.63054209947586004</c:v>
                </c:pt>
                <c:pt idx="1665">
                  <c:v>0.63401395082473699</c:v>
                </c:pt>
                <c:pt idx="1666">
                  <c:v>0.63298630714416504</c:v>
                </c:pt>
                <c:pt idx="1667">
                  <c:v>0.64049977064132602</c:v>
                </c:pt>
                <c:pt idx="1668">
                  <c:v>0.62891399860382002</c:v>
                </c:pt>
                <c:pt idx="1669">
                  <c:v>0.63068473339080799</c:v>
                </c:pt>
                <c:pt idx="1670">
                  <c:v>0.63780260086059504</c:v>
                </c:pt>
                <c:pt idx="1671">
                  <c:v>0.63739031553268399</c:v>
                </c:pt>
                <c:pt idx="1672">
                  <c:v>0.633747458457946</c:v>
                </c:pt>
                <c:pt idx="1673">
                  <c:v>0.63427859544753995</c:v>
                </c:pt>
                <c:pt idx="1674">
                  <c:v>0.63231438398361195</c:v>
                </c:pt>
                <c:pt idx="1675">
                  <c:v>0.62808924913406305</c:v>
                </c:pt>
                <c:pt idx="1676">
                  <c:v>0.62786096334457397</c:v>
                </c:pt>
                <c:pt idx="1677">
                  <c:v>0.64054834842681796</c:v>
                </c:pt>
                <c:pt idx="1678">
                  <c:v>0.63372331857681197</c:v>
                </c:pt>
                <c:pt idx="1679">
                  <c:v>0.63140726089477495</c:v>
                </c:pt>
                <c:pt idx="1680">
                  <c:v>0.63314998149871804</c:v>
                </c:pt>
                <c:pt idx="1681">
                  <c:v>0.64095646142959595</c:v>
                </c:pt>
                <c:pt idx="1682">
                  <c:v>0.63166904449462802</c:v>
                </c:pt>
                <c:pt idx="1683">
                  <c:v>0.62837195396423295</c:v>
                </c:pt>
                <c:pt idx="1684">
                  <c:v>0.63029181957244795</c:v>
                </c:pt>
                <c:pt idx="1685">
                  <c:v>0.63564658164978005</c:v>
                </c:pt>
                <c:pt idx="1686">
                  <c:v>0.63389325141906705</c:v>
                </c:pt>
                <c:pt idx="1687">
                  <c:v>0.63507616519927901</c:v>
                </c:pt>
                <c:pt idx="1688">
                  <c:v>0.63778328895568803</c:v>
                </c:pt>
                <c:pt idx="1689">
                  <c:v>0.63659346103668202</c:v>
                </c:pt>
                <c:pt idx="1690">
                  <c:v>0.63480687141418402</c:v>
                </c:pt>
                <c:pt idx="1691">
                  <c:v>0.63277530670166005</c:v>
                </c:pt>
                <c:pt idx="1692">
                  <c:v>0.63293623924255304</c:v>
                </c:pt>
                <c:pt idx="1693">
                  <c:v>0.63362771272659302</c:v>
                </c:pt>
                <c:pt idx="1694">
                  <c:v>0.63563603162765503</c:v>
                </c:pt>
                <c:pt idx="1695">
                  <c:v>0.63092005252838101</c:v>
                </c:pt>
                <c:pt idx="1696">
                  <c:v>0.63655155897140503</c:v>
                </c:pt>
                <c:pt idx="1697">
                  <c:v>0.63678228855133001</c:v>
                </c:pt>
                <c:pt idx="1698">
                  <c:v>0.63520002365112305</c:v>
                </c:pt>
                <c:pt idx="1699">
                  <c:v>0.634036004543304</c:v>
                </c:pt>
                <c:pt idx="1700">
                  <c:v>0.63323038816452004</c:v>
                </c:pt>
                <c:pt idx="1701">
                  <c:v>0.63251078128814697</c:v>
                </c:pt>
                <c:pt idx="1702">
                  <c:v>0.63477569818496704</c:v>
                </c:pt>
                <c:pt idx="1703">
                  <c:v>0.634071946144104</c:v>
                </c:pt>
                <c:pt idx="1704">
                  <c:v>0.63458341360092096</c:v>
                </c:pt>
                <c:pt idx="1705">
                  <c:v>0.63614034652709905</c:v>
                </c:pt>
                <c:pt idx="1706">
                  <c:v>0.63378119468688898</c:v>
                </c:pt>
                <c:pt idx="1707">
                  <c:v>0.635220646858215</c:v>
                </c:pt>
                <c:pt idx="1708">
                  <c:v>0.63279068470001198</c:v>
                </c:pt>
                <c:pt idx="1709">
                  <c:v>0.63244944810867298</c:v>
                </c:pt>
                <c:pt idx="1710">
                  <c:v>0.63434249162673895</c:v>
                </c:pt>
                <c:pt idx="1711">
                  <c:v>0.63690805435180597</c:v>
                </c:pt>
                <c:pt idx="1712">
                  <c:v>0.63243031501769997</c:v>
                </c:pt>
                <c:pt idx="1713">
                  <c:v>0.63144809007644598</c:v>
                </c:pt>
                <c:pt idx="1714">
                  <c:v>0.63234615325927701</c:v>
                </c:pt>
                <c:pt idx="1715">
                  <c:v>0.63595694303512496</c:v>
                </c:pt>
                <c:pt idx="1716">
                  <c:v>0.63399875164031905</c:v>
                </c:pt>
                <c:pt idx="1717">
                  <c:v>0.635362207889556</c:v>
                </c:pt>
                <c:pt idx="1718">
                  <c:v>0.63363498449325495</c:v>
                </c:pt>
                <c:pt idx="1719">
                  <c:v>0.636305391788482</c:v>
                </c:pt>
                <c:pt idx="1720">
                  <c:v>0.63084644079208296</c:v>
                </c:pt>
                <c:pt idx="1721">
                  <c:v>0.63261497020721402</c:v>
                </c:pt>
                <c:pt idx="1722">
                  <c:v>0.63733589649200395</c:v>
                </c:pt>
                <c:pt idx="1723">
                  <c:v>0.63374954462051303</c:v>
                </c:pt>
                <c:pt idx="1724">
                  <c:v>0.63330525159835804</c:v>
                </c:pt>
                <c:pt idx="1725">
                  <c:v>0.62779986858367898</c:v>
                </c:pt>
                <c:pt idx="1726">
                  <c:v>0.63255542516708296</c:v>
                </c:pt>
                <c:pt idx="1727">
                  <c:v>0.63179093599319402</c:v>
                </c:pt>
                <c:pt idx="1728">
                  <c:v>0.63093960285186701</c:v>
                </c:pt>
                <c:pt idx="1729">
                  <c:v>0.63219791650772095</c:v>
                </c:pt>
                <c:pt idx="1730">
                  <c:v>0.63379943370819003</c:v>
                </c:pt>
                <c:pt idx="1731">
                  <c:v>0.62944817543029696</c:v>
                </c:pt>
                <c:pt idx="1732">
                  <c:v>0.63484305143356301</c:v>
                </c:pt>
                <c:pt idx="1733">
                  <c:v>0.62602627277374201</c:v>
                </c:pt>
                <c:pt idx="1734">
                  <c:v>0.63687348365783603</c:v>
                </c:pt>
                <c:pt idx="1735">
                  <c:v>0.63305956125259399</c:v>
                </c:pt>
                <c:pt idx="1736">
                  <c:v>0.63999462127685502</c:v>
                </c:pt>
                <c:pt idx="1737">
                  <c:v>0.63573294878005904</c:v>
                </c:pt>
                <c:pt idx="1738">
                  <c:v>0.63916820287704401</c:v>
                </c:pt>
                <c:pt idx="1739">
                  <c:v>0.63790571689605702</c:v>
                </c:pt>
                <c:pt idx="1740">
                  <c:v>0.62992328405380205</c:v>
                </c:pt>
                <c:pt idx="1741">
                  <c:v>0.63527089357376099</c:v>
                </c:pt>
                <c:pt idx="1742">
                  <c:v>0.63672941923141402</c:v>
                </c:pt>
                <c:pt idx="1743">
                  <c:v>0.63303297758102395</c:v>
                </c:pt>
                <c:pt idx="1744">
                  <c:v>0.63342189788818304</c:v>
                </c:pt>
                <c:pt idx="1745">
                  <c:v>0.637218117713928</c:v>
                </c:pt>
                <c:pt idx="1746">
                  <c:v>0.63333445787429798</c:v>
                </c:pt>
                <c:pt idx="1747">
                  <c:v>0.63612359762191695</c:v>
                </c:pt>
                <c:pt idx="1748">
                  <c:v>0.62684202194213801</c:v>
                </c:pt>
                <c:pt idx="1749">
                  <c:v>0.63564085960388095</c:v>
                </c:pt>
                <c:pt idx="1750">
                  <c:v>0.63210284709930398</c:v>
                </c:pt>
                <c:pt idx="1751">
                  <c:v>0.639709591865539</c:v>
                </c:pt>
                <c:pt idx="1752">
                  <c:v>0.63274520635604803</c:v>
                </c:pt>
                <c:pt idx="1753">
                  <c:v>0.63210415840148904</c:v>
                </c:pt>
                <c:pt idx="1754">
                  <c:v>0.62554764747619596</c:v>
                </c:pt>
                <c:pt idx="1755">
                  <c:v>0.63868254423141402</c:v>
                </c:pt>
                <c:pt idx="1756">
                  <c:v>0.62899857759475697</c:v>
                </c:pt>
                <c:pt idx="1757">
                  <c:v>0.63166642189025801</c:v>
                </c:pt>
                <c:pt idx="1758">
                  <c:v>0.63597065210342396</c:v>
                </c:pt>
                <c:pt idx="1759">
                  <c:v>0.63148868083953802</c:v>
                </c:pt>
                <c:pt idx="1760">
                  <c:v>0.64759713411331099</c:v>
                </c:pt>
                <c:pt idx="1761">
                  <c:v>0.63513433933258001</c:v>
                </c:pt>
                <c:pt idx="1762">
                  <c:v>0.63693445920944203</c:v>
                </c:pt>
                <c:pt idx="1763">
                  <c:v>0.63729536533355702</c:v>
                </c:pt>
                <c:pt idx="1764">
                  <c:v>0.62954568862914995</c:v>
                </c:pt>
                <c:pt idx="1765">
                  <c:v>0.63184827566146795</c:v>
                </c:pt>
                <c:pt idx="1766">
                  <c:v>0.63310837745666504</c:v>
                </c:pt>
                <c:pt idx="1767">
                  <c:v>0.63139659166336004</c:v>
                </c:pt>
                <c:pt idx="1768">
                  <c:v>0.64020466804504395</c:v>
                </c:pt>
                <c:pt idx="1769">
                  <c:v>0.63598370552062899</c:v>
                </c:pt>
                <c:pt idx="1770">
                  <c:v>0.63457751274108798</c:v>
                </c:pt>
                <c:pt idx="1771">
                  <c:v>0.63167142868041903</c:v>
                </c:pt>
                <c:pt idx="1772">
                  <c:v>0.63451194763183505</c:v>
                </c:pt>
                <c:pt idx="1773">
                  <c:v>0.636907339096069</c:v>
                </c:pt>
                <c:pt idx="1774">
                  <c:v>0.63082981109619096</c:v>
                </c:pt>
                <c:pt idx="1775">
                  <c:v>0.63223892450332597</c:v>
                </c:pt>
                <c:pt idx="1776">
                  <c:v>0.63358575105667103</c:v>
                </c:pt>
                <c:pt idx="1777">
                  <c:v>0.63259690999984697</c:v>
                </c:pt>
                <c:pt idx="1778">
                  <c:v>0.63632184267044001</c:v>
                </c:pt>
                <c:pt idx="1779">
                  <c:v>0.63375216722488403</c:v>
                </c:pt>
                <c:pt idx="1780">
                  <c:v>0.63247567415237405</c:v>
                </c:pt>
                <c:pt idx="1781">
                  <c:v>0.63369268178939797</c:v>
                </c:pt>
                <c:pt idx="1782">
                  <c:v>0.63409942388534501</c:v>
                </c:pt>
                <c:pt idx="1783">
                  <c:v>0.63273531198501498</c:v>
                </c:pt>
                <c:pt idx="1784">
                  <c:v>0.62865608930587702</c:v>
                </c:pt>
                <c:pt idx="1785">
                  <c:v>0.63000553846359197</c:v>
                </c:pt>
                <c:pt idx="1786">
                  <c:v>0.63434308767318703</c:v>
                </c:pt>
                <c:pt idx="1787">
                  <c:v>0.63451397418975797</c:v>
                </c:pt>
                <c:pt idx="1788">
                  <c:v>0.63268589973449696</c:v>
                </c:pt>
                <c:pt idx="1789">
                  <c:v>0.63455188274383501</c:v>
                </c:pt>
                <c:pt idx="1790">
                  <c:v>0.62961328029632502</c:v>
                </c:pt>
                <c:pt idx="1791">
                  <c:v>0.64231336116790705</c:v>
                </c:pt>
                <c:pt idx="1792">
                  <c:v>0.63717180490493697</c:v>
                </c:pt>
                <c:pt idx="1793">
                  <c:v>0.63862532377242998</c:v>
                </c:pt>
                <c:pt idx="1794">
                  <c:v>0.62791758775711004</c:v>
                </c:pt>
                <c:pt idx="1795">
                  <c:v>0.63665854930877597</c:v>
                </c:pt>
                <c:pt idx="1796">
                  <c:v>0.62835246324539096</c:v>
                </c:pt>
                <c:pt idx="1797">
                  <c:v>0.63208520412445002</c:v>
                </c:pt>
                <c:pt idx="1798">
                  <c:v>0.63200312852859497</c:v>
                </c:pt>
                <c:pt idx="1799">
                  <c:v>0.63259106874465898</c:v>
                </c:pt>
                <c:pt idx="1800">
                  <c:v>0.63220953941345204</c:v>
                </c:pt>
                <c:pt idx="1801">
                  <c:v>0.63810437917709295</c:v>
                </c:pt>
                <c:pt idx="1802">
                  <c:v>0.63873237371444702</c:v>
                </c:pt>
                <c:pt idx="1803">
                  <c:v>0.63426291942596402</c:v>
                </c:pt>
                <c:pt idx="1804">
                  <c:v>0.63564860820770197</c:v>
                </c:pt>
                <c:pt idx="1805">
                  <c:v>0.63441836833953802</c:v>
                </c:pt>
                <c:pt idx="1806">
                  <c:v>0.64113968610763505</c:v>
                </c:pt>
                <c:pt idx="1807">
                  <c:v>0.63051509857177701</c:v>
                </c:pt>
                <c:pt idx="1808">
                  <c:v>0.63627982139587402</c:v>
                </c:pt>
                <c:pt idx="1809">
                  <c:v>0.63540804386138905</c:v>
                </c:pt>
                <c:pt idx="1810">
                  <c:v>0.63078016042709295</c:v>
                </c:pt>
                <c:pt idx="1811">
                  <c:v>0.63348299264907804</c:v>
                </c:pt>
                <c:pt idx="1812">
                  <c:v>0.63064461946487405</c:v>
                </c:pt>
                <c:pt idx="1813">
                  <c:v>0.63337427377700795</c:v>
                </c:pt>
                <c:pt idx="1814">
                  <c:v>0.63047802448272705</c:v>
                </c:pt>
                <c:pt idx="1815">
                  <c:v>0.62993681430816595</c:v>
                </c:pt>
                <c:pt idx="1816">
                  <c:v>0.63439875841140703</c:v>
                </c:pt>
                <c:pt idx="1817">
                  <c:v>0.63361811637878396</c:v>
                </c:pt>
                <c:pt idx="1818">
                  <c:v>0.63772737979888905</c:v>
                </c:pt>
                <c:pt idx="1819">
                  <c:v>0.63528221845626798</c:v>
                </c:pt>
                <c:pt idx="1820">
                  <c:v>0.629200220108032</c:v>
                </c:pt>
                <c:pt idx="1821">
                  <c:v>0.63643348217010498</c:v>
                </c:pt>
                <c:pt idx="1822">
                  <c:v>0.63397884368896396</c:v>
                </c:pt>
                <c:pt idx="1823">
                  <c:v>0.63440895080566395</c:v>
                </c:pt>
                <c:pt idx="1824">
                  <c:v>0.63097596168518</c:v>
                </c:pt>
                <c:pt idx="1825">
                  <c:v>0.63719284534454301</c:v>
                </c:pt>
                <c:pt idx="1826">
                  <c:v>0.63289147615432695</c:v>
                </c:pt>
                <c:pt idx="1827">
                  <c:v>0.63321691751480103</c:v>
                </c:pt>
                <c:pt idx="1828">
                  <c:v>0.63203197717666604</c:v>
                </c:pt>
                <c:pt idx="1829">
                  <c:v>0.63208246231079102</c:v>
                </c:pt>
                <c:pt idx="1830">
                  <c:v>0.63775527477264404</c:v>
                </c:pt>
                <c:pt idx="1831">
                  <c:v>0.63404369354248002</c:v>
                </c:pt>
                <c:pt idx="1832">
                  <c:v>0.63235437870025601</c:v>
                </c:pt>
                <c:pt idx="1833">
                  <c:v>0.62542837858199996</c:v>
                </c:pt>
                <c:pt idx="1834">
                  <c:v>0.63330799341201705</c:v>
                </c:pt>
                <c:pt idx="1835">
                  <c:v>0.63811552524566595</c:v>
                </c:pt>
                <c:pt idx="1836">
                  <c:v>0.63233703374862604</c:v>
                </c:pt>
                <c:pt idx="1837">
                  <c:v>0.63495719432830799</c:v>
                </c:pt>
                <c:pt idx="1838">
                  <c:v>0.63300102949142401</c:v>
                </c:pt>
                <c:pt idx="1839">
                  <c:v>0.63596040010452204</c:v>
                </c:pt>
                <c:pt idx="1840">
                  <c:v>0.63303267955779996</c:v>
                </c:pt>
                <c:pt idx="1841">
                  <c:v>0.63693410158157304</c:v>
                </c:pt>
                <c:pt idx="1842">
                  <c:v>0.63218706846237105</c:v>
                </c:pt>
                <c:pt idx="1843">
                  <c:v>0.63094669580459595</c:v>
                </c:pt>
                <c:pt idx="1844">
                  <c:v>0.63961982727050704</c:v>
                </c:pt>
                <c:pt idx="1845">
                  <c:v>0.63612347841262795</c:v>
                </c:pt>
                <c:pt idx="1846">
                  <c:v>0.63488966226577703</c:v>
                </c:pt>
                <c:pt idx="1847">
                  <c:v>0.635825455188751</c:v>
                </c:pt>
                <c:pt idx="1848">
                  <c:v>0.63582140207290605</c:v>
                </c:pt>
                <c:pt idx="1849">
                  <c:v>0.630640268325805</c:v>
                </c:pt>
                <c:pt idx="1850">
                  <c:v>0.63403290510177601</c:v>
                </c:pt>
                <c:pt idx="1851">
                  <c:v>0.63753408193588201</c:v>
                </c:pt>
                <c:pt idx="1852">
                  <c:v>0.63468086719512895</c:v>
                </c:pt>
                <c:pt idx="1853">
                  <c:v>0.63150477409362704</c:v>
                </c:pt>
                <c:pt idx="1854">
                  <c:v>0.63708841800689697</c:v>
                </c:pt>
                <c:pt idx="1855">
                  <c:v>0.63454270362854004</c:v>
                </c:pt>
                <c:pt idx="1856">
                  <c:v>0.63767224550247104</c:v>
                </c:pt>
                <c:pt idx="1857">
                  <c:v>0.63412851095199496</c:v>
                </c:pt>
                <c:pt idx="1858">
                  <c:v>0.63157397508621205</c:v>
                </c:pt>
                <c:pt idx="1859">
                  <c:v>0.63125294446945102</c:v>
                </c:pt>
                <c:pt idx="1860">
                  <c:v>0.63367319107055597</c:v>
                </c:pt>
                <c:pt idx="1861">
                  <c:v>0.63627707958221402</c:v>
                </c:pt>
                <c:pt idx="1862">
                  <c:v>0.632271468639373</c:v>
                </c:pt>
                <c:pt idx="1863">
                  <c:v>0.63595318794250399</c:v>
                </c:pt>
                <c:pt idx="1864">
                  <c:v>0.63820803165435702</c:v>
                </c:pt>
                <c:pt idx="1865">
                  <c:v>0.63139116764068604</c:v>
                </c:pt>
                <c:pt idx="1866">
                  <c:v>0.63412183523178101</c:v>
                </c:pt>
                <c:pt idx="1867">
                  <c:v>0.63420045375823897</c:v>
                </c:pt>
                <c:pt idx="1868">
                  <c:v>0.63099437952041604</c:v>
                </c:pt>
                <c:pt idx="1869">
                  <c:v>0.63286405801773005</c:v>
                </c:pt>
                <c:pt idx="1870">
                  <c:v>0.635115087032318</c:v>
                </c:pt>
                <c:pt idx="1871">
                  <c:v>0.63601320981979304</c:v>
                </c:pt>
                <c:pt idx="1872">
                  <c:v>0.62544643878936701</c:v>
                </c:pt>
                <c:pt idx="1873">
                  <c:v>0.633320212364196</c:v>
                </c:pt>
                <c:pt idx="1874">
                  <c:v>0.63078361749649003</c:v>
                </c:pt>
                <c:pt idx="1875">
                  <c:v>0.62842828035354603</c:v>
                </c:pt>
                <c:pt idx="1876">
                  <c:v>0.63373756408691395</c:v>
                </c:pt>
                <c:pt idx="1877">
                  <c:v>0.63567805290222101</c:v>
                </c:pt>
                <c:pt idx="1878">
                  <c:v>0.63394027948379505</c:v>
                </c:pt>
                <c:pt idx="1879">
                  <c:v>0.63089007139205899</c:v>
                </c:pt>
                <c:pt idx="1880">
                  <c:v>0.64256167411804199</c:v>
                </c:pt>
                <c:pt idx="1881">
                  <c:v>0.63278949260711603</c:v>
                </c:pt>
                <c:pt idx="1882">
                  <c:v>0.63738495111465399</c:v>
                </c:pt>
                <c:pt idx="1883">
                  <c:v>0.63061314821243197</c:v>
                </c:pt>
                <c:pt idx="1884">
                  <c:v>0.62851279973983698</c:v>
                </c:pt>
                <c:pt idx="1885">
                  <c:v>0.63086974620819003</c:v>
                </c:pt>
                <c:pt idx="1886">
                  <c:v>0.63372129201889005</c:v>
                </c:pt>
                <c:pt idx="1887">
                  <c:v>0.64011120796203602</c:v>
                </c:pt>
                <c:pt idx="1888">
                  <c:v>0.62725114822387695</c:v>
                </c:pt>
                <c:pt idx="1889">
                  <c:v>0.62811213731765703</c:v>
                </c:pt>
                <c:pt idx="1890">
                  <c:v>0.63117152452468805</c:v>
                </c:pt>
                <c:pt idx="1891">
                  <c:v>0.630967617034912</c:v>
                </c:pt>
                <c:pt idx="1892">
                  <c:v>0.63261783123016302</c:v>
                </c:pt>
                <c:pt idx="1893">
                  <c:v>0.62804359197616499</c:v>
                </c:pt>
                <c:pt idx="1894">
                  <c:v>0.62802219390869096</c:v>
                </c:pt>
                <c:pt idx="1895">
                  <c:v>0.63903260231018</c:v>
                </c:pt>
                <c:pt idx="1896">
                  <c:v>0.63112097978591897</c:v>
                </c:pt>
                <c:pt idx="1897">
                  <c:v>0.62827754020690896</c:v>
                </c:pt>
                <c:pt idx="1898">
                  <c:v>0.63782334327697698</c:v>
                </c:pt>
                <c:pt idx="1899">
                  <c:v>0.63160228729248002</c:v>
                </c:pt>
                <c:pt idx="1900">
                  <c:v>0.63879734277725198</c:v>
                </c:pt>
                <c:pt idx="1901">
                  <c:v>0.63010925054550104</c:v>
                </c:pt>
                <c:pt idx="1902">
                  <c:v>0.63612198829650801</c:v>
                </c:pt>
                <c:pt idx="1903">
                  <c:v>0.62110251188278198</c:v>
                </c:pt>
                <c:pt idx="1904">
                  <c:v>0.63344609737396196</c:v>
                </c:pt>
                <c:pt idx="1905">
                  <c:v>0.642514288425445</c:v>
                </c:pt>
                <c:pt idx="1906">
                  <c:v>0.63178575038909901</c:v>
                </c:pt>
                <c:pt idx="1907">
                  <c:v>0.62943857908248901</c:v>
                </c:pt>
                <c:pt idx="1908">
                  <c:v>0.63238662481307895</c:v>
                </c:pt>
                <c:pt idx="1909">
                  <c:v>0.633042871952056</c:v>
                </c:pt>
                <c:pt idx="1910">
                  <c:v>0.63813698291778498</c:v>
                </c:pt>
                <c:pt idx="1911">
                  <c:v>0.63976740837097101</c:v>
                </c:pt>
                <c:pt idx="1912">
                  <c:v>0.63754969835281305</c:v>
                </c:pt>
                <c:pt idx="1913">
                  <c:v>0.63608205318450906</c:v>
                </c:pt>
                <c:pt idx="1914">
                  <c:v>0.63361608982086104</c:v>
                </c:pt>
                <c:pt idx="1915">
                  <c:v>0.62644290924072199</c:v>
                </c:pt>
                <c:pt idx="1916">
                  <c:v>0.63138890266418402</c:v>
                </c:pt>
                <c:pt idx="1917">
                  <c:v>0.62949478626251198</c:v>
                </c:pt>
                <c:pt idx="1918">
                  <c:v>0.63716721534729004</c:v>
                </c:pt>
                <c:pt idx="1919">
                  <c:v>0.62891209125518799</c:v>
                </c:pt>
                <c:pt idx="1920">
                  <c:v>0.64080113172531095</c:v>
                </c:pt>
                <c:pt idx="1921">
                  <c:v>0.62756997346877996</c:v>
                </c:pt>
                <c:pt idx="1922">
                  <c:v>0.63368469476699796</c:v>
                </c:pt>
                <c:pt idx="1923">
                  <c:v>0.64067906141281095</c:v>
                </c:pt>
                <c:pt idx="1924">
                  <c:v>0.63416045904159501</c:v>
                </c:pt>
                <c:pt idx="1925">
                  <c:v>0.64393627643585205</c:v>
                </c:pt>
                <c:pt idx="1926">
                  <c:v>0.638655245304107</c:v>
                </c:pt>
                <c:pt idx="1927">
                  <c:v>0.63302463293075495</c:v>
                </c:pt>
                <c:pt idx="1928">
                  <c:v>0.63499659299850397</c:v>
                </c:pt>
                <c:pt idx="1929">
                  <c:v>0.63220995664596502</c:v>
                </c:pt>
                <c:pt idx="1930">
                  <c:v>0.63473671674728305</c:v>
                </c:pt>
                <c:pt idx="1931">
                  <c:v>0.63113021850585904</c:v>
                </c:pt>
                <c:pt idx="1932">
                  <c:v>0.62719196081161499</c:v>
                </c:pt>
                <c:pt idx="1933">
                  <c:v>0.63221675157546997</c:v>
                </c:pt>
                <c:pt idx="1934">
                  <c:v>0.63562953472137396</c:v>
                </c:pt>
                <c:pt idx="1935">
                  <c:v>0.63480955362319902</c:v>
                </c:pt>
                <c:pt idx="1936">
                  <c:v>0.63428092002868597</c:v>
                </c:pt>
                <c:pt idx="1937">
                  <c:v>0.62776851654052701</c:v>
                </c:pt>
                <c:pt idx="1938">
                  <c:v>0.63428103923797596</c:v>
                </c:pt>
                <c:pt idx="1939">
                  <c:v>0.63403499126434304</c:v>
                </c:pt>
                <c:pt idx="1940">
                  <c:v>0.63158392906188898</c:v>
                </c:pt>
                <c:pt idx="1941">
                  <c:v>0.63805443048477095</c:v>
                </c:pt>
                <c:pt idx="1942">
                  <c:v>0.63823789358139005</c:v>
                </c:pt>
                <c:pt idx="1943">
                  <c:v>0.63826155662536599</c:v>
                </c:pt>
                <c:pt idx="1944">
                  <c:v>0.63810211420059204</c:v>
                </c:pt>
                <c:pt idx="1945">
                  <c:v>0.63543534278869596</c:v>
                </c:pt>
                <c:pt idx="1946">
                  <c:v>0.63272953033447199</c:v>
                </c:pt>
                <c:pt idx="1947">
                  <c:v>0.63708007335662797</c:v>
                </c:pt>
                <c:pt idx="1948">
                  <c:v>0.63629651069641102</c:v>
                </c:pt>
                <c:pt idx="1949">
                  <c:v>0.63579380512237504</c:v>
                </c:pt>
                <c:pt idx="1950">
                  <c:v>0.637875735759735</c:v>
                </c:pt>
                <c:pt idx="1951">
                  <c:v>0.63190937042236295</c:v>
                </c:pt>
                <c:pt idx="1952">
                  <c:v>0.63144087791442804</c:v>
                </c:pt>
                <c:pt idx="1953">
                  <c:v>0.63689166307449296</c:v>
                </c:pt>
                <c:pt idx="1954">
                  <c:v>0.63513028621673495</c:v>
                </c:pt>
                <c:pt idx="1955">
                  <c:v>0.63512736558914096</c:v>
                </c:pt>
                <c:pt idx="1956">
                  <c:v>0.63097709417343095</c:v>
                </c:pt>
                <c:pt idx="1957">
                  <c:v>0.63232481479644698</c:v>
                </c:pt>
                <c:pt idx="1958">
                  <c:v>0.63378006219863803</c:v>
                </c:pt>
                <c:pt idx="1959">
                  <c:v>0.63334208726882901</c:v>
                </c:pt>
                <c:pt idx="1960">
                  <c:v>0.63186240196228005</c:v>
                </c:pt>
                <c:pt idx="1961">
                  <c:v>0.633625268936157</c:v>
                </c:pt>
                <c:pt idx="1962">
                  <c:v>0.63567376136779696</c:v>
                </c:pt>
                <c:pt idx="1963">
                  <c:v>0.63176476955413796</c:v>
                </c:pt>
                <c:pt idx="1964">
                  <c:v>0.63260835409164395</c:v>
                </c:pt>
                <c:pt idx="1965">
                  <c:v>0.63447457551956099</c:v>
                </c:pt>
                <c:pt idx="1966">
                  <c:v>0.63684499263763406</c:v>
                </c:pt>
                <c:pt idx="1967">
                  <c:v>0.63809108734130804</c:v>
                </c:pt>
                <c:pt idx="1968">
                  <c:v>0.63381338119506803</c:v>
                </c:pt>
                <c:pt idx="1969">
                  <c:v>0.63579612970352095</c:v>
                </c:pt>
                <c:pt idx="1970">
                  <c:v>0.63560152053832997</c:v>
                </c:pt>
                <c:pt idx="1971">
                  <c:v>0.63175219297409002</c:v>
                </c:pt>
                <c:pt idx="1972">
                  <c:v>0.63278818130493097</c:v>
                </c:pt>
                <c:pt idx="1973">
                  <c:v>0.63268280029296797</c:v>
                </c:pt>
                <c:pt idx="1974">
                  <c:v>0.63572043180465698</c:v>
                </c:pt>
                <c:pt idx="1975">
                  <c:v>0.63264089822769098</c:v>
                </c:pt>
                <c:pt idx="1976">
                  <c:v>0.63617038726806596</c:v>
                </c:pt>
                <c:pt idx="1977">
                  <c:v>0.63210010528564398</c:v>
                </c:pt>
                <c:pt idx="1978">
                  <c:v>0.63233184814453103</c:v>
                </c:pt>
                <c:pt idx="1979">
                  <c:v>0.63095277547836304</c:v>
                </c:pt>
                <c:pt idx="1980">
                  <c:v>0.63309288024902299</c:v>
                </c:pt>
                <c:pt idx="1981">
                  <c:v>0.63355898857116699</c:v>
                </c:pt>
                <c:pt idx="1982">
                  <c:v>0.63345563411712602</c:v>
                </c:pt>
                <c:pt idx="1983">
                  <c:v>0.63917857408523504</c:v>
                </c:pt>
                <c:pt idx="1984">
                  <c:v>0.63570308685302701</c:v>
                </c:pt>
                <c:pt idx="1985">
                  <c:v>0.63316351175308205</c:v>
                </c:pt>
                <c:pt idx="1986">
                  <c:v>0.63373458385467496</c:v>
                </c:pt>
                <c:pt idx="1987">
                  <c:v>0.63663154840469305</c:v>
                </c:pt>
                <c:pt idx="1988">
                  <c:v>0.63222831487655595</c:v>
                </c:pt>
                <c:pt idx="1989">
                  <c:v>0.636089086532592</c:v>
                </c:pt>
                <c:pt idx="1990">
                  <c:v>0.632537961006164</c:v>
                </c:pt>
                <c:pt idx="1991">
                  <c:v>0.63679111003875699</c:v>
                </c:pt>
                <c:pt idx="1992">
                  <c:v>0.63343787193298295</c:v>
                </c:pt>
                <c:pt idx="1993">
                  <c:v>0.63708174228668202</c:v>
                </c:pt>
                <c:pt idx="1994">
                  <c:v>0.62821918725967396</c:v>
                </c:pt>
                <c:pt idx="1995">
                  <c:v>0.63252216577529896</c:v>
                </c:pt>
                <c:pt idx="1996">
                  <c:v>0.633819699287414</c:v>
                </c:pt>
                <c:pt idx="1997">
                  <c:v>0.63482016324996904</c:v>
                </c:pt>
                <c:pt idx="1998">
                  <c:v>0.63481914997100797</c:v>
                </c:pt>
                <c:pt idx="1999">
                  <c:v>0.63497513532638505</c:v>
                </c:pt>
                <c:pt idx="2000">
                  <c:v>0.634460568428039</c:v>
                </c:pt>
                <c:pt idx="2001">
                  <c:v>0.63210892677307096</c:v>
                </c:pt>
                <c:pt idx="2002">
                  <c:v>0.63518899679183904</c:v>
                </c:pt>
                <c:pt idx="2003">
                  <c:v>0.634834945201873</c:v>
                </c:pt>
                <c:pt idx="2004">
                  <c:v>0.63454234600067105</c:v>
                </c:pt>
                <c:pt idx="2005">
                  <c:v>0.63636964559554998</c:v>
                </c:pt>
                <c:pt idx="2006">
                  <c:v>0.63499778509140004</c:v>
                </c:pt>
                <c:pt idx="2007">
                  <c:v>0.63332903385162298</c:v>
                </c:pt>
                <c:pt idx="2008">
                  <c:v>0.63469803333282404</c:v>
                </c:pt>
                <c:pt idx="2009">
                  <c:v>0.63299590349197299</c:v>
                </c:pt>
                <c:pt idx="2010">
                  <c:v>0.63543337583541804</c:v>
                </c:pt>
                <c:pt idx="2011">
                  <c:v>0.63377642631530695</c:v>
                </c:pt>
                <c:pt idx="2012">
                  <c:v>0.63489526510238603</c:v>
                </c:pt>
                <c:pt idx="2013">
                  <c:v>0.63407957553863503</c:v>
                </c:pt>
                <c:pt idx="2014">
                  <c:v>0.63348042964935303</c:v>
                </c:pt>
                <c:pt idx="2015">
                  <c:v>0.63595795631408603</c:v>
                </c:pt>
                <c:pt idx="2016">
                  <c:v>0.63463670015335005</c:v>
                </c:pt>
                <c:pt idx="2017">
                  <c:v>0.63613885641098</c:v>
                </c:pt>
                <c:pt idx="2018">
                  <c:v>0.63222926855087203</c:v>
                </c:pt>
                <c:pt idx="2019">
                  <c:v>0.63227957487106301</c:v>
                </c:pt>
                <c:pt idx="2020">
                  <c:v>0.63458770513534501</c:v>
                </c:pt>
                <c:pt idx="2021">
                  <c:v>0.63035035133361805</c:v>
                </c:pt>
                <c:pt idx="2022">
                  <c:v>0.63417500257491999</c:v>
                </c:pt>
                <c:pt idx="2023">
                  <c:v>0.63474541902542103</c:v>
                </c:pt>
                <c:pt idx="2024">
                  <c:v>0.63520425558090199</c:v>
                </c:pt>
                <c:pt idx="2025">
                  <c:v>0.63253492116928101</c:v>
                </c:pt>
                <c:pt idx="2026">
                  <c:v>0.63589286804199197</c:v>
                </c:pt>
                <c:pt idx="2027">
                  <c:v>0.63109862804412797</c:v>
                </c:pt>
                <c:pt idx="2028">
                  <c:v>0.632870852947235</c:v>
                </c:pt>
                <c:pt idx="2029">
                  <c:v>0.63274276256561202</c:v>
                </c:pt>
                <c:pt idx="2030">
                  <c:v>0.63473850488662698</c:v>
                </c:pt>
                <c:pt idx="2031">
                  <c:v>0.63077569007873502</c:v>
                </c:pt>
                <c:pt idx="2032">
                  <c:v>0.63161551952362005</c:v>
                </c:pt>
                <c:pt idx="2033">
                  <c:v>0.63162434101104703</c:v>
                </c:pt>
                <c:pt idx="2034">
                  <c:v>0.631794333457946</c:v>
                </c:pt>
                <c:pt idx="2035">
                  <c:v>0.63418740034103305</c:v>
                </c:pt>
                <c:pt idx="2036">
                  <c:v>0.63678824901580799</c:v>
                </c:pt>
                <c:pt idx="2037">
                  <c:v>0.63715732097625699</c:v>
                </c:pt>
                <c:pt idx="2038">
                  <c:v>0.63538092374801602</c:v>
                </c:pt>
                <c:pt idx="2039">
                  <c:v>0.63148683309554998</c:v>
                </c:pt>
                <c:pt idx="2040">
                  <c:v>0.63184165954589799</c:v>
                </c:pt>
                <c:pt idx="2041">
                  <c:v>0.63571363687515203</c:v>
                </c:pt>
                <c:pt idx="2042">
                  <c:v>0.63398987054824796</c:v>
                </c:pt>
                <c:pt idx="2043">
                  <c:v>0.634998679161071</c:v>
                </c:pt>
                <c:pt idx="2044">
                  <c:v>0.63593178987502996</c:v>
                </c:pt>
                <c:pt idx="2045">
                  <c:v>0.63361245393752996</c:v>
                </c:pt>
                <c:pt idx="2046">
                  <c:v>0.63306909799575795</c:v>
                </c:pt>
                <c:pt idx="2047">
                  <c:v>0.63056880235671997</c:v>
                </c:pt>
                <c:pt idx="2048">
                  <c:v>0.63148576021194402</c:v>
                </c:pt>
                <c:pt idx="2049">
                  <c:v>0.63483113050460804</c:v>
                </c:pt>
                <c:pt idx="2050">
                  <c:v>0.63135558366775502</c:v>
                </c:pt>
                <c:pt idx="2051">
                  <c:v>0.63544195890426602</c:v>
                </c:pt>
                <c:pt idx="2052">
                  <c:v>0.63312667608261097</c:v>
                </c:pt>
                <c:pt idx="2053">
                  <c:v>0.63351863622665405</c:v>
                </c:pt>
                <c:pt idx="2054">
                  <c:v>0.63370817899703902</c:v>
                </c:pt>
                <c:pt idx="2055">
                  <c:v>0.63234710693359297</c:v>
                </c:pt>
                <c:pt idx="2056">
                  <c:v>0.63294911384582497</c:v>
                </c:pt>
                <c:pt idx="2057">
                  <c:v>0.63434541225433305</c:v>
                </c:pt>
                <c:pt idx="2058">
                  <c:v>0.63731712102890004</c:v>
                </c:pt>
                <c:pt idx="2059">
                  <c:v>0.63250708580017001</c:v>
                </c:pt>
                <c:pt idx="2060">
                  <c:v>0.62813031673431396</c:v>
                </c:pt>
                <c:pt idx="2061">
                  <c:v>0.63441449403762795</c:v>
                </c:pt>
                <c:pt idx="2062">
                  <c:v>0.62919044494628895</c:v>
                </c:pt>
                <c:pt idx="2063">
                  <c:v>0.62998729944229104</c:v>
                </c:pt>
                <c:pt idx="2064">
                  <c:v>0.63459509611129705</c:v>
                </c:pt>
                <c:pt idx="2065">
                  <c:v>0.63782680034637396</c:v>
                </c:pt>
                <c:pt idx="2066">
                  <c:v>0.634252369403839</c:v>
                </c:pt>
                <c:pt idx="2067">
                  <c:v>0.63455367088317804</c:v>
                </c:pt>
                <c:pt idx="2068">
                  <c:v>0.63021612167358398</c:v>
                </c:pt>
                <c:pt idx="2069">
                  <c:v>0.63610267639160101</c:v>
                </c:pt>
                <c:pt idx="2070">
                  <c:v>0.63262927532196001</c:v>
                </c:pt>
                <c:pt idx="2071">
                  <c:v>0.63648438453674305</c:v>
                </c:pt>
                <c:pt idx="2072">
                  <c:v>0.63496154546737604</c:v>
                </c:pt>
                <c:pt idx="2073">
                  <c:v>0.63539206981658902</c:v>
                </c:pt>
                <c:pt idx="2074">
                  <c:v>0.63413405418395996</c:v>
                </c:pt>
                <c:pt idx="2075">
                  <c:v>0.63720023632049505</c:v>
                </c:pt>
                <c:pt idx="2076">
                  <c:v>0.62990117073059004</c:v>
                </c:pt>
                <c:pt idx="2077">
                  <c:v>0.62911677360534601</c:v>
                </c:pt>
                <c:pt idx="2078">
                  <c:v>0.63524663448333696</c:v>
                </c:pt>
                <c:pt idx="2079">
                  <c:v>0.63389855623245195</c:v>
                </c:pt>
                <c:pt idx="2080">
                  <c:v>0.63046377897262496</c:v>
                </c:pt>
                <c:pt idx="2081">
                  <c:v>0.63287794589996305</c:v>
                </c:pt>
                <c:pt idx="2082">
                  <c:v>0.63021725416183405</c:v>
                </c:pt>
                <c:pt idx="2083">
                  <c:v>0.63375049829482999</c:v>
                </c:pt>
                <c:pt idx="2084">
                  <c:v>0.63302469253539995</c:v>
                </c:pt>
                <c:pt idx="2085">
                  <c:v>0.63726079463958696</c:v>
                </c:pt>
                <c:pt idx="2086">
                  <c:v>0.63172721862792902</c:v>
                </c:pt>
                <c:pt idx="2087">
                  <c:v>0.63606554269790605</c:v>
                </c:pt>
                <c:pt idx="2088">
                  <c:v>0.63043552637100198</c:v>
                </c:pt>
                <c:pt idx="2089">
                  <c:v>0.63712805509567205</c:v>
                </c:pt>
                <c:pt idx="2090">
                  <c:v>0.63544309139251698</c:v>
                </c:pt>
                <c:pt idx="2091">
                  <c:v>0.63647323846817005</c:v>
                </c:pt>
                <c:pt idx="2092">
                  <c:v>0.63341945409774703</c:v>
                </c:pt>
                <c:pt idx="2093">
                  <c:v>0.63044238090515103</c:v>
                </c:pt>
                <c:pt idx="2094">
                  <c:v>0.63400858640670699</c:v>
                </c:pt>
                <c:pt idx="2095">
                  <c:v>0.63359725475311202</c:v>
                </c:pt>
                <c:pt idx="2096">
                  <c:v>0.63403069972991899</c:v>
                </c:pt>
                <c:pt idx="2097">
                  <c:v>0.62987202405929499</c:v>
                </c:pt>
                <c:pt idx="2098">
                  <c:v>0.62570363283157304</c:v>
                </c:pt>
                <c:pt idx="2099">
                  <c:v>0.63729178905487005</c:v>
                </c:pt>
                <c:pt idx="2100">
                  <c:v>0.63881927728652899</c:v>
                </c:pt>
                <c:pt idx="2101">
                  <c:v>0.63300251960754395</c:v>
                </c:pt>
                <c:pt idx="2102">
                  <c:v>0.63186836242675704</c:v>
                </c:pt>
                <c:pt idx="2103">
                  <c:v>0.63920718431472701</c:v>
                </c:pt>
                <c:pt idx="2104">
                  <c:v>0.63166785240173295</c:v>
                </c:pt>
                <c:pt idx="2105">
                  <c:v>0.62866562604904097</c:v>
                </c:pt>
                <c:pt idx="2106">
                  <c:v>0.636757552623748</c:v>
                </c:pt>
                <c:pt idx="2107">
                  <c:v>0.63392668962478604</c:v>
                </c:pt>
                <c:pt idx="2108">
                  <c:v>0.63504046201705899</c:v>
                </c:pt>
                <c:pt idx="2109">
                  <c:v>0.63598620891571001</c:v>
                </c:pt>
                <c:pt idx="2110">
                  <c:v>0.63558667898178101</c:v>
                </c:pt>
                <c:pt idx="2111">
                  <c:v>0.64234453439712502</c:v>
                </c:pt>
                <c:pt idx="2112">
                  <c:v>0.63454544544219904</c:v>
                </c:pt>
                <c:pt idx="2113">
                  <c:v>0.63353973627090399</c:v>
                </c:pt>
                <c:pt idx="2114">
                  <c:v>0.63518053293228105</c:v>
                </c:pt>
                <c:pt idx="2115">
                  <c:v>0.63964194059371904</c:v>
                </c:pt>
                <c:pt idx="2116">
                  <c:v>0.63333278894424405</c:v>
                </c:pt>
                <c:pt idx="2117">
                  <c:v>0.63856053352355902</c:v>
                </c:pt>
                <c:pt idx="2118">
                  <c:v>0.63254928588867099</c:v>
                </c:pt>
                <c:pt idx="2119">
                  <c:v>0.62926173210143999</c:v>
                </c:pt>
                <c:pt idx="2120">
                  <c:v>0.63154089450836104</c:v>
                </c:pt>
                <c:pt idx="2121">
                  <c:v>0.63191580772399902</c:v>
                </c:pt>
                <c:pt idx="2122">
                  <c:v>0.62904357910156194</c:v>
                </c:pt>
                <c:pt idx="2123">
                  <c:v>0.63890743255615201</c:v>
                </c:pt>
                <c:pt idx="2124">
                  <c:v>0.63380664587020796</c:v>
                </c:pt>
                <c:pt idx="2125">
                  <c:v>0.63273227214813199</c:v>
                </c:pt>
                <c:pt idx="2126">
                  <c:v>0.63428205251693703</c:v>
                </c:pt>
                <c:pt idx="2127">
                  <c:v>0.63068848848342896</c:v>
                </c:pt>
                <c:pt idx="2128">
                  <c:v>0.63368338346481301</c:v>
                </c:pt>
                <c:pt idx="2129">
                  <c:v>0.63635671138763406</c:v>
                </c:pt>
                <c:pt idx="2130">
                  <c:v>0.63707262277603105</c:v>
                </c:pt>
                <c:pt idx="2131">
                  <c:v>0.63252294063568104</c:v>
                </c:pt>
                <c:pt idx="2132">
                  <c:v>0.63390606641769398</c:v>
                </c:pt>
                <c:pt idx="2133">
                  <c:v>0.63337057828903198</c:v>
                </c:pt>
                <c:pt idx="2134">
                  <c:v>0.62806886434554998</c:v>
                </c:pt>
                <c:pt idx="2135">
                  <c:v>0.63193792104721003</c:v>
                </c:pt>
                <c:pt idx="2136">
                  <c:v>0.63631474971771196</c:v>
                </c:pt>
                <c:pt idx="2137">
                  <c:v>0.63668960332870395</c:v>
                </c:pt>
                <c:pt idx="2138">
                  <c:v>0.63592964410781805</c:v>
                </c:pt>
                <c:pt idx="2139">
                  <c:v>0.63795125484466497</c:v>
                </c:pt>
                <c:pt idx="2140">
                  <c:v>0.63249170780181796</c:v>
                </c:pt>
                <c:pt idx="2141">
                  <c:v>0.63358181715011597</c:v>
                </c:pt>
                <c:pt idx="2142">
                  <c:v>0.63166379928588801</c:v>
                </c:pt>
                <c:pt idx="2143">
                  <c:v>0.636205494403839</c:v>
                </c:pt>
                <c:pt idx="2144">
                  <c:v>0.63550341129302901</c:v>
                </c:pt>
                <c:pt idx="2145">
                  <c:v>0.63342308998107899</c:v>
                </c:pt>
                <c:pt idx="2146">
                  <c:v>0.63349068164825395</c:v>
                </c:pt>
                <c:pt idx="2147">
                  <c:v>0.63128089904785101</c:v>
                </c:pt>
                <c:pt idx="2148">
                  <c:v>0.62946152687072698</c:v>
                </c:pt>
                <c:pt idx="2149">
                  <c:v>0.63674730062484697</c:v>
                </c:pt>
                <c:pt idx="2150">
                  <c:v>0.63427084684371904</c:v>
                </c:pt>
                <c:pt idx="2151">
                  <c:v>0.63423371315002397</c:v>
                </c:pt>
                <c:pt idx="2152">
                  <c:v>0.63521927595138505</c:v>
                </c:pt>
                <c:pt idx="2153">
                  <c:v>0.62902414798736495</c:v>
                </c:pt>
                <c:pt idx="2154">
                  <c:v>0.63400697708129805</c:v>
                </c:pt>
                <c:pt idx="2155">
                  <c:v>0.63668245077133101</c:v>
                </c:pt>
                <c:pt idx="2156">
                  <c:v>0.63394856452941895</c:v>
                </c:pt>
                <c:pt idx="2157">
                  <c:v>0.63146114349365201</c:v>
                </c:pt>
                <c:pt idx="2158">
                  <c:v>0.630975782871246</c:v>
                </c:pt>
                <c:pt idx="2159">
                  <c:v>0.629627704620361</c:v>
                </c:pt>
                <c:pt idx="2160">
                  <c:v>0.63477933406829801</c:v>
                </c:pt>
                <c:pt idx="2161">
                  <c:v>0.63367646932601895</c:v>
                </c:pt>
                <c:pt idx="2162">
                  <c:v>0.639551401138305</c:v>
                </c:pt>
                <c:pt idx="2163">
                  <c:v>0.63799071311950595</c:v>
                </c:pt>
                <c:pt idx="2164">
                  <c:v>0.63250994682312001</c:v>
                </c:pt>
                <c:pt idx="2165">
                  <c:v>0.63110238313674905</c:v>
                </c:pt>
                <c:pt idx="2166">
                  <c:v>0.63813513517379705</c:v>
                </c:pt>
                <c:pt idx="2167">
                  <c:v>0.63348174095153797</c:v>
                </c:pt>
                <c:pt idx="2168">
                  <c:v>0.63703674077987604</c:v>
                </c:pt>
                <c:pt idx="2169">
                  <c:v>0.631694376468658</c:v>
                </c:pt>
                <c:pt idx="2170">
                  <c:v>0.62936657667160001</c:v>
                </c:pt>
                <c:pt idx="2171">
                  <c:v>0.63222306966781605</c:v>
                </c:pt>
                <c:pt idx="2172">
                  <c:v>0.63230317831039395</c:v>
                </c:pt>
                <c:pt idx="2173">
                  <c:v>0.63513344526290805</c:v>
                </c:pt>
                <c:pt idx="2174">
                  <c:v>0.62820398807525601</c:v>
                </c:pt>
                <c:pt idx="2175">
                  <c:v>0.63341397047042802</c:v>
                </c:pt>
                <c:pt idx="2176">
                  <c:v>0.63343352079391402</c:v>
                </c:pt>
                <c:pt idx="2177">
                  <c:v>0.63168734312057495</c:v>
                </c:pt>
                <c:pt idx="2178">
                  <c:v>0.63632422685623102</c:v>
                </c:pt>
                <c:pt idx="2179">
                  <c:v>0.63249301910400302</c:v>
                </c:pt>
                <c:pt idx="2180">
                  <c:v>0.63381344079971302</c:v>
                </c:pt>
                <c:pt idx="2181">
                  <c:v>0.63120192289352395</c:v>
                </c:pt>
                <c:pt idx="2182">
                  <c:v>0.63220274448394698</c:v>
                </c:pt>
                <c:pt idx="2183">
                  <c:v>0.63629376888275102</c:v>
                </c:pt>
                <c:pt idx="2184">
                  <c:v>0.63195163011550903</c:v>
                </c:pt>
                <c:pt idx="2185">
                  <c:v>0.63003635406494096</c:v>
                </c:pt>
                <c:pt idx="2186">
                  <c:v>0.63021278381347601</c:v>
                </c:pt>
                <c:pt idx="2187">
                  <c:v>0.63203370571136397</c:v>
                </c:pt>
                <c:pt idx="2188">
                  <c:v>0.63298481702804499</c:v>
                </c:pt>
                <c:pt idx="2189">
                  <c:v>0.63388282060623102</c:v>
                </c:pt>
                <c:pt idx="2190">
                  <c:v>0.63127058744430498</c:v>
                </c:pt>
                <c:pt idx="2191">
                  <c:v>0.63505524396896296</c:v>
                </c:pt>
                <c:pt idx="2192">
                  <c:v>0.63586187362670898</c:v>
                </c:pt>
                <c:pt idx="2193">
                  <c:v>0.63430345058441095</c:v>
                </c:pt>
                <c:pt idx="2194">
                  <c:v>0.635104179382324</c:v>
                </c:pt>
                <c:pt idx="2195">
                  <c:v>0.63945281505584695</c:v>
                </c:pt>
                <c:pt idx="2196">
                  <c:v>0.64013326168060303</c:v>
                </c:pt>
                <c:pt idx="2197">
                  <c:v>0.63358533382415705</c:v>
                </c:pt>
                <c:pt idx="2198">
                  <c:v>0.636139035224914</c:v>
                </c:pt>
                <c:pt idx="2199">
                  <c:v>0.63215333223342896</c:v>
                </c:pt>
                <c:pt idx="2200">
                  <c:v>0.62934392690658503</c:v>
                </c:pt>
                <c:pt idx="2201">
                  <c:v>0.63199049234390203</c:v>
                </c:pt>
                <c:pt idx="2202">
                  <c:v>0.63375633955001798</c:v>
                </c:pt>
                <c:pt idx="2203">
                  <c:v>0.63744074106216397</c:v>
                </c:pt>
                <c:pt idx="2204">
                  <c:v>0.63241130113601596</c:v>
                </c:pt>
                <c:pt idx="2205">
                  <c:v>0.63354176282882602</c:v>
                </c:pt>
                <c:pt idx="2206">
                  <c:v>0.63824754953384399</c:v>
                </c:pt>
                <c:pt idx="2207">
                  <c:v>0.63592195510864202</c:v>
                </c:pt>
                <c:pt idx="2208">
                  <c:v>0.63500243425369196</c:v>
                </c:pt>
                <c:pt idx="2209">
                  <c:v>0.63289350271224898</c:v>
                </c:pt>
                <c:pt idx="2210">
                  <c:v>0.63019728660583496</c:v>
                </c:pt>
                <c:pt idx="2211">
                  <c:v>0.63335371017455999</c:v>
                </c:pt>
                <c:pt idx="2212">
                  <c:v>0.63403171300887995</c:v>
                </c:pt>
                <c:pt idx="2213">
                  <c:v>0.63433468341827304</c:v>
                </c:pt>
                <c:pt idx="2214">
                  <c:v>0.63299781084060602</c:v>
                </c:pt>
                <c:pt idx="2215">
                  <c:v>0.63334703445434504</c:v>
                </c:pt>
                <c:pt idx="2216">
                  <c:v>0.63687628507614102</c:v>
                </c:pt>
                <c:pt idx="2217">
                  <c:v>0.62579226493835405</c:v>
                </c:pt>
                <c:pt idx="2218">
                  <c:v>0.63513284921646096</c:v>
                </c:pt>
                <c:pt idx="2219">
                  <c:v>0.63600140810012795</c:v>
                </c:pt>
                <c:pt idx="2220">
                  <c:v>0.63558405637741</c:v>
                </c:pt>
                <c:pt idx="2221">
                  <c:v>0.63920325040817205</c:v>
                </c:pt>
                <c:pt idx="2222">
                  <c:v>0.63393998146057096</c:v>
                </c:pt>
                <c:pt idx="2223">
                  <c:v>0.63511097431182795</c:v>
                </c:pt>
                <c:pt idx="2224">
                  <c:v>0.63208907842636097</c:v>
                </c:pt>
                <c:pt idx="2225">
                  <c:v>0.63223922252654996</c:v>
                </c:pt>
                <c:pt idx="2226">
                  <c:v>0.63203948736190796</c:v>
                </c:pt>
                <c:pt idx="2227">
                  <c:v>0.63124436140060403</c:v>
                </c:pt>
                <c:pt idx="2228">
                  <c:v>0.63604646921157804</c:v>
                </c:pt>
                <c:pt idx="2229">
                  <c:v>0.63544428348541204</c:v>
                </c:pt>
                <c:pt idx="2230">
                  <c:v>0.63321226835250799</c:v>
                </c:pt>
                <c:pt idx="2231">
                  <c:v>0.63511061668395996</c:v>
                </c:pt>
                <c:pt idx="2232">
                  <c:v>0.630323827266693</c:v>
                </c:pt>
                <c:pt idx="2233">
                  <c:v>0.63898688554763705</c:v>
                </c:pt>
                <c:pt idx="2234">
                  <c:v>0.636527359485626</c:v>
                </c:pt>
                <c:pt idx="2235">
                  <c:v>0.63336879014968805</c:v>
                </c:pt>
                <c:pt idx="2236">
                  <c:v>0.63938617706298795</c:v>
                </c:pt>
                <c:pt idx="2237">
                  <c:v>0.63464224338531405</c:v>
                </c:pt>
                <c:pt idx="2238">
                  <c:v>0.63618654012679998</c:v>
                </c:pt>
                <c:pt idx="2239">
                  <c:v>0.63358825445175104</c:v>
                </c:pt>
                <c:pt idx="2240">
                  <c:v>0.63284826278686501</c:v>
                </c:pt>
                <c:pt idx="2241">
                  <c:v>0.62974798679351796</c:v>
                </c:pt>
                <c:pt idx="2242">
                  <c:v>0.63933324813842696</c:v>
                </c:pt>
                <c:pt idx="2243">
                  <c:v>0.63641142845153797</c:v>
                </c:pt>
                <c:pt idx="2244">
                  <c:v>0.63298398256301802</c:v>
                </c:pt>
                <c:pt idx="2245">
                  <c:v>0.63333374261856001</c:v>
                </c:pt>
                <c:pt idx="2246">
                  <c:v>0.63554275035858099</c:v>
                </c:pt>
                <c:pt idx="2247">
                  <c:v>0.63237625360488803</c:v>
                </c:pt>
                <c:pt idx="2248">
                  <c:v>0.63442593812942505</c:v>
                </c:pt>
                <c:pt idx="2249">
                  <c:v>0.63451647758483798</c:v>
                </c:pt>
                <c:pt idx="2250">
                  <c:v>0.63507741689681996</c:v>
                </c:pt>
                <c:pt idx="2251">
                  <c:v>0.63446825742721502</c:v>
                </c:pt>
                <c:pt idx="2252">
                  <c:v>0.63403713703155495</c:v>
                </c:pt>
                <c:pt idx="2253">
                  <c:v>0.63534033298492398</c:v>
                </c:pt>
                <c:pt idx="2254">
                  <c:v>0.63188844919204701</c:v>
                </c:pt>
                <c:pt idx="2255">
                  <c:v>0.63595533370971602</c:v>
                </c:pt>
                <c:pt idx="2256">
                  <c:v>0.63348960876464799</c:v>
                </c:pt>
                <c:pt idx="2257">
                  <c:v>0.63050454854965199</c:v>
                </c:pt>
                <c:pt idx="2258">
                  <c:v>0.63409078121185303</c:v>
                </c:pt>
                <c:pt idx="2259">
                  <c:v>0.63348704576492298</c:v>
                </c:pt>
                <c:pt idx="2260">
                  <c:v>0.63449609279632502</c:v>
                </c:pt>
                <c:pt idx="2261">
                  <c:v>0.63220268487930298</c:v>
                </c:pt>
                <c:pt idx="2262">
                  <c:v>0.63236510753631503</c:v>
                </c:pt>
                <c:pt idx="2263">
                  <c:v>0.63250929117202703</c:v>
                </c:pt>
                <c:pt idx="2264">
                  <c:v>0.63288199901580799</c:v>
                </c:pt>
                <c:pt idx="2265">
                  <c:v>0.63144683837890603</c:v>
                </c:pt>
                <c:pt idx="2266">
                  <c:v>0.63466769456863403</c:v>
                </c:pt>
                <c:pt idx="2267">
                  <c:v>0.63732779026031405</c:v>
                </c:pt>
                <c:pt idx="2268">
                  <c:v>0.63516438007354703</c:v>
                </c:pt>
                <c:pt idx="2269">
                  <c:v>0.63417917490005404</c:v>
                </c:pt>
                <c:pt idx="2270">
                  <c:v>0.63639718294143599</c:v>
                </c:pt>
                <c:pt idx="2271">
                  <c:v>0.63223797082901001</c:v>
                </c:pt>
                <c:pt idx="2272">
                  <c:v>0.63207435607910101</c:v>
                </c:pt>
                <c:pt idx="2273">
                  <c:v>0.63348484039306596</c:v>
                </c:pt>
                <c:pt idx="2274">
                  <c:v>0.63584560155868497</c:v>
                </c:pt>
                <c:pt idx="2275">
                  <c:v>0.63257336616516102</c:v>
                </c:pt>
                <c:pt idx="2276">
                  <c:v>0.63606780767440796</c:v>
                </c:pt>
                <c:pt idx="2277">
                  <c:v>0.63317167758941595</c:v>
                </c:pt>
                <c:pt idx="2278">
                  <c:v>0.63357961177825906</c:v>
                </c:pt>
                <c:pt idx="2279">
                  <c:v>0.63349848985671997</c:v>
                </c:pt>
                <c:pt idx="2280">
                  <c:v>0.63184601068496704</c:v>
                </c:pt>
                <c:pt idx="2281">
                  <c:v>0.63568431138992298</c:v>
                </c:pt>
                <c:pt idx="2282">
                  <c:v>0.63234698772430398</c:v>
                </c:pt>
                <c:pt idx="2283">
                  <c:v>0.63312441110610895</c:v>
                </c:pt>
                <c:pt idx="2284">
                  <c:v>0.63458657264709395</c:v>
                </c:pt>
                <c:pt idx="2285">
                  <c:v>0.63316595554351796</c:v>
                </c:pt>
                <c:pt idx="2286">
                  <c:v>0.63324135541915805</c:v>
                </c:pt>
                <c:pt idx="2287">
                  <c:v>0.63207322359085005</c:v>
                </c:pt>
                <c:pt idx="2288">
                  <c:v>0.63148570060729903</c:v>
                </c:pt>
                <c:pt idx="2289">
                  <c:v>0.63197261095046997</c:v>
                </c:pt>
                <c:pt idx="2290">
                  <c:v>0.63578754663467396</c:v>
                </c:pt>
                <c:pt idx="2291">
                  <c:v>0.63270562887191695</c:v>
                </c:pt>
                <c:pt idx="2292">
                  <c:v>0.632423996925354</c:v>
                </c:pt>
                <c:pt idx="2293">
                  <c:v>0.63340693712234497</c:v>
                </c:pt>
                <c:pt idx="2294">
                  <c:v>0.63257366418838501</c:v>
                </c:pt>
                <c:pt idx="2295">
                  <c:v>0.63401883840560902</c:v>
                </c:pt>
                <c:pt idx="2296">
                  <c:v>0.63210535049438399</c:v>
                </c:pt>
                <c:pt idx="2297">
                  <c:v>0.631120204925537</c:v>
                </c:pt>
                <c:pt idx="2298">
                  <c:v>0.63375538587570102</c:v>
                </c:pt>
                <c:pt idx="2299">
                  <c:v>0.63292264938354403</c:v>
                </c:pt>
                <c:pt idx="2300">
                  <c:v>0.63545101881027199</c:v>
                </c:pt>
                <c:pt idx="2301">
                  <c:v>0.63796347379684404</c:v>
                </c:pt>
                <c:pt idx="2302">
                  <c:v>0.63385683298110895</c:v>
                </c:pt>
                <c:pt idx="2303">
                  <c:v>0.63485044240951505</c:v>
                </c:pt>
                <c:pt idx="2304">
                  <c:v>0.63137751817703203</c:v>
                </c:pt>
                <c:pt idx="2305">
                  <c:v>0.635009765625</c:v>
                </c:pt>
                <c:pt idx="2306">
                  <c:v>0.63695645332336404</c:v>
                </c:pt>
                <c:pt idx="2307">
                  <c:v>0.631489217281341</c:v>
                </c:pt>
                <c:pt idx="2308">
                  <c:v>0.63392943143844604</c:v>
                </c:pt>
                <c:pt idx="2309">
                  <c:v>0.63543456792831399</c:v>
                </c:pt>
                <c:pt idx="2310">
                  <c:v>0.63672953844070401</c:v>
                </c:pt>
                <c:pt idx="2311">
                  <c:v>0.63327336311340299</c:v>
                </c:pt>
                <c:pt idx="2312">
                  <c:v>0.63335931301116899</c:v>
                </c:pt>
                <c:pt idx="2313">
                  <c:v>0.63256722688674905</c:v>
                </c:pt>
                <c:pt idx="2314">
                  <c:v>0.63304215669631902</c:v>
                </c:pt>
                <c:pt idx="2315">
                  <c:v>0.63351374864578203</c:v>
                </c:pt>
                <c:pt idx="2316">
                  <c:v>0.63484847545623702</c:v>
                </c:pt>
                <c:pt idx="2317">
                  <c:v>0.63197213411331099</c:v>
                </c:pt>
                <c:pt idx="2318">
                  <c:v>0.63508898019790605</c:v>
                </c:pt>
                <c:pt idx="2319">
                  <c:v>0.63427311182022095</c:v>
                </c:pt>
                <c:pt idx="2320">
                  <c:v>0.63365507125854403</c:v>
                </c:pt>
                <c:pt idx="2321">
                  <c:v>0.63170152902603105</c:v>
                </c:pt>
                <c:pt idx="2322">
                  <c:v>0.63243150711059504</c:v>
                </c:pt>
                <c:pt idx="2323">
                  <c:v>0.631894171237945</c:v>
                </c:pt>
                <c:pt idx="2324">
                  <c:v>0.63443797826766901</c:v>
                </c:pt>
                <c:pt idx="2325">
                  <c:v>0.63409799337386996</c:v>
                </c:pt>
                <c:pt idx="2326">
                  <c:v>0.62955939769744795</c:v>
                </c:pt>
                <c:pt idx="2327">
                  <c:v>0.63346308469772294</c:v>
                </c:pt>
                <c:pt idx="2328">
                  <c:v>0.63553816080093295</c:v>
                </c:pt>
                <c:pt idx="2329">
                  <c:v>0.63359087705612105</c:v>
                </c:pt>
                <c:pt idx="2330">
                  <c:v>0.63495236635208097</c:v>
                </c:pt>
                <c:pt idx="2331">
                  <c:v>0.63588738441467196</c:v>
                </c:pt>
                <c:pt idx="2332">
                  <c:v>0.63129407167434604</c:v>
                </c:pt>
                <c:pt idx="2333">
                  <c:v>0.63054519891738803</c:v>
                </c:pt>
                <c:pt idx="2334">
                  <c:v>0.63156050443649203</c:v>
                </c:pt>
                <c:pt idx="2335">
                  <c:v>0.63522797822952204</c:v>
                </c:pt>
                <c:pt idx="2336">
                  <c:v>0.63633078336715698</c:v>
                </c:pt>
                <c:pt idx="2337">
                  <c:v>0.63431763648986805</c:v>
                </c:pt>
                <c:pt idx="2338">
                  <c:v>0.63453781604766801</c:v>
                </c:pt>
                <c:pt idx="2339">
                  <c:v>0.63174194097518899</c:v>
                </c:pt>
                <c:pt idx="2340">
                  <c:v>0.63516300916671697</c:v>
                </c:pt>
                <c:pt idx="2341">
                  <c:v>0.62940168380737305</c:v>
                </c:pt>
                <c:pt idx="2342">
                  <c:v>0.63281506299972501</c:v>
                </c:pt>
                <c:pt idx="2343">
                  <c:v>0.63301271200179998</c:v>
                </c:pt>
                <c:pt idx="2344">
                  <c:v>0.63392072916030795</c:v>
                </c:pt>
                <c:pt idx="2345">
                  <c:v>0.63173407316207797</c:v>
                </c:pt>
                <c:pt idx="2346">
                  <c:v>0.63435316085815396</c:v>
                </c:pt>
                <c:pt idx="2347">
                  <c:v>0.63687533140182495</c:v>
                </c:pt>
                <c:pt idx="2348">
                  <c:v>0.63392370939254705</c:v>
                </c:pt>
                <c:pt idx="2349">
                  <c:v>0.63373160362243597</c:v>
                </c:pt>
                <c:pt idx="2350">
                  <c:v>0.63524985313415505</c:v>
                </c:pt>
                <c:pt idx="2351">
                  <c:v>0.63257128000259399</c:v>
                </c:pt>
                <c:pt idx="2352">
                  <c:v>0.62836718559265103</c:v>
                </c:pt>
                <c:pt idx="2353">
                  <c:v>0.62837588787078802</c:v>
                </c:pt>
                <c:pt idx="2354">
                  <c:v>0.628903567790985</c:v>
                </c:pt>
                <c:pt idx="2355">
                  <c:v>0.635806024074554</c:v>
                </c:pt>
                <c:pt idx="2356">
                  <c:v>0.63129842281341497</c:v>
                </c:pt>
                <c:pt idx="2357">
                  <c:v>0.63848155736923196</c:v>
                </c:pt>
                <c:pt idx="2358">
                  <c:v>0.63462311029434204</c:v>
                </c:pt>
                <c:pt idx="2359">
                  <c:v>0.62865030765533403</c:v>
                </c:pt>
                <c:pt idx="2360">
                  <c:v>0.63920700550079301</c:v>
                </c:pt>
                <c:pt idx="2361">
                  <c:v>0.62799394130706698</c:v>
                </c:pt>
                <c:pt idx="2362">
                  <c:v>0.633628070354461</c:v>
                </c:pt>
                <c:pt idx="2363">
                  <c:v>0.63837927579879705</c:v>
                </c:pt>
                <c:pt idx="2364">
                  <c:v>0.63320738077163696</c:v>
                </c:pt>
                <c:pt idx="2365">
                  <c:v>0.63420677185058505</c:v>
                </c:pt>
                <c:pt idx="2366">
                  <c:v>0.63775938749313299</c:v>
                </c:pt>
                <c:pt idx="2367">
                  <c:v>0.63737261295318604</c:v>
                </c:pt>
                <c:pt idx="2368">
                  <c:v>0.63391858339309604</c:v>
                </c:pt>
                <c:pt idx="2369">
                  <c:v>0.63604444265365601</c:v>
                </c:pt>
                <c:pt idx="2370">
                  <c:v>0.62973469495773304</c:v>
                </c:pt>
                <c:pt idx="2371">
                  <c:v>0.63861250877380304</c:v>
                </c:pt>
                <c:pt idx="2372">
                  <c:v>0.63242369890213002</c:v>
                </c:pt>
                <c:pt idx="2373">
                  <c:v>0.63022512197494496</c:v>
                </c:pt>
                <c:pt idx="2374">
                  <c:v>0.63519799709320002</c:v>
                </c:pt>
                <c:pt idx="2375">
                  <c:v>0.63864225149154596</c:v>
                </c:pt>
                <c:pt idx="2376">
                  <c:v>0.63075578212738004</c:v>
                </c:pt>
                <c:pt idx="2377">
                  <c:v>0.63208937644958496</c:v>
                </c:pt>
                <c:pt idx="2378">
                  <c:v>0.63473016023635798</c:v>
                </c:pt>
                <c:pt idx="2379">
                  <c:v>0.63628756999969405</c:v>
                </c:pt>
                <c:pt idx="2380">
                  <c:v>0.63206571340560902</c:v>
                </c:pt>
                <c:pt idx="2381">
                  <c:v>0.63385343551635698</c:v>
                </c:pt>
                <c:pt idx="2382">
                  <c:v>0.63856226205825795</c:v>
                </c:pt>
                <c:pt idx="2383">
                  <c:v>0.63296228647232</c:v>
                </c:pt>
                <c:pt idx="2384">
                  <c:v>0.63254773616790705</c:v>
                </c:pt>
                <c:pt idx="2385">
                  <c:v>0.63326555490493697</c:v>
                </c:pt>
                <c:pt idx="2386">
                  <c:v>0.633805632591247</c:v>
                </c:pt>
                <c:pt idx="2387">
                  <c:v>0.63434928655624301</c:v>
                </c:pt>
                <c:pt idx="2388">
                  <c:v>0.63765984773635798</c:v>
                </c:pt>
                <c:pt idx="2389">
                  <c:v>0.63511991500854403</c:v>
                </c:pt>
                <c:pt idx="2390">
                  <c:v>0.63190490007400502</c:v>
                </c:pt>
                <c:pt idx="2391">
                  <c:v>0.63358420133590698</c:v>
                </c:pt>
                <c:pt idx="2392">
                  <c:v>0.63484412431716897</c:v>
                </c:pt>
                <c:pt idx="2393">
                  <c:v>0.633863925933837</c:v>
                </c:pt>
                <c:pt idx="2394">
                  <c:v>0.63478761911392201</c:v>
                </c:pt>
                <c:pt idx="2395">
                  <c:v>0.63700759410858099</c:v>
                </c:pt>
                <c:pt idx="2396">
                  <c:v>0.63122111558914096</c:v>
                </c:pt>
                <c:pt idx="2397">
                  <c:v>0.63182920217514005</c:v>
                </c:pt>
                <c:pt idx="2398">
                  <c:v>0.63227558135986295</c:v>
                </c:pt>
                <c:pt idx="2399">
                  <c:v>0.631300508975982</c:v>
                </c:pt>
                <c:pt idx="2400">
                  <c:v>0.63417911529541005</c:v>
                </c:pt>
                <c:pt idx="2401">
                  <c:v>0.63490539789199796</c:v>
                </c:pt>
                <c:pt idx="2402">
                  <c:v>0.63399863243103005</c:v>
                </c:pt>
                <c:pt idx="2403">
                  <c:v>0.63547807931900002</c:v>
                </c:pt>
                <c:pt idx="2404">
                  <c:v>0.63461697101592995</c:v>
                </c:pt>
                <c:pt idx="2405">
                  <c:v>0.634829461574554</c:v>
                </c:pt>
                <c:pt idx="2406">
                  <c:v>0.63048100471496504</c:v>
                </c:pt>
                <c:pt idx="2407">
                  <c:v>0.63382107019424405</c:v>
                </c:pt>
                <c:pt idx="2408">
                  <c:v>0.63674819469451904</c:v>
                </c:pt>
                <c:pt idx="2409">
                  <c:v>0.63556391000747603</c:v>
                </c:pt>
                <c:pt idx="2410">
                  <c:v>0.63454949855804399</c:v>
                </c:pt>
                <c:pt idx="2411">
                  <c:v>0.63117945194244296</c:v>
                </c:pt>
                <c:pt idx="2412">
                  <c:v>0.63386380672454801</c:v>
                </c:pt>
                <c:pt idx="2413">
                  <c:v>0.63233882188796997</c:v>
                </c:pt>
                <c:pt idx="2414">
                  <c:v>0.63215172290802002</c:v>
                </c:pt>
                <c:pt idx="2415">
                  <c:v>0.63363480567932096</c:v>
                </c:pt>
                <c:pt idx="2416">
                  <c:v>0.63543128967285101</c:v>
                </c:pt>
                <c:pt idx="2417">
                  <c:v>0.63384437561035101</c:v>
                </c:pt>
                <c:pt idx="2418">
                  <c:v>0.63702577352523804</c:v>
                </c:pt>
                <c:pt idx="2419">
                  <c:v>0.63805770874023404</c:v>
                </c:pt>
                <c:pt idx="2420">
                  <c:v>0.63119471073150601</c:v>
                </c:pt>
                <c:pt idx="2421">
                  <c:v>0.63322204351425104</c:v>
                </c:pt>
                <c:pt idx="2422">
                  <c:v>0.63024169206619196</c:v>
                </c:pt>
                <c:pt idx="2423">
                  <c:v>0.63347405195236195</c:v>
                </c:pt>
                <c:pt idx="2424">
                  <c:v>0.63553631305694502</c:v>
                </c:pt>
                <c:pt idx="2425">
                  <c:v>0.63078117370605402</c:v>
                </c:pt>
                <c:pt idx="2426">
                  <c:v>0.63588792085647505</c:v>
                </c:pt>
                <c:pt idx="2427">
                  <c:v>0.63325947523116999</c:v>
                </c:pt>
                <c:pt idx="2428">
                  <c:v>0.63059753179550104</c:v>
                </c:pt>
                <c:pt idx="2429">
                  <c:v>0.63480865955352705</c:v>
                </c:pt>
                <c:pt idx="2430">
                  <c:v>0.63467067480087203</c:v>
                </c:pt>
                <c:pt idx="2431">
                  <c:v>0.63448798656463601</c:v>
                </c:pt>
                <c:pt idx="2432">
                  <c:v>0.63379400968551602</c:v>
                </c:pt>
                <c:pt idx="2433">
                  <c:v>0.63283157348632801</c:v>
                </c:pt>
                <c:pt idx="2434">
                  <c:v>0.63201612234115601</c:v>
                </c:pt>
                <c:pt idx="2435">
                  <c:v>0.63786858320236195</c:v>
                </c:pt>
                <c:pt idx="2436">
                  <c:v>0.63701438903808505</c:v>
                </c:pt>
                <c:pt idx="2437">
                  <c:v>0.63646757602691595</c:v>
                </c:pt>
                <c:pt idx="2438">
                  <c:v>0.63427233695983798</c:v>
                </c:pt>
                <c:pt idx="2439">
                  <c:v>0.63140493631362904</c:v>
                </c:pt>
                <c:pt idx="2440">
                  <c:v>0.63489222526550204</c:v>
                </c:pt>
                <c:pt idx="2441">
                  <c:v>0.63195383548736495</c:v>
                </c:pt>
                <c:pt idx="2442">
                  <c:v>0.63157385587692205</c:v>
                </c:pt>
                <c:pt idx="2443">
                  <c:v>0.63532781600952104</c:v>
                </c:pt>
                <c:pt idx="2444">
                  <c:v>0.63281959295272805</c:v>
                </c:pt>
                <c:pt idx="2445">
                  <c:v>0.63349974155426003</c:v>
                </c:pt>
                <c:pt idx="2446">
                  <c:v>0.63401234149932795</c:v>
                </c:pt>
                <c:pt idx="2447">
                  <c:v>0.63294649124145497</c:v>
                </c:pt>
                <c:pt idx="2448">
                  <c:v>0.63476485013961703</c:v>
                </c:pt>
                <c:pt idx="2449">
                  <c:v>0.633425712585449</c:v>
                </c:pt>
                <c:pt idx="2450">
                  <c:v>0.631508588790893</c:v>
                </c:pt>
                <c:pt idx="2451">
                  <c:v>0.63428217172622603</c:v>
                </c:pt>
                <c:pt idx="2452">
                  <c:v>0.63261687755584695</c:v>
                </c:pt>
                <c:pt idx="2453">
                  <c:v>0.636041820049285</c:v>
                </c:pt>
                <c:pt idx="2454">
                  <c:v>0.63308948278427102</c:v>
                </c:pt>
                <c:pt idx="2455">
                  <c:v>0.63440668582916204</c:v>
                </c:pt>
                <c:pt idx="2456">
                  <c:v>0.63677555322647095</c:v>
                </c:pt>
                <c:pt idx="2457">
                  <c:v>0.63475775718688898</c:v>
                </c:pt>
                <c:pt idx="2458">
                  <c:v>0.63461440801620395</c:v>
                </c:pt>
                <c:pt idx="2459">
                  <c:v>0.63512432575225797</c:v>
                </c:pt>
                <c:pt idx="2460">
                  <c:v>0.63348489999771096</c:v>
                </c:pt>
                <c:pt idx="2461">
                  <c:v>0.63617712259292603</c:v>
                </c:pt>
                <c:pt idx="2462">
                  <c:v>0.63539785146713201</c:v>
                </c:pt>
                <c:pt idx="2463">
                  <c:v>0.63513433933258001</c:v>
                </c:pt>
                <c:pt idx="2464">
                  <c:v>0.632401883602142</c:v>
                </c:pt>
                <c:pt idx="2465">
                  <c:v>0.63481861352920499</c:v>
                </c:pt>
                <c:pt idx="2466">
                  <c:v>0.63525623083114602</c:v>
                </c:pt>
                <c:pt idx="2467">
                  <c:v>0.63443177938461304</c:v>
                </c:pt>
                <c:pt idx="2468">
                  <c:v>0.63416767120361295</c:v>
                </c:pt>
                <c:pt idx="2469">
                  <c:v>0.63398683071136397</c:v>
                </c:pt>
                <c:pt idx="2470">
                  <c:v>0.63600826263427701</c:v>
                </c:pt>
                <c:pt idx="2471">
                  <c:v>0.63304632902145297</c:v>
                </c:pt>
                <c:pt idx="2472">
                  <c:v>0.63243871927261297</c:v>
                </c:pt>
                <c:pt idx="2473">
                  <c:v>0.63382387161254805</c:v>
                </c:pt>
                <c:pt idx="2474">
                  <c:v>0.633703052997589</c:v>
                </c:pt>
                <c:pt idx="2475">
                  <c:v>0.63522040843963601</c:v>
                </c:pt>
                <c:pt idx="2476">
                  <c:v>0.63284832239151001</c:v>
                </c:pt>
                <c:pt idx="2477">
                  <c:v>0.63210153579711903</c:v>
                </c:pt>
                <c:pt idx="2478">
                  <c:v>0.63020294904708796</c:v>
                </c:pt>
                <c:pt idx="2479">
                  <c:v>0.63390439748764005</c:v>
                </c:pt>
                <c:pt idx="2480">
                  <c:v>0.63150918483734098</c:v>
                </c:pt>
                <c:pt idx="2481">
                  <c:v>0.63538783788680997</c:v>
                </c:pt>
                <c:pt idx="2482">
                  <c:v>0.63760715723037698</c:v>
                </c:pt>
                <c:pt idx="2483">
                  <c:v>0.63429731130599898</c:v>
                </c:pt>
                <c:pt idx="2484">
                  <c:v>0.63583046197891202</c:v>
                </c:pt>
                <c:pt idx="2485">
                  <c:v>0.63207405805587702</c:v>
                </c:pt>
                <c:pt idx="2486">
                  <c:v>0.63439506292343095</c:v>
                </c:pt>
                <c:pt idx="2487">
                  <c:v>0.63306367397308305</c:v>
                </c:pt>
                <c:pt idx="2488">
                  <c:v>0.63378298282623202</c:v>
                </c:pt>
                <c:pt idx="2489">
                  <c:v>0.63617390394210804</c:v>
                </c:pt>
                <c:pt idx="2490">
                  <c:v>0.63442248106002797</c:v>
                </c:pt>
                <c:pt idx="2491">
                  <c:v>0.63501429557800204</c:v>
                </c:pt>
                <c:pt idx="2492">
                  <c:v>0.63107216358184803</c:v>
                </c:pt>
                <c:pt idx="2493">
                  <c:v>0.63389801979064897</c:v>
                </c:pt>
                <c:pt idx="2494">
                  <c:v>0.63157927989959695</c:v>
                </c:pt>
                <c:pt idx="2495">
                  <c:v>0.63265818357467596</c:v>
                </c:pt>
                <c:pt idx="2496">
                  <c:v>0.63371777534484797</c:v>
                </c:pt>
                <c:pt idx="2497">
                  <c:v>0.63347452878952004</c:v>
                </c:pt>
                <c:pt idx="2498">
                  <c:v>0.63630706071853604</c:v>
                </c:pt>
                <c:pt idx="2499">
                  <c:v>0.63369399309158303</c:v>
                </c:pt>
                <c:pt idx="2500">
                  <c:v>0.63343310356140103</c:v>
                </c:pt>
                <c:pt idx="2501">
                  <c:v>0.63284897804260198</c:v>
                </c:pt>
                <c:pt idx="2502">
                  <c:v>0.63555330038070601</c:v>
                </c:pt>
                <c:pt idx="2503">
                  <c:v>0.63421314954757602</c:v>
                </c:pt>
                <c:pt idx="2504">
                  <c:v>0.63132870197296098</c:v>
                </c:pt>
                <c:pt idx="2505">
                  <c:v>0.63255852460861195</c:v>
                </c:pt>
                <c:pt idx="2506">
                  <c:v>0.632723808288574</c:v>
                </c:pt>
                <c:pt idx="2507">
                  <c:v>0.630898296833038</c:v>
                </c:pt>
                <c:pt idx="2508">
                  <c:v>0.63309651613235396</c:v>
                </c:pt>
                <c:pt idx="2509">
                  <c:v>0.63353461027145297</c:v>
                </c:pt>
                <c:pt idx="2510">
                  <c:v>0.63231188058853105</c:v>
                </c:pt>
                <c:pt idx="2511">
                  <c:v>0.635165035724639</c:v>
                </c:pt>
                <c:pt idx="2512">
                  <c:v>0.63032096624374301</c:v>
                </c:pt>
                <c:pt idx="2513">
                  <c:v>0.63072389364242498</c:v>
                </c:pt>
                <c:pt idx="2514">
                  <c:v>0.63514381647109897</c:v>
                </c:pt>
                <c:pt idx="2515">
                  <c:v>0.63388228416442804</c:v>
                </c:pt>
                <c:pt idx="2516">
                  <c:v>0.63231974840164096</c:v>
                </c:pt>
                <c:pt idx="2517">
                  <c:v>0.63257598876953103</c:v>
                </c:pt>
                <c:pt idx="2518">
                  <c:v>0.63486891984939497</c:v>
                </c:pt>
                <c:pt idx="2519">
                  <c:v>0.63298958539962702</c:v>
                </c:pt>
                <c:pt idx="2520">
                  <c:v>0.63481330871581998</c:v>
                </c:pt>
                <c:pt idx="2521">
                  <c:v>0.62894976139068604</c:v>
                </c:pt>
                <c:pt idx="2522">
                  <c:v>0.63330876827239901</c:v>
                </c:pt>
                <c:pt idx="2523">
                  <c:v>0.63548010587692205</c:v>
                </c:pt>
                <c:pt idx="2524">
                  <c:v>0.63514715433120705</c:v>
                </c:pt>
                <c:pt idx="2525">
                  <c:v>0.631747066974639</c:v>
                </c:pt>
                <c:pt idx="2526">
                  <c:v>0.63603729009628296</c:v>
                </c:pt>
                <c:pt idx="2527">
                  <c:v>0.635253965854644</c:v>
                </c:pt>
                <c:pt idx="2528">
                  <c:v>0.637861788272857</c:v>
                </c:pt>
                <c:pt idx="2529">
                  <c:v>0.63500207662582397</c:v>
                </c:pt>
                <c:pt idx="2530">
                  <c:v>0.63258951902389504</c:v>
                </c:pt>
                <c:pt idx="2531">
                  <c:v>0.63330888748168901</c:v>
                </c:pt>
                <c:pt idx="2532">
                  <c:v>0.63372004032134999</c:v>
                </c:pt>
                <c:pt idx="2533">
                  <c:v>0.63034552335739102</c:v>
                </c:pt>
                <c:pt idx="2534">
                  <c:v>0.63600093126296997</c:v>
                </c:pt>
                <c:pt idx="2535">
                  <c:v>0.63257783651351895</c:v>
                </c:pt>
                <c:pt idx="2536">
                  <c:v>0.63037401437759399</c:v>
                </c:pt>
                <c:pt idx="2537">
                  <c:v>0.63172835111617998</c:v>
                </c:pt>
                <c:pt idx="2538">
                  <c:v>0.63134801387786799</c:v>
                </c:pt>
                <c:pt idx="2539">
                  <c:v>0.63357621431350697</c:v>
                </c:pt>
                <c:pt idx="2540">
                  <c:v>0.63256913423538197</c:v>
                </c:pt>
                <c:pt idx="2541">
                  <c:v>0.63226270675659102</c:v>
                </c:pt>
                <c:pt idx="2542">
                  <c:v>0.63350868225097601</c:v>
                </c:pt>
                <c:pt idx="2543">
                  <c:v>0.63248479366302401</c:v>
                </c:pt>
                <c:pt idx="2544">
                  <c:v>0.63298487663268999</c:v>
                </c:pt>
                <c:pt idx="2545">
                  <c:v>0.634044349193573</c:v>
                </c:pt>
                <c:pt idx="2546">
                  <c:v>0.63617664575576705</c:v>
                </c:pt>
                <c:pt idx="2547">
                  <c:v>0.63357955217361395</c:v>
                </c:pt>
                <c:pt idx="2548">
                  <c:v>0.63137948513030995</c:v>
                </c:pt>
                <c:pt idx="2549">
                  <c:v>0.63401597738265902</c:v>
                </c:pt>
                <c:pt idx="2550">
                  <c:v>0.633162021636962</c:v>
                </c:pt>
                <c:pt idx="2551">
                  <c:v>0.63118749856948797</c:v>
                </c:pt>
                <c:pt idx="2552">
                  <c:v>0.63506579399108798</c:v>
                </c:pt>
                <c:pt idx="2553">
                  <c:v>0.63072508573532104</c:v>
                </c:pt>
                <c:pt idx="2554">
                  <c:v>0.63083416223526001</c:v>
                </c:pt>
                <c:pt idx="2555">
                  <c:v>0.63462746143340998</c:v>
                </c:pt>
                <c:pt idx="2556">
                  <c:v>0.63552969694137496</c:v>
                </c:pt>
                <c:pt idx="2557">
                  <c:v>0.63348752260208097</c:v>
                </c:pt>
                <c:pt idx="2558">
                  <c:v>0.63415265083312899</c:v>
                </c:pt>
                <c:pt idx="2559">
                  <c:v>0.63423484563827504</c:v>
                </c:pt>
                <c:pt idx="2560">
                  <c:v>0.63386780023574796</c:v>
                </c:pt>
                <c:pt idx="2561">
                  <c:v>0.63052910566329901</c:v>
                </c:pt>
                <c:pt idx="2562">
                  <c:v>0.63164156675338701</c:v>
                </c:pt>
                <c:pt idx="2563">
                  <c:v>0.63409996032714799</c:v>
                </c:pt>
                <c:pt idx="2564">
                  <c:v>0.63192170858383101</c:v>
                </c:pt>
                <c:pt idx="2565">
                  <c:v>0.63232874870300204</c:v>
                </c:pt>
                <c:pt idx="2566">
                  <c:v>0.63030332326889005</c:v>
                </c:pt>
                <c:pt idx="2567">
                  <c:v>0.631830334663391</c:v>
                </c:pt>
                <c:pt idx="2568">
                  <c:v>0.63624650239944402</c:v>
                </c:pt>
                <c:pt idx="2569">
                  <c:v>0.62818956375122004</c:v>
                </c:pt>
                <c:pt idx="2570">
                  <c:v>0.63377559185027998</c:v>
                </c:pt>
                <c:pt idx="2571">
                  <c:v>0.63143944740295399</c:v>
                </c:pt>
                <c:pt idx="2572">
                  <c:v>0.63742101192474299</c:v>
                </c:pt>
                <c:pt idx="2573">
                  <c:v>0.63403385877609197</c:v>
                </c:pt>
                <c:pt idx="2574">
                  <c:v>0.63043850660324097</c:v>
                </c:pt>
                <c:pt idx="2575">
                  <c:v>0.63243985176086404</c:v>
                </c:pt>
                <c:pt idx="2576">
                  <c:v>0.634482622146606</c:v>
                </c:pt>
                <c:pt idx="2577">
                  <c:v>0.62814444303512496</c:v>
                </c:pt>
                <c:pt idx="2578">
                  <c:v>0.63329803943634</c:v>
                </c:pt>
                <c:pt idx="2579">
                  <c:v>0.63622146844863803</c:v>
                </c:pt>
                <c:pt idx="2580">
                  <c:v>0.63503247499465898</c:v>
                </c:pt>
                <c:pt idx="2581">
                  <c:v>0.63578307628631503</c:v>
                </c:pt>
                <c:pt idx="2582">
                  <c:v>0.62815970182418801</c:v>
                </c:pt>
                <c:pt idx="2583">
                  <c:v>0.641210377216339</c:v>
                </c:pt>
                <c:pt idx="2584">
                  <c:v>0.63405853509902899</c:v>
                </c:pt>
                <c:pt idx="2585">
                  <c:v>0.63352215290069502</c:v>
                </c:pt>
                <c:pt idx="2586">
                  <c:v>0.63154375553131104</c:v>
                </c:pt>
                <c:pt idx="2587">
                  <c:v>0.63442844152450495</c:v>
                </c:pt>
                <c:pt idx="2588">
                  <c:v>0.63301020860671997</c:v>
                </c:pt>
                <c:pt idx="2589">
                  <c:v>0.63432145118713301</c:v>
                </c:pt>
                <c:pt idx="2590">
                  <c:v>0.63337999582290605</c:v>
                </c:pt>
                <c:pt idx="2591">
                  <c:v>0.631697297096252</c:v>
                </c:pt>
                <c:pt idx="2592">
                  <c:v>0.63267624378204301</c:v>
                </c:pt>
                <c:pt idx="2593">
                  <c:v>0.63479661941528298</c:v>
                </c:pt>
                <c:pt idx="2594">
                  <c:v>0.631394863128662</c:v>
                </c:pt>
                <c:pt idx="2595">
                  <c:v>0.63074934482574396</c:v>
                </c:pt>
                <c:pt idx="2596">
                  <c:v>0.63014268875122004</c:v>
                </c:pt>
                <c:pt idx="2597">
                  <c:v>0.63774275779724099</c:v>
                </c:pt>
                <c:pt idx="2598">
                  <c:v>0.635700583457946</c:v>
                </c:pt>
                <c:pt idx="2599">
                  <c:v>0.63772910833358698</c:v>
                </c:pt>
                <c:pt idx="2600">
                  <c:v>0.63124245405197099</c:v>
                </c:pt>
                <c:pt idx="2601">
                  <c:v>0.63011652231216397</c:v>
                </c:pt>
                <c:pt idx="2602">
                  <c:v>0.63215309381484897</c:v>
                </c:pt>
                <c:pt idx="2603">
                  <c:v>0.634596407413482</c:v>
                </c:pt>
                <c:pt idx="2604">
                  <c:v>0.63334167003631503</c:v>
                </c:pt>
                <c:pt idx="2605">
                  <c:v>0.63523143529891901</c:v>
                </c:pt>
                <c:pt idx="2606">
                  <c:v>0.63155359029769897</c:v>
                </c:pt>
                <c:pt idx="2607">
                  <c:v>0.63288128376007002</c:v>
                </c:pt>
                <c:pt idx="2608">
                  <c:v>0.63259589672088601</c:v>
                </c:pt>
                <c:pt idx="2609">
                  <c:v>0.63377547264099099</c:v>
                </c:pt>
                <c:pt idx="2610">
                  <c:v>0.63800287246704102</c:v>
                </c:pt>
                <c:pt idx="2611">
                  <c:v>0.63263058662414495</c:v>
                </c:pt>
                <c:pt idx="2612">
                  <c:v>0.63234615325927701</c:v>
                </c:pt>
                <c:pt idx="2613">
                  <c:v>0.629547238349914</c:v>
                </c:pt>
                <c:pt idx="2614">
                  <c:v>0.63812923431396396</c:v>
                </c:pt>
                <c:pt idx="2615">
                  <c:v>0.63115298748016302</c:v>
                </c:pt>
                <c:pt idx="2616">
                  <c:v>0.63449048995971602</c:v>
                </c:pt>
                <c:pt idx="2617">
                  <c:v>0.63408011198043801</c:v>
                </c:pt>
                <c:pt idx="2618">
                  <c:v>0.63160413503646795</c:v>
                </c:pt>
                <c:pt idx="2619">
                  <c:v>0.63526070117950395</c:v>
                </c:pt>
                <c:pt idx="2620">
                  <c:v>0.63333010673522905</c:v>
                </c:pt>
                <c:pt idx="2621">
                  <c:v>0.62975591421127297</c:v>
                </c:pt>
                <c:pt idx="2622">
                  <c:v>0.62960129976272505</c:v>
                </c:pt>
                <c:pt idx="2623">
                  <c:v>0.63112419843673695</c:v>
                </c:pt>
                <c:pt idx="2624">
                  <c:v>0.62789851427078203</c:v>
                </c:pt>
                <c:pt idx="2625">
                  <c:v>0.63167327642440796</c:v>
                </c:pt>
                <c:pt idx="2626">
                  <c:v>0.63294774293899503</c:v>
                </c:pt>
                <c:pt idx="2627">
                  <c:v>0.63860052824020297</c:v>
                </c:pt>
                <c:pt idx="2628">
                  <c:v>0.63187789916992099</c:v>
                </c:pt>
                <c:pt idx="2629">
                  <c:v>0.63515800237655595</c:v>
                </c:pt>
                <c:pt idx="2630">
                  <c:v>0.63489139080047596</c:v>
                </c:pt>
                <c:pt idx="2631">
                  <c:v>0.62803363800048795</c:v>
                </c:pt>
                <c:pt idx="2632">
                  <c:v>0.63697648048400801</c:v>
                </c:pt>
                <c:pt idx="2633">
                  <c:v>0.62939852476119995</c:v>
                </c:pt>
                <c:pt idx="2634">
                  <c:v>0.63742989301681496</c:v>
                </c:pt>
                <c:pt idx="2635">
                  <c:v>0.63219881057739202</c:v>
                </c:pt>
                <c:pt idx="2636">
                  <c:v>0.63354939222335804</c:v>
                </c:pt>
                <c:pt idx="2637">
                  <c:v>0.63366377353668202</c:v>
                </c:pt>
                <c:pt idx="2638">
                  <c:v>0.64154016971588101</c:v>
                </c:pt>
                <c:pt idx="2639">
                  <c:v>0.63154888153076105</c:v>
                </c:pt>
                <c:pt idx="2640">
                  <c:v>0.63109987974166804</c:v>
                </c:pt>
                <c:pt idx="2641">
                  <c:v>0.63155651092529297</c:v>
                </c:pt>
                <c:pt idx="2642">
                  <c:v>0.63732570409774703</c:v>
                </c:pt>
                <c:pt idx="2643">
                  <c:v>0.63384318351745605</c:v>
                </c:pt>
                <c:pt idx="2644">
                  <c:v>0.63851916790008501</c:v>
                </c:pt>
                <c:pt idx="2645">
                  <c:v>0.63303530216216997</c:v>
                </c:pt>
                <c:pt idx="2646">
                  <c:v>0.637897849082946</c:v>
                </c:pt>
                <c:pt idx="2647">
                  <c:v>0.63526469469070401</c:v>
                </c:pt>
                <c:pt idx="2648">
                  <c:v>0.63654440641403198</c:v>
                </c:pt>
                <c:pt idx="2649">
                  <c:v>0.633500635623931</c:v>
                </c:pt>
                <c:pt idx="2650">
                  <c:v>0.63628756999969405</c:v>
                </c:pt>
                <c:pt idx="2651">
                  <c:v>0.63382089138030995</c:v>
                </c:pt>
                <c:pt idx="2652">
                  <c:v>0.63688868284225397</c:v>
                </c:pt>
                <c:pt idx="2653">
                  <c:v>0.63597202301025302</c:v>
                </c:pt>
                <c:pt idx="2654">
                  <c:v>0.63287121057510298</c:v>
                </c:pt>
                <c:pt idx="2655">
                  <c:v>0.63484257459640503</c:v>
                </c:pt>
                <c:pt idx="2656">
                  <c:v>0.6357062458992</c:v>
                </c:pt>
                <c:pt idx="2657">
                  <c:v>0.63470476865768399</c:v>
                </c:pt>
                <c:pt idx="2658">
                  <c:v>0.63524049520492498</c:v>
                </c:pt>
                <c:pt idx="2659">
                  <c:v>0.63517665863037098</c:v>
                </c:pt>
                <c:pt idx="2660">
                  <c:v>0.63890045881271296</c:v>
                </c:pt>
                <c:pt idx="2661">
                  <c:v>0.63497698307037298</c:v>
                </c:pt>
                <c:pt idx="2662">
                  <c:v>0.633667111396789</c:v>
                </c:pt>
                <c:pt idx="2663">
                  <c:v>0.63248223066329901</c:v>
                </c:pt>
                <c:pt idx="2664">
                  <c:v>0.63449847698211603</c:v>
                </c:pt>
                <c:pt idx="2665">
                  <c:v>0.63516974449157704</c:v>
                </c:pt>
                <c:pt idx="2666">
                  <c:v>0.63066589832305897</c:v>
                </c:pt>
                <c:pt idx="2667">
                  <c:v>0.63112503290176303</c:v>
                </c:pt>
                <c:pt idx="2668">
                  <c:v>0.63445615768432595</c:v>
                </c:pt>
                <c:pt idx="2669">
                  <c:v>0.63689172267913796</c:v>
                </c:pt>
                <c:pt idx="2670">
                  <c:v>0.63515442609786898</c:v>
                </c:pt>
                <c:pt idx="2671">
                  <c:v>0.63666468858718805</c:v>
                </c:pt>
                <c:pt idx="2672">
                  <c:v>0.63190364837646396</c:v>
                </c:pt>
                <c:pt idx="2673">
                  <c:v>0.63344997167587203</c:v>
                </c:pt>
                <c:pt idx="2674">
                  <c:v>0.63032042980194003</c:v>
                </c:pt>
                <c:pt idx="2675">
                  <c:v>0.63589394092559803</c:v>
                </c:pt>
                <c:pt idx="2676">
                  <c:v>0.63630700111389105</c:v>
                </c:pt>
                <c:pt idx="2677">
                  <c:v>0.63330656290054299</c:v>
                </c:pt>
                <c:pt idx="2678">
                  <c:v>0.63170498609542802</c:v>
                </c:pt>
                <c:pt idx="2679">
                  <c:v>0.63746011257171598</c:v>
                </c:pt>
                <c:pt idx="2680">
                  <c:v>0.63115364313125599</c:v>
                </c:pt>
                <c:pt idx="2681">
                  <c:v>0.63110846281051602</c:v>
                </c:pt>
                <c:pt idx="2682">
                  <c:v>0.63343191146850497</c:v>
                </c:pt>
                <c:pt idx="2683">
                  <c:v>0.63300597667694003</c:v>
                </c:pt>
                <c:pt idx="2684">
                  <c:v>0.632282674312591</c:v>
                </c:pt>
                <c:pt idx="2685">
                  <c:v>0.63457173109054499</c:v>
                </c:pt>
                <c:pt idx="2686">
                  <c:v>0.63215410709381104</c:v>
                </c:pt>
                <c:pt idx="2687">
                  <c:v>0.63207554817199696</c:v>
                </c:pt>
                <c:pt idx="2688">
                  <c:v>0.631874740123748</c:v>
                </c:pt>
                <c:pt idx="2689">
                  <c:v>0.63475525379180897</c:v>
                </c:pt>
                <c:pt idx="2690">
                  <c:v>0.63554859161376898</c:v>
                </c:pt>
                <c:pt idx="2691">
                  <c:v>0.63239651918411199</c:v>
                </c:pt>
                <c:pt idx="2692">
                  <c:v>0.63484227657318104</c:v>
                </c:pt>
                <c:pt idx="2693">
                  <c:v>0.63280975818634</c:v>
                </c:pt>
                <c:pt idx="2694">
                  <c:v>0.63299775123596103</c:v>
                </c:pt>
                <c:pt idx="2695">
                  <c:v>0.632482290267944</c:v>
                </c:pt>
                <c:pt idx="2696">
                  <c:v>0.63126558065414395</c:v>
                </c:pt>
                <c:pt idx="2697">
                  <c:v>0.63543105125427202</c:v>
                </c:pt>
                <c:pt idx="2698">
                  <c:v>0.63573825359344405</c:v>
                </c:pt>
                <c:pt idx="2699">
                  <c:v>0.63274139165878296</c:v>
                </c:pt>
                <c:pt idx="2700">
                  <c:v>0.63755118846893299</c:v>
                </c:pt>
                <c:pt idx="2701">
                  <c:v>0.63601613044738703</c:v>
                </c:pt>
                <c:pt idx="2702">
                  <c:v>0.63621020317077603</c:v>
                </c:pt>
                <c:pt idx="2703">
                  <c:v>0.63780289888381902</c:v>
                </c:pt>
                <c:pt idx="2704">
                  <c:v>0.62841570377349798</c:v>
                </c:pt>
                <c:pt idx="2705">
                  <c:v>0.63373780250549305</c:v>
                </c:pt>
                <c:pt idx="2706">
                  <c:v>0.63477247953414895</c:v>
                </c:pt>
                <c:pt idx="2707">
                  <c:v>0.632324337959289</c:v>
                </c:pt>
                <c:pt idx="2708">
                  <c:v>0.63116252422332697</c:v>
                </c:pt>
                <c:pt idx="2709">
                  <c:v>0.63493472337722701</c:v>
                </c:pt>
                <c:pt idx="2710">
                  <c:v>0.63292539119720403</c:v>
                </c:pt>
                <c:pt idx="2711">
                  <c:v>0.63520693778991699</c:v>
                </c:pt>
                <c:pt idx="2712">
                  <c:v>0.633092820644378</c:v>
                </c:pt>
                <c:pt idx="2713">
                  <c:v>0.631286561489105</c:v>
                </c:pt>
                <c:pt idx="2714">
                  <c:v>0.633531153202056</c:v>
                </c:pt>
                <c:pt idx="2715">
                  <c:v>0.63430583477020197</c:v>
                </c:pt>
                <c:pt idx="2716">
                  <c:v>0.63267612457275302</c:v>
                </c:pt>
                <c:pt idx="2717">
                  <c:v>0.63409107923507602</c:v>
                </c:pt>
                <c:pt idx="2718">
                  <c:v>0.63117432594299305</c:v>
                </c:pt>
                <c:pt idx="2719">
                  <c:v>0.63365638256072998</c:v>
                </c:pt>
                <c:pt idx="2720">
                  <c:v>0.63304513692855802</c:v>
                </c:pt>
                <c:pt idx="2721">
                  <c:v>0.634568691253662</c:v>
                </c:pt>
                <c:pt idx="2722">
                  <c:v>0.63443988561630205</c:v>
                </c:pt>
                <c:pt idx="2723">
                  <c:v>0.63664764165878296</c:v>
                </c:pt>
                <c:pt idx="2724">
                  <c:v>0.63117498159408503</c:v>
                </c:pt>
                <c:pt idx="2725">
                  <c:v>0.63415253162384</c:v>
                </c:pt>
                <c:pt idx="2726">
                  <c:v>0.63352859020233099</c:v>
                </c:pt>
                <c:pt idx="2727">
                  <c:v>0.63032621145248402</c:v>
                </c:pt>
                <c:pt idx="2728">
                  <c:v>0.62880426645278897</c:v>
                </c:pt>
                <c:pt idx="2729">
                  <c:v>0.63837033510208097</c:v>
                </c:pt>
                <c:pt idx="2730">
                  <c:v>0.63421058654785101</c:v>
                </c:pt>
                <c:pt idx="2731">
                  <c:v>0.63155227899551303</c:v>
                </c:pt>
                <c:pt idx="2732">
                  <c:v>0.634965360164642</c:v>
                </c:pt>
                <c:pt idx="2733">
                  <c:v>0.63538604974746704</c:v>
                </c:pt>
                <c:pt idx="2734">
                  <c:v>0.63322412967681796</c:v>
                </c:pt>
                <c:pt idx="2735">
                  <c:v>0.63771301507949796</c:v>
                </c:pt>
                <c:pt idx="2736">
                  <c:v>0.63416582345962502</c:v>
                </c:pt>
                <c:pt idx="2737">
                  <c:v>0.63037234544753995</c:v>
                </c:pt>
                <c:pt idx="2738">
                  <c:v>0.63434714078903198</c:v>
                </c:pt>
                <c:pt idx="2739">
                  <c:v>0.63500916957855202</c:v>
                </c:pt>
                <c:pt idx="2740">
                  <c:v>0.63486748933792103</c:v>
                </c:pt>
                <c:pt idx="2741">
                  <c:v>0.63601571321487405</c:v>
                </c:pt>
                <c:pt idx="2742">
                  <c:v>0.63678354024886996</c:v>
                </c:pt>
                <c:pt idx="2743">
                  <c:v>0.63484221696853604</c:v>
                </c:pt>
                <c:pt idx="2744">
                  <c:v>0.63481903076171797</c:v>
                </c:pt>
                <c:pt idx="2745">
                  <c:v>0.635356605052948</c:v>
                </c:pt>
                <c:pt idx="2746">
                  <c:v>0.63354104757308904</c:v>
                </c:pt>
                <c:pt idx="2747">
                  <c:v>0.63130468130111606</c:v>
                </c:pt>
                <c:pt idx="2748">
                  <c:v>0.63446241617202703</c:v>
                </c:pt>
                <c:pt idx="2749">
                  <c:v>0.63252598047256403</c:v>
                </c:pt>
                <c:pt idx="2750">
                  <c:v>0.63302642107009799</c:v>
                </c:pt>
                <c:pt idx="2751">
                  <c:v>0.63504827022552401</c:v>
                </c:pt>
                <c:pt idx="2752">
                  <c:v>0.63256752490997303</c:v>
                </c:pt>
                <c:pt idx="2753">
                  <c:v>0.63088136911392201</c:v>
                </c:pt>
                <c:pt idx="2754">
                  <c:v>0.63081991672515803</c:v>
                </c:pt>
                <c:pt idx="2755">
                  <c:v>0.62851196527481001</c:v>
                </c:pt>
                <c:pt idx="2756">
                  <c:v>0.63454705476760798</c:v>
                </c:pt>
                <c:pt idx="2757">
                  <c:v>0.6342134475708</c:v>
                </c:pt>
                <c:pt idx="2758">
                  <c:v>0.638682901859283</c:v>
                </c:pt>
                <c:pt idx="2759">
                  <c:v>0.63562047481536799</c:v>
                </c:pt>
                <c:pt idx="2760">
                  <c:v>0.63319003582000699</c:v>
                </c:pt>
                <c:pt idx="2761">
                  <c:v>0.63440364599227905</c:v>
                </c:pt>
                <c:pt idx="2762">
                  <c:v>0.63167172670364302</c:v>
                </c:pt>
                <c:pt idx="2763">
                  <c:v>0.63304883241653398</c:v>
                </c:pt>
                <c:pt idx="2764">
                  <c:v>0.63233739137649503</c:v>
                </c:pt>
                <c:pt idx="2765">
                  <c:v>0.631500303745269</c:v>
                </c:pt>
                <c:pt idx="2766">
                  <c:v>0.63572865724563599</c:v>
                </c:pt>
                <c:pt idx="2767">
                  <c:v>0.63521093130111606</c:v>
                </c:pt>
                <c:pt idx="2768">
                  <c:v>0.631100714206695</c:v>
                </c:pt>
                <c:pt idx="2769">
                  <c:v>0.63576102256774902</c:v>
                </c:pt>
                <c:pt idx="2770">
                  <c:v>0.63752257823944003</c:v>
                </c:pt>
                <c:pt idx="2771">
                  <c:v>0.63137006759643499</c:v>
                </c:pt>
                <c:pt idx="2772">
                  <c:v>0.63214910030364901</c:v>
                </c:pt>
                <c:pt idx="2773">
                  <c:v>0.63648492097854603</c:v>
                </c:pt>
                <c:pt idx="2774">
                  <c:v>0.633980572223663</c:v>
                </c:pt>
                <c:pt idx="2775">
                  <c:v>0.63305521011352495</c:v>
                </c:pt>
                <c:pt idx="2776">
                  <c:v>0.63468641042709295</c:v>
                </c:pt>
                <c:pt idx="2777">
                  <c:v>0.63491570949554399</c:v>
                </c:pt>
                <c:pt idx="2778">
                  <c:v>0.632998466491699</c:v>
                </c:pt>
                <c:pt idx="2779">
                  <c:v>0.634632349014282</c:v>
                </c:pt>
                <c:pt idx="2780">
                  <c:v>0.63757783174514704</c:v>
                </c:pt>
                <c:pt idx="2781">
                  <c:v>0.63355010747909501</c:v>
                </c:pt>
                <c:pt idx="2782">
                  <c:v>0.632271587848663</c:v>
                </c:pt>
                <c:pt idx="2783">
                  <c:v>0.63463771343231201</c:v>
                </c:pt>
                <c:pt idx="2784">
                  <c:v>0.63205683231353704</c:v>
                </c:pt>
                <c:pt idx="2785">
                  <c:v>0.63366103172302202</c:v>
                </c:pt>
                <c:pt idx="2786">
                  <c:v>0.63210767507553101</c:v>
                </c:pt>
                <c:pt idx="2787">
                  <c:v>0.632476806640625</c:v>
                </c:pt>
                <c:pt idx="2788">
                  <c:v>0.63215583562850897</c:v>
                </c:pt>
                <c:pt idx="2789">
                  <c:v>0.63294237852096502</c:v>
                </c:pt>
                <c:pt idx="2790">
                  <c:v>0.63349086046218805</c:v>
                </c:pt>
                <c:pt idx="2791">
                  <c:v>0.63502186536788896</c:v>
                </c:pt>
                <c:pt idx="2792">
                  <c:v>0.63352847099304199</c:v>
                </c:pt>
                <c:pt idx="2793">
                  <c:v>0.63393819332122803</c:v>
                </c:pt>
                <c:pt idx="2794">
                  <c:v>0.636688292026519</c:v>
                </c:pt>
                <c:pt idx="2795">
                  <c:v>0.63376986980438199</c:v>
                </c:pt>
                <c:pt idx="2796">
                  <c:v>0.63388043642044001</c:v>
                </c:pt>
                <c:pt idx="2797">
                  <c:v>0.63202404975891102</c:v>
                </c:pt>
                <c:pt idx="2798">
                  <c:v>0.63730990886688199</c:v>
                </c:pt>
                <c:pt idx="2799">
                  <c:v>0.63105827569961503</c:v>
                </c:pt>
                <c:pt idx="2800">
                  <c:v>0.63184350728988603</c:v>
                </c:pt>
                <c:pt idx="2801">
                  <c:v>0.63600254058837802</c:v>
                </c:pt>
                <c:pt idx="2802">
                  <c:v>0.63480311632156305</c:v>
                </c:pt>
                <c:pt idx="2803">
                  <c:v>0.63285082578659002</c:v>
                </c:pt>
                <c:pt idx="2804">
                  <c:v>0.63401597738265902</c:v>
                </c:pt>
                <c:pt idx="2805">
                  <c:v>0.63361352682113603</c:v>
                </c:pt>
                <c:pt idx="2806">
                  <c:v>0.63403248786926203</c:v>
                </c:pt>
                <c:pt idx="2807">
                  <c:v>0.63314116001129095</c:v>
                </c:pt>
                <c:pt idx="2808">
                  <c:v>0.63224905729293801</c:v>
                </c:pt>
                <c:pt idx="2809">
                  <c:v>0.63534098863601596</c:v>
                </c:pt>
                <c:pt idx="2810">
                  <c:v>0.634388327598571</c:v>
                </c:pt>
                <c:pt idx="2811">
                  <c:v>0.63227528333663896</c:v>
                </c:pt>
                <c:pt idx="2812">
                  <c:v>0.63483703136444003</c:v>
                </c:pt>
                <c:pt idx="2813">
                  <c:v>0.63286703824996904</c:v>
                </c:pt>
                <c:pt idx="2814">
                  <c:v>0.63177233934402399</c:v>
                </c:pt>
                <c:pt idx="2815">
                  <c:v>0.63430762290954501</c:v>
                </c:pt>
                <c:pt idx="2816">
                  <c:v>0.63482993841171198</c:v>
                </c:pt>
                <c:pt idx="2817">
                  <c:v>0.63249725103378296</c:v>
                </c:pt>
                <c:pt idx="2818">
                  <c:v>0.63413453102111805</c:v>
                </c:pt>
                <c:pt idx="2819">
                  <c:v>0.63144302368163996</c:v>
                </c:pt>
                <c:pt idx="2820">
                  <c:v>0.62962108850479104</c:v>
                </c:pt>
                <c:pt idx="2821">
                  <c:v>0.63493794202804499</c:v>
                </c:pt>
                <c:pt idx="2822">
                  <c:v>0.63570314645767201</c:v>
                </c:pt>
                <c:pt idx="2823">
                  <c:v>0.63271439075469904</c:v>
                </c:pt>
                <c:pt idx="2824">
                  <c:v>0.63597089052200295</c:v>
                </c:pt>
                <c:pt idx="2825">
                  <c:v>0.63378548622131303</c:v>
                </c:pt>
                <c:pt idx="2826">
                  <c:v>0.63307845592498702</c:v>
                </c:pt>
                <c:pt idx="2827">
                  <c:v>0.63449996709823597</c:v>
                </c:pt>
                <c:pt idx="2828">
                  <c:v>0.63191682100295998</c:v>
                </c:pt>
                <c:pt idx="2829">
                  <c:v>0.63209778070449796</c:v>
                </c:pt>
                <c:pt idx="2830">
                  <c:v>0.63243329524993896</c:v>
                </c:pt>
                <c:pt idx="2831">
                  <c:v>0.63429349660873402</c:v>
                </c:pt>
                <c:pt idx="2832">
                  <c:v>0.63274651765823298</c:v>
                </c:pt>
                <c:pt idx="2833">
                  <c:v>0.633370220661163</c:v>
                </c:pt>
                <c:pt idx="2834">
                  <c:v>0.63498830795287997</c:v>
                </c:pt>
                <c:pt idx="2835">
                  <c:v>0.63650739192962602</c:v>
                </c:pt>
                <c:pt idx="2836">
                  <c:v>0.63350743055343595</c:v>
                </c:pt>
                <c:pt idx="2837">
                  <c:v>0.63525736331939697</c:v>
                </c:pt>
                <c:pt idx="2838">
                  <c:v>0.633087217807769</c:v>
                </c:pt>
                <c:pt idx="2839">
                  <c:v>0.63615125417709295</c:v>
                </c:pt>
                <c:pt idx="2840">
                  <c:v>0.63416898250579801</c:v>
                </c:pt>
                <c:pt idx="2841">
                  <c:v>0.63416898250579801</c:v>
                </c:pt>
                <c:pt idx="2842">
                  <c:v>0.63264709711074796</c:v>
                </c:pt>
                <c:pt idx="2843">
                  <c:v>0.63369262218475297</c:v>
                </c:pt>
                <c:pt idx="2844">
                  <c:v>0.63480895757675104</c:v>
                </c:pt>
                <c:pt idx="2845">
                  <c:v>0.63262695074081399</c:v>
                </c:pt>
                <c:pt idx="2846">
                  <c:v>0.63541680574417103</c:v>
                </c:pt>
                <c:pt idx="2847">
                  <c:v>0.63297462463378895</c:v>
                </c:pt>
                <c:pt idx="2848">
                  <c:v>0.63405215740203802</c:v>
                </c:pt>
                <c:pt idx="2849">
                  <c:v>0.63181620836257901</c:v>
                </c:pt>
                <c:pt idx="2850">
                  <c:v>0.63357478380203203</c:v>
                </c:pt>
                <c:pt idx="2851">
                  <c:v>0.63550817966461104</c:v>
                </c:pt>
                <c:pt idx="2852">
                  <c:v>0.63280022144317605</c:v>
                </c:pt>
                <c:pt idx="2853">
                  <c:v>0.63547170162200906</c:v>
                </c:pt>
                <c:pt idx="2854">
                  <c:v>0.63448345661163297</c:v>
                </c:pt>
                <c:pt idx="2855">
                  <c:v>0.63535904884338301</c:v>
                </c:pt>
                <c:pt idx="2856">
                  <c:v>0.63262981176376298</c:v>
                </c:pt>
                <c:pt idx="2857">
                  <c:v>0.63314908742904596</c:v>
                </c:pt>
                <c:pt idx="2858">
                  <c:v>0.63279712200164795</c:v>
                </c:pt>
                <c:pt idx="2859">
                  <c:v>0.63439011573791504</c:v>
                </c:pt>
                <c:pt idx="2860">
                  <c:v>0.63374328613281194</c:v>
                </c:pt>
                <c:pt idx="2861">
                  <c:v>0.63367164134979204</c:v>
                </c:pt>
                <c:pt idx="2862">
                  <c:v>0.633342385292053</c:v>
                </c:pt>
                <c:pt idx="2863">
                  <c:v>0.63430887460708596</c:v>
                </c:pt>
                <c:pt idx="2864">
                  <c:v>0.63314408063888505</c:v>
                </c:pt>
                <c:pt idx="2865">
                  <c:v>0.63052326440811102</c:v>
                </c:pt>
                <c:pt idx="2866">
                  <c:v>0.63482964038848799</c:v>
                </c:pt>
                <c:pt idx="2867">
                  <c:v>0.63383215665817205</c:v>
                </c:pt>
                <c:pt idx="2868">
                  <c:v>0.63650625944137496</c:v>
                </c:pt>
                <c:pt idx="2869">
                  <c:v>0.63300997018813998</c:v>
                </c:pt>
                <c:pt idx="2870">
                  <c:v>0.63234013319015503</c:v>
                </c:pt>
                <c:pt idx="2871">
                  <c:v>0.63246828317642201</c:v>
                </c:pt>
                <c:pt idx="2872">
                  <c:v>0.63384121656417802</c:v>
                </c:pt>
                <c:pt idx="2873">
                  <c:v>0.63281512260437001</c:v>
                </c:pt>
                <c:pt idx="2874">
                  <c:v>0.63508415222167902</c:v>
                </c:pt>
                <c:pt idx="2875">
                  <c:v>0.63281005620956399</c:v>
                </c:pt>
                <c:pt idx="2876">
                  <c:v>0.63373124599456698</c:v>
                </c:pt>
                <c:pt idx="2877">
                  <c:v>0.63374161720275801</c:v>
                </c:pt>
                <c:pt idx="2878">
                  <c:v>0.63106524944305398</c:v>
                </c:pt>
                <c:pt idx="2879">
                  <c:v>0.63380694389343195</c:v>
                </c:pt>
                <c:pt idx="2880">
                  <c:v>0.63209199905395497</c:v>
                </c:pt>
                <c:pt idx="2881">
                  <c:v>0.63354319334030096</c:v>
                </c:pt>
                <c:pt idx="2882">
                  <c:v>0.63141387701034501</c:v>
                </c:pt>
                <c:pt idx="2883">
                  <c:v>0.63446068763732899</c:v>
                </c:pt>
                <c:pt idx="2884">
                  <c:v>0.63314706087112405</c:v>
                </c:pt>
                <c:pt idx="2885">
                  <c:v>0.63457596302032404</c:v>
                </c:pt>
                <c:pt idx="2886">
                  <c:v>0.63201856613159102</c:v>
                </c:pt>
                <c:pt idx="2887">
                  <c:v>0.63456356525421098</c:v>
                </c:pt>
                <c:pt idx="2888">
                  <c:v>0.63342112302780096</c:v>
                </c:pt>
                <c:pt idx="2889">
                  <c:v>0.634074807167053</c:v>
                </c:pt>
                <c:pt idx="2890">
                  <c:v>0.63355034589767401</c:v>
                </c:pt>
                <c:pt idx="2891">
                  <c:v>0.63381111621856601</c:v>
                </c:pt>
                <c:pt idx="2892">
                  <c:v>0.63412410020828203</c:v>
                </c:pt>
                <c:pt idx="2893">
                  <c:v>0.633314669132232</c:v>
                </c:pt>
                <c:pt idx="2894">
                  <c:v>0.63503807783126798</c:v>
                </c:pt>
                <c:pt idx="2895">
                  <c:v>0.63430899381637496</c:v>
                </c:pt>
                <c:pt idx="2896">
                  <c:v>0.63397234678268399</c:v>
                </c:pt>
                <c:pt idx="2897">
                  <c:v>0.63433796167373602</c:v>
                </c:pt>
                <c:pt idx="2898">
                  <c:v>0.633863925933837</c:v>
                </c:pt>
                <c:pt idx="2899">
                  <c:v>0.63314265012741</c:v>
                </c:pt>
                <c:pt idx="2900">
                  <c:v>0.63452202081680298</c:v>
                </c:pt>
                <c:pt idx="2901">
                  <c:v>0.63446432352065996</c:v>
                </c:pt>
                <c:pt idx="2902">
                  <c:v>0.633320331573486</c:v>
                </c:pt>
                <c:pt idx="2903">
                  <c:v>0.63424205780029297</c:v>
                </c:pt>
                <c:pt idx="2904">
                  <c:v>0.63411712646484297</c:v>
                </c:pt>
                <c:pt idx="2905">
                  <c:v>0.63353532552719105</c:v>
                </c:pt>
                <c:pt idx="2906">
                  <c:v>0.63359397649765004</c:v>
                </c:pt>
                <c:pt idx="2907">
                  <c:v>0.63549041748046797</c:v>
                </c:pt>
                <c:pt idx="2908">
                  <c:v>0.63434994220733598</c:v>
                </c:pt>
                <c:pt idx="2909">
                  <c:v>0.63248080015182495</c:v>
                </c:pt>
                <c:pt idx="2910">
                  <c:v>0.63169765472412098</c:v>
                </c:pt>
                <c:pt idx="2911">
                  <c:v>0.63238292932510298</c:v>
                </c:pt>
                <c:pt idx="2912">
                  <c:v>0.63241225481033303</c:v>
                </c:pt>
                <c:pt idx="2913">
                  <c:v>0.63336133956909102</c:v>
                </c:pt>
                <c:pt idx="2914">
                  <c:v>0.63371300697326605</c:v>
                </c:pt>
                <c:pt idx="2915">
                  <c:v>0.63434606790542603</c:v>
                </c:pt>
                <c:pt idx="2916">
                  <c:v>0.63230580091476396</c:v>
                </c:pt>
                <c:pt idx="2917">
                  <c:v>0.63412553071975697</c:v>
                </c:pt>
                <c:pt idx="2918">
                  <c:v>0.63544732332229603</c:v>
                </c:pt>
                <c:pt idx="2919">
                  <c:v>0.633800148963928</c:v>
                </c:pt>
                <c:pt idx="2920">
                  <c:v>0.63463908433914096</c:v>
                </c:pt>
                <c:pt idx="2921">
                  <c:v>0.63163679838180498</c:v>
                </c:pt>
                <c:pt idx="2922">
                  <c:v>0.63405078649520796</c:v>
                </c:pt>
                <c:pt idx="2923">
                  <c:v>0.63350141048431396</c:v>
                </c:pt>
                <c:pt idx="2924">
                  <c:v>0.63225305080413796</c:v>
                </c:pt>
                <c:pt idx="2925">
                  <c:v>0.63457763195037797</c:v>
                </c:pt>
                <c:pt idx="2926">
                  <c:v>0.63362056016921997</c:v>
                </c:pt>
                <c:pt idx="2927">
                  <c:v>0.63251143693923895</c:v>
                </c:pt>
                <c:pt idx="2928">
                  <c:v>0.63439190387725797</c:v>
                </c:pt>
                <c:pt idx="2929">
                  <c:v>0.634094357490539</c:v>
                </c:pt>
                <c:pt idx="2930">
                  <c:v>0.63285207748412997</c:v>
                </c:pt>
                <c:pt idx="2931">
                  <c:v>0.63369381427764804</c:v>
                </c:pt>
                <c:pt idx="2932">
                  <c:v>0.63463884592056197</c:v>
                </c:pt>
                <c:pt idx="2933">
                  <c:v>0.63406741619110096</c:v>
                </c:pt>
                <c:pt idx="2934">
                  <c:v>0.63300079107284501</c:v>
                </c:pt>
                <c:pt idx="2935">
                  <c:v>0.63405603170394897</c:v>
                </c:pt>
                <c:pt idx="2936">
                  <c:v>0.63288843631744296</c:v>
                </c:pt>
                <c:pt idx="2937">
                  <c:v>0.63444632291793801</c:v>
                </c:pt>
                <c:pt idx="2938">
                  <c:v>0.63512241840362504</c:v>
                </c:pt>
                <c:pt idx="2939">
                  <c:v>0.63330078125</c:v>
                </c:pt>
                <c:pt idx="2940">
                  <c:v>0.63465815782546997</c:v>
                </c:pt>
                <c:pt idx="2941">
                  <c:v>0.63231468200683505</c:v>
                </c:pt>
                <c:pt idx="2942">
                  <c:v>0.63305878639221103</c:v>
                </c:pt>
                <c:pt idx="2943">
                  <c:v>0.63192403316497803</c:v>
                </c:pt>
                <c:pt idx="2944">
                  <c:v>0.63253760337829501</c:v>
                </c:pt>
                <c:pt idx="2945">
                  <c:v>0.63318037986755304</c:v>
                </c:pt>
                <c:pt idx="2946">
                  <c:v>0.63429319858551003</c:v>
                </c:pt>
                <c:pt idx="2947">
                  <c:v>0.63223302364349299</c:v>
                </c:pt>
                <c:pt idx="2948">
                  <c:v>0.633070468902587</c:v>
                </c:pt>
                <c:pt idx="2949">
                  <c:v>0.63459801673889105</c:v>
                </c:pt>
                <c:pt idx="2950">
                  <c:v>0.63210076093673695</c:v>
                </c:pt>
                <c:pt idx="2951">
                  <c:v>0.635106921195983</c:v>
                </c:pt>
                <c:pt idx="2952">
                  <c:v>0.63406354188919001</c:v>
                </c:pt>
                <c:pt idx="2953">
                  <c:v>0.63123011589050204</c:v>
                </c:pt>
                <c:pt idx="2954">
                  <c:v>0.63432139158248901</c:v>
                </c:pt>
                <c:pt idx="2955">
                  <c:v>0.63361293077468805</c:v>
                </c:pt>
                <c:pt idx="2956">
                  <c:v>0.63039070367813099</c:v>
                </c:pt>
                <c:pt idx="2957">
                  <c:v>0.63158106803893999</c:v>
                </c:pt>
                <c:pt idx="2958">
                  <c:v>0.63377082347869795</c:v>
                </c:pt>
                <c:pt idx="2959">
                  <c:v>0.62883973121643</c:v>
                </c:pt>
                <c:pt idx="2960">
                  <c:v>0.63491761684417702</c:v>
                </c:pt>
                <c:pt idx="2961">
                  <c:v>0.635725617408752</c:v>
                </c:pt>
                <c:pt idx="2962">
                  <c:v>0.63315236568450906</c:v>
                </c:pt>
                <c:pt idx="2963">
                  <c:v>0.63610190153121904</c:v>
                </c:pt>
                <c:pt idx="2964">
                  <c:v>0.63215905427932695</c:v>
                </c:pt>
                <c:pt idx="2965">
                  <c:v>0.635031998157501</c:v>
                </c:pt>
                <c:pt idx="2966">
                  <c:v>0.63496440649032504</c:v>
                </c:pt>
                <c:pt idx="2967">
                  <c:v>0.63278990983963002</c:v>
                </c:pt>
                <c:pt idx="2968">
                  <c:v>0.63537484407424905</c:v>
                </c:pt>
                <c:pt idx="2969">
                  <c:v>0.63244646787643399</c:v>
                </c:pt>
                <c:pt idx="2970">
                  <c:v>0.634166419506073</c:v>
                </c:pt>
                <c:pt idx="2971">
                  <c:v>0.63863176107406605</c:v>
                </c:pt>
                <c:pt idx="2972">
                  <c:v>0.63308179378509499</c:v>
                </c:pt>
                <c:pt idx="2973">
                  <c:v>0.63287842273712103</c:v>
                </c:pt>
                <c:pt idx="2974">
                  <c:v>0.63501083850860596</c:v>
                </c:pt>
                <c:pt idx="2975">
                  <c:v>0.63180881738662698</c:v>
                </c:pt>
                <c:pt idx="2976">
                  <c:v>0.63132411241531305</c:v>
                </c:pt>
                <c:pt idx="2977">
                  <c:v>0.63494408130645696</c:v>
                </c:pt>
                <c:pt idx="2978">
                  <c:v>0.63511145114898604</c:v>
                </c:pt>
                <c:pt idx="2979">
                  <c:v>0.630102038383483</c:v>
                </c:pt>
                <c:pt idx="2980">
                  <c:v>0.63237088918685902</c:v>
                </c:pt>
                <c:pt idx="2981">
                  <c:v>0.63389277458190896</c:v>
                </c:pt>
                <c:pt idx="2982">
                  <c:v>0.63335889577865601</c:v>
                </c:pt>
                <c:pt idx="2983">
                  <c:v>0.63211756944656305</c:v>
                </c:pt>
                <c:pt idx="2984">
                  <c:v>0.63440555334091098</c:v>
                </c:pt>
                <c:pt idx="2985">
                  <c:v>0.63565635681152299</c:v>
                </c:pt>
                <c:pt idx="2986">
                  <c:v>0.63372498750686601</c:v>
                </c:pt>
                <c:pt idx="2987">
                  <c:v>0.63339686393737704</c:v>
                </c:pt>
                <c:pt idx="2988">
                  <c:v>0.63676232099533003</c:v>
                </c:pt>
                <c:pt idx="2989">
                  <c:v>0.63470214605331399</c:v>
                </c:pt>
                <c:pt idx="2990">
                  <c:v>0.62990438938140803</c:v>
                </c:pt>
                <c:pt idx="2991">
                  <c:v>0.63167440891265803</c:v>
                </c:pt>
                <c:pt idx="2992">
                  <c:v>0.63489198684692305</c:v>
                </c:pt>
                <c:pt idx="2993">
                  <c:v>0.63226681947708097</c:v>
                </c:pt>
                <c:pt idx="2994">
                  <c:v>0.63273805379867498</c:v>
                </c:pt>
                <c:pt idx="2995">
                  <c:v>0.63266742229461603</c:v>
                </c:pt>
                <c:pt idx="2996">
                  <c:v>0.63198071718215898</c:v>
                </c:pt>
                <c:pt idx="2997">
                  <c:v>0.63330662250518799</c:v>
                </c:pt>
                <c:pt idx="2998">
                  <c:v>0.63409006595611495</c:v>
                </c:pt>
                <c:pt idx="2999">
                  <c:v>0.63614314794540405</c:v>
                </c:pt>
                <c:pt idx="3000">
                  <c:v>0.63265496492385798</c:v>
                </c:pt>
                <c:pt idx="3001">
                  <c:v>0.63286268711089999</c:v>
                </c:pt>
                <c:pt idx="3002">
                  <c:v>0.633364617824554</c:v>
                </c:pt>
                <c:pt idx="3003">
                  <c:v>0.63351482152938798</c:v>
                </c:pt>
                <c:pt idx="3004">
                  <c:v>0.63177037239074696</c:v>
                </c:pt>
                <c:pt idx="3005">
                  <c:v>0.63558030128479004</c:v>
                </c:pt>
                <c:pt idx="3006">
                  <c:v>0.63116240501403797</c:v>
                </c:pt>
                <c:pt idx="3007">
                  <c:v>0.63511860370635898</c:v>
                </c:pt>
                <c:pt idx="3008">
                  <c:v>0.63749152421951205</c:v>
                </c:pt>
                <c:pt idx="3009">
                  <c:v>0.63404959440231301</c:v>
                </c:pt>
                <c:pt idx="3010">
                  <c:v>0.63315975666046098</c:v>
                </c:pt>
                <c:pt idx="3011">
                  <c:v>0.63418084383010798</c:v>
                </c:pt>
                <c:pt idx="3012">
                  <c:v>0.63310521841049106</c:v>
                </c:pt>
                <c:pt idx="3013">
                  <c:v>0.63575118780136097</c:v>
                </c:pt>
                <c:pt idx="3014">
                  <c:v>0.63328182697296098</c:v>
                </c:pt>
                <c:pt idx="3015">
                  <c:v>0.63286346197128296</c:v>
                </c:pt>
                <c:pt idx="3016">
                  <c:v>0.63241082429885798</c:v>
                </c:pt>
                <c:pt idx="3017">
                  <c:v>0.635514676570892</c:v>
                </c:pt>
                <c:pt idx="3018">
                  <c:v>0.63288593292236295</c:v>
                </c:pt>
                <c:pt idx="3019">
                  <c:v>0.63484191894531194</c:v>
                </c:pt>
                <c:pt idx="3020">
                  <c:v>0.63286489248275701</c:v>
                </c:pt>
                <c:pt idx="3021">
                  <c:v>0.63453215360641402</c:v>
                </c:pt>
                <c:pt idx="3022">
                  <c:v>0.63720768690109197</c:v>
                </c:pt>
                <c:pt idx="3023">
                  <c:v>0.63407391309738104</c:v>
                </c:pt>
                <c:pt idx="3024">
                  <c:v>0.63338726758956898</c:v>
                </c:pt>
                <c:pt idx="3025">
                  <c:v>0.63644087314605702</c:v>
                </c:pt>
                <c:pt idx="3026">
                  <c:v>0.633625388145446</c:v>
                </c:pt>
                <c:pt idx="3027">
                  <c:v>0.633187055587768</c:v>
                </c:pt>
                <c:pt idx="3028">
                  <c:v>0.63554167747497503</c:v>
                </c:pt>
                <c:pt idx="3029">
                  <c:v>0.633614361286163</c:v>
                </c:pt>
                <c:pt idx="3030">
                  <c:v>0.63272637128829901</c:v>
                </c:pt>
                <c:pt idx="3031">
                  <c:v>0.632840275764465</c:v>
                </c:pt>
                <c:pt idx="3032">
                  <c:v>0.63502442836761397</c:v>
                </c:pt>
                <c:pt idx="3033">
                  <c:v>0.63435828685760498</c:v>
                </c:pt>
                <c:pt idx="3034">
                  <c:v>0.63364118337631203</c:v>
                </c:pt>
                <c:pt idx="3035">
                  <c:v>0.63509911298751798</c:v>
                </c:pt>
                <c:pt idx="3036">
                  <c:v>0.63263255357742298</c:v>
                </c:pt>
                <c:pt idx="3037">
                  <c:v>0.63500016927719105</c:v>
                </c:pt>
                <c:pt idx="3038">
                  <c:v>0.63214766979217496</c:v>
                </c:pt>
                <c:pt idx="3039">
                  <c:v>0.63415390253067005</c:v>
                </c:pt>
                <c:pt idx="3040">
                  <c:v>0.63449543714523304</c:v>
                </c:pt>
                <c:pt idx="3041">
                  <c:v>0.63239789009094205</c:v>
                </c:pt>
                <c:pt idx="3042">
                  <c:v>0.63269132375717096</c:v>
                </c:pt>
                <c:pt idx="3043">
                  <c:v>0.63183265924453702</c:v>
                </c:pt>
                <c:pt idx="3044">
                  <c:v>0.634807348251342</c:v>
                </c:pt>
                <c:pt idx="3045">
                  <c:v>0.63184052705764704</c:v>
                </c:pt>
                <c:pt idx="3046">
                  <c:v>0.63436877727508501</c:v>
                </c:pt>
                <c:pt idx="3047">
                  <c:v>0.63368266820907504</c:v>
                </c:pt>
                <c:pt idx="3048">
                  <c:v>0.63182502985000599</c:v>
                </c:pt>
                <c:pt idx="3049">
                  <c:v>0.63346087932586603</c:v>
                </c:pt>
                <c:pt idx="3050">
                  <c:v>0.63306057453155495</c:v>
                </c:pt>
                <c:pt idx="3051">
                  <c:v>0.63460165262222201</c:v>
                </c:pt>
                <c:pt idx="3052">
                  <c:v>0.63373160362243597</c:v>
                </c:pt>
                <c:pt idx="3053">
                  <c:v>0.63433051109313898</c:v>
                </c:pt>
                <c:pt idx="3054">
                  <c:v>0.63277852535247803</c:v>
                </c:pt>
                <c:pt idx="3055">
                  <c:v>0.63419073820114102</c:v>
                </c:pt>
                <c:pt idx="3056">
                  <c:v>0.63426816463470403</c:v>
                </c:pt>
                <c:pt idx="3057">
                  <c:v>0.63179868459701505</c:v>
                </c:pt>
                <c:pt idx="3058">
                  <c:v>0.63178795576095503</c:v>
                </c:pt>
                <c:pt idx="3059">
                  <c:v>0.63510292768478305</c:v>
                </c:pt>
                <c:pt idx="3060">
                  <c:v>0.63358479738235396</c:v>
                </c:pt>
                <c:pt idx="3061">
                  <c:v>0.63264912366866999</c:v>
                </c:pt>
                <c:pt idx="3062">
                  <c:v>0.63365709781646695</c:v>
                </c:pt>
                <c:pt idx="3063">
                  <c:v>0.63622266054153398</c:v>
                </c:pt>
                <c:pt idx="3064">
                  <c:v>0.63272863626480103</c:v>
                </c:pt>
                <c:pt idx="3065">
                  <c:v>0.63441294431686401</c:v>
                </c:pt>
                <c:pt idx="3066">
                  <c:v>0.63322764635086004</c:v>
                </c:pt>
                <c:pt idx="3067">
                  <c:v>0.62859708070755005</c:v>
                </c:pt>
                <c:pt idx="3068">
                  <c:v>0.63039958477020197</c:v>
                </c:pt>
                <c:pt idx="3069">
                  <c:v>0.636452436447143</c:v>
                </c:pt>
                <c:pt idx="3070">
                  <c:v>0.632318556308746</c:v>
                </c:pt>
                <c:pt idx="3071">
                  <c:v>0.63219833374023404</c:v>
                </c:pt>
                <c:pt idx="3072">
                  <c:v>0.63285106420516901</c:v>
                </c:pt>
                <c:pt idx="3073">
                  <c:v>0.63492876291275002</c:v>
                </c:pt>
                <c:pt idx="3074">
                  <c:v>0.63258069753646795</c:v>
                </c:pt>
                <c:pt idx="3075">
                  <c:v>0.63346707820892301</c:v>
                </c:pt>
                <c:pt idx="3076">
                  <c:v>0.63442236185073797</c:v>
                </c:pt>
                <c:pt idx="3077">
                  <c:v>0.63242477178573597</c:v>
                </c:pt>
                <c:pt idx="3078">
                  <c:v>0.632621109485626</c:v>
                </c:pt>
                <c:pt idx="3079">
                  <c:v>0.63203275203704801</c:v>
                </c:pt>
                <c:pt idx="3080">
                  <c:v>0.638283371925354</c:v>
                </c:pt>
                <c:pt idx="3081">
                  <c:v>0.63309359550475997</c:v>
                </c:pt>
                <c:pt idx="3082">
                  <c:v>0.63525813817977905</c:v>
                </c:pt>
                <c:pt idx="3083">
                  <c:v>0.63488912582397405</c:v>
                </c:pt>
                <c:pt idx="3084">
                  <c:v>0.63412261009216297</c:v>
                </c:pt>
                <c:pt idx="3085">
                  <c:v>0.63283354043960505</c:v>
                </c:pt>
                <c:pt idx="3086">
                  <c:v>0.63422787189483598</c:v>
                </c:pt>
                <c:pt idx="3087">
                  <c:v>0.63188767433166504</c:v>
                </c:pt>
                <c:pt idx="3088">
                  <c:v>0.63386350870132402</c:v>
                </c:pt>
                <c:pt idx="3089">
                  <c:v>0.63493049144744795</c:v>
                </c:pt>
                <c:pt idx="3090">
                  <c:v>0.63626402616500799</c:v>
                </c:pt>
                <c:pt idx="3091">
                  <c:v>0.63273185491561801</c:v>
                </c:pt>
                <c:pt idx="3092">
                  <c:v>0.63356345891952504</c:v>
                </c:pt>
                <c:pt idx="3093">
                  <c:v>0.63092690706252996</c:v>
                </c:pt>
                <c:pt idx="3094">
                  <c:v>0.63622951507568304</c:v>
                </c:pt>
                <c:pt idx="3095">
                  <c:v>0.63235837221145597</c:v>
                </c:pt>
                <c:pt idx="3096">
                  <c:v>0.62859052419662398</c:v>
                </c:pt>
                <c:pt idx="3097">
                  <c:v>0.6337890625</c:v>
                </c:pt>
                <c:pt idx="3098">
                  <c:v>0.63038343191146795</c:v>
                </c:pt>
                <c:pt idx="3099">
                  <c:v>0.63147932291030795</c:v>
                </c:pt>
                <c:pt idx="3100">
                  <c:v>0.63595634698867798</c:v>
                </c:pt>
                <c:pt idx="3101">
                  <c:v>0.63275849819183305</c:v>
                </c:pt>
                <c:pt idx="3102">
                  <c:v>0.63193476200103704</c:v>
                </c:pt>
                <c:pt idx="3103">
                  <c:v>0.63769412040710405</c:v>
                </c:pt>
                <c:pt idx="3104">
                  <c:v>0.63357162475585904</c:v>
                </c:pt>
                <c:pt idx="3105">
                  <c:v>0.63033825159072798</c:v>
                </c:pt>
                <c:pt idx="3106">
                  <c:v>0.63516020774841297</c:v>
                </c:pt>
                <c:pt idx="3107">
                  <c:v>0.633772313594818</c:v>
                </c:pt>
                <c:pt idx="3108">
                  <c:v>0.63137602806091297</c:v>
                </c:pt>
                <c:pt idx="3109">
                  <c:v>0.63469582796096802</c:v>
                </c:pt>
                <c:pt idx="3110">
                  <c:v>0.63347220420837402</c:v>
                </c:pt>
                <c:pt idx="3111">
                  <c:v>0.63560181856155396</c:v>
                </c:pt>
                <c:pt idx="3112">
                  <c:v>0.63189834356307895</c:v>
                </c:pt>
                <c:pt idx="3113">
                  <c:v>0.63725501298904397</c:v>
                </c:pt>
                <c:pt idx="3114">
                  <c:v>0.63230168819427401</c:v>
                </c:pt>
                <c:pt idx="3115">
                  <c:v>0.63357216119766202</c:v>
                </c:pt>
                <c:pt idx="3116">
                  <c:v>0.63660609722137396</c:v>
                </c:pt>
                <c:pt idx="3117">
                  <c:v>0.63645356893539395</c:v>
                </c:pt>
                <c:pt idx="3118">
                  <c:v>0.637828588485717</c:v>
                </c:pt>
                <c:pt idx="3119">
                  <c:v>0.634959876537323</c:v>
                </c:pt>
                <c:pt idx="3120">
                  <c:v>0.63159233331680298</c:v>
                </c:pt>
                <c:pt idx="3121">
                  <c:v>0.63230311870574896</c:v>
                </c:pt>
                <c:pt idx="3122">
                  <c:v>0.63380473852157504</c:v>
                </c:pt>
                <c:pt idx="3123">
                  <c:v>0.63577175140380804</c:v>
                </c:pt>
                <c:pt idx="3124">
                  <c:v>0.63623380661010698</c:v>
                </c:pt>
                <c:pt idx="3125">
                  <c:v>0.63462918996810902</c:v>
                </c:pt>
                <c:pt idx="3126">
                  <c:v>0.63516950607299805</c:v>
                </c:pt>
                <c:pt idx="3127">
                  <c:v>0.63297247886657704</c:v>
                </c:pt>
                <c:pt idx="3128">
                  <c:v>0.63606435060501099</c:v>
                </c:pt>
                <c:pt idx="3129">
                  <c:v>0.63103795051574696</c:v>
                </c:pt>
                <c:pt idx="3130">
                  <c:v>0.63086181879043501</c:v>
                </c:pt>
                <c:pt idx="3131">
                  <c:v>0.63351851701736395</c:v>
                </c:pt>
                <c:pt idx="3132">
                  <c:v>0.63643682003021196</c:v>
                </c:pt>
                <c:pt idx="3133">
                  <c:v>0.63552945852279596</c:v>
                </c:pt>
                <c:pt idx="3134">
                  <c:v>0.63454031944274902</c:v>
                </c:pt>
                <c:pt idx="3135">
                  <c:v>0.63243979215621904</c:v>
                </c:pt>
                <c:pt idx="3136">
                  <c:v>0.63341027498245195</c:v>
                </c:pt>
                <c:pt idx="3137">
                  <c:v>0.63371229171752896</c:v>
                </c:pt>
                <c:pt idx="3138">
                  <c:v>0.63540667295455899</c:v>
                </c:pt>
                <c:pt idx="3139">
                  <c:v>0.63178473711013705</c:v>
                </c:pt>
                <c:pt idx="3140">
                  <c:v>0.63548088073730402</c:v>
                </c:pt>
                <c:pt idx="3141">
                  <c:v>0.63217800855636597</c:v>
                </c:pt>
                <c:pt idx="3142">
                  <c:v>0.63350689411163297</c:v>
                </c:pt>
                <c:pt idx="3143">
                  <c:v>0.63224959373474099</c:v>
                </c:pt>
                <c:pt idx="3144">
                  <c:v>0.63533663749694802</c:v>
                </c:pt>
                <c:pt idx="3145">
                  <c:v>0.63172954320907504</c:v>
                </c:pt>
                <c:pt idx="3146">
                  <c:v>0.63388204574584905</c:v>
                </c:pt>
                <c:pt idx="3147">
                  <c:v>0.63089603185653598</c:v>
                </c:pt>
                <c:pt idx="3148">
                  <c:v>0.63553273677825906</c:v>
                </c:pt>
                <c:pt idx="3149">
                  <c:v>0.63511705398559504</c:v>
                </c:pt>
                <c:pt idx="3150">
                  <c:v>0.63636791706085205</c:v>
                </c:pt>
                <c:pt idx="3151">
                  <c:v>0.63226509094238204</c:v>
                </c:pt>
                <c:pt idx="3152">
                  <c:v>0.63578826189041104</c:v>
                </c:pt>
                <c:pt idx="3153">
                  <c:v>0.63385999202728205</c:v>
                </c:pt>
                <c:pt idx="3154">
                  <c:v>0.63433039188384999</c:v>
                </c:pt>
                <c:pt idx="3155">
                  <c:v>0.63588076829910201</c:v>
                </c:pt>
                <c:pt idx="3156">
                  <c:v>0.634657442569732</c:v>
                </c:pt>
                <c:pt idx="3157">
                  <c:v>0.63431698083877497</c:v>
                </c:pt>
                <c:pt idx="3158">
                  <c:v>0.632945716381073</c:v>
                </c:pt>
                <c:pt idx="3159">
                  <c:v>0.632399141788482</c:v>
                </c:pt>
                <c:pt idx="3160">
                  <c:v>0.63392472267150801</c:v>
                </c:pt>
                <c:pt idx="3161">
                  <c:v>0.633753061294555</c:v>
                </c:pt>
                <c:pt idx="3162">
                  <c:v>0.63342666625976496</c:v>
                </c:pt>
                <c:pt idx="3163">
                  <c:v>0.63233321905136097</c:v>
                </c:pt>
                <c:pt idx="3164">
                  <c:v>0.633897185325622</c:v>
                </c:pt>
                <c:pt idx="3165">
                  <c:v>0.63436758518218905</c:v>
                </c:pt>
                <c:pt idx="3166">
                  <c:v>0.63475966453552202</c:v>
                </c:pt>
                <c:pt idx="3167">
                  <c:v>0.63285046815872104</c:v>
                </c:pt>
                <c:pt idx="3168">
                  <c:v>0.63400989770889205</c:v>
                </c:pt>
                <c:pt idx="3169">
                  <c:v>0.634565830230712</c:v>
                </c:pt>
                <c:pt idx="3170">
                  <c:v>0.63526397943496704</c:v>
                </c:pt>
                <c:pt idx="3171">
                  <c:v>0.63386183977126997</c:v>
                </c:pt>
                <c:pt idx="3172">
                  <c:v>0.63391607999801602</c:v>
                </c:pt>
                <c:pt idx="3173">
                  <c:v>0.63285827636718694</c:v>
                </c:pt>
                <c:pt idx="3174">
                  <c:v>0.63439488410949696</c:v>
                </c:pt>
                <c:pt idx="3175">
                  <c:v>0.63453638553619296</c:v>
                </c:pt>
                <c:pt idx="3176">
                  <c:v>0.63227903842926003</c:v>
                </c:pt>
                <c:pt idx="3177">
                  <c:v>0.63353991508483798</c:v>
                </c:pt>
                <c:pt idx="3178">
                  <c:v>0.63200742006301802</c:v>
                </c:pt>
                <c:pt idx="3179">
                  <c:v>0.63195383548736495</c:v>
                </c:pt>
                <c:pt idx="3180">
                  <c:v>0.63566064834594704</c:v>
                </c:pt>
                <c:pt idx="3181">
                  <c:v>0.63494861125946001</c:v>
                </c:pt>
                <c:pt idx="3182">
                  <c:v>0.63323539495468095</c:v>
                </c:pt>
                <c:pt idx="3183">
                  <c:v>0.63438540697097701</c:v>
                </c:pt>
                <c:pt idx="3184">
                  <c:v>0.63388323783874501</c:v>
                </c:pt>
                <c:pt idx="3185">
                  <c:v>0.63460600376129095</c:v>
                </c:pt>
                <c:pt idx="3186">
                  <c:v>0.633522808551788</c:v>
                </c:pt>
                <c:pt idx="3187">
                  <c:v>0.63215917348861606</c:v>
                </c:pt>
                <c:pt idx="3188">
                  <c:v>0.632926166057586</c:v>
                </c:pt>
                <c:pt idx="3189">
                  <c:v>0.63288241624832098</c:v>
                </c:pt>
                <c:pt idx="3190">
                  <c:v>0.63415741920471103</c:v>
                </c:pt>
                <c:pt idx="3191">
                  <c:v>0.63220244646072299</c:v>
                </c:pt>
                <c:pt idx="3192">
                  <c:v>0.63580715656280495</c:v>
                </c:pt>
                <c:pt idx="3193">
                  <c:v>0.63413757085800104</c:v>
                </c:pt>
                <c:pt idx="3194">
                  <c:v>0.63284546136856001</c:v>
                </c:pt>
                <c:pt idx="3195">
                  <c:v>0.63302564620971602</c:v>
                </c:pt>
                <c:pt idx="3196">
                  <c:v>0.63213139772415095</c:v>
                </c:pt>
                <c:pt idx="3197">
                  <c:v>0.63145738840103105</c:v>
                </c:pt>
                <c:pt idx="3198">
                  <c:v>0.63386881351470903</c:v>
                </c:pt>
                <c:pt idx="3199">
                  <c:v>0.63258922100067105</c:v>
                </c:pt>
                <c:pt idx="3200">
                  <c:v>0.63289463520050004</c:v>
                </c:pt>
                <c:pt idx="3201">
                  <c:v>0.63196963071823098</c:v>
                </c:pt>
                <c:pt idx="3202">
                  <c:v>0.63489782810211104</c:v>
                </c:pt>
                <c:pt idx="3203">
                  <c:v>0.63394695520401001</c:v>
                </c:pt>
                <c:pt idx="3204">
                  <c:v>0.63539791107177701</c:v>
                </c:pt>
                <c:pt idx="3205">
                  <c:v>0.63335466384887695</c:v>
                </c:pt>
                <c:pt idx="3206">
                  <c:v>0.63507133722305298</c:v>
                </c:pt>
                <c:pt idx="3207">
                  <c:v>0.63424772024154596</c:v>
                </c:pt>
                <c:pt idx="3208">
                  <c:v>0.63092994689941395</c:v>
                </c:pt>
                <c:pt idx="3209">
                  <c:v>0.63521122932434004</c:v>
                </c:pt>
                <c:pt idx="3210">
                  <c:v>0.63374340534210205</c:v>
                </c:pt>
                <c:pt idx="3211">
                  <c:v>0.63367414474487305</c:v>
                </c:pt>
                <c:pt idx="3212">
                  <c:v>0.63372641801834095</c:v>
                </c:pt>
                <c:pt idx="3213">
                  <c:v>0.633472800254821</c:v>
                </c:pt>
                <c:pt idx="3214">
                  <c:v>0.63547420501708896</c:v>
                </c:pt>
                <c:pt idx="3215">
                  <c:v>0.63324040174484197</c:v>
                </c:pt>
                <c:pt idx="3216">
                  <c:v>0.63208401203155495</c:v>
                </c:pt>
                <c:pt idx="3217">
                  <c:v>0.63374155759811401</c:v>
                </c:pt>
                <c:pt idx="3218">
                  <c:v>0.63201159238815297</c:v>
                </c:pt>
                <c:pt idx="3219">
                  <c:v>0.63343995809554998</c:v>
                </c:pt>
                <c:pt idx="3220">
                  <c:v>0.63480842113494795</c:v>
                </c:pt>
                <c:pt idx="3221">
                  <c:v>0.63360911607742298</c:v>
                </c:pt>
                <c:pt idx="3222">
                  <c:v>0.633614242076873</c:v>
                </c:pt>
                <c:pt idx="3223">
                  <c:v>0.63486033678054798</c:v>
                </c:pt>
                <c:pt idx="3224">
                  <c:v>0.63449770212173395</c:v>
                </c:pt>
                <c:pt idx="3225">
                  <c:v>0.63353228569030695</c:v>
                </c:pt>
                <c:pt idx="3226">
                  <c:v>0.63436198234558105</c:v>
                </c:pt>
                <c:pt idx="3227">
                  <c:v>0.63348573446273804</c:v>
                </c:pt>
                <c:pt idx="3228">
                  <c:v>0.63363254070281905</c:v>
                </c:pt>
                <c:pt idx="3229">
                  <c:v>0.633525490760803</c:v>
                </c:pt>
                <c:pt idx="3230">
                  <c:v>0.63462591171264604</c:v>
                </c:pt>
                <c:pt idx="3231">
                  <c:v>0.63325768709182695</c:v>
                </c:pt>
                <c:pt idx="3232">
                  <c:v>0.63354754447937001</c:v>
                </c:pt>
                <c:pt idx="3233">
                  <c:v>0.63348340988159102</c:v>
                </c:pt>
                <c:pt idx="3234">
                  <c:v>0.63504499197006203</c:v>
                </c:pt>
                <c:pt idx="3235">
                  <c:v>0.63243687152862504</c:v>
                </c:pt>
                <c:pt idx="3236">
                  <c:v>0.63351881504058805</c:v>
                </c:pt>
                <c:pt idx="3237">
                  <c:v>0.63499182462692205</c:v>
                </c:pt>
                <c:pt idx="3238">
                  <c:v>0.63215392827987604</c:v>
                </c:pt>
                <c:pt idx="3239">
                  <c:v>0.632271468639373</c:v>
                </c:pt>
                <c:pt idx="3240">
                  <c:v>0.63410705327987604</c:v>
                </c:pt>
                <c:pt idx="3241">
                  <c:v>0.63320177793502797</c:v>
                </c:pt>
                <c:pt idx="3242">
                  <c:v>0.63490635156631403</c:v>
                </c:pt>
                <c:pt idx="3243">
                  <c:v>0.63417589664459195</c:v>
                </c:pt>
                <c:pt idx="3244">
                  <c:v>0.63404244184493996</c:v>
                </c:pt>
                <c:pt idx="3245">
                  <c:v>0.63168084621429399</c:v>
                </c:pt>
                <c:pt idx="3246">
                  <c:v>0.63283962011337203</c:v>
                </c:pt>
                <c:pt idx="3247">
                  <c:v>0.635298252105712</c:v>
                </c:pt>
                <c:pt idx="3248">
                  <c:v>0.63466769456863403</c:v>
                </c:pt>
                <c:pt idx="3249">
                  <c:v>0.632637798786163</c:v>
                </c:pt>
                <c:pt idx="3250">
                  <c:v>0.63481032848358099</c:v>
                </c:pt>
                <c:pt idx="3251">
                  <c:v>0.63304883241653398</c:v>
                </c:pt>
                <c:pt idx="3252">
                  <c:v>0.63483250141143799</c:v>
                </c:pt>
                <c:pt idx="3253">
                  <c:v>0.63499635457992498</c:v>
                </c:pt>
                <c:pt idx="3254">
                  <c:v>0.63365155458450295</c:v>
                </c:pt>
                <c:pt idx="3255">
                  <c:v>0.63291740417480402</c:v>
                </c:pt>
                <c:pt idx="3256">
                  <c:v>0.63245385885238603</c:v>
                </c:pt>
                <c:pt idx="3257">
                  <c:v>0.63380968570709195</c:v>
                </c:pt>
                <c:pt idx="3258">
                  <c:v>0.63502937555313099</c:v>
                </c:pt>
                <c:pt idx="3259">
                  <c:v>0.63420927524566595</c:v>
                </c:pt>
                <c:pt idx="3260">
                  <c:v>0.635689377784729</c:v>
                </c:pt>
                <c:pt idx="3261">
                  <c:v>0.63448971509933405</c:v>
                </c:pt>
                <c:pt idx="3262">
                  <c:v>0.63386321067810003</c:v>
                </c:pt>
                <c:pt idx="3263">
                  <c:v>0.63477230072021396</c:v>
                </c:pt>
                <c:pt idx="3264">
                  <c:v>0.63339745998382502</c:v>
                </c:pt>
                <c:pt idx="3265">
                  <c:v>0.63378864526748602</c:v>
                </c:pt>
                <c:pt idx="3266">
                  <c:v>0.63238149881362904</c:v>
                </c:pt>
                <c:pt idx="3267">
                  <c:v>0.63264012336730902</c:v>
                </c:pt>
                <c:pt idx="3268">
                  <c:v>0.63214045763015703</c:v>
                </c:pt>
                <c:pt idx="3269">
                  <c:v>0.63449144363403298</c:v>
                </c:pt>
                <c:pt idx="3270">
                  <c:v>0.63203430175781194</c:v>
                </c:pt>
                <c:pt idx="3271">
                  <c:v>0.63348233699798495</c:v>
                </c:pt>
                <c:pt idx="3272">
                  <c:v>0.63255006074905396</c:v>
                </c:pt>
                <c:pt idx="3273">
                  <c:v>0.63299822807312001</c:v>
                </c:pt>
                <c:pt idx="3274">
                  <c:v>0.63392329216003396</c:v>
                </c:pt>
                <c:pt idx="3275">
                  <c:v>0.63480895757675104</c:v>
                </c:pt>
                <c:pt idx="3276">
                  <c:v>0.63431358337402299</c:v>
                </c:pt>
                <c:pt idx="3277">
                  <c:v>0.632687628269195</c:v>
                </c:pt>
                <c:pt idx="3278">
                  <c:v>0.63301444053649902</c:v>
                </c:pt>
                <c:pt idx="3279">
                  <c:v>0.63329201936721802</c:v>
                </c:pt>
                <c:pt idx="3280">
                  <c:v>0.63317620754241899</c:v>
                </c:pt>
                <c:pt idx="3281">
                  <c:v>0.63433915376663197</c:v>
                </c:pt>
                <c:pt idx="3282">
                  <c:v>0.63247382640838601</c:v>
                </c:pt>
                <c:pt idx="3283">
                  <c:v>0.63499933481216397</c:v>
                </c:pt>
                <c:pt idx="3284">
                  <c:v>0.63260298967361395</c:v>
                </c:pt>
                <c:pt idx="3285">
                  <c:v>0.63257735967636097</c:v>
                </c:pt>
                <c:pt idx="3286">
                  <c:v>0.63483864068984897</c:v>
                </c:pt>
                <c:pt idx="3287">
                  <c:v>0.63123840093612604</c:v>
                </c:pt>
                <c:pt idx="3288">
                  <c:v>0.63352650403976396</c:v>
                </c:pt>
                <c:pt idx="3289">
                  <c:v>0.63549327850341797</c:v>
                </c:pt>
                <c:pt idx="3290">
                  <c:v>0.63249713182449296</c:v>
                </c:pt>
                <c:pt idx="3291">
                  <c:v>0.63471555709838801</c:v>
                </c:pt>
                <c:pt idx="3292">
                  <c:v>0.63346499204635598</c:v>
                </c:pt>
                <c:pt idx="3293">
                  <c:v>0.633067846298217</c:v>
                </c:pt>
                <c:pt idx="3294">
                  <c:v>0.63069200515747004</c:v>
                </c:pt>
                <c:pt idx="3295">
                  <c:v>0.63373440504074097</c:v>
                </c:pt>
                <c:pt idx="3296">
                  <c:v>0.63421839475631703</c:v>
                </c:pt>
                <c:pt idx="3297">
                  <c:v>0.63399696350097601</c:v>
                </c:pt>
                <c:pt idx="3298">
                  <c:v>0.63374799489974898</c:v>
                </c:pt>
                <c:pt idx="3299">
                  <c:v>0.63435733318328802</c:v>
                </c:pt>
                <c:pt idx="3300">
                  <c:v>0.634693443775177</c:v>
                </c:pt>
                <c:pt idx="3301">
                  <c:v>0.63492566347122104</c:v>
                </c:pt>
                <c:pt idx="3302">
                  <c:v>0.63239425420761097</c:v>
                </c:pt>
                <c:pt idx="3303">
                  <c:v>0.63093960285186701</c:v>
                </c:pt>
                <c:pt idx="3304">
                  <c:v>0.63039386272430398</c:v>
                </c:pt>
                <c:pt idx="3305">
                  <c:v>0.63255155086517301</c:v>
                </c:pt>
                <c:pt idx="3306">
                  <c:v>0.63505458831787098</c:v>
                </c:pt>
                <c:pt idx="3307">
                  <c:v>0.63472664356231601</c:v>
                </c:pt>
                <c:pt idx="3308">
                  <c:v>0.63299822807312001</c:v>
                </c:pt>
                <c:pt idx="3309">
                  <c:v>0.63525229692459095</c:v>
                </c:pt>
                <c:pt idx="3310">
                  <c:v>0.63435667753219604</c:v>
                </c:pt>
                <c:pt idx="3311">
                  <c:v>0.63543635606765703</c:v>
                </c:pt>
                <c:pt idx="3312">
                  <c:v>0.63351500034332198</c:v>
                </c:pt>
                <c:pt idx="3313">
                  <c:v>0.63455551862716597</c:v>
                </c:pt>
                <c:pt idx="3314">
                  <c:v>0.63170737028121904</c:v>
                </c:pt>
                <c:pt idx="3315">
                  <c:v>0.63555800914764404</c:v>
                </c:pt>
                <c:pt idx="3316">
                  <c:v>0.63408023118972701</c:v>
                </c:pt>
                <c:pt idx="3317">
                  <c:v>0.63411396741866999</c:v>
                </c:pt>
                <c:pt idx="3318">
                  <c:v>0.63473832607269198</c:v>
                </c:pt>
                <c:pt idx="3319">
                  <c:v>0.63332062959670998</c:v>
                </c:pt>
                <c:pt idx="3320">
                  <c:v>0.63506412506103505</c:v>
                </c:pt>
                <c:pt idx="3321">
                  <c:v>0.63390946388244596</c:v>
                </c:pt>
                <c:pt idx="3322">
                  <c:v>0.63463675975799505</c:v>
                </c:pt>
                <c:pt idx="3323">
                  <c:v>0.63383370637893599</c:v>
                </c:pt>
                <c:pt idx="3324">
                  <c:v>0.63502669334411599</c:v>
                </c:pt>
                <c:pt idx="3325">
                  <c:v>0.63330006599426203</c:v>
                </c:pt>
                <c:pt idx="3326">
                  <c:v>0.63348639011383001</c:v>
                </c:pt>
                <c:pt idx="3327">
                  <c:v>0.63388580083847001</c:v>
                </c:pt>
                <c:pt idx="3328">
                  <c:v>0.63443404436111395</c:v>
                </c:pt>
                <c:pt idx="3329">
                  <c:v>0.63360023498535101</c:v>
                </c:pt>
                <c:pt idx="3330">
                  <c:v>0.63253527879714899</c:v>
                </c:pt>
                <c:pt idx="3331">
                  <c:v>0.63543355464935303</c:v>
                </c:pt>
                <c:pt idx="3332">
                  <c:v>0.63309228420257502</c:v>
                </c:pt>
                <c:pt idx="3333">
                  <c:v>0.63332676887512196</c:v>
                </c:pt>
                <c:pt idx="3334">
                  <c:v>0.63452535867690996</c:v>
                </c:pt>
                <c:pt idx="3335">
                  <c:v>0.63473016023635798</c:v>
                </c:pt>
                <c:pt idx="3336">
                  <c:v>0.63497853279113703</c:v>
                </c:pt>
                <c:pt idx="3337">
                  <c:v>0.63316005468368497</c:v>
                </c:pt>
                <c:pt idx="3338">
                  <c:v>0.63523006439208896</c:v>
                </c:pt>
                <c:pt idx="3339">
                  <c:v>0.63351821899413996</c:v>
                </c:pt>
                <c:pt idx="3340">
                  <c:v>0.63327884674072199</c:v>
                </c:pt>
                <c:pt idx="3341">
                  <c:v>0.63338077068328802</c:v>
                </c:pt>
                <c:pt idx="3342">
                  <c:v>0.63325947523116999</c:v>
                </c:pt>
                <c:pt idx="3343">
                  <c:v>0.63295149803161599</c:v>
                </c:pt>
                <c:pt idx="3344">
                  <c:v>0.63345295190811102</c:v>
                </c:pt>
                <c:pt idx="3345">
                  <c:v>0.63336032629012995</c:v>
                </c:pt>
                <c:pt idx="3346">
                  <c:v>0.63294112682342496</c:v>
                </c:pt>
                <c:pt idx="3347">
                  <c:v>0.63273662328720004</c:v>
                </c:pt>
                <c:pt idx="3348">
                  <c:v>0.634427189826965</c:v>
                </c:pt>
                <c:pt idx="3349">
                  <c:v>0.63311272859573298</c:v>
                </c:pt>
                <c:pt idx="3350">
                  <c:v>0.63414937257766701</c:v>
                </c:pt>
                <c:pt idx="3351">
                  <c:v>0.63310289382934504</c:v>
                </c:pt>
                <c:pt idx="3352">
                  <c:v>0.63438022136688199</c:v>
                </c:pt>
                <c:pt idx="3353">
                  <c:v>0.63351529836654596</c:v>
                </c:pt>
                <c:pt idx="3354">
                  <c:v>0.63467502593994096</c:v>
                </c:pt>
                <c:pt idx="3355">
                  <c:v>0.63399392366409302</c:v>
                </c:pt>
                <c:pt idx="3356">
                  <c:v>0.63430345058441095</c:v>
                </c:pt>
                <c:pt idx="3357">
                  <c:v>0.63240098953247004</c:v>
                </c:pt>
                <c:pt idx="3358">
                  <c:v>0.63427907228469804</c:v>
                </c:pt>
                <c:pt idx="3359">
                  <c:v>0.63313245773315396</c:v>
                </c:pt>
                <c:pt idx="3360">
                  <c:v>0.63336318731307895</c:v>
                </c:pt>
                <c:pt idx="3361">
                  <c:v>0.63352859020233099</c:v>
                </c:pt>
                <c:pt idx="3362">
                  <c:v>0.63351893424987704</c:v>
                </c:pt>
                <c:pt idx="3363">
                  <c:v>0.63333898782730103</c:v>
                </c:pt>
                <c:pt idx="3364">
                  <c:v>0.63233500719070401</c:v>
                </c:pt>
                <c:pt idx="3365">
                  <c:v>0.63448733091354304</c:v>
                </c:pt>
                <c:pt idx="3366">
                  <c:v>0.63401079177856401</c:v>
                </c:pt>
                <c:pt idx="3367">
                  <c:v>0.63225191831588701</c:v>
                </c:pt>
                <c:pt idx="3368">
                  <c:v>0.63421618938446001</c:v>
                </c:pt>
                <c:pt idx="3369">
                  <c:v>0.63325130939483598</c:v>
                </c:pt>
                <c:pt idx="3370">
                  <c:v>0.63360172510147095</c:v>
                </c:pt>
                <c:pt idx="3371">
                  <c:v>0.63265514373779297</c:v>
                </c:pt>
                <c:pt idx="3372">
                  <c:v>0.63397032022476196</c:v>
                </c:pt>
                <c:pt idx="3373">
                  <c:v>0.63359421491622903</c:v>
                </c:pt>
                <c:pt idx="3374">
                  <c:v>0.63310170173644997</c:v>
                </c:pt>
                <c:pt idx="3375">
                  <c:v>0.63447374105453402</c:v>
                </c:pt>
                <c:pt idx="3376">
                  <c:v>0.63343799114227295</c:v>
                </c:pt>
                <c:pt idx="3377">
                  <c:v>0.63294142484664895</c:v>
                </c:pt>
                <c:pt idx="3378">
                  <c:v>0.63322907686233498</c:v>
                </c:pt>
                <c:pt idx="3379">
                  <c:v>0.63231116533279397</c:v>
                </c:pt>
                <c:pt idx="3380">
                  <c:v>0.63241636753082198</c:v>
                </c:pt>
                <c:pt idx="3381">
                  <c:v>0.63357061147689797</c:v>
                </c:pt>
                <c:pt idx="3382">
                  <c:v>0.63329148292541504</c:v>
                </c:pt>
                <c:pt idx="3383">
                  <c:v>0.63393229246139504</c:v>
                </c:pt>
                <c:pt idx="3384">
                  <c:v>0.63231259584426802</c:v>
                </c:pt>
                <c:pt idx="3385">
                  <c:v>0.63526344299316395</c:v>
                </c:pt>
                <c:pt idx="3386">
                  <c:v>0.63243013620376498</c:v>
                </c:pt>
                <c:pt idx="3387">
                  <c:v>0.63398694992065396</c:v>
                </c:pt>
                <c:pt idx="3388">
                  <c:v>0.63340198993682795</c:v>
                </c:pt>
                <c:pt idx="3389">
                  <c:v>0.63310736417770297</c:v>
                </c:pt>
                <c:pt idx="3390">
                  <c:v>0.63419431447982699</c:v>
                </c:pt>
                <c:pt idx="3391">
                  <c:v>0.63133835792541504</c:v>
                </c:pt>
                <c:pt idx="3392">
                  <c:v>0.63264590501785201</c:v>
                </c:pt>
                <c:pt idx="3393">
                  <c:v>0.63462173938751198</c:v>
                </c:pt>
                <c:pt idx="3394">
                  <c:v>0.63183355331420898</c:v>
                </c:pt>
                <c:pt idx="3395">
                  <c:v>0.63444072008132901</c:v>
                </c:pt>
                <c:pt idx="3396">
                  <c:v>0.63496154546737604</c:v>
                </c:pt>
                <c:pt idx="3397">
                  <c:v>0.63355624675750699</c:v>
                </c:pt>
                <c:pt idx="3398">
                  <c:v>0.63304477930068903</c:v>
                </c:pt>
                <c:pt idx="3399">
                  <c:v>0.63401317596435502</c:v>
                </c:pt>
                <c:pt idx="3400">
                  <c:v>0.63382375240325906</c:v>
                </c:pt>
                <c:pt idx="3401">
                  <c:v>0.63508951663970903</c:v>
                </c:pt>
                <c:pt idx="3402">
                  <c:v>0.63413506746292103</c:v>
                </c:pt>
                <c:pt idx="3403">
                  <c:v>0.632704377174377</c:v>
                </c:pt>
                <c:pt idx="3404">
                  <c:v>0.63281959295272805</c:v>
                </c:pt>
                <c:pt idx="3405">
                  <c:v>0.63322818279266302</c:v>
                </c:pt>
                <c:pt idx="3406">
                  <c:v>0.63344818353652899</c:v>
                </c:pt>
                <c:pt idx="3407">
                  <c:v>0.63479644060134799</c:v>
                </c:pt>
                <c:pt idx="3408">
                  <c:v>0.63315618038177401</c:v>
                </c:pt>
                <c:pt idx="3409">
                  <c:v>0.63348996639251698</c:v>
                </c:pt>
                <c:pt idx="3410">
                  <c:v>0.63308042287826505</c:v>
                </c:pt>
                <c:pt idx="3411">
                  <c:v>0.63362747430801303</c:v>
                </c:pt>
                <c:pt idx="3412">
                  <c:v>0.63386344909667902</c:v>
                </c:pt>
                <c:pt idx="3413">
                  <c:v>0.63464826345443703</c:v>
                </c:pt>
                <c:pt idx="3414">
                  <c:v>0.63314473628997803</c:v>
                </c:pt>
                <c:pt idx="3415">
                  <c:v>0.63429504632949796</c:v>
                </c:pt>
                <c:pt idx="3416">
                  <c:v>0.63313919305801303</c:v>
                </c:pt>
                <c:pt idx="3417">
                  <c:v>0.63344824314117398</c:v>
                </c:pt>
                <c:pt idx="3418">
                  <c:v>0.63288360834121704</c:v>
                </c:pt>
                <c:pt idx="3419">
                  <c:v>0.63363391160964899</c:v>
                </c:pt>
                <c:pt idx="3420">
                  <c:v>0.63429594039916903</c:v>
                </c:pt>
                <c:pt idx="3421">
                  <c:v>0.63366836309432895</c:v>
                </c:pt>
                <c:pt idx="3422">
                  <c:v>0.63293576240539495</c:v>
                </c:pt>
                <c:pt idx="3423">
                  <c:v>0.63428604602813698</c:v>
                </c:pt>
                <c:pt idx="3424">
                  <c:v>0.63432842493057195</c:v>
                </c:pt>
                <c:pt idx="3425">
                  <c:v>0.63410586118698098</c:v>
                </c:pt>
                <c:pt idx="3426">
                  <c:v>0.63392651081085205</c:v>
                </c:pt>
                <c:pt idx="3427">
                  <c:v>0.63428074121475198</c:v>
                </c:pt>
                <c:pt idx="3428">
                  <c:v>0.63312441110610895</c:v>
                </c:pt>
                <c:pt idx="3429">
                  <c:v>0.63364297151565496</c:v>
                </c:pt>
                <c:pt idx="3430">
                  <c:v>0.63374716043472201</c:v>
                </c:pt>
                <c:pt idx="3431">
                  <c:v>0.63413953781127896</c:v>
                </c:pt>
                <c:pt idx="3432">
                  <c:v>0.63453745841979903</c:v>
                </c:pt>
                <c:pt idx="3433">
                  <c:v>0.633356213569641</c:v>
                </c:pt>
                <c:pt idx="3434">
                  <c:v>0.63399207592010498</c:v>
                </c:pt>
                <c:pt idx="3435">
                  <c:v>0.63288688659667902</c:v>
                </c:pt>
                <c:pt idx="3436">
                  <c:v>0.63388937711715698</c:v>
                </c:pt>
                <c:pt idx="3437">
                  <c:v>0.63365685939788796</c:v>
                </c:pt>
                <c:pt idx="3438">
                  <c:v>0.63326555490493697</c:v>
                </c:pt>
                <c:pt idx="3439">
                  <c:v>0.63447636365890503</c:v>
                </c:pt>
                <c:pt idx="3440">
                  <c:v>0.63414591550827004</c:v>
                </c:pt>
                <c:pt idx="3441">
                  <c:v>0.63433647155761697</c:v>
                </c:pt>
                <c:pt idx="3442">
                  <c:v>0.63298970460891701</c:v>
                </c:pt>
                <c:pt idx="3443">
                  <c:v>0.633356392383575</c:v>
                </c:pt>
                <c:pt idx="3444">
                  <c:v>0.633112013339996</c:v>
                </c:pt>
                <c:pt idx="3445">
                  <c:v>0.63319116830825795</c:v>
                </c:pt>
                <c:pt idx="3446">
                  <c:v>0.63359302282333296</c:v>
                </c:pt>
                <c:pt idx="3447">
                  <c:v>0.63411116600036599</c:v>
                </c:pt>
                <c:pt idx="3448">
                  <c:v>0.634737789630889</c:v>
                </c:pt>
                <c:pt idx="3449">
                  <c:v>0.633852899074554</c:v>
                </c:pt>
                <c:pt idx="3450">
                  <c:v>0.63401478528976396</c:v>
                </c:pt>
                <c:pt idx="3451">
                  <c:v>0.63443881273269598</c:v>
                </c:pt>
                <c:pt idx="3452">
                  <c:v>0.63464522361755304</c:v>
                </c:pt>
                <c:pt idx="3453">
                  <c:v>0.63326495885848999</c:v>
                </c:pt>
                <c:pt idx="3454">
                  <c:v>0.63320344686508101</c:v>
                </c:pt>
                <c:pt idx="3455">
                  <c:v>0.63383728265762296</c:v>
                </c:pt>
                <c:pt idx="3456">
                  <c:v>0.633564352989196</c:v>
                </c:pt>
                <c:pt idx="3457">
                  <c:v>0.63368439674377397</c:v>
                </c:pt>
                <c:pt idx="3458">
                  <c:v>0.63365918397903398</c:v>
                </c:pt>
                <c:pt idx="3459">
                  <c:v>0.63317090272903398</c:v>
                </c:pt>
                <c:pt idx="3460">
                  <c:v>0.63332617282867398</c:v>
                </c:pt>
                <c:pt idx="3461">
                  <c:v>0.63315069675445501</c:v>
                </c:pt>
                <c:pt idx="3462">
                  <c:v>0.63371026515960605</c:v>
                </c:pt>
                <c:pt idx="3463">
                  <c:v>0.63304787874221802</c:v>
                </c:pt>
                <c:pt idx="3464">
                  <c:v>0.63324308395385698</c:v>
                </c:pt>
                <c:pt idx="3465">
                  <c:v>0.63316714763641302</c:v>
                </c:pt>
                <c:pt idx="3466">
                  <c:v>0.63358443975448597</c:v>
                </c:pt>
                <c:pt idx="3467">
                  <c:v>0.63424777984619096</c:v>
                </c:pt>
                <c:pt idx="3468">
                  <c:v>0.63433098793029696</c:v>
                </c:pt>
                <c:pt idx="3469">
                  <c:v>0.63401144742965698</c:v>
                </c:pt>
                <c:pt idx="3470">
                  <c:v>0.63449329137802102</c:v>
                </c:pt>
                <c:pt idx="3471">
                  <c:v>0.63365072011947599</c:v>
                </c:pt>
                <c:pt idx="3472">
                  <c:v>0.63386017084121704</c:v>
                </c:pt>
                <c:pt idx="3473">
                  <c:v>0.63361328840255704</c:v>
                </c:pt>
                <c:pt idx="3474">
                  <c:v>0.63305616378784102</c:v>
                </c:pt>
                <c:pt idx="3475">
                  <c:v>0.63389903306961004</c:v>
                </c:pt>
                <c:pt idx="3476">
                  <c:v>0.634377241134643</c:v>
                </c:pt>
                <c:pt idx="3477">
                  <c:v>0.63466644287109297</c:v>
                </c:pt>
                <c:pt idx="3478">
                  <c:v>0.63323038816452004</c:v>
                </c:pt>
                <c:pt idx="3479">
                  <c:v>0.633614242076873</c:v>
                </c:pt>
                <c:pt idx="3480">
                  <c:v>0.63353258371353105</c:v>
                </c:pt>
                <c:pt idx="3481">
                  <c:v>0.63433998823165805</c:v>
                </c:pt>
                <c:pt idx="3482">
                  <c:v>0.63353776931762695</c:v>
                </c:pt>
                <c:pt idx="3483">
                  <c:v>0.63323551416397095</c:v>
                </c:pt>
                <c:pt idx="3484">
                  <c:v>0.63374161720275801</c:v>
                </c:pt>
                <c:pt idx="3485">
                  <c:v>0.63460320234298695</c:v>
                </c:pt>
                <c:pt idx="3486">
                  <c:v>0.63311403989791804</c:v>
                </c:pt>
                <c:pt idx="3487">
                  <c:v>0.63375174999237005</c:v>
                </c:pt>
                <c:pt idx="3488">
                  <c:v>0.63335251808166504</c:v>
                </c:pt>
                <c:pt idx="3489">
                  <c:v>0.633492290973663</c:v>
                </c:pt>
                <c:pt idx="3490">
                  <c:v>0.63401788473129195</c:v>
                </c:pt>
                <c:pt idx="3491">
                  <c:v>0.63265091180801303</c:v>
                </c:pt>
                <c:pt idx="3492">
                  <c:v>0.63329231739044101</c:v>
                </c:pt>
                <c:pt idx="3493">
                  <c:v>0.63301759958267201</c:v>
                </c:pt>
                <c:pt idx="3494">
                  <c:v>0.63389319181442205</c:v>
                </c:pt>
                <c:pt idx="3495">
                  <c:v>0.63497567176818803</c:v>
                </c:pt>
                <c:pt idx="3496">
                  <c:v>0.63343417644500699</c:v>
                </c:pt>
                <c:pt idx="3497">
                  <c:v>0.63379979133605902</c:v>
                </c:pt>
                <c:pt idx="3498">
                  <c:v>0.63394808769225997</c:v>
                </c:pt>
                <c:pt idx="3499">
                  <c:v>0.63361907005310003</c:v>
                </c:pt>
                <c:pt idx="3500">
                  <c:v>0.63374227285385099</c:v>
                </c:pt>
                <c:pt idx="3501">
                  <c:v>0.63324970006942705</c:v>
                </c:pt>
                <c:pt idx="3502">
                  <c:v>0.63393163681030196</c:v>
                </c:pt>
                <c:pt idx="3503">
                  <c:v>0.63275295495986905</c:v>
                </c:pt>
                <c:pt idx="3504">
                  <c:v>0.63425910472869795</c:v>
                </c:pt>
                <c:pt idx="3505">
                  <c:v>0.63387596607208196</c:v>
                </c:pt>
                <c:pt idx="3506">
                  <c:v>0.63251483440399103</c:v>
                </c:pt>
                <c:pt idx="3507">
                  <c:v>0.63402193784713701</c:v>
                </c:pt>
                <c:pt idx="3508">
                  <c:v>0.63411903381347601</c:v>
                </c:pt>
                <c:pt idx="3509">
                  <c:v>0.63382625579833896</c:v>
                </c:pt>
                <c:pt idx="3510">
                  <c:v>0.63292086124420099</c:v>
                </c:pt>
                <c:pt idx="3511">
                  <c:v>0.63422334194183305</c:v>
                </c:pt>
                <c:pt idx="3512">
                  <c:v>0.634049952030181</c:v>
                </c:pt>
                <c:pt idx="3513">
                  <c:v>0.63260185718536299</c:v>
                </c:pt>
                <c:pt idx="3514">
                  <c:v>0.63385140895843495</c:v>
                </c:pt>
                <c:pt idx="3515">
                  <c:v>0.63231772184371904</c:v>
                </c:pt>
                <c:pt idx="3516">
                  <c:v>0.63307857513427701</c:v>
                </c:pt>
                <c:pt idx="3517">
                  <c:v>0.63374501466751099</c:v>
                </c:pt>
                <c:pt idx="3518">
                  <c:v>0.63379204273223799</c:v>
                </c:pt>
                <c:pt idx="3519">
                  <c:v>0.63372021913528398</c:v>
                </c:pt>
                <c:pt idx="3520">
                  <c:v>0.63361746072769098</c:v>
                </c:pt>
                <c:pt idx="3521">
                  <c:v>0.63334208726882901</c:v>
                </c:pt>
                <c:pt idx="3522">
                  <c:v>0.63335484266281095</c:v>
                </c:pt>
                <c:pt idx="3523">
                  <c:v>0.63346570730209295</c:v>
                </c:pt>
                <c:pt idx="3524">
                  <c:v>0.63346284627914395</c:v>
                </c:pt>
                <c:pt idx="3525">
                  <c:v>0.63291865587234497</c:v>
                </c:pt>
                <c:pt idx="3526">
                  <c:v>0.63316816091537398</c:v>
                </c:pt>
                <c:pt idx="3527">
                  <c:v>0.63518387079238803</c:v>
                </c:pt>
                <c:pt idx="3528">
                  <c:v>0.63452231884002597</c:v>
                </c:pt>
                <c:pt idx="3529">
                  <c:v>0.63280731439590399</c:v>
                </c:pt>
                <c:pt idx="3530">
                  <c:v>0.63282561302185003</c:v>
                </c:pt>
                <c:pt idx="3531">
                  <c:v>0.63277578353881803</c:v>
                </c:pt>
                <c:pt idx="3532">
                  <c:v>0.63426154851913397</c:v>
                </c:pt>
                <c:pt idx="3533">
                  <c:v>0.63245642185211104</c:v>
                </c:pt>
                <c:pt idx="3534">
                  <c:v>0.634102642536163</c:v>
                </c:pt>
                <c:pt idx="3535">
                  <c:v>0.63427233695983798</c:v>
                </c:pt>
                <c:pt idx="3536">
                  <c:v>0.63235765695571899</c:v>
                </c:pt>
                <c:pt idx="3537">
                  <c:v>0.63352608680725098</c:v>
                </c:pt>
                <c:pt idx="3538">
                  <c:v>0.63293236494064298</c:v>
                </c:pt>
                <c:pt idx="3539">
                  <c:v>0.63414061069488503</c:v>
                </c:pt>
                <c:pt idx="3540">
                  <c:v>0.63364940881729104</c:v>
                </c:pt>
                <c:pt idx="3541">
                  <c:v>0.63500684499740601</c:v>
                </c:pt>
                <c:pt idx="3542">
                  <c:v>0.63266515731811501</c:v>
                </c:pt>
                <c:pt idx="3543">
                  <c:v>0.632862329483032</c:v>
                </c:pt>
                <c:pt idx="3544">
                  <c:v>0.63369077444076505</c:v>
                </c:pt>
                <c:pt idx="3545">
                  <c:v>0.63383597135543801</c:v>
                </c:pt>
                <c:pt idx="3546">
                  <c:v>0.63428640365600497</c:v>
                </c:pt>
                <c:pt idx="3547">
                  <c:v>0.63460695743560702</c:v>
                </c:pt>
                <c:pt idx="3548">
                  <c:v>0.63393133878707797</c:v>
                </c:pt>
                <c:pt idx="3549">
                  <c:v>0.63361394405364901</c:v>
                </c:pt>
                <c:pt idx="3550">
                  <c:v>0.63384783267974798</c:v>
                </c:pt>
                <c:pt idx="3551">
                  <c:v>0.63284790515899603</c:v>
                </c:pt>
                <c:pt idx="3552">
                  <c:v>0.63331711292266801</c:v>
                </c:pt>
                <c:pt idx="3553">
                  <c:v>0.63274616003036499</c:v>
                </c:pt>
                <c:pt idx="3554">
                  <c:v>0.633317410945892</c:v>
                </c:pt>
                <c:pt idx="3555">
                  <c:v>0.63383030891418402</c:v>
                </c:pt>
                <c:pt idx="3556">
                  <c:v>0.63305878639221103</c:v>
                </c:pt>
                <c:pt idx="3557">
                  <c:v>0.63313168287277199</c:v>
                </c:pt>
                <c:pt idx="3558">
                  <c:v>0.63253122568130404</c:v>
                </c:pt>
                <c:pt idx="3559">
                  <c:v>0.63166588544845503</c:v>
                </c:pt>
                <c:pt idx="3560">
                  <c:v>0.63445025682449296</c:v>
                </c:pt>
                <c:pt idx="3561">
                  <c:v>0.63292956352233798</c:v>
                </c:pt>
                <c:pt idx="3562">
                  <c:v>0.63488984107971103</c:v>
                </c:pt>
                <c:pt idx="3563">
                  <c:v>0.63323378562927202</c:v>
                </c:pt>
                <c:pt idx="3564">
                  <c:v>0.63391411304473799</c:v>
                </c:pt>
                <c:pt idx="3565">
                  <c:v>0.63349759578704801</c:v>
                </c:pt>
                <c:pt idx="3566">
                  <c:v>0.63485223054885798</c:v>
                </c:pt>
                <c:pt idx="3567">
                  <c:v>0.63407629728317205</c:v>
                </c:pt>
                <c:pt idx="3568">
                  <c:v>0.63206249475479104</c:v>
                </c:pt>
                <c:pt idx="3569">
                  <c:v>0.63400381803512496</c:v>
                </c:pt>
                <c:pt idx="3570">
                  <c:v>0.63349306583404497</c:v>
                </c:pt>
                <c:pt idx="3571">
                  <c:v>0.63329625129699696</c:v>
                </c:pt>
                <c:pt idx="3572">
                  <c:v>0.63245105743408203</c:v>
                </c:pt>
                <c:pt idx="3573">
                  <c:v>0.63348454236984197</c:v>
                </c:pt>
                <c:pt idx="3574">
                  <c:v>0.63364464044570901</c:v>
                </c:pt>
                <c:pt idx="3575">
                  <c:v>0.63364863395690896</c:v>
                </c:pt>
                <c:pt idx="3576">
                  <c:v>0.63284832239151001</c:v>
                </c:pt>
                <c:pt idx="3577">
                  <c:v>0.63415211439132602</c:v>
                </c:pt>
                <c:pt idx="3578">
                  <c:v>0.63260149955749501</c:v>
                </c:pt>
                <c:pt idx="3579">
                  <c:v>0.63356232643127397</c:v>
                </c:pt>
                <c:pt idx="3580">
                  <c:v>0.63397461175918501</c:v>
                </c:pt>
                <c:pt idx="3581">
                  <c:v>0.63309955596923795</c:v>
                </c:pt>
                <c:pt idx="3582">
                  <c:v>0.63363468647003096</c:v>
                </c:pt>
                <c:pt idx="3583">
                  <c:v>0.633492171764373</c:v>
                </c:pt>
                <c:pt idx="3584">
                  <c:v>0.63240712881088201</c:v>
                </c:pt>
                <c:pt idx="3585">
                  <c:v>0.63420093059539795</c:v>
                </c:pt>
                <c:pt idx="3586">
                  <c:v>0.63447302579879705</c:v>
                </c:pt>
                <c:pt idx="3587">
                  <c:v>0.63409674167633001</c:v>
                </c:pt>
                <c:pt idx="3588">
                  <c:v>0.63326096534729004</c:v>
                </c:pt>
                <c:pt idx="3589">
                  <c:v>0.63444250822067205</c:v>
                </c:pt>
                <c:pt idx="3590">
                  <c:v>0.63355088233947698</c:v>
                </c:pt>
                <c:pt idx="3591">
                  <c:v>0.63333785533904996</c:v>
                </c:pt>
                <c:pt idx="3592">
                  <c:v>0.63342165946960405</c:v>
                </c:pt>
                <c:pt idx="3593">
                  <c:v>0.63408505916595403</c:v>
                </c:pt>
                <c:pt idx="3594">
                  <c:v>0.63215827941894498</c:v>
                </c:pt>
                <c:pt idx="3595">
                  <c:v>0.63317841291427601</c:v>
                </c:pt>
                <c:pt idx="3596">
                  <c:v>0.63502550125122004</c:v>
                </c:pt>
                <c:pt idx="3597">
                  <c:v>0.63309693336486805</c:v>
                </c:pt>
                <c:pt idx="3598">
                  <c:v>0.63389021158218295</c:v>
                </c:pt>
                <c:pt idx="3599">
                  <c:v>0.63234382867813099</c:v>
                </c:pt>
                <c:pt idx="3600">
                  <c:v>0.63151335716247503</c:v>
                </c:pt>
                <c:pt idx="3601">
                  <c:v>0.63227272033691395</c:v>
                </c:pt>
                <c:pt idx="3602">
                  <c:v>0.63406950235366799</c:v>
                </c:pt>
                <c:pt idx="3603">
                  <c:v>0.63401973247527998</c:v>
                </c:pt>
                <c:pt idx="3604">
                  <c:v>0.63237714767455999</c:v>
                </c:pt>
                <c:pt idx="3605">
                  <c:v>0.63205188512802102</c:v>
                </c:pt>
                <c:pt idx="3606">
                  <c:v>0.63398122787475497</c:v>
                </c:pt>
                <c:pt idx="3607">
                  <c:v>0.63324588537216098</c:v>
                </c:pt>
                <c:pt idx="3608">
                  <c:v>0.63333469629287698</c:v>
                </c:pt>
                <c:pt idx="3609">
                  <c:v>0.63292855024337702</c:v>
                </c:pt>
                <c:pt idx="3610">
                  <c:v>0.63292777538299505</c:v>
                </c:pt>
                <c:pt idx="3611">
                  <c:v>0.63273936510086004</c:v>
                </c:pt>
                <c:pt idx="3612">
                  <c:v>0.63467240333557096</c:v>
                </c:pt>
                <c:pt idx="3613">
                  <c:v>0.63449615240097001</c:v>
                </c:pt>
                <c:pt idx="3614">
                  <c:v>0.63438624143600397</c:v>
                </c:pt>
                <c:pt idx="3615">
                  <c:v>0.63221198320388705</c:v>
                </c:pt>
                <c:pt idx="3616">
                  <c:v>0.63482576608657804</c:v>
                </c:pt>
                <c:pt idx="3617">
                  <c:v>0.63511347770690896</c:v>
                </c:pt>
                <c:pt idx="3618">
                  <c:v>0.636421859264373</c:v>
                </c:pt>
                <c:pt idx="3619">
                  <c:v>0.63531512022018399</c:v>
                </c:pt>
                <c:pt idx="3620">
                  <c:v>0.63313525915145796</c:v>
                </c:pt>
                <c:pt idx="3621">
                  <c:v>0.634546518325805</c:v>
                </c:pt>
                <c:pt idx="3622">
                  <c:v>0.63413447141647294</c:v>
                </c:pt>
                <c:pt idx="3623">
                  <c:v>0.63350307941436701</c:v>
                </c:pt>
                <c:pt idx="3624">
                  <c:v>0.63365483283996504</c:v>
                </c:pt>
                <c:pt idx="3625">
                  <c:v>0.63376045227050704</c:v>
                </c:pt>
                <c:pt idx="3626">
                  <c:v>0.63464492559432895</c:v>
                </c:pt>
                <c:pt idx="3627">
                  <c:v>0.63461530208587602</c:v>
                </c:pt>
                <c:pt idx="3628">
                  <c:v>0.63354587554931596</c:v>
                </c:pt>
                <c:pt idx="3629">
                  <c:v>0.634135842323303</c:v>
                </c:pt>
                <c:pt idx="3630">
                  <c:v>0.63286334276199296</c:v>
                </c:pt>
                <c:pt idx="3631">
                  <c:v>0.63405776023864702</c:v>
                </c:pt>
                <c:pt idx="3632">
                  <c:v>0.63339823484420699</c:v>
                </c:pt>
                <c:pt idx="3633">
                  <c:v>0.63242089748382502</c:v>
                </c:pt>
                <c:pt idx="3634">
                  <c:v>0.633273065090179</c:v>
                </c:pt>
                <c:pt idx="3635">
                  <c:v>0.633780777454376</c:v>
                </c:pt>
                <c:pt idx="3636">
                  <c:v>0.63247311115264804</c:v>
                </c:pt>
                <c:pt idx="3637">
                  <c:v>0.63326495885848999</c:v>
                </c:pt>
                <c:pt idx="3638">
                  <c:v>0.63358229398727395</c:v>
                </c:pt>
                <c:pt idx="3639">
                  <c:v>0.632854163646698</c:v>
                </c:pt>
                <c:pt idx="3640">
                  <c:v>0.63415157794952304</c:v>
                </c:pt>
                <c:pt idx="3641">
                  <c:v>0.63594424724578802</c:v>
                </c:pt>
                <c:pt idx="3642">
                  <c:v>0.63292706012725797</c:v>
                </c:pt>
                <c:pt idx="3643">
                  <c:v>0.63192892074584905</c:v>
                </c:pt>
                <c:pt idx="3644">
                  <c:v>0.63372427225112904</c:v>
                </c:pt>
                <c:pt idx="3645">
                  <c:v>0.63471627235412598</c:v>
                </c:pt>
                <c:pt idx="3646">
                  <c:v>0.63383942842483498</c:v>
                </c:pt>
                <c:pt idx="3647">
                  <c:v>0.63346618413925104</c:v>
                </c:pt>
                <c:pt idx="3648">
                  <c:v>0.63604879379272405</c:v>
                </c:pt>
                <c:pt idx="3649">
                  <c:v>0.63281154632568304</c:v>
                </c:pt>
                <c:pt idx="3650">
                  <c:v>0.63310408592224099</c:v>
                </c:pt>
                <c:pt idx="3651">
                  <c:v>0.63417911529541005</c:v>
                </c:pt>
                <c:pt idx="3652">
                  <c:v>0.63361495733261097</c:v>
                </c:pt>
                <c:pt idx="3653">
                  <c:v>0.63373655080795199</c:v>
                </c:pt>
                <c:pt idx="3654">
                  <c:v>0.63469499349594105</c:v>
                </c:pt>
                <c:pt idx="3655">
                  <c:v>0.63327181339263905</c:v>
                </c:pt>
                <c:pt idx="3656">
                  <c:v>0.63275372982025102</c:v>
                </c:pt>
                <c:pt idx="3657">
                  <c:v>0.63250356912612904</c:v>
                </c:pt>
                <c:pt idx="3658">
                  <c:v>0.63362419605255105</c:v>
                </c:pt>
                <c:pt idx="3659">
                  <c:v>0.63338845968246404</c:v>
                </c:pt>
                <c:pt idx="3660">
                  <c:v>0.63424444198608398</c:v>
                </c:pt>
                <c:pt idx="3661">
                  <c:v>0.63360965251922596</c:v>
                </c:pt>
                <c:pt idx="3662">
                  <c:v>0.63429844379425004</c:v>
                </c:pt>
                <c:pt idx="3663">
                  <c:v>0.63339155912399203</c:v>
                </c:pt>
                <c:pt idx="3664">
                  <c:v>0.63340133428573597</c:v>
                </c:pt>
                <c:pt idx="3665">
                  <c:v>0.63373452425002996</c:v>
                </c:pt>
                <c:pt idx="3666">
                  <c:v>0.63392877578735296</c:v>
                </c:pt>
                <c:pt idx="3667">
                  <c:v>0.63340449333190896</c:v>
                </c:pt>
                <c:pt idx="3668">
                  <c:v>0.63251686096191395</c:v>
                </c:pt>
                <c:pt idx="3669">
                  <c:v>0.63315045833587602</c:v>
                </c:pt>
                <c:pt idx="3670">
                  <c:v>0.63385057449340798</c:v>
                </c:pt>
                <c:pt idx="3671">
                  <c:v>0.63309323787689198</c:v>
                </c:pt>
                <c:pt idx="3672">
                  <c:v>0.63428586721420199</c:v>
                </c:pt>
                <c:pt idx="3673">
                  <c:v>0.63355523347854603</c:v>
                </c:pt>
                <c:pt idx="3674">
                  <c:v>0.632743060588836</c:v>
                </c:pt>
                <c:pt idx="3675">
                  <c:v>0.63380497694015503</c:v>
                </c:pt>
                <c:pt idx="3676">
                  <c:v>0.63352799415588301</c:v>
                </c:pt>
                <c:pt idx="3677">
                  <c:v>0.63477808237075795</c:v>
                </c:pt>
                <c:pt idx="3678">
                  <c:v>0.63472801446914595</c:v>
                </c:pt>
                <c:pt idx="3679">
                  <c:v>0.63320785760879505</c:v>
                </c:pt>
                <c:pt idx="3680">
                  <c:v>0.63326507806777899</c:v>
                </c:pt>
                <c:pt idx="3681">
                  <c:v>0.63335877656936601</c:v>
                </c:pt>
                <c:pt idx="3682">
                  <c:v>0.63403087854385298</c:v>
                </c:pt>
                <c:pt idx="3683">
                  <c:v>0.63335204124450595</c:v>
                </c:pt>
                <c:pt idx="3684">
                  <c:v>0.63325881958007801</c:v>
                </c:pt>
                <c:pt idx="3685">
                  <c:v>0.63389599323272705</c:v>
                </c:pt>
                <c:pt idx="3686">
                  <c:v>0.632671117782592</c:v>
                </c:pt>
                <c:pt idx="3687">
                  <c:v>0.63471341133117598</c:v>
                </c:pt>
                <c:pt idx="3688">
                  <c:v>0.63364726305007901</c:v>
                </c:pt>
                <c:pt idx="3689">
                  <c:v>0.63433390855789096</c:v>
                </c:pt>
                <c:pt idx="3690">
                  <c:v>0.63411492109298695</c:v>
                </c:pt>
                <c:pt idx="3691">
                  <c:v>0.63508367538452104</c:v>
                </c:pt>
                <c:pt idx="3692">
                  <c:v>0.63328742980956998</c:v>
                </c:pt>
                <c:pt idx="3693">
                  <c:v>0.63350152969360296</c:v>
                </c:pt>
                <c:pt idx="3694">
                  <c:v>0.63364613056182795</c:v>
                </c:pt>
                <c:pt idx="3695">
                  <c:v>0.63381284475326505</c:v>
                </c:pt>
                <c:pt idx="3696">
                  <c:v>0.63392043113708496</c:v>
                </c:pt>
                <c:pt idx="3697">
                  <c:v>0.63243025541305498</c:v>
                </c:pt>
                <c:pt idx="3698">
                  <c:v>0.63311523199081399</c:v>
                </c:pt>
                <c:pt idx="3699">
                  <c:v>0.63301128149032504</c:v>
                </c:pt>
                <c:pt idx="3700">
                  <c:v>0.63331031799316395</c:v>
                </c:pt>
                <c:pt idx="3701">
                  <c:v>0.632881820201873</c:v>
                </c:pt>
                <c:pt idx="3702">
                  <c:v>0.63465511798858598</c:v>
                </c:pt>
                <c:pt idx="3703">
                  <c:v>0.63441109657287598</c:v>
                </c:pt>
                <c:pt idx="3704">
                  <c:v>0.633655905723571</c:v>
                </c:pt>
                <c:pt idx="3705">
                  <c:v>0.63483864068984897</c:v>
                </c:pt>
                <c:pt idx="3706">
                  <c:v>0.63329988718032804</c:v>
                </c:pt>
                <c:pt idx="3707">
                  <c:v>0.63444870710372903</c:v>
                </c:pt>
                <c:pt idx="3708">
                  <c:v>0.63351356983184803</c:v>
                </c:pt>
                <c:pt idx="3709">
                  <c:v>0.633067667484283</c:v>
                </c:pt>
                <c:pt idx="3710">
                  <c:v>0.63333308696746804</c:v>
                </c:pt>
                <c:pt idx="3711">
                  <c:v>0.633980393409729</c:v>
                </c:pt>
                <c:pt idx="3712">
                  <c:v>0.63401520252227705</c:v>
                </c:pt>
                <c:pt idx="3713">
                  <c:v>0.63373708724975497</c:v>
                </c:pt>
                <c:pt idx="3714">
                  <c:v>0.63496363162994296</c:v>
                </c:pt>
                <c:pt idx="3715">
                  <c:v>0.633114874362945</c:v>
                </c:pt>
                <c:pt idx="3716">
                  <c:v>0.63394898176193204</c:v>
                </c:pt>
                <c:pt idx="3717">
                  <c:v>0.63399314880371005</c:v>
                </c:pt>
                <c:pt idx="3718">
                  <c:v>0.63400244712829501</c:v>
                </c:pt>
                <c:pt idx="3719">
                  <c:v>0.63395661115646296</c:v>
                </c:pt>
                <c:pt idx="3720">
                  <c:v>0.63356208801269498</c:v>
                </c:pt>
                <c:pt idx="3721">
                  <c:v>0.63238972425460804</c:v>
                </c:pt>
                <c:pt idx="3722">
                  <c:v>0.63479501008987405</c:v>
                </c:pt>
                <c:pt idx="3723">
                  <c:v>0.63454127311706499</c:v>
                </c:pt>
                <c:pt idx="3724">
                  <c:v>0.63422298431396396</c:v>
                </c:pt>
                <c:pt idx="3725">
                  <c:v>0.63314092159271196</c:v>
                </c:pt>
                <c:pt idx="3726">
                  <c:v>0.63377302885055498</c:v>
                </c:pt>
                <c:pt idx="3727">
                  <c:v>0.633983254432678</c:v>
                </c:pt>
                <c:pt idx="3728">
                  <c:v>0.63385635614395097</c:v>
                </c:pt>
                <c:pt idx="3729">
                  <c:v>0.63428306579589799</c:v>
                </c:pt>
                <c:pt idx="3730">
                  <c:v>0.63449043035507202</c:v>
                </c:pt>
                <c:pt idx="3731">
                  <c:v>0.63301551342010498</c:v>
                </c:pt>
                <c:pt idx="3732">
                  <c:v>0.63348132371902399</c:v>
                </c:pt>
                <c:pt idx="3733">
                  <c:v>0.63329303264617898</c:v>
                </c:pt>
                <c:pt idx="3734">
                  <c:v>0.63366645574569702</c:v>
                </c:pt>
                <c:pt idx="3735">
                  <c:v>0.63299167156219405</c:v>
                </c:pt>
                <c:pt idx="3736">
                  <c:v>0.63390111923217696</c:v>
                </c:pt>
                <c:pt idx="3737">
                  <c:v>0.63305360078811601</c:v>
                </c:pt>
                <c:pt idx="3738">
                  <c:v>0.63386493921279896</c:v>
                </c:pt>
                <c:pt idx="3739">
                  <c:v>0.63342273235321001</c:v>
                </c:pt>
                <c:pt idx="3740">
                  <c:v>0.63301253318786599</c:v>
                </c:pt>
                <c:pt idx="3741">
                  <c:v>0.63327211141586304</c:v>
                </c:pt>
                <c:pt idx="3742">
                  <c:v>0.63393366336822499</c:v>
                </c:pt>
                <c:pt idx="3743">
                  <c:v>0.63297080993652299</c:v>
                </c:pt>
                <c:pt idx="3744">
                  <c:v>0.633211910724639</c:v>
                </c:pt>
                <c:pt idx="3745">
                  <c:v>0.63295912742614702</c:v>
                </c:pt>
                <c:pt idx="3746">
                  <c:v>0.63444578647613503</c:v>
                </c:pt>
                <c:pt idx="3747">
                  <c:v>0.63484281301498402</c:v>
                </c:pt>
                <c:pt idx="3748">
                  <c:v>0.63384962081909102</c:v>
                </c:pt>
                <c:pt idx="3749">
                  <c:v>0.634205162525177</c:v>
                </c:pt>
                <c:pt idx="3750">
                  <c:v>0.63280475139617898</c:v>
                </c:pt>
                <c:pt idx="3751">
                  <c:v>0.63415157794952304</c:v>
                </c:pt>
                <c:pt idx="3752">
                  <c:v>0.63381379842758101</c:v>
                </c:pt>
                <c:pt idx="3753">
                  <c:v>0.63305348157882602</c:v>
                </c:pt>
                <c:pt idx="3754">
                  <c:v>0.63345807790756203</c:v>
                </c:pt>
                <c:pt idx="3755">
                  <c:v>0.63322657346725397</c:v>
                </c:pt>
                <c:pt idx="3756">
                  <c:v>0.63419735431671098</c:v>
                </c:pt>
                <c:pt idx="3757">
                  <c:v>0.63351070880889804</c:v>
                </c:pt>
                <c:pt idx="3758">
                  <c:v>0.63379150629043501</c:v>
                </c:pt>
                <c:pt idx="3759">
                  <c:v>0.63372659683227495</c:v>
                </c:pt>
                <c:pt idx="3760">
                  <c:v>0.63323396444320601</c:v>
                </c:pt>
                <c:pt idx="3761">
                  <c:v>0.63387107849121005</c:v>
                </c:pt>
                <c:pt idx="3762">
                  <c:v>0.63342756032943703</c:v>
                </c:pt>
                <c:pt idx="3763">
                  <c:v>0.63270235061645497</c:v>
                </c:pt>
                <c:pt idx="3764">
                  <c:v>0.63354367017745905</c:v>
                </c:pt>
                <c:pt idx="3765">
                  <c:v>0.63305574655532804</c:v>
                </c:pt>
                <c:pt idx="3766">
                  <c:v>0.63353186845779397</c:v>
                </c:pt>
                <c:pt idx="3767">
                  <c:v>0.63397902250289895</c:v>
                </c:pt>
                <c:pt idx="3768">
                  <c:v>0.63366788625717096</c:v>
                </c:pt>
                <c:pt idx="3769">
                  <c:v>0.63438481092453003</c:v>
                </c:pt>
                <c:pt idx="3770">
                  <c:v>0.63390100002288796</c:v>
                </c:pt>
                <c:pt idx="3771">
                  <c:v>0.63437843322753895</c:v>
                </c:pt>
                <c:pt idx="3772">
                  <c:v>0.63329631090164096</c:v>
                </c:pt>
                <c:pt idx="3773">
                  <c:v>0.63320297002792303</c:v>
                </c:pt>
                <c:pt idx="3774">
                  <c:v>0.63249194622039795</c:v>
                </c:pt>
                <c:pt idx="3775">
                  <c:v>0.63333177566528298</c:v>
                </c:pt>
                <c:pt idx="3776">
                  <c:v>0.63379615545272805</c:v>
                </c:pt>
                <c:pt idx="3777">
                  <c:v>0.633214890956878</c:v>
                </c:pt>
                <c:pt idx="3778">
                  <c:v>0.633100986480712</c:v>
                </c:pt>
                <c:pt idx="3779">
                  <c:v>0.63427919149398804</c:v>
                </c:pt>
                <c:pt idx="3780">
                  <c:v>0.63401335477828902</c:v>
                </c:pt>
                <c:pt idx="3781">
                  <c:v>0.63436645269393899</c:v>
                </c:pt>
                <c:pt idx="3782">
                  <c:v>0.63336724042892401</c:v>
                </c:pt>
                <c:pt idx="3783">
                  <c:v>0.63400870561599698</c:v>
                </c:pt>
                <c:pt idx="3784">
                  <c:v>0.63420981168746904</c:v>
                </c:pt>
                <c:pt idx="3785">
                  <c:v>0.63322079181671098</c:v>
                </c:pt>
                <c:pt idx="3786">
                  <c:v>0.63298708200454701</c:v>
                </c:pt>
                <c:pt idx="3787">
                  <c:v>0.633852958679199</c:v>
                </c:pt>
                <c:pt idx="3788">
                  <c:v>0.63373160362243597</c:v>
                </c:pt>
                <c:pt idx="3789">
                  <c:v>0.63438534736633301</c:v>
                </c:pt>
                <c:pt idx="3790">
                  <c:v>0.63322257995605402</c:v>
                </c:pt>
                <c:pt idx="3791">
                  <c:v>0.63287186622619596</c:v>
                </c:pt>
                <c:pt idx="3792">
                  <c:v>0.63337761163711503</c:v>
                </c:pt>
                <c:pt idx="3793">
                  <c:v>0.633900105953216</c:v>
                </c:pt>
                <c:pt idx="3794">
                  <c:v>0.63405150175094604</c:v>
                </c:pt>
                <c:pt idx="3795">
                  <c:v>0.63340848684310902</c:v>
                </c:pt>
                <c:pt idx="3796">
                  <c:v>0.63380163908004705</c:v>
                </c:pt>
                <c:pt idx="3797">
                  <c:v>0.63331258296966497</c:v>
                </c:pt>
                <c:pt idx="3798">
                  <c:v>0.63390511274337702</c:v>
                </c:pt>
                <c:pt idx="3799">
                  <c:v>0.63318955898284901</c:v>
                </c:pt>
                <c:pt idx="3800">
                  <c:v>0.63420128822326605</c:v>
                </c:pt>
                <c:pt idx="3801">
                  <c:v>0.63388681411743097</c:v>
                </c:pt>
                <c:pt idx="3802">
                  <c:v>0.63409858942031805</c:v>
                </c:pt>
                <c:pt idx="3803">
                  <c:v>0.63257849216461104</c:v>
                </c:pt>
                <c:pt idx="3804">
                  <c:v>0.63350385427474898</c:v>
                </c:pt>
                <c:pt idx="3805">
                  <c:v>0.63288402557373002</c:v>
                </c:pt>
                <c:pt idx="3806">
                  <c:v>0.633164942264556</c:v>
                </c:pt>
                <c:pt idx="3807">
                  <c:v>0.63315314054489102</c:v>
                </c:pt>
                <c:pt idx="3808">
                  <c:v>0.63341838121414096</c:v>
                </c:pt>
                <c:pt idx="3809">
                  <c:v>0.63327014446258501</c:v>
                </c:pt>
                <c:pt idx="3810">
                  <c:v>0.63323050737380904</c:v>
                </c:pt>
                <c:pt idx="3811">
                  <c:v>0.634646356105804</c:v>
                </c:pt>
                <c:pt idx="3812">
                  <c:v>0.63412547111511197</c:v>
                </c:pt>
                <c:pt idx="3813">
                  <c:v>0.63437539339065496</c:v>
                </c:pt>
                <c:pt idx="3814">
                  <c:v>0.63287580013275102</c:v>
                </c:pt>
                <c:pt idx="3815">
                  <c:v>0.63368266820907504</c:v>
                </c:pt>
                <c:pt idx="3816">
                  <c:v>0.63370257616043002</c:v>
                </c:pt>
                <c:pt idx="3817">
                  <c:v>0.63384681940078702</c:v>
                </c:pt>
                <c:pt idx="3818">
                  <c:v>0.63410931825637795</c:v>
                </c:pt>
                <c:pt idx="3819">
                  <c:v>0.63429576158523504</c:v>
                </c:pt>
                <c:pt idx="3820">
                  <c:v>0.63385266065597501</c:v>
                </c:pt>
                <c:pt idx="3821">
                  <c:v>0.63351160287857</c:v>
                </c:pt>
                <c:pt idx="3822">
                  <c:v>0.63384044170379605</c:v>
                </c:pt>
                <c:pt idx="3823">
                  <c:v>0.63358551263809204</c:v>
                </c:pt>
                <c:pt idx="3824">
                  <c:v>0.63388478755950906</c:v>
                </c:pt>
                <c:pt idx="3825">
                  <c:v>0.63374406099319402</c:v>
                </c:pt>
                <c:pt idx="3826">
                  <c:v>0.633872210979461</c:v>
                </c:pt>
                <c:pt idx="3827">
                  <c:v>0.63429635763168302</c:v>
                </c:pt>
                <c:pt idx="3828">
                  <c:v>0.63357889652252197</c:v>
                </c:pt>
                <c:pt idx="3829">
                  <c:v>0.633680820465087</c:v>
                </c:pt>
                <c:pt idx="3830">
                  <c:v>0.633717000484466</c:v>
                </c:pt>
                <c:pt idx="3831">
                  <c:v>0.63326650857925404</c:v>
                </c:pt>
                <c:pt idx="3832">
                  <c:v>0.63364118337631203</c:v>
                </c:pt>
                <c:pt idx="3833">
                  <c:v>0.63394534587860096</c:v>
                </c:pt>
                <c:pt idx="3834">
                  <c:v>0.63311845064163197</c:v>
                </c:pt>
                <c:pt idx="3835">
                  <c:v>0.63376718759536699</c:v>
                </c:pt>
                <c:pt idx="3836">
                  <c:v>0.63350135087966897</c:v>
                </c:pt>
                <c:pt idx="3837">
                  <c:v>0.63325852155685403</c:v>
                </c:pt>
                <c:pt idx="3838">
                  <c:v>0.63341021537780695</c:v>
                </c:pt>
                <c:pt idx="3839">
                  <c:v>0.63324314355850198</c:v>
                </c:pt>
                <c:pt idx="3840">
                  <c:v>0.63412666320800704</c:v>
                </c:pt>
                <c:pt idx="3841">
                  <c:v>0.63339996337890603</c:v>
                </c:pt>
                <c:pt idx="3842">
                  <c:v>0.63283854722976596</c:v>
                </c:pt>
                <c:pt idx="3843">
                  <c:v>0.63334703445434504</c:v>
                </c:pt>
                <c:pt idx="3844">
                  <c:v>0.63317167758941595</c:v>
                </c:pt>
                <c:pt idx="3845">
                  <c:v>0.63405418395996005</c:v>
                </c:pt>
                <c:pt idx="3846">
                  <c:v>0.63394212722778298</c:v>
                </c:pt>
                <c:pt idx="3847">
                  <c:v>0.63342601060867298</c:v>
                </c:pt>
                <c:pt idx="3848">
                  <c:v>0.63284099102020197</c:v>
                </c:pt>
                <c:pt idx="3849">
                  <c:v>0.63387322425842196</c:v>
                </c:pt>
                <c:pt idx="3850">
                  <c:v>0.63296544551849299</c:v>
                </c:pt>
                <c:pt idx="3851">
                  <c:v>0.63344824314117398</c:v>
                </c:pt>
                <c:pt idx="3852">
                  <c:v>0.63313043117523105</c:v>
                </c:pt>
                <c:pt idx="3853">
                  <c:v>0.63364380598068204</c:v>
                </c:pt>
                <c:pt idx="3854">
                  <c:v>0.63331985473632801</c:v>
                </c:pt>
                <c:pt idx="3855">
                  <c:v>0.63439244031906095</c:v>
                </c:pt>
                <c:pt idx="3856">
                  <c:v>0.63350117206573398</c:v>
                </c:pt>
                <c:pt idx="3857">
                  <c:v>0.63344919681548995</c:v>
                </c:pt>
                <c:pt idx="3858">
                  <c:v>0.63258349895477295</c:v>
                </c:pt>
                <c:pt idx="3859">
                  <c:v>0.63318854570388705</c:v>
                </c:pt>
                <c:pt idx="3860">
                  <c:v>0.63350790739059404</c:v>
                </c:pt>
                <c:pt idx="3861">
                  <c:v>0.633764028549194</c:v>
                </c:pt>
                <c:pt idx="3862">
                  <c:v>0.63430678844451904</c:v>
                </c:pt>
                <c:pt idx="3863">
                  <c:v>0.63307136297225897</c:v>
                </c:pt>
                <c:pt idx="3864">
                  <c:v>0.63390135765075595</c:v>
                </c:pt>
                <c:pt idx="3865">
                  <c:v>0.63442438840866</c:v>
                </c:pt>
                <c:pt idx="3866">
                  <c:v>0.63352650403976396</c:v>
                </c:pt>
                <c:pt idx="3867">
                  <c:v>0.633544921875</c:v>
                </c:pt>
                <c:pt idx="3868">
                  <c:v>0.63439035415649403</c:v>
                </c:pt>
                <c:pt idx="3869">
                  <c:v>0.63382160663604703</c:v>
                </c:pt>
                <c:pt idx="3870">
                  <c:v>0.63360965251922596</c:v>
                </c:pt>
                <c:pt idx="3871">
                  <c:v>0.63337224721908503</c:v>
                </c:pt>
                <c:pt idx="3872">
                  <c:v>0.63296186923980702</c:v>
                </c:pt>
                <c:pt idx="3873">
                  <c:v>0.63382303714752197</c:v>
                </c:pt>
                <c:pt idx="3874">
                  <c:v>0.63370651006698597</c:v>
                </c:pt>
                <c:pt idx="3875">
                  <c:v>0.63395255804061801</c:v>
                </c:pt>
                <c:pt idx="3876">
                  <c:v>0.63375884294509799</c:v>
                </c:pt>
                <c:pt idx="3877">
                  <c:v>0.63247728347778298</c:v>
                </c:pt>
                <c:pt idx="3878">
                  <c:v>0.63439333438873202</c:v>
                </c:pt>
                <c:pt idx="3879">
                  <c:v>0.63321799039840698</c:v>
                </c:pt>
                <c:pt idx="3880">
                  <c:v>0.63409924507141102</c:v>
                </c:pt>
                <c:pt idx="3881">
                  <c:v>0.63339579105377197</c:v>
                </c:pt>
                <c:pt idx="3882">
                  <c:v>0.63379168510437001</c:v>
                </c:pt>
                <c:pt idx="3883">
                  <c:v>0.63361728191375699</c:v>
                </c:pt>
                <c:pt idx="3884">
                  <c:v>0.63310331106185902</c:v>
                </c:pt>
                <c:pt idx="3885">
                  <c:v>0.63320803642272905</c:v>
                </c:pt>
                <c:pt idx="3886">
                  <c:v>0.63316661119461004</c:v>
                </c:pt>
                <c:pt idx="3887">
                  <c:v>0.63404011726379395</c:v>
                </c:pt>
                <c:pt idx="3888">
                  <c:v>0.63462311029434204</c:v>
                </c:pt>
                <c:pt idx="3889">
                  <c:v>0.63339018821716297</c:v>
                </c:pt>
                <c:pt idx="3890">
                  <c:v>0.63337457180023105</c:v>
                </c:pt>
                <c:pt idx="3891">
                  <c:v>0.63335764408111495</c:v>
                </c:pt>
                <c:pt idx="3892">
                  <c:v>0.63310277462005604</c:v>
                </c:pt>
                <c:pt idx="3893">
                  <c:v>0.63358676433563199</c:v>
                </c:pt>
                <c:pt idx="3894">
                  <c:v>0.63358622789382901</c:v>
                </c:pt>
                <c:pt idx="3895">
                  <c:v>0.63328182697296098</c:v>
                </c:pt>
                <c:pt idx="3896">
                  <c:v>0.63358592987060502</c:v>
                </c:pt>
                <c:pt idx="3897">
                  <c:v>0.63274198770523005</c:v>
                </c:pt>
                <c:pt idx="3898">
                  <c:v>0.63354045152664096</c:v>
                </c:pt>
                <c:pt idx="3899">
                  <c:v>0.63382858037948597</c:v>
                </c:pt>
                <c:pt idx="3900">
                  <c:v>0.63335144519805897</c:v>
                </c:pt>
                <c:pt idx="3901">
                  <c:v>0.63345187902450495</c:v>
                </c:pt>
                <c:pt idx="3902">
                  <c:v>0.63309234380722001</c:v>
                </c:pt>
                <c:pt idx="3903">
                  <c:v>0.63314497470855702</c:v>
                </c:pt>
                <c:pt idx="3904">
                  <c:v>0.63441020250320401</c:v>
                </c:pt>
                <c:pt idx="3905">
                  <c:v>0.63383394479751498</c:v>
                </c:pt>
                <c:pt idx="3906">
                  <c:v>0.63276225328445401</c:v>
                </c:pt>
                <c:pt idx="3907">
                  <c:v>0.63444721698760898</c:v>
                </c:pt>
                <c:pt idx="3908">
                  <c:v>0.63379138708114602</c:v>
                </c:pt>
                <c:pt idx="3909">
                  <c:v>0.63406282663345304</c:v>
                </c:pt>
                <c:pt idx="3910">
                  <c:v>0.63380056619644098</c:v>
                </c:pt>
                <c:pt idx="3911">
                  <c:v>0.63409638404846103</c:v>
                </c:pt>
                <c:pt idx="3912">
                  <c:v>0.63444298505783003</c:v>
                </c:pt>
                <c:pt idx="3913">
                  <c:v>0.63364243507385198</c:v>
                </c:pt>
                <c:pt idx="3914">
                  <c:v>0.633417189121246</c:v>
                </c:pt>
                <c:pt idx="3915">
                  <c:v>0.63407617807388295</c:v>
                </c:pt>
                <c:pt idx="3916">
                  <c:v>0.63411110639572099</c:v>
                </c:pt>
                <c:pt idx="3917">
                  <c:v>0.63290774822235096</c:v>
                </c:pt>
                <c:pt idx="3918">
                  <c:v>0.63440090417861905</c:v>
                </c:pt>
                <c:pt idx="3919">
                  <c:v>0.63366299867630005</c:v>
                </c:pt>
                <c:pt idx="3920">
                  <c:v>0.63292098045349099</c:v>
                </c:pt>
                <c:pt idx="3921">
                  <c:v>0.63231772184371904</c:v>
                </c:pt>
                <c:pt idx="3922">
                  <c:v>0.63375097513198797</c:v>
                </c:pt>
                <c:pt idx="3923">
                  <c:v>0.63185566663741999</c:v>
                </c:pt>
                <c:pt idx="3924">
                  <c:v>0.633705794811248</c:v>
                </c:pt>
                <c:pt idx="3925">
                  <c:v>0.633952736854553</c:v>
                </c:pt>
                <c:pt idx="3926">
                  <c:v>0.63379436731338501</c:v>
                </c:pt>
                <c:pt idx="3927">
                  <c:v>0.63344687223434404</c:v>
                </c:pt>
                <c:pt idx="3928">
                  <c:v>0.63272213935851995</c:v>
                </c:pt>
                <c:pt idx="3929">
                  <c:v>0.63427948951721103</c:v>
                </c:pt>
                <c:pt idx="3930">
                  <c:v>0.63343846797943104</c:v>
                </c:pt>
                <c:pt idx="3931">
                  <c:v>0.634191334247589</c:v>
                </c:pt>
                <c:pt idx="3932">
                  <c:v>0.63455915451049805</c:v>
                </c:pt>
                <c:pt idx="3933">
                  <c:v>0.63425773382186801</c:v>
                </c:pt>
                <c:pt idx="3934">
                  <c:v>0.633919358253479</c:v>
                </c:pt>
                <c:pt idx="3935">
                  <c:v>0.63351911306381203</c:v>
                </c:pt>
                <c:pt idx="3936">
                  <c:v>0.63298398256301802</c:v>
                </c:pt>
                <c:pt idx="3937">
                  <c:v>0.63392966985702504</c:v>
                </c:pt>
                <c:pt idx="3938">
                  <c:v>0.63306248188018799</c:v>
                </c:pt>
                <c:pt idx="3939">
                  <c:v>0.63375586271286</c:v>
                </c:pt>
                <c:pt idx="3940">
                  <c:v>0.63396400213241499</c:v>
                </c:pt>
                <c:pt idx="3941">
                  <c:v>0.63369268178939797</c:v>
                </c:pt>
                <c:pt idx="3942">
                  <c:v>0.63306862115859897</c:v>
                </c:pt>
                <c:pt idx="3943">
                  <c:v>0.63459032773971502</c:v>
                </c:pt>
                <c:pt idx="3944">
                  <c:v>0.63437002897262496</c:v>
                </c:pt>
                <c:pt idx="3945">
                  <c:v>0.63378125429153398</c:v>
                </c:pt>
                <c:pt idx="3946">
                  <c:v>0.63314145803451505</c:v>
                </c:pt>
                <c:pt idx="3947">
                  <c:v>0.63512384891509999</c:v>
                </c:pt>
                <c:pt idx="3948">
                  <c:v>0.63484752178192105</c:v>
                </c:pt>
                <c:pt idx="3949">
                  <c:v>0.63353282213211004</c:v>
                </c:pt>
                <c:pt idx="3950">
                  <c:v>0.633536517620086</c:v>
                </c:pt>
                <c:pt idx="3951">
                  <c:v>0.63364279270172097</c:v>
                </c:pt>
                <c:pt idx="3952">
                  <c:v>0.63322532176971402</c:v>
                </c:pt>
                <c:pt idx="3953">
                  <c:v>0.63369941711425704</c:v>
                </c:pt>
                <c:pt idx="3954">
                  <c:v>0.63412529230117798</c:v>
                </c:pt>
                <c:pt idx="3955">
                  <c:v>0.63397002220153797</c:v>
                </c:pt>
                <c:pt idx="3956">
                  <c:v>0.63412421941757202</c:v>
                </c:pt>
                <c:pt idx="3957">
                  <c:v>0.63298833370208696</c:v>
                </c:pt>
                <c:pt idx="3958">
                  <c:v>0.63432329893112105</c:v>
                </c:pt>
                <c:pt idx="3959">
                  <c:v>0.63345444202423096</c:v>
                </c:pt>
                <c:pt idx="3960">
                  <c:v>0.63350886106491</c:v>
                </c:pt>
                <c:pt idx="3961">
                  <c:v>0.63350629806518499</c:v>
                </c:pt>
                <c:pt idx="3962">
                  <c:v>0.63319689035415605</c:v>
                </c:pt>
                <c:pt idx="3963">
                  <c:v>0.63361757993698098</c:v>
                </c:pt>
                <c:pt idx="3964">
                  <c:v>0.63412815332412698</c:v>
                </c:pt>
                <c:pt idx="3965">
                  <c:v>0.63386368751525801</c:v>
                </c:pt>
                <c:pt idx="3966">
                  <c:v>0.63367635011672896</c:v>
                </c:pt>
                <c:pt idx="3967">
                  <c:v>0.633825182914733</c:v>
                </c:pt>
                <c:pt idx="3968">
                  <c:v>0.63359814882278398</c:v>
                </c:pt>
                <c:pt idx="3969">
                  <c:v>0.63347154855728105</c:v>
                </c:pt>
                <c:pt idx="3970">
                  <c:v>0.63382643461227395</c:v>
                </c:pt>
                <c:pt idx="3971">
                  <c:v>0.63411676883697499</c:v>
                </c:pt>
                <c:pt idx="3972">
                  <c:v>0.63348859548568703</c:v>
                </c:pt>
                <c:pt idx="3973">
                  <c:v>0.63337755203247004</c:v>
                </c:pt>
                <c:pt idx="3974">
                  <c:v>0.63329732418060303</c:v>
                </c:pt>
                <c:pt idx="3975">
                  <c:v>0.63347631692886297</c:v>
                </c:pt>
                <c:pt idx="3976">
                  <c:v>0.63383966684341397</c:v>
                </c:pt>
                <c:pt idx="3977">
                  <c:v>0.63378316164016701</c:v>
                </c:pt>
                <c:pt idx="3978">
                  <c:v>0.633961141109466</c:v>
                </c:pt>
                <c:pt idx="3979">
                  <c:v>0.63377106189727705</c:v>
                </c:pt>
                <c:pt idx="3980">
                  <c:v>0.634171843528747</c:v>
                </c:pt>
                <c:pt idx="3981">
                  <c:v>0.63318669795989901</c:v>
                </c:pt>
                <c:pt idx="3982">
                  <c:v>0.63374298810958796</c:v>
                </c:pt>
                <c:pt idx="3983">
                  <c:v>0.63395142555236805</c:v>
                </c:pt>
                <c:pt idx="3984">
                  <c:v>0.63290733098983698</c:v>
                </c:pt>
                <c:pt idx="3985">
                  <c:v>0.63324767351150502</c:v>
                </c:pt>
                <c:pt idx="3986">
                  <c:v>0.63395690917968694</c:v>
                </c:pt>
                <c:pt idx="3987">
                  <c:v>0.63301408290863004</c:v>
                </c:pt>
                <c:pt idx="3988">
                  <c:v>0.63396322727203303</c:v>
                </c:pt>
                <c:pt idx="3989">
                  <c:v>0.63351857662200906</c:v>
                </c:pt>
                <c:pt idx="3990">
                  <c:v>0.63360714912414495</c:v>
                </c:pt>
                <c:pt idx="3991">
                  <c:v>0.63357460498809803</c:v>
                </c:pt>
                <c:pt idx="3992">
                  <c:v>0.63335198163986195</c:v>
                </c:pt>
                <c:pt idx="3993">
                  <c:v>0.63334971666336004</c:v>
                </c:pt>
                <c:pt idx="3994">
                  <c:v>0.63387686014175404</c:v>
                </c:pt>
                <c:pt idx="3995">
                  <c:v>0.63373452425002996</c:v>
                </c:pt>
                <c:pt idx="3996">
                  <c:v>0.63366818428039495</c:v>
                </c:pt>
                <c:pt idx="3997">
                  <c:v>0.63360702991485596</c:v>
                </c:pt>
                <c:pt idx="3998">
                  <c:v>0.63369256258010798</c:v>
                </c:pt>
                <c:pt idx="3999">
                  <c:v>0.63414901494979803</c:v>
                </c:pt>
                <c:pt idx="4000">
                  <c:v>0.63328897953033403</c:v>
                </c:pt>
                <c:pt idx="4001">
                  <c:v>0.633461654186248</c:v>
                </c:pt>
                <c:pt idx="4002">
                  <c:v>0.63307720422744695</c:v>
                </c:pt>
                <c:pt idx="4003">
                  <c:v>0.63342607021331698</c:v>
                </c:pt>
                <c:pt idx="4004">
                  <c:v>0.63352906703948897</c:v>
                </c:pt>
                <c:pt idx="4005">
                  <c:v>0.63318574428558305</c:v>
                </c:pt>
                <c:pt idx="4006">
                  <c:v>0.63323312997817904</c:v>
                </c:pt>
                <c:pt idx="4007">
                  <c:v>0.63368576765060403</c:v>
                </c:pt>
                <c:pt idx="4008">
                  <c:v>0.63384222984313898</c:v>
                </c:pt>
                <c:pt idx="4009">
                  <c:v>0.63332962989807096</c:v>
                </c:pt>
                <c:pt idx="4010">
                  <c:v>0.63361060619354204</c:v>
                </c:pt>
                <c:pt idx="4011">
                  <c:v>0.63358044624328602</c:v>
                </c:pt>
                <c:pt idx="4012">
                  <c:v>0.63395243883132901</c:v>
                </c:pt>
                <c:pt idx="4013">
                  <c:v>0.63328552246093694</c:v>
                </c:pt>
                <c:pt idx="4014">
                  <c:v>0.63420355319976796</c:v>
                </c:pt>
                <c:pt idx="4015">
                  <c:v>0.63402414321899403</c:v>
                </c:pt>
                <c:pt idx="4016">
                  <c:v>0.63336628675460804</c:v>
                </c:pt>
                <c:pt idx="4017">
                  <c:v>0.63387840986251798</c:v>
                </c:pt>
                <c:pt idx="4018">
                  <c:v>0.63419747352600098</c:v>
                </c:pt>
                <c:pt idx="4019">
                  <c:v>0.63393831253051702</c:v>
                </c:pt>
                <c:pt idx="4020">
                  <c:v>0.63289397954940796</c:v>
                </c:pt>
                <c:pt idx="4021">
                  <c:v>0.63313120603561401</c:v>
                </c:pt>
                <c:pt idx="4022">
                  <c:v>0.63350385427474898</c:v>
                </c:pt>
                <c:pt idx="4023">
                  <c:v>0.63379096984863204</c:v>
                </c:pt>
                <c:pt idx="4024">
                  <c:v>0.63345372676849299</c:v>
                </c:pt>
                <c:pt idx="4025">
                  <c:v>0.63380402326583796</c:v>
                </c:pt>
                <c:pt idx="4026">
                  <c:v>0.63363111019134499</c:v>
                </c:pt>
                <c:pt idx="4027">
                  <c:v>0.63382577896118097</c:v>
                </c:pt>
                <c:pt idx="4028">
                  <c:v>0.63306206464767401</c:v>
                </c:pt>
                <c:pt idx="4029">
                  <c:v>0.63278859853744496</c:v>
                </c:pt>
                <c:pt idx="4030">
                  <c:v>0.63386750221252397</c:v>
                </c:pt>
                <c:pt idx="4031">
                  <c:v>0.63321793079376198</c:v>
                </c:pt>
                <c:pt idx="4032">
                  <c:v>0.63357889652252197</c:v>
                </c:pt>
                <c:pt idx="4033">
                  <c:v>0.633198142051696</c:v>
                </c:pt>
                <c:pt idx="4034">
                  <c:v>0.63312637805938698</c:v>
                </c:pt>
                <c:pt idx="4035">
                  <c:v>0.63383996486663796</c:v>
                </c:pt>
                <c:pt idx="4036">
                  <c:v>0.63370525836944502</c:v>
                </c:pt>
                <c:pt idx="4037">
                  <c:v>0.633686304092407</c:v>
                </c:pt>
                <c:pt idx="4038">
                  <c:v>0.63404673337936401</c:v>
                </c:pt>
                <c:pt idx="4039">
                  <c:v>0.63331770896911599</c:v>
                </c:pt>
                <c:pt idx="4040">
                  <c:v>0.63288098573684604</c:v>
                </c:pt>
                <c:pt idx="4041">
                  <c:v>0.63413083553314198</c:v>
                </c:pt>
                <c:pt idx="4042">
                  <c:v>0.63291758298873901</c:v>
                </c:pt>
                <c:pt idx="4043">
                  <c:v>0.63386720418929998</c:v>
                </c:pt>
                <c:pt idx="4044">
                  <c:v>0.63310283422470004</c:v>
                </c:pt>
                <c:pt idx="4045">
                  <c:v>0.63368946313857999</c:v>
                </c:pt>
                <c:pt idx="4046">
                  <c:v>0.63425612449645996</c:v>
                </c:pt>
                <c:pt idx="4047">
                  <c:v>0.63336437940597501</c:v>
                </c:pt>
                <c:pt idx="4048">
                  <c:v>0.63392758369445801</c:v>
                </c:pt>
                <c:pt idx="4049">
                  <c:v>0.63434004783630304</c:v>
                </c:pt>
                <c:pt idx="4050">
                  <c:v>0.63317984342574996</c:v>
                </c:pt>
                <c:pt idx="4051">
                  <c:v>0.63367599248886097</c:v>
                </c:pt>
                <c:pt idx="4052">
                  <c:v>0.63324075937271096</c:v>
                </c:pt>
                <c:pt idx="4053">
                  <c:v>0.63420891761779696</c:v>
                </c:pt>
                <c:pt idx="4054">
                  <c:v>0.63345277309417702</c:v>
                </c:pt>
                <c:pt idx="4055">
                  <c:v>0.63403922319412198</c:v>
                </c:pt>
                <c:pt idx="4056">
                  <c:v>0.63315248489379805</c:v>
                </c:pt>
                <c:pt idx="4057">
                  <c:v>0.63315582275390603</c:v>
                </c:pt>
                <c:pt idx="4058">
                  <c:v>0.63384258747100797</c:v>
                </c:pt>
                <c:pt idx="4059">
                  <c:v>0.63367825746536199</c:v>
                </c:pt>
                <c:pt idx="4060">
                  <c:v>0.63372993469238204</c:v>
                </c:pt>
                <c:pt idx="4061">
                  <c:v>0.63368701934814398</c:v>
                </c:pt>
                <c:pt idx="4062">
                  <c:v>0.63360887765884399</c:v>
                </c:pt>
                <c:pt idx="4063">
                  <c:v>0.63412934541702204</c:v>
                </c:pt>
                <c:pt idx="4064">
                  <c:v>0.63334053754806496</c:v>
                </c:pt>
                <c:pt idx="4065">
                  <c:v>0.63397312164306596</c:v>
                </c:pt>
                <c:pt idx="4066">
                  <c:v>0.63411432504653897</c:v>
                </c:pt>
                <c:pt idx="4067">
                  <c:v>0.63304203748703003</c:v>
                </c:pt>
                <c:pt idx="4068">
                  <c:v>0.63304537534713701</c:v>
                </c:pt>
                <c:pt idx="4069">
                  <c:v>0.63375300168991</c:v>
                </c:pt>
                <c:pt idx="4070">
                  <c:v>0.63422536849975497</c:v>
                </c:pt>
                <c:pt idx="4071">
                  <c:v>0.63331377506256104</c:v>
                </c:pt>
                <c:pt idx="4072">
                  <c:v>0.63363337516784601</c:v>
                </c:pt>
                <c:pt idx="4073">
                  <c:v>0.63295555114746005</c:v>
                </c:pt>
                <c:pt idx="4074">
                  <c:v>0.63338750600814797</c:v>
                </c:pt>
                <c:pt idx="4075">
                  <c:v>0.63385599851608199</c:v>
                </c:pt>
                <c:pt idx="4076">
                  <c:v>0.63341093063354403</c:v>
                </c:pt>
                <c:pt idx="4077">
                  <c:v>0.63447463512420599</c:v>
                </c:pt>
                <c:pt idx="4078">
                  <c:v>0.63364398479461603</c:v>
                </c:pt>
                <c:pt idx="4079">
                  <c:v>0.632388114929199</c:v>
                </c:pt>
                <c:pt idx="4080">
                  <c:v>0.63322401046752896</c:v>
                </c:pt>
                <c:pt idx="4081">
                  <c:v>0.63310229778289795</c:v>
                </c:pt>
                <c:pt idx="4082">
                  <c:v>0.63309198617935103</c:v>
                </c:pt>
                <c:pt idx="4083">
                  <c:v>0.63361889123916604</c:v>
                </c:pt>
                <c:pt idx="4084">
                  <c:v>0.63226407766342096</c:v>
                </c:pt>
                <c:pt idx="4085">
                  <c:v>0.63345575332641602</c:v>
                </c:pt>
                <c:pt idx="4086">
                  <c:v>0.63348042964935303</c:v>
                </c:pt>
                <c:pt idx="4087">
                  <c:v>0.63403797149658203</c:v>
                </c:pt>
                <c:pt idx="4088">
                  <c:v>0.63362312316894498</c:v>
                </c:pt>
                <c:pt idx="4089">
                  <c:v>0.63354027271270696</c:v>
                </c:pt>
                <c:pt idx="4090">
                  <c:v>0.634596407413482</c:v>
                </c:pt>
                <c:pt idx="4091">
                  <c:v>0.63358765840530396</c:v>
                </c:pt>
                <c:pt idx="4092">
                  <c:v>0.633775174617767</c:v>
                </c:pt>
                <c:pt idx="4093">
                  <c:v>0.63470125198364202</c:v>
                </c:pt>
                <c:pt idx="4094">
                  <c:v>0.63269954919814997</c:v>
                </c:pt>
                <c:pt idx="4095">
                  <c:v>0.63306540250778198</c:v>
                </c:pt>
                <c:pt idx="4096">
                  <c:v>0.633117735385894</c:v>
                </c:pt>
                <c:pt idx="4097">
                  <c:v>0.63407057523727395</c:v>
                </c:pt>
                <c:pt idx="4098">
                  <c:v>0.63289690017700195</c:v>
                </c:pt>
                <c:pt idx="4099">
                  <c:v>0.63315743207931496</c:v>
                </c:pt>
                <c:pt idx="4100">
                  <c:v>0.63322478532791104</c:v>
                </c:pt>
                <c:pt idx="4101">
                  <c:v>0.63400977849960305</c:v>
                </c:pt>
                <c:pt idx="4102">
                  <c:v>0.63361656665802002</c:v>
                </c:pt>
                <c:pt idx="4103">
                  <c:v>0.633001267910003</c:v>
                </c:pt>
                <c:pt idx="4104">
                  <c:v>0.63343656063079801</c:v>
                </c:pt>
                <c:pt idx="4105">
                  <c:v>0.63485091924667303</c:v>
                </c:pt>
                <c:pt idx="4106">
                  <c:v>0.63415396213531405</c:v>
                </c:pt>
                <c:pt idx="4107">
                  <c:v>0.63397926092147805</c:v>
                </c:pt>
                <c:pt idx="4108">
                  <c:v>0.63328003883361805</c:v>
                </c:pt>
                <c:pt idx="4109">
                  <c:v>0.63338536024093595</c:v>
                </c:pt>
                <c:pt idx="4110">
                  <c:v>0.63376349210739102</c:v>
                </c:pt>
                <c:pt idx="4111">
                  <c:v>0.63376539945602395</c:v>
                </c:pt>
                <c:pt idx="4112">
                  <c:v>0.633830666542053</c:v>
                </c:pt>
                <c:pt idx="4113">
                  <c:v>0.63500320911407404</c:v>
                </c:pt>
                <c:pt idx="4114">
                  <c:v>0.63364630937576205</c:v>
                </c:pt>
                <c:pt idx="4115">
                  <c:v>0.63337492942810003</c:v>
                </c:pt>
                <c:pt idx="4116">
                  <c:v>0.63436269760131803</c:v>
                </c:pt>
                <c:pt idx="4117">
                  <c:v>0.63295632600784302</c:v>
                </c:pt>
                <c:pt idx="4118">
                  <c:v>0.63314288854598999</c:v>
                </c:pt>
                <c:pt idx="4119">
                  <c:v>0.63465255498886097</c:v>
                </c:pt>
                <c:pt idx="4120">
                  <c:v>0.63316220045089699</c:v>
                </c:pt>
                <c:pt idx="4121">
                  <c:v>0.63371527194976796</c:v>
                </c:pt>
                <c:pt idx="4122">
                  <c:v>0.63385939598083496</c:v>
                </c:pt>
                <c:pt idx="4123">
                  <c:v>0.63347047567367498</c:v>
                </c:pt>
                <c:pt idx="4124">
                  <c:v>0.63413667678832997</c:v>
                </c:pt>
                <c:pt idx="4125">
                  <c:v>0.63346976041793801</c:v>
                </c:pt>
                <c:pt idx="4126">
                  <c:v>0.633863866329193</c:v>
                </c:pt>
                <c:pt idx="4127">
                  <c:v>0.63379251956939697</c:v>
                </c:pt>
                <c:pt idx="4128">
                  <c:v>0.63375765085220304</c:v>
                </c:pt>
                <c:pt idx="4129">
                  <c:v>0.63349294662475497</c:v>
                </c:pt>
                <c:pt idx="4130">
                  <c:v>0.63366937637329102</c:v>
                </c:pt>
                <c:pt idx="4131">
                  <c:v>0.63331925868988004</c:v>
                </c:pt>
                <c:pt idx="4132">
                  <c:v>0.63357508182525601</c:v>
                </c:pt>
                <c:pt idx="4133">
                  <c:v>0.63371032476425104</c:v>
                </c:pt>
                <c:pt idx="4134">
                  <c:v>0.63385266065597501</c:v>
                </c:pt>
                <c:pt idx="4135">
                  <c:v>0.63375508785247803</c:v>
                </c:pt>
                <c:pt idx="4136">
                  <c:v>0.633395195007324</c:v>
                </c:pt>
                <c:pt idx="4137">
                  <c:v>0.63413524627685502</c:v>
                </c:pt>
                <c:pt idx="4138">
                  <c:v>0.633725345134735</c:v>
                </c:pt>
                <c:pt idx="4139">
                  <c:v>0.63341414928436202</c:v>
                </c:pt>
                <c:pt idx="4140">
                  <c:v>0.63336777687072698</c:v>
                </c:pt>
                <c:pt idx="4141">
                  <c:v>0.63359105587005604</c:v>
                </c:pt>
                <c:pt idx="4142">
                  <c:v>0.63371008634567205</c:v>
                </c:pt>
                <c:pt idx="4143">
                  <c:v>0.633400738239288</c:v>
                </c:pt>
                <c:pt idx="4144">
                  <c:v>0.63397711515426602</c:v>
                </c:pt>
                <c:pt idx="4145">
                  <c:v>0.63377064466476396</c:v>
                </c:pt>
                <c:pt idx="4146">
                  <c:v>0.63333702087402299</c:v>
                </c:pt>
                <c:pt idx="4147">
                  <c:v>0.63374012708663896</c:v>
                </c:pt>
                <c:pt idx="4148">
                  <c:v>0.63355010747909501</c:v>
                </c:pt>
                <c:pt idx="4149">
                  <c:v>0.63357073068618697</c:v>
                </c:pt>
                <c:pt idx="4150">
                  <c:v>0.63356661796569802</c:v>
                </c:pt>
                <c:pt idx="4151">
                  <c:v>0.63336682319641102</c:v>
                </c:pt>
                <c:pt idx="4152">
                  <c:v>0.63398671150207497</c:v>
                </c:pt>
                <c:pt idx="4153">
                  <c:v>0.63353466987609797</c:v>
                </c:pt>
                <c:pt idx="4154">
                  <c:v>0.63360172510147095</c:v>
                </c:pt>
                <c:pt idx="4155">
                  <c:v>0.63297003507614102</c:v>
                </c:pt>
                <c:pt idx="4156">
                  <c:v>0.63328665494918801</c:v>
                </c:pt>
                <c:pt idx="4157">
                  <c:v>0.63336718082427901</c:v>
                </c:pt>
                <c:pt idx="4158">
                  <c:v>0.63364422321319502</c:v>
                </c:pt>
                <c:pt idx="4159">
                  <c:v>0.63420885801315297</c:v>
                </c:pt>
                <c:pt idx="4160">
                  <c:v>0.63357615470886197</c:v>
                </c:pt>
                <c:pt idx="4161">
                  <c:v>0.63374596834182695</c:v>
                </c:pt>
                <c:pt idx="4162">
                  <c:v>0.63361763954162598</c:v>
                </c:pt>
                <c:pt idx="4163">
                  <c:v>0.63359153270721402</c:v>
                </c:pt>
                <c:pt idx="4164">
                  <c:v>0.63362896442413297</c:v>
                </c:pt>
                <c:pt idx="4165">
                  <c:v>0.63400739431381203</c:v>
                </c:pt>
                <c:pt idx="4166">
                  <c:v>0.63315445184707597</c:v>
                </c:pt>
                <c:pt idx="4167">
                  <c:v>0.63347542285919101</c:v>
                </c:pt>
                <c:pt idx="4168">
                  <c:v>0.63395935297012296</c:v>
                </c:pt>
                <c:pt idx="4169">
                  <c:v>0.63333773612975997</c:v>
                </c:pt>
                <c:pt idx="4170">
                  <c:v>0.633531033992767</c:v>
                </c:pt>
                <c:pt idx="4171">
                  <c:v>0.63351607322692804</c:v>
                </c:pt>
                <c:pt idx="4172">
                  <c:v>0.63356018066406194</c:v>
                </c:pt>
                <c:pt idx="4173">
                  <c:v>0.63379657268524103</c:v>
                </c:pt>
                <c:pt idx="4174">
                  <c:v>0.63360661268234197</c:v>
                </c:pt>
                <c:pt idx="4175">
                  <c:v>0.63351511955261197</c:v>
                </c:pt>
                <c:pt idx="4176">
                  <c:v>0.63311851024627597</c:v>
                </c:pt>
                <c:pt idx="4177">
                  <c:v>0.63336396217346103</c:v>
                </c:pt>
                <c:pt idx="4178">
                  <c:v>0.63360661268234197</c:v>
                </c:pt>
                <c:pt idx="4179">
                  <c:v>0.633813977241516</c:v>
                </c:pt>
                <c:pt idx="4180">
                  <c:v>0.63327008485794001</c:v>
                </c:pt>
                <c:pt idx="4181">
                  <c:v>0.63371437788009599</c:v>
                </c:pt>
                <c:pt idx="4182">
                  <c:v>0.63313555717468195</c:v>
                </c:pt>
                <c:pt idx="4183">
                  <c:v>0.63344633579254095</c:v>
                </c:pt>
                <c:pt idx="4184">
                  <c:v>0.63372433185577304</c:v>
                </c:pt>
                <c:pt idx="4185">
                  <c:v>0.63344204425811701</c:v>
                </c:pt>
                <c:pt idx="4186">
                  <c:v>0.63363480567932096</c:v>
                </c:pt>
                <c:pt idx="4187">
                  <c:v>0.63335126638412398</c:v>
                </c:pt>
                <c:pt idx="4188">
                  <c:v>0.63380944728851296</c:v>
                </c:pt>
                <c:pt idx="4189">
                  <c:v>0.63408422470092696</c:v>
                </c:pt>
                <c:pt idx="4190">
                  <c:v>0.63319331407546997</c:v>
                </c:pt>
                <c:pt idx="4191">
                  <c:v>0.63359981775283802</c:v>
                </c:pt>
                <c:pt idx="4192">
                  <c:v>0.63311940431594804</c:v>
                </c:pt>
                <c:pt idx="4193">
                  <c:v>0.63363325595855702</c:v>
                </c:pt>
                <c:pt idx="4194">
                  <c:v>0.63357782363891602</c:v>
                </c:pt>
                <c:pt idx="4195">
                  <c:v>0.63360172510147095</c:v>
                </c:pt>
                <c:pt idx="4196">
                  <c:v>0.63388216495513905</c:v>
                </c:pt>
                <c:pt idx="4197">
                  <c:v>0.63362669944763095</c:v>
                </c:pt>
                <c:pt idx="4198">
                  <c:v>0.633705735206604</c:v>
                </c:pt>
                <c:pt idx="4199">
                  <c:v>0.633139848709106</c:v>
                </c:pt>
                <c:pt idx="4200">
                  <c:v>0.63322639465331998</c:v>
                </c:pt>
                <c:pt idx="4201">
                  <c:v>0.63303047418594305</c:v>
                </c:pt>
                <c:pt idx="4202">
                  <c:v>0.63353896141052202</c:v>
                </c:pt>
                <c:pt idx="4203">
                  <c:v>0.63311338424682595</c:v>
                </c:pt>
                <c:pt idx="4204">
                  <c:v>0.63390403985977095</c:v>
                </c:pt>
                <c:pt idx="4205">
                  <c:v>0.63334667682647705</c:v>
                </c:pt>
                <c:pt idx="4206">
                  <c:v>0.63409602642059304</c:v>
                </c:pt>
                <c:pt idx="4207">
                  <c:v>0.63327056169509799</c:v>
                </c:pt>
                <c:pt idx="4208">
                  <c:v>0.63308268785476596</c:v>
                </c:pt>
                <c:pt idx="4209">
                  <c:v>0.63369035720825195</c:v>
                </c:pt>
                <c:pt idx="4210">
                  <c:v>0.63351935148239102</c:v>
                </c:pt>
                <c:pt idx="4211">
                  <c:v>0.633408963680267</c:v>
                </c:pt>
                <c:pt idx="4212">
                  <c:v>0.63293510675430298</c:v>
                </c:pt>
                <c:pt idx="4213">
                  <c:v>0.63419526815414395</c:v>
                </c:pt>
                <c:pt idx="4214">
                  <c:v>0.63361287117004395</c:v>
                </c:pt>
                <c:pt idx="4215">
                  <c:v>0.633630990982055</c:v>
                </c:pt>
                <c:pt idx="4216">
                  <c:v>0.63303673267364502</c:v>
                </c:pt>
                <c:pt idx="4217">
                  <c:v>0.63329684734344405</c:v>
                </c:pt>
                <c:pt idx="4218">
                  <c:v>0.633963882923126</c:v>
                </c:pt>
                <c:pt idx="4219">
                  <c:v>0.63261514902114802</c:v>
                </c:pt>
                <c:pt idx="4220">
                  <c:v>0.63270783424377397</c:v>
                </c:pt>
                <c:pt idx="4221">
                  <c:v>0.63344687223434404</c:v>
                </c:pt>
                <c:pt idx="4222">
                  <c:v>0.63313323259353604</c:v>
                </c:pt>
                <c:pt idx="4223">
                  <c:v>0.63265305757522505</c:v>
                </c:pt>
                <c:pt idx="4224">
                  <c:v>0.63363456726074197</c:v>
                </c:pt>
                <c:pt idx="4225">
                  <c:v>0.63241219520568803</c:v>
                </c:pt>
                <c:pt idx="4226">
                  <c:v>0.63464546203613204</c:v>
                </c:pt>
                <c:pt idx="4227">
                  <c:v>0.63399416208267201</c:v>
                </c:pt>
                <c:pt idx="4228">
                  <c:v>0.63398200273513705</c:v>
                </c:pt>
                <c:pt idx="4229">
                  <c:v>0.63305610418319702</c:v>
                </c:pt>
                <c:pt idx="4230">
                  <c:v>0.63395237922668402</c:v>
                </c:pt>
                <c:pt idx="4231">
                  <c:v>0.63356208801269498</c:v>
                </c:pt>
                <c:pt idx="4232">
                  <c:v>0.63370144367217995</c:v>
                </c:pt>
                <c:pt idx="4233">
                  <c:v>0.63532960414886397</c:v>
                </c:pt>
                <c:pt idx="4234">
                  <c:v>0.63513267040252597</c:v>
                </c:pt>
                <c:pt idx="4235">
                  <c:v>0.63429254293441695</c:v>
                </c:pt>
                <c:pt idx="4236">
                  <c:v>0.63448566198348999</c:v>
                </c:pt>
                <c:pt idx="4237">
                  <c:v>0.63339924812316895</c:v>
                </c:pt>
                <c:pt idx="4238">
                  <c:v>0.635398268699646</c:v>
                </c:pt>
                <c:pt idx="4239">
                  <c:v>0.63355976343154896</c:v>
                </c:pt>
                <c:pt idx="4240">
                  <c:v>0.63394802808761597</c:v>
                </c:pt>
                <c:pt idx="4241">
                  <c:v>0.63315612077713002</c:v>
                </c:pt>
                <c:pt idx="4242">
                  <c:v>0.63373488187789895</c:v>
                </c:pt>
                <c:pt idx="4243">
                  <c:v>0.63413912057876498</c:v>
                </c:pt>
                <c:pt idx="4244">
                  <c:v>0.63288557529449396</c:v>
                </c:pt>
                <c:pt idx="4245">
                  <c:v>0.63406336307525601</c:v>
                </c:pt>
                <c:pt idx="4246">
                  <c:v>0.63372069597244196</c:v>
                </c:pt>
                <c:pt idx="4247">
                  <c:v>0.63366883993148804</c:v>
                </c:pt>
                <c:pt idx="4248">
                  <c:v>0.63480973243713301</c:v>
                </c:pt>
                <c:pt idx="4249">
                  <c:v>0.63372427225112904</c:v>
                </c:pt>
                <c:pt idx="4250">
                  <c:v>0.63279634714126498</c:v>
                </c:pt>
                <c:pt idx="4251">
                  <c:v>0.63306444883346502</c:v>
                </c:pt>
                <c:pt idx="4252">
                  <c:v>0.63385075330734197</c:v>
                </c:pt>
                <c:pt idx="4253">
                  <c:v>0.63359707593917802</c:v>
                </c:pt>
                <c:pt idx="4254">
                  <c:v>0.633100986480712</c:v>
                </c:pt>
                <c:pt idx="4255">
                  <c:v>0.63431918621063199</c:v>
                </c:pt>
                <c:pt idx="4256">
                  <c:v>0.63382929563522294</c:v>
                </c:pt>
                <c:pt idx="4257">
                  <c:v>0.63372790813446001</c:v>
                </c:pt>
                <c:pt idx="4258">
                  <c:v>0.63332521915435702</c:v>
                </c:pt>
                <c:pt idx="4259">
                  <c:v>0.63290059566497803</c:v>
                </c:pt>
                <c:pt idx="4260">
                  <c:v>0.63368046283721902</c:v>
                </c:pt>
                <c:pt idx="4261">
                  <c:v>0.63339805603027299</c:v>
                </c:pt>
                <c:pt idx="4262">
                  <c:v>0.63433712720870905</c:v>
                </c:pt>
                <c:pt idx="4263">
                  <c:v>0.63328891992568903</c:v>
                </c:pt>
                <c:pt idx="4264">
                  <c:v>0.63356971740722601</c:v>
                </c:pt>
                <c:pt idx="4265">
                  <c:v>0.63355529308319003</c:v>
                </c:pt>
                <c:pt idx="4266">
                  <c:v>0.63288396596908503</c:v>
                </c:pt>
                <c:pt idx="4267">
                  <c:v>0.63331049680709794</c:v>
                </c:pt>
                <c:pt idx="4268">
                  <c:v>0.63299655914306596</c:v>
                </c:pt>
                <c:pt idx="4269">
                  <c:v>0.63391220569610596</c:v>
                </c:pt>
                <c:pt idx="4270">
                  <c:v>0.63365846872329701</c:v>
                </c:pt>
                <c:pt idx="4271">
                  <c:v>0.63350284099578802</c:v>
                </c:pt>
                <c:pt idx="4272">
                  <c:v>0.63299661874771096</c:v>
                </c:pt>
                <c:pt idx="4273">
                  <c:v>0.63327372074127197</c:v>
                </c:pt>
                <c:pt idx="4274">
                  <c:v>0.63387578725814797</c:v>
                </c:pt>
                <c:pt idx="4275">
                  <c:v>0.63297414779662997</c:v>
                </c:pt>
                <c:pt idx="4276">
                  <c:v>0.63313090801239003</c:v>
                </c:pt>
                <c:pt idx="4277">
                  <c:v>0.63376510143279996</c:v>
                </c:pt>
                <c:pt idx="4278">
                  <c:v>0.63266181945800704</c:v>
                </c:pt>
                <c:pt idx="4279">
                  <c:v>0.63379007577896096</c:v>
                </c:pt>
                <c:pt idx="4280">
                  <c:v>0.63288527727126997</c:v>
                </c:pt>
                <c:pt idx="4281">
                  <c:v>0.63466328382491999</c:v>
                </c:pt>
                <c:pt idx="4282">
                  <c:v>0.63449829816818204</c:v>
                </c:pt>
                <c:pt idx="4283">
                  <c:v>0.63236886262893599</c:v>
                </c:pt>
                <c:pt idx="4284">
                  <c:v>0.63424748182296697</c:v>
                </c:pt>
                <c:pt idx="4285">
                  <c:v>0.63377547264099099</c:v>
                </c:pt>
                <c:pt idx="4286">
                  <c:v>0.63366079330444303</c:v>
                </c:pt>
                <c:pt idx="4287">
                  <c:v>0.63402330875396695</c:v>
                </c:pt>
                <c:pt idx="4288">
                  <c:v>0.63398015499114901</c:v>
                </c:pt>
                <c:pt idx="4289">
                  <c:v>0.633980393409729</c:v>
                </c:pt>
                <c:pt idx="4290">
                  <c:v>0.63326835632324197</c:v>
                </c:pt>
                <c:pt idx="4291">
                  <c:v>0.63334470987319902</c:v>
                </c:pt>
                <c:pt idx="4292">
                  <c:v>0.63194572925567605</c:v>
                </c:pt>
                <c:pt idx="4293">
                  <c:v>0.63526207208633401</c:v>
                </c:pt>
                <c:pt idx="4294">
                  <c:v>0.63554716110229403</c:v>
                </c:pt>
                <c:pt idx="4295">
                  <c:v>0.63391178846359197</c:v>
                </c:pt>
                <c:pt idx="4296">
                  <c:v>0.63480567932128895</c:v>
                </c:pt>
                <c:pt idx="4297">
                  <c:v>0.63389283418655396</c:v>
                </c:pt>
                <c:pt idx="4298">
                  <c:v>0.63523417711257901</c:v>
                </c:pt>
                <c:pt idx="4299">
                  <c:v>0.632848560810089</c:v>
                </c:pt>
                <c:pt idx="4300">
                  <c:v>0.63473713397979703</c:v>
                </c:pt>
                <c:pt idx="4301">
                  <c:v>0.63327646255493097</c:v>
                </c:pt>
                <c:pt idx="4302">
                  <c:v>0.63306713104248002</c:v>
                </c:pt>
                <c:pt idx="4303">
                  <c:v>0.63268929719924905</c:v>
                </c:pt>
                <c:pt idx="4304">
                  <c:v>0.63307511806488004</c:v>
                </c:pt>
                <c:pt idx="4305">
                  <c:v>0.63410890102386397</c:v>
                </c:pt>
                <c:pt idx="4306">
                  <c:v>0.63356250524520796</c:v>
                </c:pt>
                <c:pt idx="4307">
                  <c:v>0.63429802656173695</c:v>
                </c:pt>
                <c:pt idx="4308">
                  <c:v>0.63302868604660001</c:v>
                </c:pt>
                <c:pt idx="4309">
                  <c:v>0.632687628269195</c:v>
                </c:pt>
                <c:pt idx="4310">
                  <c:v>0.63476318120956399</c:v>
                </c:pt>
                <c:pt idx="4311">
                  <c:v>0.632781982421875</c:v>
                </c:pt>
                <c:pt idx="4312">
                  <c:v>0.63423693180084195</c:v>
                </c:pt>
                <c:pt idx="4313">
                  <c:v>0.63354480266571001</c:v>
                </c:pt>
                <c:pt idx="4314">
                  <c:v>0.63247352838516202</c:v>
                </c:pt>
                <c:pt idx="4315">
                  <c:v>0.63292479515075595</c:v>
                </c:pt>
                <c:pt idx="4316">
                  <c:v>0.63309401273727395</c:v>
                </c:pt>
                <c:pt idx="4317">
                  <c:v>0.63117051124572698</c:v>
                </c:pt>
                <c:pt idx="4318">
                  <c:v>0.63368344306945801</c:v>
                </c:pt>
                <c:pt idx="4319">
                  <c:v>0.63343560695648105</c:v>
                </c:pt>
                <c:pt idx="4320">
                  <c:v>0.63249152898788397</c:v>
                </c:pt>
                <c:pt idx="4321">
                  <c:v>0.63336044549942005</c:v>
                </c:pt>
                <c:pt idx="4322">
                  <c:v>0.63401824235916104</c:v>
                </c:pt>
                <c:pt idx="4323">
                  <c:v>0.63335573673248202</c:v>
                </c:pt>
                <c:pt idx="4324">
                  <c:v>0.63321453332901001</c:v>
                </c:pt>
                <c:pt idx="4325">
                  <c:v>0.63327133655548096</c:v>
                </c:pt>
                <c:pt idx="4326">
                  <c:v>0.632582306861877</c:v>
                </c:pt>
                <c:pt idx="4327">
                  <c:v>0.63295584917068404</c:v>
                </c:pt>
                <c:pt idx="4328">
                  <c:v>0.63327121734619096</c:v>
                </c:pt>
                <c:pt idx="4329">
                  <c:v>0.63164913654327304</c:v>
                </c:pt>
                <c:pt idx="4330">
                  <c:v>0.63454586267471302</c:v>
                </c:pt>
                <c:pt idx="4331">
                  <c:v>0.63398730754852295</c:v>
                </c:pt>
                <c:pt idx="4332">
                  <c:v>0.63339608907699496</c:v>
                </c:pt>
                <c:pt idx="4333">
                  <c:v>0.63363337516784601</c:v>
                </c:pt>
                <c:pt idx="4334">
                  <c:v>0.63474285602569502</c:v>
                </c:pt>
                <c:pt idx="4335">
                  <c:v>0.63348990678787198</c:v>
                </c:pt>
                <c:pt idx="4336">
                  <c:v>0.63284760713577204</c:v>
                </c:pt>
                <c:pt idx="4337">
                  <c:v>0.63484632968902499</c:v>
                </c:pt>
                <c:pt idx="4338">
                  <c:v>0.63207244873046797</c:v>
                </c:pt>
                <c:pt idx="4339">
                  <c:v>0.63268625736236495</c:v>
                </c:pt>
                <c:pt idx="4340">
                  <c:v>0.636679947376251</c:v>
                </c:pt>
                <c:pt idx="4341">
                  <c:v>0.63328570127487105</c:v>
                </c:pt>
                <c:pt idx="4342">
                  <c:v>0.63434290885925204</c:v>
                </c:pt>
                <c:pt idx="4343">
                  <c:v>0.63343793153762795</c:v>
                </c:pt>
                <c:pt idx="4344">
                  <c:v>0.63466441631317105</c:v>
                </c:pt>
                <c:pt idx="4345">
                  <c:v>0.63410121202468805</c:v>
                </c:pt>
                <c:pt idx="4346">
                  <c:v>0.63510727882385198</c:v>
                </c:pt>
                <c:pt idx="4347">
                  <c:v>0.63329070806503296</c:v>
                </c:pt>
                <c:pt idx="4348">
                  <c:v>0.63372182846069303</c:v>
                </c:pt>
                <c:pt idx="4349">
                  <c:v>0.63179737329482999</c:v>
                </c:pt>
                <c:pt idx="4350">
                  <c:v>0.63347321748733498</c:v>
                </c:pt>
                <c:pt idx="4351">
                  <c:v>0.63222366571426303</c:v>
                </c:pt>
                <c:pt idx="4352">
                  <c:v>0.63438642024993896</c:v>
                </c:pt>
                <c:pt idx="4353">
                  <c:v>0.63456481695175104</c:v>
                </c:pt>
                <c:pt idx="4354">
                  <c:v>0.63276225328445401</c:v>
                </c:pt>
                <c:pt idx="4355">
                  <c:v>0.63311803340911799</c:v>
                </c:pt>
                <c:pt idx="4356">
                  <c:v>0.63202810287475497</c:v>
                </c:pt>
                <c:pt idx="4357">
                  <c:v>0.63401609659194902</c:v>
                </c:pt>
                <c:pt idx="4358">
                  <c:v>0.63270950317382801</c:v>
                </c:pt>
                <c:pt idx="4359">
                  <c:v>0.63362771272659302</c:v>
                </c:pt>
                <c:pt idx="4360">
                  <c:v>0.63398993015289296</c:v>
                </c:pt>
                <c:pt idx="4361">
                  <c:v>0.63259571790695102</c:v>
                </c:pt>
                <c:pt idx="4362">
                  <c:v>0.63153076171875</c:v>
                </c:pt>
                <c:pt idx="4363">
                  <c:v>0.63546568155288696</c:v>
                </c:pt>
                <c:pt idx="4364">
                  <c:v>0.63435941934585505</c:v>
                </c:pt>
                <c:pt idx="4365">
                  <c:v>0.63284903764724698</c:v>
                </c:pt>
                <c:pt idx="4366">
                  <c:v>0.63500487804412797</c:v>
                </c:pt>
                <c:pt idx="4367">
                  <c:v>0.63541817665100098</c:v>
                </c:pt>
                <c:pt idx="4368">
                  <c:v>0.63340443372726396</c:v>
                </c:pt>
                <c:pt idx="4369">
                  <c:v>0.63494426012039096</c:v>
                </c:pt>
                <c:pt idx="4370">
                  <c:v>0.63519173860549905</c:v>
                </c:pt>
                <c:pt idx="4371">
                  <c:v>0.63332742452621404</c:v>
                </c:pt>
                <c:pt idx="4372">
                  <c:v>0.63333600759506203</c:v>
                </c:pt>
                <c:pt idx="4373">
                  <c:v>0.632621109485626</c:v>
                </c:pt>
                <c:pt idx="4374">
                  <c:v>0.63254922628402699</c:v>
                </c:pt>
                <c:pt idx="4375">
                  <c:v>0.63281315565109197</c:v>
                </c:pt>
                <c:pt idx="4376">
                  <c:v>0.63503074645996005</c:v>
                </c:pt>
                <c:pt idx="4377">
                  <c:v>0.63308745622634799</c:v>
                </c:pt>
                <c:pt idx="4378">
                  <c:v>0.63569986820220903</c:v>
                </c:pt>
                <c:pt idx="4379">
                  <c:v>0.632929146289825</c:v>
                </c:pt>
                <c:pt idx="4380">
                  <c:v>0.632806956768035</c:v>
                </c:pt>
                <c:pt idx="4381">
                  <c:v>0.63437336683273304</c:v>
                </c:pt>
                <c:pt idx="4382">
                  <c:v>0.63287007808685303</c:v>
                </c:pt>
                <c:pt idx="4383">
                  <c:v>0.63208705186843805</c:v>
                </c:pt>
                <c:pt idx="4384">
                  <c:v>0.63473004102706898</c:v>
                </c:pt>
                <c:pt idx="4385">
                  <c:v>0.633297979831695</c:v>
                </c:pt>
                <c:pt idx="4386">
                  <c:v>0.63388854265213002</c:v>
                </c:pt>
                <c:pt idx="4387">
                  <c:v>0.63389474153518599</c:v>
                </c:pt>
                <c:pt idx="4388">
                  <c:v>0.63251483440399103</c:v>
                </c:pt>
                <c:pt idx="4389">
                  <c:v>0.63288009166717496</c:v>
                </c:pt>
                <c:pt idx="4390">
                  <c:v>0.63405734300613403</c:v>
                </c:pt>
                <c:pt idx="4391">
                  <c:v>0.63522565364837602</c:v>
                </c:pt>
                <c:pt idx="4392">
                  <c:v>0.63269448280334395</c:v>
                </c:pt>
                <c:pt idx="4393">
                  <c:v>0.63381010293960505</c:v>
                </c:pt>
                <c:pt idx="4394">
                  <c:v>0.63604789972305298</c:v>
                </c:pt>
                <c:pt idx="4395">
                  <c:v>0.63275820016860895</c:v>
                </c:pt>
                <c:pt idx="4396">
                  <c:v>0.63340210914611805</c:v>
                </c:pt>
                <c:pt idx="4397">
                  <c:v>0.63370925188064497</c:v>
                </c:pt>
                <c:pt idx="4398">
                  <c:v>0.63284838199615401</c:v>
                </c:pt>
                <c:pt idx="4399">
                  <c:v>0.63457733392715399</c:v>
                </c:pt>
                <c:pt idx="4400">
                  <c:v>0.63263803720474199</c:v>
                </c:pt>
                <c:pt idx="4401">
                  <c:v>0.63477849960327104</c:v>
                </c:pt>
                <c:pt idx="4402">
                  <c:v>0.63385039567947299</c:v>
                </c:pt>
                <c:pt idx="4403">
                  <c:v>0.63174062967300404</c:v>
                </c:pt>
                <c:pt idx="4404">
                  <c:v>0.63461107015609697</c:v>
                </c:pt>
                <c:pt idx="4405">
                  <c:v>0.63340681791305498</c:v>
                </c:pt>
                <c:pt idx="4406">
                  <c:v>0.63330590724945002</c:v>
                </c:pt>
                <c:pt idx="4407">
                  <c:v>0.63482362031936601</c:v>
                </c:pt>
                <c:pt idx="4408">
                  <c:v>0.63368672132491999</c:v>
                </c:pt>
                <c:pt idx="4409">
                  <c:v>0.63290512561798096</c:v>
                </c:pt>
                <c:pt idx="4410">
                  <c:v>0.63485646247863703</c:v>
                </c:pt>
                <c:pt idx="4411">
                  <c:v>0.63411003351211503</c:v>
                </c:pt>
                <c:pt idx="4412">
                  <c:v>0.63299822807312001</c:v>
                </c:pt>
                <c:pt idx="4413">
                  <c:v>0.63453155755996704</c:v>
                </c:pt>
                <c:pt idx="4414">
                  <c:v>0.63301074504852295</c:v>
                </c:pt>
                <c:pt idx="4415">
                  <c:v>0.63405519723892201</c:v>
                </c:pt>
                <c:pt idx="4416">
                  <c:v>0.63372069597244196</c:v>
                </c:pt>
                <c:pt idx="4417">
                  <c:v>0.63383930921554499</c:v>
                </c:pt>
                <c:pt idx="4418">
                  <c:v>0.63306069374084395</c:v>
                </c:pt>
                <c:pt idx="4419">
                  <c:v>0.63261449337005604</c:v>
                </c:pt>
                <c:pt idx="4420">
                  <c:v>0.63431996107101396</c:v>
                </c:pt>
                <c:pt idx="4421">
                  <c:v>0.63344997167587203</c:v>
                </c:pt>
                <c:pt idx="4422">
                  <c:v>0.63341653347015303</c:v>
                </c:pt>
                <c:pt idx="4423">
                  <c:v>0.63384610414505005</c:v>
                </c:pt>
                <c:pt idx="4424">
                  <c:v>0.63191479444503695</c:v>
                </c:pt>
                <c:pt idx="4425">
                  <c:v>0.63380408287048295</c:v>
                </c:pt>
                <c:pt idx="4426">
                  <c:v>0.63268053531646695</c:v>
                </c:pt>
                <c:pt idx="4427">
                  <c:v>0.63319164514541604</c:v>
                </c:pt>
                <c:pt idx="4428">
                  <c:v>0.63413506746292103</c:v>
                </c:pt>
                <c:pt idx="4429">
                  <c:v>0.63409572839736905</c:v>
                </c:pt>
                <c:pt idx="4430">
                  <c:v>0.63249015808105402</c:v>
                </c:pt>
                <c:pt idx="4431">
                  <c:v>0.63374888896942105</c:v>
                </c:pt>
                <c:pt idx="4432">
                  <c:v>0.63305765390396096</c:v>
                </c:pt>
                <c:pt idx="4433">
                  <c:v>0.63361263275146396</c:v>
                </c:pt>
                <c:pt idx="4434">
                  <c:v>0.63277548551559404</c:v>
                </c:pt>
                <c:pt idx="4435">
                  <c:v>0.633003830909729</c:v>
                </c:pt>
                <c:pt idx="4436">
                  <c:v>0.63279515504837003</c:v>
                </c:pt>
                <c:pt idx="4437">
                  <c:v>0.63427108526229803</c:v>
                </c:pt>
                <c:pt idx="4438">
                  <c:v>0.63129562139511097</c:v>
                </c:pt>
                <c:pt idx="4439">
                  <c:v>0.63351374864578203</c:v>
                </c:pt>
                <c:pt idx="4440">
                  <c:v>0.63381725549697798</c:v>
                </c:pt>
                <c:pt idx="4441">
                  <c:v>0.63419109582901001</c:v>
                </c:pt>
                <c:pt idx="4442">
                  <c:v>0.63340777158737105</c:v>
                </c:pt>
                <c:pt idx="4443">
                  <c:v>0.634604752063751</c:v>
                </c:pt>
                <c:pt idx="4444">
                  <c:v>0.63432508707046498</c:v>
                </c:pt>
                <c:pt idx="4445">
                  <c:v>0.63503247499465898</c:v>
                </c:pt>
                <c:pt idx="4446">
                  <c:v>0.63509827852249101</c:v>
                </c:pt>
                <c:pt idx="4447">
                  <c:v>0.63549911975860596</c:v>
                </c:pt>
                <c:pt idx="4448">
                  <c:v>0.63374716043472201</c:v>
                </c:pt>
                <c:pt idx="4449">
                  <c:v>0.63340491056442205</c:v>
                </c:pt>
                <c:pt idx="4450">
                  <c:v>0.63209456205367998</c:v>
                </c:pt>
                <c:pt idx="4451">
                  <c:v>0.63327264785766602</c:v>
                </c:pt>
                <c:pt idx="4452">
                  <c:v>0.63350015878677302</c:v>
                </c:pt>
                <c:pt idx="4453">
                  <c:v>0.63315492868423395</c:v>
                </c:pt>
                <c:pt idx="4454">
                  <c:v>0.63401168584823597</c:v>
                </c:pt>
                <c:pt idx="4455">
                  <c:v>0.63410878181457497</c:v>
                </c:pt>
                <c:pt idx="4456">
                  <c:v>0.63355255126953103</c:v>
                </c:pt>
                <c:pt idx="4457">
                  <c:v>0.63288444280624301</c:v>
                </c:pt>
                <c:pt idx="4458">
                  <c:v>0.63372689485549905</c:v>
                </c:pt>
                <c:pt idx="4459">
                  <c:v>0.63404071331024103</c:v>
                </c:pt>
                <c:pt idx="4460">
                  <c:v>0.63410794734954801</c:v>
                </c:pt>
                <c:pt idx="4461">
                  <c:v>0.63308376073837203</c:v>
                </c:pt>
                <c:pt idx="4462">
                  <c:v>0.63089907169341997</c:v>
                </c:pt>
                <c:pt idx="4463">
                  <c:v>0.63416153192520097</c:v>
                </c:pt>
                <c:pt idx="4464">
                  <c:v>0.63329958915710405</c:v>
                </c:pt>
                <c:pt idx="4465">
                  <c:v>0.63186347484588601</c:v>
                </c:pt>
                <c:pt idx="4466">
                  <c:v>0.63347405195236195</c:v>
                </c:pt>
                <c:pt idx="4467">
                  <c:v>0.63213157653808505</c:v>
                </c:pt>
                <c:pt idx="4468">
                  <c:v>0.63517928123474099</c:v>
                </c:pt>
                <c:pt idx="4469">
                  <c:v>0.63371384143829301</c:v>
                </c:pt>
                <c:pt idx="4470">
                  <c:v>0.63237106800079301</c:v>
                </c:pt>
                <c:pt idx="4471">
                  <c:v>0.63396006822586004</c:v>
                </c:pt>
                <c:pt idx="4472">
                  <c:v>0.63537460565567005</c:v>
                </c:pt>
                <c:pt idx="4473">
                  <c:v>0.63330370187759399</c:v>
                </c:pt>
                <c:pt idx="4474">
                  <c:v>0.63326424360275202</c:v>
                </c:pt>
                <c:pt idx="4475">
                  <c:v>0.63318258523940996</c:v>
                </c:pt>
                <c:pt idx="4476">
                  <c:v>0.63328039646148604</c:v>
                </c:pt>
                <c:pt idx="4477">
                  <c:v>0.63369441032409601</c:v>
                </c:pt>
                <c:pt idx="4478">
                  <c:v>0.63329762220382602</c:v>
                </c:pt>
                <c:pt idx="4479">
                  <c:v>0.63305974006652799</c:v>
                </c:pt>
                <c:pt idx="4480">
                  <c:v>0.63192576169967596</c:v>
                </c:pt>
                <c:pt idx="4481">
                  <c:v>0.63294917345046997</c:v>
                </c:pt>
                <c:pt idx="4482">
                  <c:v>0.63283574581146196</c:v>
                </c:pt>
                <c:pt idx="4483">
                  <c:v>0.63396888971328702</c:v>
                </c:pt>
                <c:pt idx="4484">
                  <c:v>0.63301801681518499</c:v>
                </c:pt>
                <c:pt idx="4485">
                  <c:v>0.63314390182495095</c:v>
                </c:pt>
                <c:pt idx="4486">
                  <c:v>0.63492405414581299</c:v>
                </c:pt>
                <c:pt idx="4487">
                  <c:v>0.63422226905822698</c:v>
                </c:pt>
                <c:pt idx="4488">
                  <c:v>0.633647561073303</c:v>
                </c:pt>
                <c:pt idx="4489">
                  <c:v>0.63511443138122503</c:v>
                </c:pt>
                <c:pt idx="4490">
                  <c:v>0.63168781995773304</c:v>
                </c:pt>
                <c:pt idx="4491">
                  <c:v>0.63390356302261297</c:v>
                </c:pt>
                <c:pt idx="4492">
                  <c:v>0.63358753919601396</c:v>
                </c:pt>
                <c:pt idx="4493">
                  <c:v>0.63106352090835505</c:v>
                </c:pt>
                <c:pt idx="4494">
                  <c:v>0.63079285621643</c:v>
                </c:pt>
                <c:pt idx="4495">
                  <c:v>0.63423514366149902</c:v>
                </c:pt>
                <c:pt idx="4496">
                  <c:v>0.63219237327575595</c:v>
                </c:pt>
                <c:pt idx="4497">
                  <c:v>0.63415974378585804</c:v>
                </c:pt>
                <c:pt idx="4498">
                  <c:v>0.63623946905136097</c:v>
                </c:pt>
                <c:pt idx="4499">
                  <c:v>0.63449329137802102</c:v>
                </c:pt>
                <c:pt idx="4500">
                  <c:v>0.63329708576202304</c:v>
                </c:pt>
                <c:pt idx="4501">
                  <c:v>0.63184553384780795</c:v>
                </c:pt>
                <c:pt idx="4502">
                  <c:v>0.63415694236755304</c:v>
                </c:pt>
                <c:pt idx="4503">
                  <c:v>0.63206017017364502</c:v>
                </c:pt>
                <c:pt idx="4504">
                  <c:v>0.63449871540069502</c:v>
                </c:pt>
                <c:pt idx="4505">
                  <c:v>0.63457554578781095</c:v>
                </c:pt>
                <c:pt idx="4506">
                  <c:v>0.63493531942367498</c:v>
                </c:pt>
                <c:pt idx="4507">
                  <c:v>0.63326090574264504</c:v>
                </c:pt>
                <c:pt idx="4508">
                  <c:v>0.63647723197937001</c:v>
                </c:pt>
                <c:pt idx="4509">
                  <c:v>0.63297951221465998</c:v>
                </c:pt>
                <c:pt idx="4510">
                  <c:v>0.63117492198944003</c:v>
                </c:pt>
                <c:pt idx="4511">
                  <c:v>0.63309699296951205</c:v>
                </c:pt>
                <c:pt idx="4512">
                  <c:v>0.63395208120346003</c:v>
                </c:pt>
                <c:pt idx="4513">
                  <c:v>0.63227623701095503</c:v>
                </c:pt>
                <c:pt idx="4514">
                  <c:v>0.63274371623992898</c:v>
                </c:pt>
                <c:pt idx="4515">
                  <c:v>0.63348436355590798</c:v>
                </c:pt>
                <c:pt idx="4516">
                  <c:v>0.63083761930465698</c:v>
                </c:pt>
                <c:pt idx="4517">
                  <c:v>0.63382405042648304</c:v>
                </c:pt>
                <c:pt idx="4518">
                  <c:v>0.63241529464721602</c:v>
                </c:pt>
                <c:pt idx="4519">
                  <c:v>0.63434004783630304</c:v>
                </c:pt>
                <c:pt idx="4520">
                  <c:v>0.63282454013824396</c:v>
                </c:pt>
                <c:pt idx="4521">
                  <c:v>0.63496214151382402</c:v>
                </c:pt>
                <c:pt idx="4522">
                  <c:v>0.63256949186324996</c:v>
                </c:pt>
                <c:pt idx="4523">
                  <c:v>0.635237157344818</c:v>
                </c:pt>
                <c:pt idx="4524">
                  <c:v>0.636086225509643</c:v>
                </c:pt>
                <c:pt idx="4525">
                  <c:v>0.63352042436599698</c:v>
                </c:pt>
                <c:pt idx="4526">
                  <c:v>0.63429421186447099</c:v>
                </c:pt>
                <c:pt idx="4527">
                  <c:v>0.63298887014389005</c:v>
                </c:pt>
                <c:pt idx="4528">
                  <c:v>0.63558775186538696</c:v>
                </c:pt>
                <c:pt idx="4529">
                  <c:v>0.63440340757369995</c:v>
                </c:pt>
                <c:pt idx="4530">
                  <c:v>0.63346064090728704</c:v>
                </c:pt>
                <c:pt idx="4531">
                  <c:v>0.63363277912139804</c:v>
                </c:pt>
                <c:pt idx="4532">
                  <c:v>0.63626837730407704</c:v>
                </c:pt>
                <c:pt idx="4533">
                  <c:v>0.63566434383392301</c:v>
                </c:pt>
                <c:pt idx="4534">
                  <c:v>0.634735107421875</c:v>
                </c:pt>
                <c:pt idx="4535">
                  <c:v>0.63327980041503895</c:v>
                </c:pt>
                <c:pt idx="4536">
                  <c:v>0.63386464118957497</c:v>
                </c:pt>
                <c:pt idx="4537">
                  <c:v>0.63399642705917303</c:v>
                </c:pt>
                <c:pt idx="4538">
                  <c:v>0.63299524784088101</c:v>
                </c:pt>
                <c:pt idx="4539">
                  <c:v>0.63305634260177601</c:v>
                </c:pt>
                <c:pt idx="4540">
                  <c:v>0.63471496105194003</c:v>
                </c:pt>
                <c:pt idx="4541">
                  <c:v>0.63401949405670099</c:v>
                </c:pt>
                <c:pt idx="4542">
                  <c:v>0.63526904582977295</c:v>
                </c:pt>
                <c:pt idx="4543">
                  <c:v>0.63287848234176602</c:v>
                </c:pt>
                <c:pt idx="4544">
                  <c:v>0.63499730825424106</c:v>
                </c:pt>
                <c:pt idx="4545">
                  <c:v>0.63434332609176602</c:v>
                </c:pt>
                <c:pt idx="4546">
                  <c:v>0.63351303339004505</c:v>
                </c:pt>
                <c:pt idx="4547">
                  <c:v>0.63424569368362405</c:v>
                </c:pt>
                <c:pt idx="4548">
                  <c:v>0.633653223514556</c:v>
                </c:pt>
                <c:pt idx="4549">
                  <c:v>0.63158768415451005</c:v>
                </c:pt>
                <c:pt idx="4550">
                  <c:v>0.63397479057312001</c:v>
                </c:pt>
                <c:pt idx="4551">
                  <c:v>0.63333261013030995</c:v>
                </c:pt>
                <c:pt idx="4552">
                  <c:v>0.63356107473373402</c:v>
                </c:pt>
                <c:pt idx="4553">
                  <c:v>0.63338780403137196</c:v>
                </c:pt>
                <c:pt idx="4554">
                  <c:v>0.63381743431091297</c:v>
                </c:pt>
                <c:pt idx="4555">
                  <c:v>0.63364601135253895</c:v>
                </c:pt>
                <c:pt idx="4556">
                  <c:v>0.63230562210082997</c:v>
                </c:pt>
                <c:pt idx="4557">
                  <c:v>0.63249492645263605</c:v>
                </c:pt>
                <c:pt idx="4558">
                  <c:v>0.63364511728286699</c:v>
                </c:pt>
                <c:pt idx="4559">
                  <c:v>0.63356602191925004</c:v>
                </c:pt>
                <c:pt idx="4560">
                  <c:v>0.63246887922286898</c:v>
                </c:pt>
                <c:pt idx="4561">
                  <c:v>0.63377493619918801</c:v>
                </c:pt>
                <c:pt idx="4562">
                  <c:v>0.63385766744613603</c:v>
                </c:pt>
                <c:pt idx="4563">
                  <c:v>0.63486075401306097</c:v>
                </c:pt>
                <c:pt idx="4564">
                  <c:v>0.63521283864974898</c:v>
                </c:pt>
                <c:pt idx="4565">
                  <c:v>0.632867991924285</c:v>
                </c:pt>
                <c:pt idx="4566">
                  <c:v>0.63304150104522705</c:v>
                </c:pt>
                <c:pt idx="4567">
                  <c:v>0.63348215818405096</c:v>
                </c:pt>
                <c:pt idx="4568">
                  <c:v>0.634227395057678</c:v>
                </c:pt>
                <c:pt idx="4569">
                  <c:v>0.63376629352569502</c:v>
                </c:pt>
                <c:pt idx="4570">
                  <c:v>0.63376492261886597</c:v>
                </c:pt>
                <c:pt idx="4571">
                  <c:v>0.63299250602722101</c:v>
                </c:pt>
                <c:pt idx="4572">
                  <c:v>0.632634878158569</c:v>
                </c:pt>
                <c:pt idx="4573">
                  <c:v>0.63269531726837103</c:v>
                </c:pt>
                <c:pt idx="4574">
                  <c:v>0.63345545530319203</c:v>
                </c:pt>
                <c:pt idx="4575">
                  <c:v>0.63350850343704201</c:v>
                </c:pt>
                <c:pt idx="4576">
                  <c:v>0.63453024625778198</c:v>
                </c:pt>
                <c:pt idx="4577">
                  <c:v>0.63298368453979403</c:v>
                </c:pt>
                <c:pt idx="4578">
                  <c:v>0.632507264614105</c:v>
                </c:pt>
                <c:pt idx="4579">
                  <c:v>0.63280272483825595</c:v>
                </c:pt>
                <c:pt idx="4580">
                  <c:v>0.63443356752395597</c:v>
                </c:pt>
                <c:pt idx="4581">
                  <c:v>0.63349282741546598</c:v>
                </c:pt>
                <c:pt idx="4582">
                  <c:v>0.63494324684143</c:v>
                </c:pt>
                <c:pt idx="4583">
                  <c:v>0.63366514444351196</c:v>
                </c:pt>
                <c:pt idx="4584">
                  <c:v>0.63389712572097701</c:v>
                </c:pt>
                <c:pt idx="4585">
                  <c:v>0.632265925407409</c:v>
                </c:pt>
                <c:pt idx="4586">
                  <c:v>0.633702993392944</c:v>
                </c:pt>
                <c:pt idx="4587">
                  <c:v>0.63333994150161699</c:v>
                </c:pt>
                <c:pt idx="4588">
                  <c:v>0.63370496034622104</c:v>
                </c:pt>
                <c:pt idx="4589">
                  <c:v>0.63330876827239901</c:v>
                </c:pt>
                <c:pt idx="4590">
                  <c:v>0.63477134704589799</c:v>
                </c:pt>
                <c:pt idx="4591">
                  <c:v>0.63453739881515503</c:v>
                </c:pt>
                <c:pt idx="4592">
                  <c:v>0.634377181529998</c:v>
                </c:pt>
                <c:pt idx="4593">
                  <c:v>0.63346517086028997</c:v>
                </c:pt>
                <c:pt idx="4594">
                  <c:v>0.63231796026229803</c:v>
                </c:pt>
                <c:pt idx="4595">
                  <c:v>0.63195836544036799</c:v>
                </c:pt>
                <c:pt idx="4596">
                  <c:v>0.63446897268295199</c:v>
                </c:pt>
                <c:pt idx="4597">
                  <c:v>0.63398724794387795</c:v>
                </c:pt>
                <c:pt idx="4598">
                  <c:v>0.633922219276428</c:v>
                </c:pt>
                <c:pt idx="4599">
                  <c:v>0.63341581821441595</c:v>
                </c:pt>
                <c:pt idx="4600">
                  <c:v>0.633345127105712</c:v>
                </c:pt>
                <c:pt idx="4601">
                  <c:v>0.63286638259887695</c:v>
                </c:pt>
                <c:pt idx="4602">
                  <c:v>0.63260817527770996</c:v>
                </c:pt>
                <c:pt idx="4603">
                  <c:v>0.63322961330413796</c:v>
                </c:pt>
                <c:pt idx="4604">
                  <c:v>0.63200545310974099</c:v>
                </c:pt>
                <c:pt idx="4605">
                  <c:v>0.63294273614883401</c:v>
                </c:pt>
                <c:pt idx="4606">
                  <c:v>0.633458852767944</c:v>
                </c:pt>
                <c:pt idx="4607">
                  <c:v>0.63344103097915605</c:v>
                </c:pt>
                <c:pt idx="4608">
                  <c:v>0.63262724876403797</c:v>
                </c:pt>
                <c:pt idx="4609">
                  <c:v>0.63426500558853105</c:v>
                </c:pt>
                <c:pt idx="4610">
                  <c:v>0.63413894176483099</c:v>
                </c:pt>
                <c:pt idx="4611">
                  <c:v>0.63273519277572599</c:v>
                </c:pt>
                <c:pt idx="4612">
                  <c:v>0.63379794359207098</c:v>
                </c:pt>
                <c:pt idx="4613">
                  <c:v>0.63443994522094704</c:v>
                </c:pt>
                <c:pt idx="4614">
                  <c:v>0.63225382566452004</c:v>
                </c:pt>
                <c:pt idx="4615">
                  <c:v>0.63317382335662797</c:v>
                </c:pt>
                <c:pt idx="4616">
                  <c:v>0.63535225391387895</c:v>
                </c:pt>
                <c:pt idx="4617">
                  <c:v>0.63336169719696001</c:v>
                </c:pt>
                <c:pt idx="4618">
                  <c:v>0.63378465175628595</c:v>
                </c:pt>
                <c:pt idx="4619">
                  <c:v>0.63402903079986495</c:v>
                </c:pt>
                <c:pt idx="4620">
                  <c:v>0.63341927528381303</c:v>
                </c:pt>
                <c:pt idx="4621">
                  <c:v>0.63248908519744795</c:v>
                </c:pt>
                <c:pt idx="4622">
                  <c:v>0.63260638713836603</c:v>
                </c:pt>
                <c:pt idx="4623">
                  <c:v>0.63375651836395197</c:v>
                </c:pt>
                <c:pt idx="4624">
                  <c:v>0.63390058279037398</c:v>
                </c:pt>
                <c:pt idx="4625">
                  <c:v>0.63280606269836404</c:v>
                </c:pt>
                <c:pt idx="4626">
                  <c:v>0.634396731853485</c:v>
                </c:pt>
                <c:pt idx="4627">
                  <c:v>0.63354581594467096</c:v>
                </c:pt>
                <c:pt idx="4628">
                  <c:v>0.63251394033431996</c:v>
                </c:pt>
                <c:pt idx="4629">
                  <c:v>0.631874740123748</c:v>
                </c:pt>
                <c:pt idx="4630">
                  <c:v>0.63481760025024403</c:v>
                </c:pt>
                <c:pt idx="4631">
                  <c:v>0.63477587699890103</c:v>
                </c:pt>
                <c:pt idx="4632">
                  <c:v>0.63358443975448597</c:v>
                </c:pt>
                <c:pt idx="4633">
                  <c:v>0.63230222463607699</c:v>
                </c:pt>
                <c:pt idx="4634">
                  <c:v>0.63306427001953103</c:v>
                </c:pt>
                <c:pt idx="4635">
                  <c:v>0.63302445411682096</c:v>
                </c:pt>
                <c:pt idx="4636">
                  <c:v>0.633084297180175</c:v>
                </c:pt>
                <c:pt idx="4637">
                  <c:v>0.63500076532363803</c:v>
                </c:pt>
                <c:pt idx="4638">
                  <c:v>0.63283920288085904</c:v>
                </c:pt>
                <c:pt idx="4639">
                  <c:v>0.63464802503585804</c:v>
                </c:pt>
                <c:pt idx="4640">
                  <c:v>0.63110744953155495</c:v>
                </c:pt>
                <c:pt idx="4641">
                  <c:v>0.63433247804641701</c:v>
                </c:pt>
                <c:pt idx="4642">
                  <c:v>0.63243395090103105</c:v>
                </c:pt>
                <c:pt idx="4643">
                  <c:v>0.63249015808105402</c:v>
                </c:pt>
                <c:pt idx="4644">
                  <c:v>0.63346743583679199</c:v>
                </c:pt>
                <c:pt idx="4645">
                  <c:v>0.63403707742690996</c:v>
                </c:pt>
                <c:pt idx="4646">
                  <c:v>0.63078236579894997</c:v>
                </c:pt>
                <c:pt idx="4647">
                  <c:v>0.63332676887512196</c:v>
                </c:pt>
                <c:pt idx="4648">
                  <c:v>0.63436335325241</c:v>
                </c:pt>
                <c:pt idx="4649">
                  <c:v>0.63409638404846103</c:v>
                </c:pt>
                <c:pt idx="4650">
                  <c:v>0.634116470813751</c:v>
                </c:pt>
                <c:pt idx="4651">
                  <c:v>0.63462209701537997</c:v>
                </c:pt>
                <c:pt idx="4652">
                  <c:v>0.63268405199050903</c:v>
                </c:pt>
                <c:pt idx="4653">
                  <c:v>0.634926497936248</c:v>
                </c:pt>
                <c:pt idx="4654">
                  <c:v>0.63439321517944303</c:v>
                </c:pt>
                <c:pt idx="4655">
                  <c:v>0.63553315401077204</c:v>
                </c:pt>
                <c:pt idx="4656">
                  <c:v>0.633345127105712</c:v>
                </c:pt>
                <c:pt idx="4657">
                  <c:v>0.633697628974914</c:v>
                </c:pt>
                <c:pt idx="4658">
                  <c:v>0.636272072792053</c:v>
                </c:pt>
                <c:pt idx="4659">
                  <c:v>0.63461697101592995</c:v>
                </c:pt>
                <c:pt idx="4660">
                  <c:v>0.63420951366424505</c:v>
                </c:pt>
                <c:pt idx="4661">
                  <c:v>0.634246826171875</c:v>
                </c:pt>
                <c:pt idx="4662">
                  <c:v>0.63483154773712103</c:v>
                </c:pt>
                <c:pt idx="4663">
                  <c:v>0.63392823934554998</c:v>
                </c:pt>
                <c:pt idx="4664">
                  <c:v>0.63485211133956898</c:v>
                </c:pt>
                <c:pt idx="4665">
                  <c:v>0.63341861963272095</c:v>
                </c:pt>
                <c:pt idx="4666">
                  <c:v>0.63242089748382502</c:v>
                </c:pt>
                <c:pt idx="4667">
                  <c:v>0.63267987966537398</c:v>
                </c:pt>
                <c:pt idx="4668">
                  <c:v>0.63380789756774902</c:v>
                </c:pt>
                <c:pt idx="4669">
                  <c:v>0.63462597131729104</c:v>
                </c:pt>
                <c:pt idx="4670">
                  <c:v>0.63349866867065396</c:v>
                </c:pt>
                <c:pt idx="4671">
                  <c:v>0.63544905185699396</c:v>
                </c:pt>
                <c:pt idx="4672">
                  <c:v>0.63352477550506503</c:v>
                </c:pt>
                <c:pt idx="4673">
                  <c:v>0.632873654365539</c:v>
                </c:pt>
                <c:pt idx="4674">
                  <c:v>0.63379424810409501</c:v>
                </c:pt>
                <c:pt idx="4675">
                  <c:v>0.63413071632385198</c:v>
                </c:pt>
                <c:pt idx="4676">
                  <c:v>0.63458108901977495</c:v>
                </c:pt>
                <c:pt idx="4677">
                  <c:v>0.63354122638702304</c:v>
                </c:pt>
                <c:pt idx="4678">
                  <c:v>0.63264620304107599</c:v>
                </c:pt>
                <c:pt idx="4679">
                  <c:v>0.63369596004485995</c:v>
                </c:pt>
                <c:pt idx="4680">
                  <c:v>0.63345783948898304</c:v>
                </c:pt>
                <c:pt idx="4681">
                  <c:v>0.633597671985626</c:v>
                </c:pt>
                <c:pt idx="4682">
                  <c:v>0.63295990228652899</c:v>
                </c:pt>
                <c:pt idx="4683">
                  <c:v>0.63399356603622403</c:v>
                </c:pt>
                <c:pt idx="4684">
                  <c:v>0.63258117437362604</c:v>
                </c:pt>
                <c:pt idx="4685">
                  <c:v>0.633805811405181</c:v>
                </c:pt>
                <c:pt idx="4686">
                  <c:v>0.63417577743530196</c:v>
                </c:pt>
                <c:pt idx="4687">
                  <c:v>0.63306391239166204</c:v>
                </c:pt>
                <c:pt idx="4688">
                  <c:v>0.63480645418167103</c:v>
                </c:pt>
                <c:pt idx="4689">
                  <c:v>0.633656024932861</c:v>
                </c:pt>
                <c:pt idx="4690">
                  <c:v>0.63405138254165605</c:v>
                </c:pt>
                <c:pt idx="4691">
                  <c:v>0.633042693138122</c:v>
                </c:pt>
                <c:pt idx="4692">
                  <c:v>0.63348197937011697</c:v>
                </c:pt>
                <c:pt idx="4693">
                  <c:v>0.63362181186676003</c:v>
                </c:pt>
                <c:pt idx="4694">
                  <c:v>0.63386172056198098</c:v>
                </c:pt>
                <c:pt idx="4695">
                  <c:v>0.63339626789092995</c:v>
                </c:pt>
                <c:pt idx="4696">
                  <c:v>0.63391911983489901</c:v>
                </c:pt>
                <c:pt idx="4697">
                  <c:v>0.63382977247238104</c:v>
                </c:pt>
                <c:pt idx="4698">
                  <c:v>0.63399577140808105</c:v>
                </c:pt>
                <c:pt idx="4699">
                  <c:v>0.63262391090393</c:v>
                </c:pt>
                <c:pt idx="4700">
                  <c:v>0.63367933034896795</c:v>
                </c:pt>
                <c:pt idx="4701">
                  <c:v>0.63339203596115101</c:v>
                </c:pt>
                <c:pt idx="4702">
                  <c:v>0.63380062580108598</c:v>
                </c:pt>
                <c:pt idx="4703">
                  <c:v>0.63312762975692705</c:v>
                </c:pt>
                <c:pt idx="4704">
                  <c:v>0.63298934698104803</c:v>
                </c:pt>
                <c:pt idx="4705">
                  <c:v>0.63371515274047796</c:v>
                </c:pt>
                <c:pt idx="4706">
                  <c:v>0.63386970758438099</c:v>
                </c:pt>
                <c:pt idx="4707">
                  <c:v>0.63269633054733199</c:v>
                </c:pt>
                <c:pt idx="4708">
                  <c:v>0.63361191749572698</c:v>
                </c:pt>
                <c:pt idx="4709">
                  <c:v>0.63355690240859897</c:v>
                </c:pt>
                <c:pt idx="4710">
                  <c:v>0.63348197937011697</c:v>
                </c:pt>
                <c:pt idx="4711">
                  <c:v>0.63390529155731201</c:v>
                </c:pt>
                <c:pt idx="4712">
                  <c:v>0.63341397047042802</c:v>
                </c:pt>
                <c:pt idx="4713">
                  <c:v>0.63336974382400502</c:v>
                </c:pt>
                <c:pt idx="4714">
                  <c:v>0.63367933034896795</c:v>
                </c:pt>
                <c:pt idx="4715">
                  <c:v>0.63302499055862405</c:v>
                </c:pt>
                <c:pt idx="4716">
                  <c:v>0.63330113887786799</c:v>
                </c:pt>
                <c:pt idx="4717">
                  <c:v>0.63430547714233398</c:v>
                </c:pt>
                <c:pt idx="4718">
                  <c:v>0.63399076461791903</c:v>
                </c:pt>
                <c:pt idx="4719">
                  <c:v>0.63352239131927401</c:v>
                </c:pt>
                <c:pt idx="4720">
                  <c:v>0.63380777835845903</c:v>
                </c:pt>
                <c:pt idx="4721">
                  <c:v>0.633927822113037</c:v>
                </c:pt>
                <c:pt idx="4722">
                  <c:v>0.63285791873931796</c:v>
                </c:pt>
                <c:pt idx="4723">
                  <c:v>0.63399851322173995</c:v>
                </c:pt>
                <c:pt idx="4724">
                  <c:v>0.632954001426696</c:v>
                </c:pt>
                <c:pt idx="4725">
                  <c:v>0.63368541002273504</c:v>
                </c:pt>
                <c:pt idx="4726">
                  <c:v>0.63239693641662598</c:v>
                </c:pt>
                <c:pt idx="4727">
                  <c:v>0.63271826505661</c:v>
                </c:pt>
                <c:pt idx="4728">
                  <c:v>0.63325488567352295</c:v>
                </c:pt>
                <c:pt idx="4729">
                  <c:v>0.63421785831451405</c:v>
                </c:pt>
                <c:pt idx="4730">
                  <c:v>0.63512760400772095</c:v>
                </c:pt>
                <c:pt idx="4731">
                  <c:v>0.63521033525466897</c:v>
                </c:pt>
                <c:pt idx="4732">
                  <c:v>0.63302719593048096</c:v>
                </c:pt>
                <c:pt idx="4733">
                  <c:v>0.63294154405593805</c:v>
                </c:pt>
                <c:pt idx="4734">
                  <c:v>0.633664309978485</c:v>
                </c:pt>
                <c:pt idx="4735">
                  <c:v>0.63338333368301303</c:v>
                </c:pt>
                <c:pt idx="4736">
                  <c:v>0.63268494606018</c:v>
                </c:pt>
                <c:pt idx="4737">
                  <c:v>0.63404959440231301</c:v>
                </c:pt>
                <c:pt idx="4738">
                  <c:v>0.634063720703125</c:v>
                </c:pt>
                <c:pt idx="4739">
                  <c:v>0.63310724496841397</c:v>
                </c:pt>
                <c:pt idx="4740">
                  <c:v>0.63260269165038996</c:v>
                </c:pt>
                <c:pt idx="4741">
                  <c:v>0.63378846645355202</c:v>
                </c:pt>
                <c:pt idx="4742">
                  <c:v>0.63295906782150202</c:v>
                </c:pt>
                <c:pt idx="4743">
                  <c:v>0.63427287340164096</c:v>
                </c:pt>
                <c:pt idx="4744">
                  <c:v>0.63449198007583596</c:v>
                </c:pt>
                <c:pt idx="4745">
                  <c:v>0.634049892425537</c:v>
                </c:pt>
                <c:pt idx="4746">
                  <c:v>0.63327878713607699</c:v>
                </c:pt>
                <c:pt idx="4747">
                  <c:v>0.63311117887496904</c:v>
                </c:pt>
                <c:pt idx="4748">
                  <c:v>0.63354021310806197</c:v>
                </c:pt>
                <c:pt idx="4749">
                  <c:v>0.63340866565704301</c:v>
                </c:pt>
                <c:pt idx="4750">
                  <c:v>0.63306045532226496</c:v>
                </c:pt>
                <c:pt idx="4751">
                  <c:v>0.63309621810912997</c:v>
                </c:pt>
                <c:pt idx="4752">
                  <c:v>0.63303786516189497</c:v>
                </c:pt>
                <c:pt idx="4753">
                  <c:v>0.63369166851043701</c:v>
                </c:pt>
                <c:pt idx="4754">
                  <c:v>0.63459658622741699</c:v>
                </c:pt>
                <c:pt idx="4755">
                  <c:v>0.63368850946426303</c:v>
                </c:pt>
                <c:pt idx="4756">
                  <c:v>0.63406896591186501</c:v>
                </c:pt>
                <c:pt idx="4757">
                  <c:v>0.63322055339813199</c:v>
                </c:pt>
                <c:pt idx="4758">
                  <c:v>0.633320271968841</c:v>
                </c:pt>
                <c:pt idx="4759">
                  <c:v>0.63456618785858099</c:v>
                </c:pt>
                <c:pt idx="4760">
                  <c:v>0.63273012638091997</c:v>
                </c:pt>
                <c:pt idx="4761">
                  <c:v>0.63357591629028298</c:v>
                </c:pt>
                <c:pt idx="4762">
                  <c:v>0.634155333042144</c:v>
                </c:pt>
                <c:pt idx="4763">
                  <c:v>0.63289248943328802</c:v>
                </c:pt>
                <c:pt idx="4764">
                  <c:v>0.63288635015487604</c:v>
                </c:pt>
                <c:pt idx="4765">
                  <c:v>0.63369774818420399</c:v>
                </c:pt>
                <c:pt idx="4766">
                  <c:v>0.633947253227233</c:v>
                </c:pt>
                <c:pt idx="4767">
                  <c:v>0.63404411077499301</c:v>
                </c:pt>
                <c:pt idx="4768">
                  <c:v>0.63348722457885698</c:v>
                </c:pt>
                <c:pt idx="4769">
                  <c:v>0.63297355175018299</c:v>
                </c:pt>
                <c:pt idx="4770">
                  <c:v>0.63412910699844305</c:v>
                </c:pt>
                <c:pt idx="4771">
                  <c:v>0.63477540016174305</c:v>
                </c:pt>
                <c:pt idx="4772">
                  <c:v>0.63402068614959695</c:v>
                </c:pt>
                <c:pt idx="4773">
                  <c:v>0.63444989919662398</c:v>
                </c:pt>
                <c:pt idx="4774">
                  <c:v>0.63251382112502996</c:v>
                </c:pt>
                <c:pt idx="4775">
                  <c:v>0.63353061676025302</c:v>
                </c:pt>
                <c:pt idx="4776">
                  <c:v>0.63342469930648804</c:v>
                </c:pt>
                <c:pt idx="4777">
                  <c:v>0.63408619165420499</c:v>
                </c:pt>
                <c:pt idx="4778">
                  <c:v>0.63302981853485096</c:v>
                </c:pt>
                <c:pt idx="4779">
                  <c:v>0.63317334651946999</c:v>
                </c:pt>
                <c:pt idx="4780">
                  <c:v>0.63346546888351396</c:v>
                </c:pt>
                <c:pt idx="4781">
                  <c:v>0.63374966382980302</c:v>
                </c:pt>
                <c:pt idx="4782">
                  <c:v>0.63251692056655795</c:v>
                </c:pt>
                <c:pt idx="4783">
                  <c:v>0.63329607248306197</c:v>
                </c:pt>
                <c:pt idx="4784">
                  <c:v>0.63406544923782304</c:v>
                </c:pt>
                <c:pt idx="4785">
                  <c:v>0.63388150930404596</c:v>
                </c:pt>
                <c:pt idx="4786">
                  <c:v>0.63335782289505005</c:v>
                </c:pt>
                <c:pt idx="4787">
                  <c:v>0.63291937112808205</c:v>
                </c:pt>
                <c:pt idx="4788">
                  <c:v>0.633303582668304</c:v>
                </c:pt>
                <c:pt idx="4789">
                  <c:v>0.63259088993072499</c:v>
                </c:pt>
                <c:pt idx="4790">
                  <c:v>0.63379579782485895</c:v>
                </c:pt>
                <c:pt idx="4791">
                  <c:v>0.63314360380172696</c:v>
                </c:pt>
                <c:pt idx="4792">
                  <c:v>0.63436388969421298</c:v>
                </c:pt>
                <c:pt idx="4793">
                  <c:v>0.63351225852966297</c:v>
                </c:pt>
                <c:pt idx="4794">
                  <c:v>0.63342744112014704</c:v>
                </c:pt>
                <c:pt idx="4795">
                  <c:v>0.63315117359161299</c:v>
                </c:pt>
                <c:pt idx="4796">
                  <c:v>0.63367158174514704</c:v>
                </c:pt>
                <c:pt idx="4797">
                  <c:v>0.63361209630966098</c:v>
                </c:pt>
                <c:pt idx="4798">
                  <c:v>0.633378505706787</c:v>
                </c:pt>
                <c:pt idx="4799">
                  <c:v>0.63364142179489102</c:v>
                </c:pt>
                <c:pt idx="4800">
                  <c:v>0.63390332460403398</c:v>
                </c:pt>
                <c:pt idx="4801">
                  <c:v>0.63361597061157204</c:v>
                </c:pt>
                <c:pt idx="4802">
                  <c:v>0.63396477699279696</c:v>
                </c:pt>
                <c:pt idx="4803">
                  <c:v>0.63376981019973699</c:v>
                </c:pt>
                <c:pt idx="4804">
                  <c:v>0.63354724645614602</c:v>
                </c:pt>
                <c:pt idx="4805">
                  <c:v>0.63239532709121704</c:v>
                </c:pt>
                <c:pt idx="4806">
                  <c:v>0.63334709405899003</c:v>
                </c:pt>
                <c:pt idx="4807">
                  <c:v>0.632843017578125</c:v>
                </c:pt>
                <c:pt idx="4808">
                  <c:v>0.63371860980987504</c:v>
                </c:pt>
                <c:pt idx="4809">
                  <c:v>0.63410216569900502</c:v>
                </c:pt>
                <c:pt idx="4810">
                  <c:v>0.633633613586425</c:v>
                </c:pt>
                <c:pt idx="4811">
                  <c:v>0.634396731853485</c:v>
                </c:pt>
                <c:pt idx="4812">
                  <c:v>0.63386189937591497</c:v>
                </c:pt>
                <c:pt idx="4813">
                  <c:v>0.63364797830581598</c:v>
                </c:pt>
                <c:pt idx="4814">
                  <c:v>0.63323760032653797</c:v>
                </c:pt>
                <c:pt idx="4815">
                  <c:v>0.63381612300872803</c:v>
                </c:pt>
                <c:pt idx="4816">
                  <c:v>0.63379967212677002</c:v>
                </c:pt>
                <c:pt idx="4817">
                  <c:v>0.63350766897201505</c:v>
                </c:pt>
                <c:pt idx="4818">
                  <c:v>0.63319855928420998</c:v>
                </c:pt>
                <c:pt idx="4819">
                  <c:v>0.63361668586730902</c:v>
                </c:pt>
                <c:pt idx="4820">
                  <c:v>0.63375884294509799</c:v>
                </c:pt>
                <c:pt idx="4821">
                  <c:v>0.63516736030578602</c:v>
                </c:pt>
                <c:pt idx="4822">
                  <c:v>0.63363206386566095</c:v>
                </c:pt>
                <c:pt idx="4823">
                  <c:v>0.63261216878890902</c:v>
                </c:pt>
                <c:pt idx="4824">
                  <c:v>0.63289326429366999</c:v>
                </c:pt>
                <c:pt idx="4825">
                  <c:v>0.63350105285644498</c:v>
                </c:pt>
                <c:pt idx="4826">
                  <c:v>0.63347989320755005</c:v>
                </c:pt>
                <c:pt idx="4827">
                  <c:v>0.63359802961349398</c:v>
                </c:pt>
                <c:pt idx="4828">
                  <c:v>0.63392657041549605</c:v>
                </c:pt>
                <c:pt idx="4829">
                  <c:v>0.633594870567321</c:v>
                </c:pt>
                <c:pt idx="4830">
                  <c:v>0.63330650329589799</c:v>
                </c:pt>
                <c:pt idx="4831">
                  <c:v>0.63374996185302701</c:v>
                </c:pt>
                <c:pt idx="4832">
                  <c:v>0.63339704275131203</c:v>
                </c:pt>
                <c:pt idx="4833">
                  <c:v>0.63330775499343805</c:v>
                </c:pt>
                <c:pt idx="4834">
                  <c:v>0.63331764936447099</c:v>
                </c:pt>
                <c:pt idx="4835">
                  <c:v>0.63313293457031194</c:v>
                </c:pt>
                <c:pt idx="4836">
                  <c:v>0.63309031724929798</c:v>
                </c:pt>
                <c:pt idx="4837">
                  <c:v>0.633730709552764</c:v>
                </c:pt>
                <c:pt idx="4838">
                  <c:v>0.63392078876495295</c:v>
                </c:pt>
                <c:pt idx="4839">
                  <c:v>0.63308292627334595</c:v>
                </c:pt>
                <c:pt idx="4840">
                  <c:v>0.63305920362472501</c:v>
                </c:pt>
                <c:pt idx="4841">
                  <c:v>0.63361281156539895</c:v>
                </c:pt>
                <c:pt idx="4842">
                  <c:v>0.63242012262344305</c:v>
                </c:pt>
                <c:pt idx="4843">
                  <c:v>0.63333296775817804</c:v>
                </c:pt>
                <c:pt idx="4844">
                  <c:v>0.63346213102340698</c:v>
                </c:pt>
                <c:pt idx="4845">
                  <c:v>0.63357305526733398</c:v>
                </c:pt>
                <c:pt idx="4846">
                  <c:v>0.634324610233306</c:v>
                </c:pt>
                <c:pt idx="4847">
                  <c:v>0.63315439224243097</c:v>
                </c:pt>
                <c:pt idx="4848">
                  <c:v>0.63256669044494596</c:v>
                </c:pt>
                <c:pt idx="4849">
                  <c:v>0.63305890560150102</c:v>
                </c:pt>
                <c:pt idx="4850">
                  <c:v>0.63544678688049305</c:v>
                </c:pt>
                <c:pt idx="4851">
                  <c:v>0.63222301006317105</c:v>
                </c:pt>
                <c:pt idx="4852">
                  <c:v>0.63294798135757402</c:v>
                </c:pt>
                <c:pt idx="4853">
                  <c:v>0.63195997476577703</c:v>
                </c:pt>
                <c:pt idx="4854">
                  <c:v>0.63278716802597001</c:v>
                </c:pt>
                <c:pt idx="4855">
                  <c:v>0.63396751880645696</c:v>
                </c:pt>
                <c:pt idx="4856">
                  <c:v>0.63291066884994496</c:v>
                </c:pt>
                <c:pt idx="4857">
                  <c:v>0.63341802358627297</c:v>
                </c:pt>
                <c:pt idx="4858">
                  <c:v>0.63415217399597101</c:v>
                </c:pt>
                <c:pt idx="4859">
                  <c:v>0.634898900985717</c:v>
                </c:pt>
                <c:pt idx="4860">
                  <c:v>0.63540738821029596</c:v>
                </c:pt>
                <c:pt idx="4861">
                  <c:v>0.63205671310424805</c:v>
                </c:pt>
                <c:pt idx="4862">
                  <c:v>0.63458251953125</c:v>
                </c:pt>
                <c:pt idx="4863">
                  <c:v>0.63402968645095803</c:v>
                </c:pt>
                <c:pt idx="4864">
                  <c:v>0.63400572538375799</c:v>
                </c:pt>
                <c:pt idx="4865">
                  <c:v>0.63365143537521296</c:v>
                </c:pt>
                <c:pt idx="4866">
                  <c:v>0.63374096155166604</c:v>
                </c:pt>
                <c:pt idx="4867">
                  <c:v>0.63414305448532104</c:v>
                </c:pt>
                <c:pt idx="4868">
                  <c:v>0.63257896900177002</c:v>
                </c:pt>
                <c:pt idx="4869">
                  <c:v>0.63259851932525601</c:v>
                </c:pt>
                <c:pt idx="4870">
                  <c:v>0.63380354642867998</c:v>
                </c:pt>
                <c:pt idx="4871">
                  <c:v>0.63361650705337502</c:v>
                </c:pt>
                <c:pt idx="4872">
                  <c:v>0.632754147052764</c:v>
                </c:pt>
                <c:pt idx="4873">
                  <c:v>0.63444584608078003</c:v>
                </c:pt>
                <c:pt idx="4874">
                  <c:v>0.63383495807647705</c:v>
                </c:pt>
                <c:pt idx="4875">
                  <c:v>0.63267427682876498</c:v>
                </c:pt>
                <c:pt idx="4876">
                  <c:v>0.63352417945861805</c:v>
                </c:pt>
                <c:pt idx="4877">
                  <c:v>0.63476324081420898</c:v>
                </c:pt>
                <c:pt idx="4878">
                  <c:v>0.63325434923171997</c:v>
                </c:pt>
                <c:pt idx="4879">
                  <c:v>0.63359910249710005</c:v>
                </c:pt>
                <c:pt idx="4880">
                  <c:v>0.63345801830291704</c:v>
                </c:pt>
                <c:pt idx="4881">
                  <c:v>0.63269096612930298</c:v>
                </c:pt>
                <c:pt idx="4882">
                  <c:v>0.63358587026596003</c:v>
                </c:pt>
                <c:pt idx="4883">
                  <c:v>0.63445836305618197</c:v>
                </c:pt>
                <c:pt idx="4884">
                  <c:v>0.63354122638702304</c:v>
                </c:pt>
                <c:pt idx="4885">
                  <c:v>0.63319510221481301</c:v>
                </c:pt>
                <c:pt idx="4886">
                  <c:v>0.634080410003662</c:v>
                </c:pt>
                <c:pt idx="4887">
                  <c:v>0.63340747356414795</c:v>
                </c:pt>
                <c:pt idx="4888">
                  <c:v>0.63404935598373402</c:v>
                </c:pt>
                <c:pt idx="4889">
                  <c:v>0.63417345285415605</c:v>
                </c:pt>
                <c:pt idx="4890">
                  <c:v>0.63343280553817705</c:v>
                </c:pt>
                <c:pt idx="4891">
                  <c:v>0.63399875164031905</c:v>
                </c:pt>
                <c:pt idx="4892">
                  <c:v>0.633683562278747</c:v>
                </c:pt>
                <c:pt idx="4893">
                  <c:v>0.63345974683761597</c:v>
                </c:pt>
                <c:pt idx="4894">
                  <c:v>0.633420169353485</c:v>
                </c:pt>
                <c:pt idx="4895">
                  <c:v>0.63356113433837802</c:v>
                </c:pt>
                <c:pt idx="4896">
                  <c:v>0.63395738601684504</c:v>
                </c:pt>
                <c:pt idx="4897">
                  <c:v>0.63353639841079701</c:v>
                </c:pt>
                <c:pt idx="4898">
                  <c:v>0.63386631011962802</c:v>
                </c:pt>
                <c:pt idx="4899">
                  <c:v>0.63356459140777499</c:v>
                </c:pt>
                <c:pt idx="4900">
                  <c:v>0.63360482454299905</c:v>
                </c:pt>
                <c:pt idx="4901">
                  <c:v>0.63418191671371404</c:v>
                </c:pt>
                <c:pt idx="4902">
                  <c:v>0.63412249088287298</c:v>
                </c:pt>
                <c:pt idx="4903">
                  <c:v>0.63363724946975697</c:v>
                </c:pt>
                <c:pt idx="4904">
                  <c:v>0.633750259876251</c:v>
                </c:pt>
                <c:pt idx="4905">
                  <c:v>0.63357251882553101</c:v>
                </c:pt>
                <c:pt idx="4906">
                  <c:v>0.63408088684081998</c:v>
                </c:pt>
                <c:pt idx="4907">
                  <c:v>0.633176028728485</c:v>
                </c:pt>
                <c:pt idx="4908">
                  <c:v>0.63290476799011197</c:v>
                </c:pt>
                <c:pt idx="4909">
                  <c:v>0.63322895765304499</c:v>
                </c:pt>
                <c:pt idx="4910">
                  <c:v>0.633639156818389</c:v>
                </c:pt>
                <c:pt idx="4911">
                  <c:v>0.63330370187759399</c:v>
                </c:pt>
                <c:pt idx="4912">
                  <c:v>0.63342803716659501</c:v>
                </c:pt>
                <c:pt idx="4913">
                  <c:v>0.63348883390426602</c:v>
                </c:pt>
                <c:pt idx="4914">
                  <c:v>0.63403105735778797</c:v>
                </c:pt>
                <c:pt idx="4915">
                  <c:v>0.63399684429168701</c:v>
                </c:pt>
                <c:pt idx="4916">
                  <c:v>0.63419342041015603</c:v>
                </c:pt>
                <c:pt idx="4917">
                  <c:v>0.63432085514068604</c:v>
                </c:pt>
                <c:pt idx="4918">
                  <c:v>0.63401728868484497</c:v>
                </c:pt>
                <c:pt idx="4919">
                  <c:v>0.63329869508743197</c:v>
                </c:pt>
                <c:pt idx="4920">
                  <c:v>0.63343834877014105</c:v>
                </c:pt>
                <c:pt idx="4921">
                  <c:v>0.63385951519012396</c:v>
                </c:pt>
                <c:pt idx="4922">
                  <c:v>0.63340437412261896</c:v>
                </c:pt>
                <c:pt idx="4923">
                  <c:v>0.63374990224838201</c:v>
                </c:pt>
                <c:pt idx="4924">
                  <c:v>0.63346207141876198</c:v>
                </c:pt>
                <c:pt idx="4925">
                  <c:v>0.63333040475845304</c:v>
                </c:pt>
                <c:pt idx="4926">
                  <c:v>0.63363474607467596</c:v>
                </c:pt>
                <c:pt idx="4927">
                  <c:v>0.63376635313034002</c:v>
                </c:pt>
                <c:pt idx="4928">
                  <c:v>0.633411824703216</c:v>
                </c:pt>
                <c:pt idx="4929">
                  <c:v>0.63392847776412897</c:v>
                </c:pt>
                <c:pt idx="4930">
                  <c:v>0.63347673416137695</c:v>
                </c:pt>
                <c:pt idx="4931">
                  <c:v>0.63338178396224898</c:v>
                </c:pt>
                <c:pt idx="4932">
                  <c:v>0.63371270895004195</c:v>
                </c:pt>
                <c:pt idx="4933">
                  <c:v>0.63369739055633501</c:v>
                </c:pt>
                <c:pt idx="4934">
                  <c:v>0.63342696428298895</c:v>
                </c:pt>
                <c:pt idx="4935">
                  <c:v>0.63332056999206499</c:v>
                </c:pt>
                <c:pt idx="4936">
                  <c:v>0.63354814052581698</c:v>
                </c:pt>
                <c:pt idx="4937">
                  <c:v>0.63349568843841497</c:v>
                </c:pt>
                <c:pt idx="4938">
                  <c:v>0.63371378183364802</c:v>
                </c:pt>
                <c:pt idx="4939">
                  <c:v>0.63357657194137496</c:v>
                </c:pt>
                <c:pt idx="4940">
                  <c:v>0.63353544473648005</c:v>
                </c:pt>
                <c:pt idx="4941">
                  <c:v>0.63382822275161699</c:v>
                </c:pt>
                <c:pt idx="4942">
                  <c:v>0.63346970081329301</c:v>
                </c:pt>
                <c:pt idx="4943">
                  <c:v>0.63371843099594105</c:v>
                </c:pt>
                <c:pt idx="4944">
                  <c:v>0.63331693410873402</c:v>
                </c:pt>
                <c:pt idx="4945">
                  <c:v>0.63361167907714799</c:v>
                </c:pt>
                <c:pt idx="4946">
                  <c:v>0.63369101285934404</c:v>
                </c:pt>
                <c:pt idx="4947">
                  <c:v>0.63360279798507602</c:v>
                </c:pt>
                <c:pt idx="4948">
                  <c:v>0.63351637125015203</c:v>
                </c:pt>
                <c:pt idx="4949">
                  <c:v>0.63370698690414395</c:v>
                </c:pt>
                <c:pt idx="4950">
                  <c:v>0.63360911607742298</c:v>
                </c:pt>
                <c:pt idx="4951">
                  <c:v>0.63339895009994496</c:v>
                </c:pt>
                <c:pt idx="4952">
                  <c:v>0.63354986906051602</c:v>
                </c:pt>
                <c:pt idx="4953">
                  <c:v>0.63362848758697499</c:v>
                </c:pt>
                <c:pt idx="4954">
                  <c:v>0.63355547189712502</c:v>
                </c:pt>
                <c:pt idx="4955">
                  <c:v>0.63346242904662997</c:v>
                </c:pt>
                <c:pt idx="4956">
                  <c:v>0.633544981479644</c:v>
                </c:pt>
                <c:pt idx="4957">
                  <c:v>0.63352638483047397</c:v>
                </c:pt>
                <c:pt idx="4958">
                  <c:v>0.63352572917938199</c:v>
                </c:pt>
                <c:pt idx="4959">
                  <c:v>0.63346952199935902</c:v>
                </c:pt>
                <c:pt idx="4960">
                  <c:v>0.63336014747619596</c:v>
                </c:pt>
                <c:pt idx="4961">
                  <c:v>0.63374388217926003</c:v>
                </c:pt>
                <c:pt idx="4962">
                  <c:v>0.63389551639556796</c:v>
                </c:pt>
                <c:pt idx="4963">
                  <c:v>0.63393849134445102</c:v>
                </c:pt>
                <c:pt idx="4964">
                  <c:v>0.63324266672134399</c:v>
                </c:pt>
                <c:pt idx="4965">
                  <c:v>0.63348835706710804</c:v>
                </c:pt>
                <c:pt idx="4966">
                  <c:v>0.63350969552993697</c:v>
                </c:pt>
                <c:pt idx="4967">
                  <c:v>0.63340973854064897</c:v>
                </c:pt>
                <c:pt idx="4968">
                  <c:v>0.63345736265182495</c:v>
                </c:pt>
                <c:pt idx="4969">
                  <c:v>0.63335525989532404</c:v>
                </c:pt>
                <c:pt idx="4970">
                  <c:v>0.63368457555770796</c:v>
                </c:pt>
                <c:pt idx="4971">
                  <c:v>0.633331418037414</c:v>
                </c:pt>
                <c:pt idx="4972">
                  <c:v>0.63335758447647095</c:v>
                </c:pt>
                <c:pt idx="4973">
                  <c:v>0.63364493846893299</c:v>
                </c:pt>
                <c:pt idx="4974">
                  <c:v>0.63377594947814897</c:v>
                </c:pt>
                <c:pt idx="4975">
                  <c:v>0.63331490755081099</c:v>
                </c:pt>
                <c:pt idx="4976">
                  <c:v>0.63374108076095503</c:v>
                </c:pt>
                <c:pt idx="4977">
                  <c:v>0.63364255428314198</c:v>
                </c:pt>
                <c:pt idx="4978">
                  <c:v>0.63370549678802401</c:v>
                </c:pt>
                <c:pt idx="4979">
                  <c:v>0.63374125957489003</c:v>
                </c:pt>
                <c:pt idx="4980">
                  <c:v>0.63338190317153897</c:v>
                </c:pt>
                <c:pt idx="4981">
                  <c:v>0.63337218761444003</c:v>
                </c:pt>
                <c:pt idx="4982">
                  <c:v>0.633719682693481</c:v>
                </c:pt>
                <c:pt idx="4983">
                  <c:v>0.63324290513992298</c:v>
                </c:pt>
                <c:pt idx="4984">
                  <c:v>0.633675396442413</c:v>
                </c:pt>
                <c:pt idx="4985">
                  <c:v>0.633628189563751</c:v>
                </c:pt>
                <c:pt idx="4986">
                  <c:v>0.63309615850448597</c:v>
                </c:pt>
                <c:pt idx="4987">
                  <c:v>0.633370220661163</c:v>
                </c:pt>
                <c:pt idx="4988">
                  <c:v>0.63341617584228505</c:v>
                </c:pt>
                <c:pt idx="4989">
                  <c:v>0.63358217477798395</c:v>
                </c:pt>
                <c:pt idx="4990">
                  <c:v>0.63335990905761697</c:v>
                </c:pt>
                <c:pt idx="4991">
                  <c:v>0.63341921567916804</c:v>
                </c:pt>
                <c:pt idx="4992">
                  <c:v>0.63342732191085804</c:v>
                </c:pt>
                <c:pt idx="4993">
                  <c:v>0.633395016193389</c:v>
                </c:pt>
                <c:pt idx="4994">
                  <c:v>0.633805751800537</c:v>
                </c:pt>
                <c:pt idx="4995">
                  <c:v>0.63362318277358998</c:v>
                </c:pt>
                <c:pt idx="4996">
                  <c:v>0.63368290662765503</c:v>
                </c:pt>
                <c:pt idx="4997">
                  <c:v>0.63357853889465299</c:v>
                </c:pt>
                <c:pt idx="4998">
                  <c:v>0.63371521234512296</c:v>
                </c:pt>
                <c:pt idx="4999">
                  <c:v>0.63379240036010698</c:v>
                </c:pt>
              </c:numCache>
            </c:numRef>
          </c:val>
          <c:smooth val="0"/>
          <c:extLst xmlns:c16r2="http://schemas.microsoft.com/office/drawing/2015/06/chart">
            <c:ext xmlns:c16="http://schemas.microsoft.com/office/drawing/2014/chart" uri="{C3380CC4-5D6E-409C-BE32-E72D297353CC}">
              <c16:uniqueId val="{00000001-97AB-C141-8C4A-7402E44AF829}"/>
            </c:ext>
          </c:extLst>
        </c:ser>
        <c:ser>
          <c:idx val="2"/>
          <c:order val="2"/>
          <c:tx>
            <c:strRef>
              <c:f>'NN loss'!$B$1</c:f>
              <c:strCache>
                <c:ptCount val="1"/>
                <c:pt idx="0">
                  <c:v>lr=0.0001</c:v>
                </c:pt>
              </c:strCache>
            </c:strRef>
          </c:tx>
          <c:spPr>
            <a:ln w="6350" cap="rnd">
              <a:solidFill>
                <a:schemeClr val="accent3"/>
              </a:solidFill>
              <a:round/>
            </a:ln>
            <a:effectLst/>
          </c:spPr>
          <c:marker>
            <c:symbol val="none"/>
          </c:marker>
          <c:val>
            <c:numRef>
              <c:f>'NN loss'!$B$2:$B$5001</c:f>
              <c:numCache>
                <c:formatCode>General</c:formatCode>
                <c:ptCount val="5000"/>
                <c:pt idx="0">
                  <c:v>0.68770140409469604</c:v>
                </c:pt>
                <c:pt idx="1">
                  <c:v>0.68005198240280096</c:v>
                </c:pt>
                <c:pt idx="2">
                  <c:v>0.66848975419998102</c:v>
                </c:pt>
                <c:pt idx="3">
                  <c:v>0.67010933160781805</c:v>
                </c:pt>
                <c:pt idx="4">
                  <c:v>0.66403448581695501</c:v>
                </c:pt>
                <c:pt idx="5">
                  <c:v>0.65586185455322199</c:v>
                </c:pt>
                <c:pt idx="6">
                  <c:v>0.65497678518295199</c:v>
                </c:pt>
                <c:pt idx="7">
                  <c:v>0.63625133037567105</c:v>
                </c:pt>
                <c:pt idx="8">
                  <c:v>0.66079264879226596</c:v>
                </c:pt>
                <c:pt idx="9">
                  <c:v>0.64238882064819303</c:v>
                </c:pt>
                <c:pt idx="10">
                  <c:v>0.64858436584472601</c:v>
                </c:pt>
                <c:pt idx="11">
                  <c:v>0.64440572261810303</c:v>
                </c:pt>
                <c:pt idx="12">
                  <c:v>0.64622288942337003</c:v>
                </c:pt>
                <c:pt idx="13">
                  <c:v>0.62427639961242598</c:v>
                </c:pt>
                <c:pt idx="14">
                  <c:v>0.62721204757690396</c:v>
                </c:pt>
                <c:pt idx="15">
                  <c:v>0.61966615915298395</c:v>
                </c:pt>
                <c:pt idx="16">
                  <c:v>0.64688044786453203</c:v>
                </c:pt>
                <c:pt idx="17">
                  <c:v>0.643940329551696</c:v>
                </c:pt>
                <c:pt idx="18">
                  <c:v>0.63946568965911799</c:v>
                </c:pt>
                <c:pt idx="19">
                  <c:v>0.64363974332809404</c:v>
                </c:pt>
                <c:pt idx="20">
                  <c:v>0.63733267784118597</c:v>
                </c:pt>
                <c:pt idx="21">
                  <c:v>0.61789262294769198</c:v>
                </c:pt>
                <c:pt idx="22">
                  <c:v>0.62325417995452803</c:v>
                </c:pt>
                <c:pt idx="23">
                  <c:v>0.64463871717453003</c:v>
                </c:pt>
                <c:pt idx="24">
                  <c:v>0.63473421335220304</c:v>
                </c:pt>
                <c:pt idx="25">
                  <c:v>0.637917160987854</c:v>
                </c:pt>
                <c:pt idx="26">
                  <c:v>0.63141959905624301</c:v>
                </c:pt>
                <c:pt idx="27">
                  <c:v>0.644453525543212</c:v>
                </c:pt>
                <c:pt idx="28">
                  <c:v>0.64304608106613104</c:v>
                </c:pt>
                <c:pt idx="29">
                  <c:v>0.64136314392089799</c:v>
                </c:pt>
                <c:pt idx="30">
                  <c:v>0.62454730272293002</c:v>
                </c:pt>
                <c:pt idx="31">
                  <c:v>0.63168406486511197</c:v>
                </c:pt>
                <c:pt idx="32">
                  <c:v>0.65005862712860096</c:v>
                </c:pt>
                <c:pt idx="33">
                  <c:v>0.62867218255996704</c:v>
                </c:pt>
                <c:pt idx="34">
                  <c:v>0.64185321331024103</c:v>
                </c:pt>
                <c:pt idx="35">
                  <c:v>0.63588994741439797</c:v>
                </c:pt>
                <c:pt idx="36">
                  <c:v>0.62807029485702504</c:v>
                </c:pt>
                <c:pt idx="37">
                  <c:v>0.64332735538482599</c:v>
                </c:pt>
                <c:pt idx="38">
                  <c:v>0.63015097379684404</c:v>
                </c:pt>
                <c:pt idx="39">
                  <c:v>0.651902675628662</c:v>
                </c:pt>
                <c:pt idx="40">
                  <c:v>0.63351464271545399</c:v>
                </c:pt>
                <c:pt idx="41">
                  <c:v>0.62562394142150801</c:v>
                </c:pt>
                <c:pt idx="42">
                  <c:v>0.63784480094909601</c:v>
                </c:pt>
                <c:pt idx="43">
                  <c:v>0.64557260274886996</c:v>
                </c:pt>
                <c:pt idx="44">
                  <c:v>0.63123333454132002</c:v>
                </c:pt>
                <c:pt idx="45">
                  <c:v>0.61812031269073398</c:v>
                </c:pt>
                <c:pt idx="46">
                  <c:v>0.62902688980102495</c:v>
                </c:pt>
                <c:pt idx="47">
                  <c:v>0.63691216707229603</c:v>
                </c:pt>
                <c:pt idx="48">
                  <c:v>0.63948225975036599</c:v>
                </c:pt>
                <c:pt idx="49">
                  <c:v>0.63787817955017001</c:v>
                </c:pt>
                <c:pt idx="50">
                  <c:v>0.62971740961074796</c:v>
                </c:pt>
                <c:pt idx="51">
                  <c:v>0.62641566991805997</c:v>
                </c:pt>
                <c:pt idx="52">
                  <c:v>0.630992591381073</c:v>
                </c:pt>
                <c:pt idx="53">
                  <c:v>0.64036160707473699</c:v>
                </c:pt>
                <c:pt idx="54">
                  <c:v>0.631641685962677</c:v>
                </c:pt>
                <c:pt idx="55">
                  <c:v>0.63552987575530995</c:v>
                </c:pt>
                <c:pt idx="56">
                  <c:v>0.64355558156967096</c:v>
                </c:pt>
                <c:pt idx="57">
                  <c:v>0.64081680774688698</c:v>
                </c:pt>
                <c:pt idx="58">
                  <c:v>0.639010310173034</c:v>
                </c:pt>
                <c:pt idx="59">
                  <c:v>0.63511323928832997</c:v>
                </c:pt>
                <c:pt idx="60">
                  <c:v>0.63773858547210605</c:v>
                </c:pt>
                <c:pt idx="61">
                  <c:v>0.64078068733215299</c:v>
                </c:pt>
                <c:pt idx="62">
                  <c:v>0.64287120103836004</c:v>
                </c:pt>
                <c:pt idx="63">
                  <c:v>0.63649147748947099</c:v>
                </c:pt>
                <c:pt idx="64">
                  <c:v>0.63707160949706998</c:v>
                </c:pt>
                <c:pt idx="65">
                  <c:v>0.63579821586608798</c:v>
                </c:pt>
                <c:pt idx="66">
                  <c:v>0.63637298345565796</c:v>
                </c:pt>
                <c:pt idx="67">
                  <c:v>0.63567090034484797</c:v>
                </c:pt>
                <c:pt idx="68">
                  <c:v>0.62908208370208696</c:v>
                </c:pt>
                <c:pt idx="69">
                  <c:v>0.63148653507232599</c:v>
                </c:pt>
                <c:pt idx="70">
                  <c:v>0.63547819852828902</c:v>
                </c:pt>
                <c:pt idx="71">
                  <c:v>0.64043056964874201</c:v>
                </c:pt>
                <c:pt idx="72">
                  <c:v>0.63414007425308205</c:v>
                </c:pt>
                <c:pt idx="73">
                  <c:v>0.635756015777587</c:v>
                </c:pt>
                <c:pt idx="74">
                  <c:v>0.62769836187362604</c:v>
                </c:pt>
                <c:pt idx="75">
                  <c:v>0.62902933359146096</c:v>
                </c:pt>
                <c:pt idx="76">
                  <c:v>0.63428920507430997</c:v>
                </c:pt>
                <c:pt idx="77">
                  <c:v>0.63909453153610196</c:v>
                </c:pt>
                <c:pt idx="78">
                  <c:v>0.63136661052703802</c:v>
                </c:pt>
                <c:pt idx="79">
                  <c:v>0.64486223459243697</c:v>
                </c:pt>
                <c:pt idx="80">
                  <c:v>0.62928724288940396</c:v>
                </c:pt>
                <c:pt idx="81">
                  <c:v>0.64239132404327304</c:v>
                </c:pt>
                <c:pt idx="82">
                  <c:v>0.63814657926559404</c:v>
                </c:pt>
                <c:pt idx="83">
                  <c:v>0.64236003160476596</c:v>
                </c:pt>
                <c:pt idx="84">
                  <c:v>0.63559120893478305</c:v>
                </c:pt>
                <c:pt idx="85">
                  <c:v>0.62972974777221602</c:v>
                </c:pt>
                <c:pt idx="86">
                  <c:v>0.62799686193466098</c:v>
                </c:pt>
                <c:pt idx="87">
                  <c:v>0.641723752021789</c:v>
                </c:pt>
                <c:pt idx="88">
                  <c:v>0.63500505685806197</c:v>
                </c:pt>
                <c:pt idx="89">
                  <c:v>0.62202495336532504</c:v>
                </c:pt>
                <c:pt idx="90">
                  <c:v>0.637207150459289</c:v>
                </c:pt>
                <c:pt idx="91">
                  <c:v>0.63371789455413796</c:v>
                </c:pt>
                <c:pt idx="92">
                  <c:v>0.634552061557769</c:v>
                </c:pt>
                <c:pt idx="93">
                  <c:v>0.63197559118270796</c:v>
                </c:pt>
                <c:pt idx="94">
                  <c:v>0.63232064247131303</c:v>
                </c:pt>
                <c:pt idx="95">
                  <c:v>0.63994622230529696</c:v>
                </c:pt>
                <c:pt idx="96">
                  <c:v>0.63597506284713701</c:v>
                </c:pt>
                <c:pt idx="97">
                  <c:v>0.63528871536254805</c:v>
                </c:pt>
                <c:pt idx="98">
                  <c:v>0.62678229808807295</c:v>
                </c:pt>
                <c:pt idx="99">
                  <c:v>0.63761544227600098</c:v>
                </c:pt>
                <c:pt idx="100">
                  <c:v>0.63071155548095703</c:v>
                </c:pt>
                <c:pt idx="101">
                  <c:v>0.63052690029144198</c:v>
                </c:pt>
                <c:pt idx="102">
                  <c:v>0.63580459356307895</c:v>
                </c:pt>
                <c:pt idx="103">
                  <c:v>0.62995797395706099</c:v>
                </c:pt>
                <c:pt idx="104">
                  <c:v>0.63265305757522505</c:v>
                </c:pt>
                <c:pt idx="105">
                  <c:v>0.62809216976165705</c:v>
                </c:pt>
                <c:pt idx="106">
                  <c:v>0.63615918159484797</c:v>
                </c:pt>
                <c:pt idx="107">
                  <c:v>0.63776451349258401</c:v>
                </c:pt>
                <c:pt idx="108">
                  <c:v>0.63929301500320401</c:v>
                </c:pt>
                <c:pt idx="109">
                  <c:v>0.63257193565368597</c:v>
                </c:pt>
                <c:pt idx="110">
                  <c:v>0.63459050655364901</c:v>
                </c:pt>
                <c:pt idx="111">
                  <c:v>0.63214790821075395</c:v>
                </c:pt>
                <c:pt idx="112">
                  <c:v>0.63455510139465299</c:v>
                </c:pt>
                <c:pt idx="113">
                  <c:v>0.63802671432495095</c:v>
                </c:pt>
                <c:pt idx="114">
                  <c:v>0.63521838188171298</c:v>
                </c:pt>
                <c:pt idx="115">
                  <c:v>0.63795381784438998</c:v>
                </c:pt>
                <c:pt idx="116">
                  <c:v>0.63100612163543701</c:v>
                </c:pt>
                <c:pt idx="117">
                  <c:v>0.62938857078552202</c:v>
                </c:pt>
                <c:pt idx="118">
                  <c:v>0.63615727424621504</c:v>
                </c:pt>
                <c:pt idx="119">
                  <c:v>0.63767987489700295</c:v>
                </c:pt>
                <c:pt idx="120">
                  <c:v>0.63148945569991999</c:v>
                </c:pt>
                <c:pt idx="121">
                  <c:v>0.632182717323303</c:v>
                </c:pt>
                <c:pt idx="122">
                  <c:v>0.635345578193664</c:v>
                </c:pt>
                <c:pt idx="123">
                  <c:v>0.63621610403060902</c:v>
                </c:pt>
                <c:pt idx="124">
                  <c:v>0.63766270875930697</c:v>
                </c:pt>
                <c:pt idx="125">
                  <c:v>0.63730233907699496</c:v>
                </c:pt>
                <c:pt idx="126">
                  <c:v>0.63382756710052401</c:v>
                </c:pt>
                <c:pt idx="127">
                  <c:v>0.63615417480468694</c:v>
                </c:pt>
                <c:pt idx="128">
                  <c:v>0.636474728584289</c:v>
                </c:pt>
                <c:pt idx="129">
                  <c:v>0.63397425413131703</c:v>
                </c:pt>
                <c:pt idx="130">
                  <c:v>0.63378489017486495</c:v>
                </c:pt>
                <c:pt idx="131">
                  <c:v>0.63024371862411499</c:v>
                </c:pt>
                <c:pt idx="132">
                  <c:v>0.63570225238800004</c:v>
                </c:pt>
                <c:pt idx="133">
                  <c:v>0.62957459688186601</c:v>
                </c:pt>
                <c:pt idx="134">
                  <c:v>0.63314580917358398</c:v>
                </c:pt>
                <c:pt idx="135">
                  <c:v>0.63536286354064897</c:v>
                </c:pt>
                <c:pt idx="136">
                  <c:v>0.63362914323806696</c:v>
                </c:pt>
                <c:pt idx="137">
                  <c:v>0.63292396068572998</c:v>
                </c:pt>
                <c:pt idx="138">
                  <c:v>0.631183862686157</c:v>
                </c:pt>
                <c:pt idx="139">
                  <c:v>0.63751721382141102</c:v>
                </c:pt>
                <c:pt idx="140">
                  <c:v>0.63515371084213201</c:v>
                </c:pt>
                <c:pt idx="141">
                  <c:v>0.63385683298110895</c:v>
                </c:pt>
                <c:pt idx="142">
                  <c:v>0.63738739490509</c:v>
                </c:pt>
                <c:pt idx="143">
                  <c:v>0.63020074367523105</c:v>
                </c:pt>
                <c:pt idx="144">
                  <c:v>0.638502657413482</c:v>
                </c:pt>
                <c:pt idx="145">
                  <c:v>0.632784664630889</c:v>
                </c:pt>
                <c:pt idx="146">
                  <c:v>0.62973314523696899</c:v>
                </c:pt>
                <c:pt idx="147">
                  <c:v>0.634951412677764</c:v>
                </c:pt>
                <c:pt idx="148">
                  <c:v>0.63689494132995605</c:v>
                </c:pt>
                <c:pt idx="149">
                  <c:v>0.63712477684020996</c:v>
                </c:pt>
                <c:pt idx="150">
                  <c:v>0.62938183546066195</c:v>
                </c:pt>
                <c:pt idx="151">
                  <c:v>0.63228070735931396</c:v>
                </c:pt>
                <c:pt idx="152">
                  <c:v>0.63431018590927102</c:v>
                </c:pt>
                <c:pt idx="153">
                  <c:v>0.64113771915435702</c:v>
                </c:pt>
                <c:pt idx="154">
                  <c:v>0.63312453031539895</c:v>
                </c:pt>
                <c:pt idx="155">
                  <c:v>0.63084626197814897</c:v>
                </c:pt>
                <c:pt idx="156">
                  <c:v>0.63024920225143399</c:v>
                </c:pt>
                <c:pt idx="157">
                  <c:v>0.63197338581085205</c:v>
                </c:pt>
                <c:pt idx="158">
                  <c:v>0.633270263671875</c:v>
                </c:pt>
                <c:pt idx="159">
                  <c:v>0.639132499694824</c:v>
                </c:pt>
                <c:pt idx="160">
                  <c:v>0.64366537332534701</c:v>
                </c:pt>
                <c:pt idx="161">
                  <c:v>0.63417726755142201</c:v>
                </c:pt>
                <c:pt idx="162">
                  <c:v>0.63131034374237005</c:v>
                </c:pt>
                <c:pt idx="163">
                  <c:v>0.63050526380538896</c:v>
                </c:pt>
                <c:pt idx="164">
                  <c:v>0.63474029302597001</c:v>
                </c:pt>
                <c:pt idx="165">
                  <c:v>0.63583713769912698</c:v>
                </c:pt>
                <c:pt idx="166">
                  <c:v>0.63648819923400801</c:v>
                </c:pt>
                <c:pt idx="167">
                  <c:v>0.63337165117263705</c:v>
                </c:pt>
                <c:pt idx="168">
                  <c:v>0.63537240028381303</c:v>
                </c:pt>
                <c:pt idx="169">
                  <c:v>0.63381892442703203</c:v>
                </c:pt>
                <c:pt idx="170">
                  <c:v>0.63426053524017301</c:v>
                </c:pt>
                <c:pt idx="171">
                  <c:v>0.63538759946823098</c:v>
                </c:pt>
                <c:pt idx="172">
                  <c:v>0.63414043188095004</c:v>
                </c:pt>
                <c:pt idx="173">
                  <c:v>0.62959784269332797</c:v>
                </c:pt>
                <c:pt idx="174">
                  <c:v>0.63448381423950195</c:v>
                </c:pt>
                <c:pt idx="175">
                  <c:v>0.63206797838211004</c:v>
                </c:pt>
                <c:pt idx="176">
                  <c:v>0.63768857717514005</c:v>
                </c:pt>
                <c:pt idx="177">
                  <c:v>0.63505339622497503</c:v>
                </c:pt>
                <c:pt idx="178">
                  <c:v>0.63710099458694402</c:v>
                </c:pt>
                <c:pt idx="179">
                  <c:v>0.63214719295501698</c:v>
                </c:pt>
                <c:pt idx="180">
                  <c:v>0.63519304990768399</c:v>
                </c:pt>
                <c:pt idx="181">
                  <c:v>0.63217210769653298</c:v>
                </c:pt>
                <c:pt idx="182">
                  <c:v>0.63485610485076904</c:v>
                </c:pt>
                <c:pt idx="183">
                  <c:v>0.63737976551055897</c:v>
                </c:pt>
                <c:pt idx="184">
                  <c:v>0.63695156574249201</c:v>
                </c:pt>
                <c:pt idx="185">
                  <c:v>0.62896043062210005</c:v>
                </c:pt>
                <c:pt idx="186">
                  <c:v>0.63346016407012895</c:v>
                </c:pt>
                <c:pt idx="187">
                  <c:v>0.63581126928329401</c:v>
                </c:pt>
                <c:pt idx="188">
                  <c:v>0.63187611103057795</c:v>
                </c:pt>
                <c:pt idx="189">
                  <c:v>0.63032102584838801</c:v>
                </c:pt>
                <c:pt idx="190">
                  <c:v>0.634679615497589</c:v>
                </c:pt>
                <c:pt idx="191">
                  <c:v>0.63969063758850098</c:v>
                </c:pt>
                <c:pt idx="192">
                  <c:v>0.63508278131484897</c:v>
                </c:pt>
                <c:pt idx="193">
                  <c:v>0.63985699415206898</c:v>
                </c:pt>
                <c:pt idx="194">
                  <c:v>0.62822800874710005</c:v>
                </c:pt>
                <c:pt idx="195">
                  <c:v>0.63159763813018799</c:v>
                </c:pt>
                <c:pt idx="196">
                  <c:v>0.63569980859756403</c:v>
                </c:pt>
                <c:pt idx="197">
                  <c:v>0.63837939500808705</c:v>
                </c:pt>
                <c:pt idx="198">
                  <c:v>0.62904047966003396</c:v>
                </c:pt>
                <c:pt idx="199">
                  <c:v>0.63680022954940796</c:v>
                </c:pt>
                <c:pt idx="200">
                  <c:v>0.63096022605895996</c:v>
                </c:pt>
                <c:pt idx="201">
                  <c:v>0.63872516155242898</c:v>
                </c:pt>
                <c:pt idx="202">
                  <c:v>0.64300030469894398</c:v>
                </c:pt>
                <c:pt idx="203">
                  <c:v>0.63483339548110895</c:v>
                </c:pt>
                <c:pt idx="204">
                  <c:v>0.63700556755065896</c:v>
                </c:pt>
                <c:pt idx="205">
                  <c:v>0.63225954771041804</c:v>
                </c:pt>
                <c:pt idx="206">
                  <c:v>0.62838244438171298</c:v>
                </c:pt>
                <c:pt idx="207">
                  <c:v>0.63340032100677401</c:v>
                </c:pt>
                <c:pt idx="208">
                  <c:v>0.63471400737762396</c:v>
                </c:pt>
                <c:pt idx="209">
                  <c:v>0.63216197490692105</c:v>
                </c:pt>
                <c:pt idx="210">
                  <c:v>0.63854056596755904</c:v>
                </c:pt>
                <c:pt idx="211">
                  <c:v>0.63354319334030096</c:v>
                </c:pt>
                <c:pt idx="212">
                  <c:v>0.63768100738525302</c:v>
                </c:pt>
                <c:pt idx="213">
                  <c:v>0.63492339849472001</c:v>
                </c:pt>
                <c:pt idx="214">
                  <c:v>0.63898938894271795</c:v>
                </c:pt>
                <c:pt idx="215">
                  <c:v>0.63518506288528398</c:v>
                </c:pt>
                <c:pt idx="216">
                  <c:v>0.63183480501174905</c:v>
                </c:pt>
                <c:pt idx="217">
                  <c:v>0.63073617219924905</c:v>
                </c:pt>
                <c:pt idx="218">
                  <c:v>0.63362848758697499</c:v>
                </c:pt>
                <c:pt idx="219">
                  <c:v>0.63078653812408403</c:v>
                </c:pt>
                <c:pt idx="220">
                  <c:v>0.63383120298385598</c:v>
                </c:pt>
                <c:pt idx="221">
                  <c:v>0.63969767093658403</c:v>
                </c:pt>
                <c:pt idx="222">
                  <c:v>0.632404565811157</c:v>
                </c:pt>
                <c:pt idx="223">
                  <c:v>0.63487553596496504</c:v>
                </c:pt>
                <c:pt idx="224">
                  <c:v>0.634360551834106</c:v>
                </c:pt>
                <c:pt idx="225">
                  <c:v>0.63661283254623402</c:v>
                </c:pt>
                <c:pt idx="226">
                  <c:v>0.63209861516952504</c:v>
                </c:pt>
                <c:pt idx="227">
                  <c:v>0.63819336891174305</c:v>
                </c:pt>
                <c:pt idx="228">
                  <c:v>0.63449728488922097</c:v>
                </c:pt>
                <c:pt idx="229">
                  <c:v>0.63581007719039895</c:v>
                </c:pt>
                <c:pt idx="230">
                  <c:v>0.63463276624679499</c:v>
                </c:pt>
                <c:pt idx="231">
                  <c:v>0.63269299268722501</c:v>
                </c:pt>
                <c:pt idx="232">
                  <c:v>0.63967370986938399</c:v>
                </c:pt>
                <c:pt idx="233">
                  <c:v>0.63382941484451205</c:v>
                </c:pt>
                <c:pt idx="234">
                  <c:v>0.63409966230392401</c:v>
                </c:pt>
                <c:pt idx="235">
                  <c:v>0.63444072008132901</c:v>
                </c:pt>
                <c:pt idx="236">
                  <c:v>0.63405168056488004</c:v>
                </c:pt>
                <c:pt idx="237">
                  <c:v>0.63145792484283403</c:v>
                </c:pt>
                <c:pt idx="238">
                  <c:v>0.63715410232543901</c:v>
                </c:pt>
                <c:pt idx="239">
                  <c:v>0.62949007749557495</c:v>
                </c:pt>
                <c:pt idx="240">
                  <c:v>0.63525426387786799</c:v>
                </c:pt>
                <c:pt idx="241">
                  <c:v>0.62881302833557096</c:v>
                </c:pt>
                <c:pt idx="242">
                  <c:v>0.633017778396606</c:v>
                </c:pt>
                <c:pt idx="243">
                  <c:v>0.63427984714508001</c:v>
                </c:pt>
                <c:pt idx="244">
                  <c:v>0.63252317905426003</c:v>
                </c:pt>
                <c:pt idx="245">
                  <c:v>0.62987971305847101</c:v>
                </c:pt>
                <c:pt idx="246">
                  <c:v>0.64262694120407104</c:v>
                </c:pt>
                <c:pt idx="247">
                  <c:v>0.63662856817245395</c:v>
                </c:pt>
                <c:pt idx="248">
                  <c:v>0.63249045610427801</c:v>
                </c:pt>
                <c:pt idx="249">
                  <c:v>0.62969726324081399</c:v>
                </c:pt>
                <c:pt idx="250">
                  <c:v>0.63044649362563998</c:v>
                </c:pt>
                <c:pt idx="251">
                  <c:v>0.63721466064453103</c:v>
                </c:pt>
                <c:pt idx="252">
                  <c:v>0.63198775053024203</c:v>
                </c:pt>
                <c:pt idx="253">
                  <c:v>0.63346332311630205</c:v>
                </c:pt>
                <c:pt idx="254">
                  <c:v>0.64178723096847501</c:v>
                </c:pt>
                <c:pt idx="255">
                  <c:v>0.63539123535156194</c:v>
                </c:pt>
                <c:pt idx="256">
                  <c:v>0.62870782613754195</c:v>
                </c:pt>
                <c:pt idx="257">
                  <c:v>0.640122771263122</c:v>
                </c:pt>
                <c:pt idx="258">
                  <c:v>0.63115537166595403</c:v>
                </c:pt>
                <c:pt idx="259">
                  <c:v>0.63542944192886297</c:v>
                </c:pt>
                <c:pt idx="260">
                  <c:v>0.63929569721221902</c:v>
                </c:pt>
                <c:pt idx="261">
                  <c:v>0.63064485788345304</c:v>
                </c:pt>
                <c:pt idx="262">
                  <c:v>0.63820868730545</c:v>
                </c:pt>
                <c:pt idx="263">
                  <c:v>0.634299576282501</c:v>
                </c:pt>
                <c:pt idx="264">
                  <c:v>0.63493865728378296</c:v>
                </c:pt>
                <c:pt idx="265">
                  <c:v>0.62953388690948398</c:v>
                </c:pt>
                <c:pt idx="266">
                  <c:v>0.63638091087341297</c:v>
                </c:pt>
                <c:pt idx="267">
                  <c:v>0.63491803407669001</c:v>
                </c:pt>
                <c:pt idx="268">
                  <c:v>0.63120818138122503</c:v>
                </c:pt>
                <c:pt idx="269">
                  <c:v>0.633872270584106</c:v>
                </c:pt>
                <c:pt idx="270">
                  <c:v>0.62676799297332697</c:v>
                </c:pt>
                <c:pt idx="271">
                  <c:v>0.63601440191268899</c:v>
                </c:pt>
                <c:pt idx="272">
                  <c:v>0.63033813238143899</c:v>
                </c:pt>
                <c:pt idx="273">
                  <c:v>0.63239842653274503</c:v>
                </c:pt>
                <c:pt idx="274">
                  <c:v>0.63369792699813798</c:v>
                </c:pt>
                <c:pt idx="275">
                  <c:v>0.63723027706146196</c:v>
                </c:pt>
                <c:pt idx="276">
                  <c:v>0.63002371788024902</c:v>
                </c:pt>
                <c:pt idx="277">
                  <c:v>0.642777860164642</c:v>
                </c:pt>
                <c:pt idx="278">
                  <c:v>0.63115698099136297</c:v>
                </c:pt>
                <c:pt idx="279">
                  <c:v>0.63712960481643599</c:v>
                </c:pt>
                <c:pt idx="280">
                  <c:v>0.63027691841125399</c:v>
                </c:pt>
                <c:pt idx="281">
                  <c:v>0.63227760791778498</c:v>
                </c:pt>
                <c:pt idx="282">
                  <c:v>0.636124968528747</c:v>
                </c:pt>
                <c:pt idx="283">
                  <c:v>0.63273310661315896</c:v>
                </c:pt>
                <c:pt idx="284">
                  <c:v>0.63205569982528598</c:v>
                </c:pt>
                <c:pt idx="285">
                  <c:v>0.63311970233917203</c:v>
                </c:pt>
                <c:pt idx="286">
                  <c:v>0.62975496053695601</c:v>
                </c:pt>
                <c:pt idx="287">
                  <c:v>0.62800025939941395</c:v>
                </c:pt>
                <c:pt idx="288">
                  <c:v>0.63625854253768899</c:v>
                </c:pt>
                <c:pt idx="289">
                  <c:v>0.63539725542068404</c:v>
                </c:pt>
                <c:pt idx="290">
                  <c:v>0.63772958517074496</c:v>
                </c:pt>
                <c:pt idx="291">
                  <c:v>0.62995541095733598</c:v>
                </c:pt>
                <c:pt idx="292">
                  <c:v>0.64509749412536599</c:v>
                </c:pt>
                <c:pt idx="293">
                  <c:v>0.63054263591766302</c:v>
                </c:pt>
                <c:pt idx="294">
                  <c:v>0.62941718101501398</c:v>
                </c:pt>
                <c:pt idx="295">
                  <c:v>0.63115376234054499</c:v>
                </c:pt>
                <c:pt idx="296">
                  <c:v>0.63824248313903797</c:v>
                </c:pt>
                <c:pt idx="297">
                  <c:v>0.63181489706039395</c:v>
                </c:pt>
                <c:pt idx="298">
                  <c:v>0.63801759481429998</c:v>
                </c:pt>
                <c:pt idx="299">
                  <c:v>0.63033002614974898</c:v>
                </c:pt>
                <c:pt idx="300">
                  <c:v>0.638058722019195</c:v>
                </c:pt>
                <c:pt idx="301">
                  <c:v>0.63396489620208696</c:v>
                </c:pt>
                <c:pt idx="302">
                  <c:v>0.628104448318481</c:v>
                </c:pt>
                <c:pt idx="303">
                  <c:v>0.62999719381332397</c:v>
                </c:pt>
                <c:pt idx="304">
                  <c:v>0.63239228725433305</c:v>
                </c:pt>
                <c:pt idx="305">
                  <c:v>0.63490217924117998</c:v>
                </c:pt>
                <c:pt idx="306">
                  <c:v>0.63537102937698298</c:v>
                </c:pt>
                <c:pt idx="307">
                  <c:v>0.62968504428863503</c:v>
                </c:pt>
                <c:pt idx="308">
                  <c:v>0.63118445873260498</c:v>
                </c:pt>
                <c:pt idx="309">
                  <c:v>0.63679611682891801</c:v>
                </c:pt>
                <c:pt idx="310">
                  <c:v>0.63500303030014005</c:v>
                </c:pt>
                <c:pt idx="311">
                  <c:v>0.63210123777389504</c:v>
                </c:pt>
                <c:pt idx="312">
                  <c:v>0.63254958391189497</c:v>
                </c:pt>
                <c:pt idx="313">
                  <c:v>0.63611239194869995</c:v>
                </c:pt>
                <c:pt idx="314">
                  <c:v>0.63343358039855902</c:v>
                </c:pt>
                <c:pt idx="315">
                  <c:v>0.63575857877731301</c:v>
                </c:pt>
                <c:pt idx="316">
                  <c:v>0.63206392526626498</c:v>
                </c:pt>
                <c:pt idx="317">
                  <c:v>0.63748943805694502</c:v>
                </c:pt>
                <c:pt idx="318">
                  <c:v>0.63313549757003695</c:v>
                </c:pt>
                <c:pt idx="319">
                  <c:v>0.63599270582199097</c:v>
                </c:pt>
                <c:pt idx="320">
                  <c:v>0.63159483671188299</c:v>
                </c:pt>
                <c:pt idx="321">
                  <c:v>0.629536032676696</c:v>
                </c:pt>
                <c:pt idx="322">
                  <c:v>0.63248580694198597</c:v>
                </c:pt>
                <c:pt idx="323">
                  <c:v>0.62870669364929199</c:v>
                </c:pt>
                <c:pt idx="324">
                  <c:v>0.63732194900512695</c:v>
                </c:pt>
                <c:pt idx="325">
                  <c:v>0.63190054893493597</c:v>
                </c:pt>
                <c:pt idx="326">
                  <c:v>0.63119256496429399</c:v>
                </c:pt>
                <c:pt idx="327">
                  <c:v>0.63243597745895297</c:v>
                </c:pt>
                <c:pt idx="328">
                  <c:v>0.63272196054458596</c:v>
                </c:pt>
                <c:pt idx="329">
                  <c:v>0.637365162372589</c:v>
                </c:pt>
                <c:pt idx="330">
                  <c:v>0.63302290439605702</c:v>
                </c:pt>
                <c:pt idx="331">
                  <c:v>0.63179594278335505</c:v>
                </c:pt>
                <c:pt idx="332">
                  <c:v>0.63460248708724898</c:v>
                </c:pt>
                <c:pt idx="333">
                  <c:v>0.62870675325393599</c:v>
                </c:pt>
                <c:pt idx="334">
                  <c:v>0.62827390432357699</c:v>
                </c:pt>
                <c:pt idx="335">
                  <c:v>0.63458091020584095</c:v>
                </c:pt>
                <c:pt idx="336">
                  <c:v>0.635087490081787</c:v>
                </c:pt>
                <c:pt idx="337">
                  <c:v>0.63527089357376099</c:v>
                </c:pt>
                <c:pt idx="338">
                  <c:v>0.63013756275177002</c:v>
                </c:pt>
                <c:pt idx="339">
                  <c:v>0.63614141941070501</c:v>
                </c:pt>
                <c:pt idx="340">
                  <c:v>0.63525450229644698</c:v>
                </c:pt>
                <c:pt idx="341">
                  <c:v>0.63411831855773904</c:v>
                </c:pt>
                <c:pt idx="342">
                  <c:v>0.62933760881423895</c:v>
                </c:pt>
                <c:pt idx="343">
                  <c:v>0.63356959819793701</c:v>
                </c:pt>
                <c:pt idx="344">
                  <c:v>0.63501995801925604</c:v>
                </c:pt>
                <c:pt idx="345">
                  <c:v>0.63139456510543801</c:v>
                </c:pt>
                <c:pt idx="346">
                  <c:v>0.63601517677307096</c:v>
                </c:pt>
                <c:pt idx="347">
                  <c:v>0.63081133365631104</c:v>
                </c:pt>
                <c:pt idx="348">
                  <c:v>0.631680488586425</c:v>
                </c:pt>
                <c:pt idx="349">
                  <c:v>0.62908631563186601</c:v>
                </c:pt>
                <c:pt idx="350">
                  <c:v>0.628656446933746</c:v>
                </c:pt>
                <c:pt idx="351">
                  <c:v>0.63201320171356201</c:v>
                </c:pt>
                <c:pt idx="352">
                  <c:v>0.63184189796447698</c:v>
                </c:pt>
                <c:pt idx="353">
                  <c:v>0.63012105226516701</c:v>
                </c:pt>
                <c:pt idx="354">
                  <c:v>0.634327292442321</c:v>
                </c:pt>
                <c:pt idx="355">
                  <c:v>0.63923490047454801</c:v>
                </c:pt>
                <c:pt idx="356">
                  <c:v>0.63794445991516102</c:v>
                </c:pt>
                <c:pt idx="357">
                  <c:v>0.63462483882903997</c:v>
                </c:pt>
                <c:pt idx="358">
                  <c:v>0.62427240610122603</c:v>
                </c:pt>
                <c:pt idx="359">
                  <c:v>0.63397318124771096</c:v>
                </c:pt>
                <c:pt idx="360">
                  <c:v>0.62934786081313998</c:v>
                </c:pt>
                <c:pt idx="361">
                  <c:v>0.640874803066253</c:v>
                </c:pt>
                <c:pt idx="362">
                  <c:v>0.63531631231307895</c:v>
                </c:pt>
                <c:pt idx="363">
                  <c:v>0.63300472497939997</c:v>
                </c:pt>
                <c:pt idx="364">
                  <c:v>0.62962442636489802</c:v>
                </c:pt>
                <c:pt idx="365">
                  <c:v>0.63791424036026001</c:v>
                </c:pt>
                <c:pt idx="366">
                  <c:v>0.63741922378539995</c:v>
                </c:pt>
                <c:pt idx="367">
                  <c:v>0.63446271419525102</c:v>
                </c:pt>
                <c:pt idx="368">
                  <c:v>0.63017308712005604</c:v>
                </c:pt>
                <c:pt idx="369">
                  <c:v>0.63504320383071899</c:v>
                </c:pt>
                <c:pt idx="370">
                  <c:v>0.632277071475982</c:v>
                </c:pt>
                <c:pt idx="371">
                  <c:v>0.62953633069991999</c:v>
                </c:pt>
                <c:pt idx="372">
                  <c:v>0.62509417533874501</c:v>
                </c:pt>
                <c:pt idx="373">
                  <c:v>0.62651824951171797</c:v>
                </c:pt>
                <c:pt idx="374">
                  <c:v>0.64091306924819902</c:v>
                </c:pt>
                <c:pt idx="375">
                  <c:v>0.63161009550094604</c:v>
                </c:pt>
                <c:pt idx="376">
                  <c:v>0.63625568151473999</c:v>
                </c:pt>
                <c:pt idx="377">
                  <c:v>0.63445276021957397</c:v>
                </c:pt>
                <c:pt idx="378">
                  <c:v>0.63585799932479803</c:v>
                </c:pt>
                <c:pt idx="379">
                  <c:v>0.64115810394287098</c:v>
                </c:pt>
                <c:pt idx="380">
                  <c:v>0.63135159015655495</c:v>
                </c:pt>
                <c:pt idx="381">
                  <c:v>0.62687289714813199</c:v>
                </c:pt>
                <c:pt idx="382">
                  <c:v>0.63293582201003995</c:v>
                </c:pt>
                <c:pt idx="383">
                  <c:v>0.63256335258483798</c:v>
                </c:pt>
                <c:pt idx="384">
                  <c:v>0.63589334487914995</c:v>
                </c:pt>
                <c:pt idx="385">
                  <c:v>0.63278698921203602</c:v>
                </c:pt>
                <c:pt idx="386">
                  <c:v>0.63732051849365201</c:v>
                </c:pt>
                <c:pt idx="387">
                  <c:v>0.63258522748947099</c:v>
                </c:pt>
                <c:pt idx="388">
                  <c:v>0.63491028547286898</c:v>
                </c:pt>
                <c:pt idx="389">
                  <c:v>0.63104790449142401</c:v>
                </c:pt>
                <c:pt idx="390">
                  <c:v>0.63492131233215299</c:v>
                </c:pt>
                <c:pt idx="391">
                  <c:v>0.63875424861907903</c:v>
                </c:pt>
                <c:pt idx="392">
                  <c:v>0.63707590103149403</c:v>
                </c:pt>
                <c:pt idx="393">
                  <c:v>0.63805782794952304</c:v>
                </c:pt>
                <c:pt idx="394">
                  <c:v>0.63654637336730902</c:v>
                </c:pt>
                <c:pt idx="395">
                  <c:v>0.62886941432952803</c:v>
                </c:pt>
                <c:pt idx="396">
                  <c:v>0.63720047473907404</c:v>
                </c:pt>
                <c:pt idx="397">
                  <c:v>0.63380235433578402</c:v>
                </c:pt>
                <c:pt idx="398">
                  <c:v>0.63528585433959905</c:v>
                </c:pt>
                <c:pt idx="399">
                  <c:v>0.63357067108154297</c:v>
                </c:pt>
                <c:pt idx="400">
                  <c:v>0.63183331489562899</c:v>
                </c:pt>
                <c:pt idx="401">
                  <c:v>0.63770848512649503</c:v>
                </c:pt>
                <c:pt idx="402">
                  <c:v>0.63572412729263295</c:v>
                </c:pt>
                <c:pt idx="403">
                  <c:v>0.63575452566146795</c:v>
                </c:pt>
                <c:pt idx="404">
                  <c:v>0.63263952732086104</c:v>
                </c:pt>
                <c:pt idx="405">
                  <c:v>0.63668376207351596</c:v>
                </c:pt>
                <c:pt idx="406">
                  <c:v>0.63006424903869596</c:v>
                </c:pt>
                <c:pt idx="407">
                  <c:v>0.63728964328765803</c:v>
                </c:pt>
                <c:pt idx="408">
                  <c:v>0.63653564453125</c:v>
                </c:pt>
                <c:pt idx="409">
                  <c:v>0.63850742578506403</c:v>
                </c:pt>
                <c:pt idx="410">
                  <c:v>0.63161581754684404</c:v>
                </c:pt>
                <c:pt idx="411">
                  <c:v>0.62778627872466997</c:v>
                </c:pt>
                <c:pt idx="412">
                  <c:v>0.63438171148300104</c:v>
                </c:pt>
                <c:pt idx="413">
                  <c:v>0.64310926198959295</c:v>
                </c:pt>
                <c:pt idx="414">
                  <c:v>0.63082772493362405</c:v>
                </c:pt>
                <c:pt idx="415">
                  <c:v>0.62631469964981001</c:v>
                </c:pt>
                <c:pt idx="416">
                  <c:v>0.641091048717498</c:v>
                </c:pt>
                <c:pt idx="417">
                  <c:v>0.63489645719528198</c:v>
                </c:pt>
                <c:pt idx="418">
                  <c:v>0.63626009225845304</c:v>
                </c:pt>
                <c:pt idx="419">
                  <c:v>0.62819665670394897</c:v>
                </c:pt>
                <c:pt idx="420">
                  <c:v>0.62913274765014604</c:v>
                </c:pt>
                <c:pt idx="421">
                  <c:v>0.63789886236190796</c:v>
                </c:pt>
                <c:pt idx="422">
                  <c:v>0.629314005374908</c:v>
                </c:pt>
                <c:pt idx="423">
                  <c:v>0.63601332902908303</c:v>
                </c:pt>
                <c:pt idx="424">
                  <c:v>0.63651692867278997</c:v>
                </c:pt>
                <c:pt idx="425">
                  <c:v>0.63239061832427901</c:v>
                </c:pt>
                <c:pt idx="426">
                  <c:v>0.62879425287246704</c:v>
                </c:pt>
                <c:pt idx="427">
                  <c:v>0.635034799575805</c:v>
                </c:pt>
                <c:pt idx="428">
                  <c:v>0.63155096769332797</c:v>
                </c:pt>
                <c:pt idx="429">
                  <c:v>0.63197672367095903</c:v>
                </c:pt>
                <c:pt idx="430">
                  <c:v>0.63017743825912398</c:v>
                </c:pt>
                <c:pt idx="431">
                  <c:v>0.63065087795257502</c:v>
                </c:pt>
                <c:pt idx="432">
                  <c:v>0.63498836755752497</c:v>
                </c:pt>
                <c:pt idx="433">
                  <c:v>0.63762611150741499</c:v>
                </c:pt>
                <c:pt idx="434">
                  <c:v>0.63605344295501698</c:v>
                </c:pt>
                <c:pt idx="435">
                  <c:v>0.63585543632507302</c:v>
                </c:pt>
                <c:pt idx="436">
                  <c:v>0.63199907541275002</c:v>
                </c:pt>
                <c:pt idx="437">
                  <c:v>0.63492828607559204</c:v>
                </c:pt>
                <c:pt idx="438">
                  <c:v>0.63282001018524103</c:v>
                </c:pt>
                <c:pt idx="439">
                  <c:v>0.63508313894271795</c:v>
                </c:pt>
                <c:pt idx="440">
                  <c:v>0.636901795864105</c:v>
                </c:pt>
                <c:pt idx="441">
                  <c:v>0.64056974649429299</c:v>
                </c:pt>
                <c:pt idx="442">
                  <c:v>0.62976241111755304</c:v>
                </c:pt>
                <c:pt idx="443">
                  <c:v>0.63056010007858199</c:v>
                </c:pt>
                <c:pt idx="444">
                  <c:v>0.63156062364578203</c:v>
                </c:pt>
                <c:pt idx="445">
                  <c:v>0.63083142042160001</c:v>
                </c:pt>
                <c:pt idx="446">
                  <c:v>0.62311863899230902</c:v>
                </c:pt>
                <c:pt idx="447">
                  <c:v>0.63181513547897294</c:v>
                </c:pt>
                <c:pt idx="448">
                  <c:v>0.63945633172988803</c:v>
                </c:pt>
                <c:pt idx="449">
                  <c:v>0.62736803293228105</c:v>
                </c:pt>
                <c:pt idx="450">
                  <c:v>0.63444083929061801</c:v>
                </c:pt>
                <c:pt idx="451">
                  <c:v>0.61756449937820401</c:v>
                </c:pt>
                <c:pt idx="452">
                  <c:v>0.63421767950057895</c:v>
                </c:pt>
                <c:pt idx="453">
                  <c:v>0.63715630769729603</c:v>
                </c:pt>
                <c:pt idx="454">
                  <c:v>0.63967549800872803</c:v>
                </c:pt>
                <c:pt idx="455">
                  <c:v>0.63153219223022405</c:v>
                </c:pt>
                <c:pt idx="456">
                  <c:v>0.63992148637771595</c:v>
                </c:pt>
                <c:pt idx="457">
                  <c:v>0.63270580768585205</c:v>
                </c:pt>
                <c:pt idx="458">
                  <c:v>0.61734724044799805</c:v>
                </c:pt>
                <c:pt idx="459">
                  <c:v>0.64018511772155695</c:v>
                </c:pt>
                <c:pt idx="460">
                  <c:v>0.63049149513244596</c:v>
                </c:pt>
                <c:pt idx="461">
                  <c:v>0.64107704162597601</c:v>
                </c:pt>
                <c:pt idx="462">
                  <c:v>0.641107678413391</c:v>
                </c:pt>
                <c:pt idx="463">
                  <c:v>0.63745844364166204</c:v>
                </c:pt>
                <c:pt idx="464">
                  <c:v>0.63929480314254705</c:v>
                </c:pt>
                <c:pt idx="465">
                  <c:v>0.639362812042236</c:v>
                </c:pt>
                <c:pt idx="466">
                  <c:v>0.63546848297119096</c:v>
                </c:pt>
                <c:pt idx="467">
                  <c:v>0.63778626918792702</c:v>
                </c:pt>
                <c:pt idx="468">
                  <c:v>0.63918101787567105</c:v>
                </c:pt>
                <c:pt idx="469">
                  <c:v>0.63405668735504095</c:v>
                </c:pt>
                <c:pt idx="470">
                  <c:v>0.63123911619186401</c:v>
                </c:pt>
                <c:pt idx="471">
                  <c:v>0.63797390460967995</c:v>
                </c:pt>
                <c:pt idx="472">
                  <c:v>0.63410931825637795</c:v>
                </c:pt>
                <c:pt idx="473">
                  <c:v>0.63332736492156905</c:v>
                </c:pt>
                <c:pt idx="474">
                  <c:v>0.63835579156875599</c:v>
                </c:pt>
                <c:pt idx="475">
                  <c:v>0.62997764348983698</c:v>
                </c:pt>
                <c:pt idx="476">
                  <c:v>0.63441920280456499</c:v>
                </c:pt>
                <c:pt idx="477">
                  <c:v>0.62946653366088801</c:v>
                </c:pt>
                <c:pt idx="478">
                  <c:v>0.63472151756286599</c:v>
                </c:pt>
                <c:pt idx="479">
                  <c:v>0.63513511419296198</c:v>
                </c:pt>
                <c:pt idx="480">
                  <c:v>0.62759798765182495</c:v>
                </c:pt>
                <c:pt idx="481">
                  <c:v>0.636247217655181</c:v>
                </c:pt>
                <c:pt idx="482">
                  <c:v>0.63263052701949996</c:v>
                </c:pt>
                <c:pt idx="483">
                  <c:v>0.635947465896606</c:v>
                </c:pt>
                <c:pt idx="484">
                  <c:v>0.63846760988235396</c:v>
                </c:pt>
                <c:pt idx="485">
                  <c:v>0.63499540090560902</c:v>
                </c:pt>
                <c:pt idx="486">
                  <c:v>0.63339453935623102</c:v>
                </c:pt>
                <c:pt idx="487">
                  <c:v>0.631844341754913</c:v>
                </c:pt>
                <c:pt idx="488">
                  <c:v>0.63322162628173795</c:v>
                </c:pt>
                <c:pt idx="489">
                  <c:v>0.63326001167297297</c:v>
                </c:pt>
                <c:pt idx="490">
                  <c:v>0.63342797756195002</c:v>
                </c:pt>
                <c:pt idx="491">
                  <c:v>0.63397932052612305</c:v>
                </c:pt>
                <c:pt idx="492">
                  <c:v>0.63168823719024603</c:v>
                </c:pt>
                <c:pt idx="493">
                  <c:v>0.63024181127548196</c:v>
                </c:pt>
                <c:pt idx="494">
                  <c:v>0.63261753320693903</c:v>
                </c:pt>
                <c:pt idx="495">
                  <c:v>0.642464339733123</c:v>
                </c:pt>
                <c:pt idx="496">
                  <c:v>0.63415300846099798</c:v>
                </c:pt>
                <c:pt idx="497">
                  <c:v>0.63552093505859297</c:v>
                </c:pt>
                <c:pt idx="498">
                  <c:v>0.63177722692489602</c:v>
                </c:pt>
                <c:pt idx="499">
                  <c:v>0.62872356176376298</c:v>
                </c:pt>
                <c:pt idx="500">
                  <c:v>0.63383114337921098</c:v>
                </c:pt>
                <c:pt idx="501">
                  <c:v>0.63842809200286799</c:v>
                </c:pt>
                <c:pt idx="502">
                  <c:v>0.63526982069015503</c:v>
                </c:pt>
                <c:pt idx="503">
                  <c:v>0.63405638933181696</c:v>
                </c:pt>
                <c:pt idx="504">
                  <c:v>0.639534592628479</c:v>
                </c:pt>
                <c:pt idx="505">
                  <c:v>0.63947230577468805</c:v>
                </c:pt>
                <c:pt idx="506">
                  <c:v>0.63346749544143599</c:v>
                </c:pt>
                <c:pt idx="507">
                  <c:v>0.63008695840835505</c:v>
                </c:pt>
                <c:pt idx="508">
                  <c:v>0.62957394123077304</c:v>
                </c:pt>
                <c:pt idx="509">
                  <c:v>0.62979465723037698</c:v>
                </c:pt>
                <c:pt idx="510">
                  <c:v>0.64084762334823597</c:v>
                </c:pt>
                <c:pt idx="511">
                  <c:v>0.63711589574813798</c:v>
                </c:pt>
                <c:pt idx="512">
                  <c:v>0.63498121500015203</c:v>
                </c:pt>
                <c:pt idx="513">
                  <c:v>0.63747948408126798</c:v>
                </c:pt>
                <c:pt idx="514">
                  <c:v>0.63747280836105302</c:v>
                </c:pt>
                <c:pt idx="515">
                  <c:v>0.63275015354156405</c:v>
                </c:pt>
                <c:pt idx="516">
                  <c:v>0.63225829601287797</c:v>
                </c:pt>
                <c:pt idx="517">
                  <c:v>0.63491910696029596</c:v>
                </c:pt>
                <c:pt idx="518">
                  <c:v>0.63228189945220903</c:v>
                </c:pt>
                <c:pt idx="519">
                  <c:v>0.63374978303909302</c:v>
                </c:pt>
                <c:pt idx="520">
                  <c:v>0.63696914911270097</c:v>
                </c:pt>
                <c:pt idx="521">
                  <c:v>0.63874351978302002</c:v>
                </c:pt>
                <c:pt idx="522">
                  <c:v>0.63948631286621005</c:v>
                </c:pt>
                <c:pt idx="523">
                  <c:v>0.62752646207809404</c:v>
                </c:pt>
                <c:pt idx="524">
                  <c:v>0.63157343864440896</c:v>
                </c:pt>
                <c:pt idx="525">
                  <c:v>0.630862057209014</c:v>
                </c:pt>
                <c:pt idx="526">
                  <c:v>0.63231104612350397</c:v>
                </c:pt>
                <c:pt idx="527">
                  <c:v>0.63723379373550404</c:v>
                </c:pt>
                <c:pt idx="528">
                  <c:v>0.63215947151184004</c:v>
                </c:pt>
                <c:pt idx="529">
                  <c:v>0.63711541891098</c:v>
                </c:pt>
                <c:pt idx="530">
                  <c:v>0.635104119777679</c:v>
                </c:pt>
                <c:pt idx="531">
                  <c:v>0.63422548770904497</c:v>
                </c:pt>
                <c:pt idx="532">
                  <c:v>0.63484346866607599</c:v>
                </c:pt>
                <c:pt idx="533">
                  <c:v>0.63349521160125699</c:v>
                </c:pt>
                <c:pt idx="534">
                  <c:v>0.63558197021484297</c:v>
                </c:pt>
                <c:pt idx="535">
                  <c:v>0.631958127021789</c:v>
                </c:pt>
                <c:pt idx="536">
                  <c:v>0.63039189577102595</c:v>
                </c:pt>
                <c:pt idx="537">
                  <c:v>0.63509994745254505</c:v>
                </c:pt>
                <c:pt idx="538">
                  <c:v>0.63491415977478005</c:v>
                </c:pt>
                <c:pt idx="539">
                  <c:v>0.63353908061981201</c:v>
                </c:pt>
                <c:pt idx="540">
                  <c:v>0.62922209501266402</c:v>
                </c:pt>
                <c:pt idx="541">
                  <c:v>0.63670891523361195</c:v>
                </c:pt>
                <c:pt idx="542">
                  <c:v>0.63140714168548495</c:v>
                </c:pt>
                <c:pt idx="543">
                  <c:v>0.63513207435607899</c:v>
                </c:pt>
                <c:pt idx="544">
                  <c:v>0.63405954837798995</c:v>
                </c:pt>
                <c:pt idx="545">
                  <c:v>0.63057589530944802</c:v>
                </c:pt>
                <c:pt idx="546">
                  <c:v>0.63750493526458696</c:v>
                </c:pt>
                <c:pt idx="547">
                  <c:v>0.63339269161224299</c:v>
                </c:pt>
                <c:pt idx="548">
                  <c:v>0.63608300685882502</c:v>
                </c:pt>
                <c:pt idx="549">
                  <c:v>0.630648434162139</c:v>
                </c:pt>
                <c:pt idx="550">
                  <c:v>0.63625240325927701</c:v>
                </c:pt>
                <c:pt idx="551">
                  <c:v>0.63313502073287897</c:v>
                </c:pt>
                <c:pt idx="552">
                  <c:v>0.63259798288345304</c:v>
                </c:pt>
                <c:pt idx="553">
                  <c:v>0.63166415691375699</c:v>
                </c:pt>
                <c:pt idx="554">
                  <c:v>0.63390964269637995</c:v>
                </c:pt>
                <c:pt idx="555">
                  <c:v>0.63722324371337802</c:v>
                </c:pt>
                <c:pt idx="556">
                  <c:v>0.63451629877090399</c:v>
                </c:pt>
                <c:pt idx="557">
                  <c:v>0.63867533206939697</c:v>
                </c:pt>
                <c:pt idx="558">
                  <c:v>0.63834542036056496</c:v>
                </c:pt>
                <c:pt idx="559">
                  <c:v>0.63316863775253296</c:v>
                </c:pt>
                <c:pt idx="560">
                  <c:v>0.63192892074584905</c:v>
                </c:pt>
                <c:pt idx="561">
                  <c:v>0.63608175516128496</c:v>
                </c:pt>
                <c:pt idx="562">
                  <c:v>0.63200396299362105</c:v>
                </c:pt>
                <c:pt idx="563">
                  <c:v>0.638338983058929</c:v>
                </c:pt>
                <c:pt idx="564">
                  <c:v>0.62757235765457098</c:v>
                </c:pt>
                <c:pt idx="565">
                  <c:v>0.63480705022811801</c:v>
                </c:pt>
                <c:pt idx="566">
                  <c:v>0.63892066478729204</c:v>
                </c:pt>
                <c:pt idx="567">
                  <c:v>0.63698214292526201</c:v>
                </c:pt>
                <c:pt idx="568">
                  <c:v>0.63308250904083196</c:v>
                </c:pt>
                <c:pt idx="569">
                  <c:v>0.630676388740539</c:v>
                </c:pt>
                <c:pt idx="570">
                  <c:v>0.63362723588943404</c:v>
                </c:pt>
                <c:pt idx="571">
                  <c:v>0.63664782047271695</c:v>
                </c:pt>
                <c:pt idx="572">
                  <c:v>0.62852042913436801</c:v>
                </c:pt>
                <c:pt idx="573">
                  <c:v>0.63092893362045199</c:v>
                </c:pt>
                <c:pt idx="574">
                  <c:v>0.63512057065963701</c:v>
                </c:pt>
                <c:pt idx="575">
                  <c:v>0.635442554950714</c:v>
                </c:pt>
                <c:pt idx="576">
                  <c:v>0.630268514156341</c:v>
                </c:pt>
                <c:pt idx="577">
                  <c:v>0.63603025674819902</c:v>
                </c:pt>
                <c:pt idx="578">
                  <c:v>0.63119918107986395</c:v>
                </c:pt>
                <c:pt idx="579">
                  <c:v>0.63437551259994496</c:v>
                </c:pt>
                <c:pt idx="580">
                  <c:v>0.63232749700546198</c:v>
                </c:pt>
                <c:pt idx="581">
                  <c:v>0.63910096883773804</c:v>
                </c:pt>
                <c:pt idx="582">
                  <c:v>0.63319760560989302</c:v>
                </c:pt>
                <c:pt idx="583">
                  <c:v>0.62939840555190996</c:v>
                </c:pt>
                <c:pt idx="584">
                  <c:v>0.63649225234985296</c:v>
                </c:pt>
                <c:pt idx="585">
                  <c:v>0.63549017906188898</c:v>
                </c:pt>
                <c:pt idx="586">
                  <c:v>0.63269942998886097</c:v>
                </c:pt>
                <c:pt idx="587">
                  <c:v>0.64010661840438798</c:v>
                </c:pt>
                <c:pt idx="588">
                  <c:v>0.63567310571670499</c:v>
                </c:pt>
                <c:pt idx="589">
                  <c:v>0.63696956634521396</c:v>
                </c:pt>
                <c:pt idx="590">
                  <c:v>0.633766829967498</c:v>
                </c:pt>
                <c:pt idx="591">
                  <c:v>0.633783459663391</c:v>
                </c:pt>
                <c:pt idx="592">
                  <c:v>0.63364231586456299</c:v>
                </c:pt>
                <c:pt idx="593">
                  <c:v>0.63324820995330799</c:v>
                </c:pt>
                <c:pt idx="594">
                  <c:v>0.63275843858718805</c:v>
                </c:pt>
                <c:pt idx="595">
                  <c:v>0.63505089282989502</c:v>
                </c:pt>
                <c:pt idx="596">
                  <c:v>0.64028787612914995</c:v>
                </c:pt>
                <c:pt idx="597">
                  <c:v>0.63086384534835804</c:v>
                </c:pt>
                <c:pt idx="598">
                  <c:v>0.63577133417129505</c:v>
                </c:pt>
                <c:pt idx="599">
                  <c:v>0.63326609134673995</c:v>
                </c:pt>
                <c:pt idx="600">
                  <c:v>0.63509994745254505</c:v>
                </c:pt>
                <c:pt idx="601">
                  <c:v>0.63589018583297696</c:v>
                </c:pt>
                <c:pt idx="602">
                  <c:v>0.632967770099639</c:v>
                </c:pt>
                <c:pt idx="603">
                  <c:v>0.63392752408981301</c:v>
                </c:pt>
                <c:pt idx="604">
                  <c:v>0.63356900215148904</c:v>
                </c:pt>
                <c:pt idx="605">
                  <c:v>0.63788288831710804</c:v>
                </c:pt>
                <c:pt idx="606">
                  <c:v>0.62867438793182295</c:v>
                </c:pt>
                <c:pt idx="607">
                  <c:v>0.629563689231872</c:v>
                </c:pt>
                <c:pt idx="608">
                  <c:v>0.632182717323303</c:v>
                </c:pt>
                <c:pt idx="609">
                  <c:v>0.63543540239334095</c:v>
                </c:pt>
                <c:pt idx="610">
                  <c:v>0.63260465860366799</c:v>
                </c:pt>
                <c:pt idx="611">
                  <c:v>0.63362169265747004</c:v>
                </c:pt>
                <c:pt idx="612">
                  <c:v>0.63728880882263095</c:v>
                </c:pt>
                <c:pt idx="613">
                  <c:v>0.63944149017333896</c:v>
                </c:pt>
                <c:pt idx="614">
                  <c:v>0.63575476408004705</c:v>
                </c:pt>
                <c:pt idx="615">
                  <c:v>0.63677781820297197</c:v>
                </c:pt>
                <c:pt idx="616">
                  <c:v>0.63263511657714799</c:v>
                </c:pt>
                <c:pt idx="617">
                  <c:v>0.63450604677200295</c:v>
                </c:pt>
                <c:pt idx="618">
                  <c:v>0.63333827257156305</c:v>
                </c:pt>
                <c:pt idx="619">
                  <c:v>0.63083529472350997</c:v>
                </c:pt>
                <c:pt idx="620">
                  <c:v>0.63007575273513705</c:v>
                </c:pt>
                <c:pt idx="621">
                  <c:v>0.63285720348358099</c:v>
                </c:pt>
                <c:pt idx="622">
                  <c:v>0.63388502597808805</c:v>
                </c:pt>
                <c:pt idx="623">
                  <c:v>0.63495808839797896</c:v>
                </c:pt>
                <c:pt idx="624">
                  <c:v>0.63302665948867798</c:v>
                </c:pt>
                <c:pt idx="625">
                  <c:v>0.63197922706604004</c:v>
                </c:pt>
                <c:pt idx="626">
                  <c:v>0.63437706232070901</c:v>
                </c:pt>
                <c:pt idx="627">
                  <c:v>0.63689297437667802</c:v>
                </c:pt>
                <c:pt idx="628">
                  <c:v>0.63100308179855302</c:v>
                </c:pt>
                <c:pt idx="629">
                  <c:v>0.63161015510559004</c:v>
                </c:pt>
                <c:pt idx="630">
                  <c:v>0.63847017288207997</c:v>
                </c:pt>
                <c:pt idx="631">
                  <c:v>0.629400074481964</c:v>
                </c:pt>
                <c:pt idx="632">
                  <c:v>0.634948790073394</c:v>
                </c:pt>
                <c:pt idx="633">
                  <c:v>0.63329315185546797</c:v>
                </c:pt>
                <c:pt idx="634">
                  <c:v>0.63070791959762496</c:v>
                </c:pt>
                <c:pt idx="635">
                  <c:v>0.62927460670471103</c:v>
                </c:pt>
                <c:pt idx="636">
                  <c:v>0.63008552789688099</c:v>
                </c:pt>
                <c:pt idx="637">
                  <c:v>0.62795054912567105</c:v>
                </c:pt>
                <c:pt idx="638">
                  <c:v>0.63671219348907404</c:v>
                </c:pt>
                <c:pt idx="639">
                  <c:v>0.64095693826675404</c:v>
                </c:pt>
                <c:pt idx="640">
                  <c:v>0.64093869924545199</c:v>
                </c:pt>
                <c:pt idx="641">
                  <c:v>0.63588976860046298</c:v>
                </c:pt>
                <c:pt idx="642">
                  <c:v>0.63847142457962003</c:v>
                </c:pt>
                <c:pt idx="643">
                  <c:v>0.64216864109039296</c:v>
                </c:pt>
                <c:pt idx="644">
                  <c:v>0.63078147172927801</c:v>
                </c:pt>
                <c:pt idx="645">
                  <c:v>0.64060211181640603</c:v>
                </c:pt>
                <c:pt idx="646">
                  <c:v>0.63605976104736295</c:v>
                </c:pt>
                <c:pt idx="647">
                  <c:v>0.63343906402587802</c:v>
                </c:pt>
                <c:pt idx="648">
                  <c:v>0.63584607839584295</c:v>
                </c:pt>
                <c:pt idx="649">
                  <c:v>0.63839650154113703</c:v>
                </c:pt>
                <c:pt idx="650">
                  <c:v>0.63141554594039895</c:v>
                </c:pt>
                <c:pt idx="651">
                  <c:v>0.63883376121520996</c:v>
                </c:pt>
                <c:pt idx="652">
                  <c:v>0.62951350212097101</c:v>
                </c:pt>
                <c:pt idx="653">
                  <c:v>0.63437360525131203</c:v>
                </c:pt>
                <c:pt idx="654">
                  <c:v>0.63644450902938798</c:v>
                </c:pt>
                <c:pt idx="655">
                  <c:v>0.63349044322967496</c:v>
                </c:pt>
                <c:pt idx="656">
                  <c:v>0.63594424724578802</c:v>
                </c:pt>
                <c:pt idx="657">
                  <c:v>0.633997201919555</c:v>
                </c:pt>
                <c:pt idx="658">
                  <c:v>0.63065910339355402</c:v>
                </c:pt>
                <c:pt idx="659">
                  <c:v>0.63383144140243497</c:v>
                </c:pt>
                <c:pt idx="660">
                  <c:v>0.63478994369506803</c:v>
                </c:pt>
                <c:pt idx="661">
                  <c:v>0.63241332769393899</c:v>
                </c:pt>
                <c:pt idx="662">
                  <c:v>0.62972408533096302</c:v>
                </c:pt>
                <c:pt idx="663">
                  <c:v>0.63129013776779097</c:v>
                </c:pt>
                <c:pt idx="664">
                  <c:v>0.63291394710540705</c:v>
                </c:pt>
                <c:pt idx="665">
                  <c:v>0.63344746828079201</c:v>
                </c:pt>
                <c:pt idx="666">
                  <c:v>0.63859575986862105</c:v>
                </c:pt>
                <c:pt idx="667">
                  <c:v>0.63723868131637496</c:v>
                </c:pt>
                <c:pt idx="668">
                  <c:v>0.63120812177658003</c:v>
                </c:pt>
                <c:pt idx="669">
                  <c:v>0.63794541358947698</c:v>
                </c:pt>
                <c:pt idx="670">
                  <c:v>0.63393902778625399</c:v>
                </c:pt>
                <c:pt idx="671">
                  <c:v>0.63537508249282804</c:v>
                </c:pt>
                <c:pt idx="672">
                  <c:v>0.63668042421340898</c:v>
                </c:pt>
                <c:pt idx="673">
                  <c:v>0.63394308090209905</c:v>
                </c:pt>
                <c:pt idx="674">
                  <c:v>0.63431143760681097</c:v>
                </c:pt>
                <c:pt idx="675">
                  <c:v>0.63392281532287598</c:v>
                </c:pt>
                <c:pt idx="676">
                  <c:v>0.63199704885482699</c:v>
                </c:pt>
                <c:pt idx="677">
                  <c:v>0.63643336296081499</c:v>
                </c:pt>
                <c:pt idx="678">
                  <c:v>0.64009141921997004</c:v>
                </c:pt>
                <c:pt idx="679">
                  <c:v>0.63688671588897705</c:v>
                </c:pt>
                <c:pt idx="680">
                  <c:v>0.633020639419555</c:v>
                </c:pt>
                <c:pt idx="681">
                  <c:v>0.63447231054305997</c:v>
                </c:pt>
                <c:pt idx="682">
                  <c:v>0.63053375482559204</c:v>
                </c:pt>
                <c:pt idx="683">
                  <c:v>0.63270443677902199</c:v>
                </c:pt>
                <c:pt idx="684">
                  <c:v>0.63861751556396396</c:v>
                </c:pt>
                <c:pt idx="685">
                  <c:v>0.63362336158752397</c:v>
                </c:pt>
                <c:pt idx="686">
                  <c:v>0.63204759359359697</c:v>
                </c:pt>
                <c:pt idx="687">
                  <c:v>0.63130074739456099</c:v>
                </c:pt>
                <c:pt idx="688">
                  <c:v>0.63809674978256203</c:v>
                </c:pt>
                <c:pt idx="689">
                  <c:v>0.63167583942413297</c:v>
                </c:pt>
                <c:pt idx="690">
                  <c:v>0.63164657354354803</c:v>
                </c:pt>
                <c:pt idx="691">
                  <c:v>0.630146324634552</c:v>
                </c:pt>
                <c:pt idx="692">
                  <c:v>0.63305014371871904</c:v>
                </c:pt>
                <c:pt idx="693">
                  <c:v>0.63561940193176203</c:v>
                </c:pt>
                <c:pt idx="694">
                  <c:v>0.63469213247299106</c:v>
                </c:pt>
                <c:pt idx="695">
                  <c:v>0.63279175758361805</c:v>
                </c:pt>
                <c:pt idx="696">
                  <c:v>0.63855600357055597</c:v>
                </c:pt>
                <c:pt idx="697">
                  <c:v>0.63331305980682295</c:v>
                </c:pt>
                <c:pt idx="698">
                  <c:v>0.63380265235900801</c:v>
                </c:pt>
                <c:pt idx="699">
                  <c:v>0.63477987051010099</c:v>
                </c:pt>
                <c:pt idx="700">
                  <c:v>0.63337063789367598</c:v>
                </c:pt>
                <c:pt idx="701">
                  <c:v>0.63490843772888095</c:v>
                </c:pt>
                <c:pt idx="702">
                  <c:v>0.63258856534957797</c:v>
                </c:pt>
                <c:pt idx="703">
                  <c:v>0.63326257467269897</c:v>
                </c:pt>
                <c:pt idx="704">
                  <c:v>0.63348299264907804</c:v>
                </c:pt>
                <c:pt idx="705">
                  <c:v>0.63242375850677401</c:v>
                </c:pt>
                <c:pt idx="706">
                  <c:v>0.635414779186248</c:v>
                </c:pt>
                <c:pt idx="707">
                  <c:v>0.63414359092712402</c:v>
                </c:pt>
                <c:pt idx="708">
                  <c:v>0.63434380292892401</c:v>
                </c:pt>
                <c:pt idx="709">
                  <c:v>0.63240230083465498</c:v>
                </c:pt>
                <c:pt idx="710">
                  <c:v>0.63351684808731001</c:v>
                </c:pt>
                <c:pt idx="711">
                  <c:v>0.63931190967559803</c:v>
                </c:pt>
                <c:pt idx="712">
                  <c:v>0.63185191154479903</c:v>
                </c:pt>
                <c:pt idx="713">
                  <c:v>0.63409286737442005</c:v>
                </c:pt>
                <c:pt idx="714">
                  <c:v>0.63592058420181197</c:v>
                </c:pt>
                <c:pt idx="715">
                  <c:v>0.63537508249282804</c:v>
                </c:pt>
                <c:pt idx="716">
                  <c:v>0.63257181644439697</c:v>
                </c:pt>
                <c:pt idx="717">
                  <c:v>0.63130980730056696</c:v>
                </c:pt>
                <c:pt idx="718">
                  <c:v>0.63549882173538197</c:v>
                </c:pt>
                <c:pt idx="719">
                  <c:v>0.63080871105194003</c:v>
                </c:pt>
                <c:pt idx="720">
                  <c:v>0.63202756643295199</c:v>
                </c:pt>
                <c:pt idx="721">
                  <c:v>0.632768154144287</c:v>
                </c:pt>
                <c:pt idx="722">
                  <c:v>0.63150417804717995</c:v>
                </c:pt>
                <c:pt idx="723">
                  <c:v>0.63552898168563798</c:v>
                </c:pt>
                <c:pt idx="724">
                  <c:v>0.63381898403167702</c:v>
                </c:pt>
                <c:pt idx="725">
                  <c:v>0.632388114929199</c:v>
                </c:pt>
                <c:pt idx="726">
                  <c:v>0.631514132022857</c:v>
                </c:pt>
                <c:pt idx="727">
                  <c:v>0.63445836305618197</c:v>
                </c:pt>
                <c:pt idx="728">
                  <c:v>0.62851369380950906</c:v>
                </c:pt>
                <c:pt idx="729">
                  <c:v>0.63205069303512496</c:v>
                </c:pt>
                <c:pt idx="730">
                  <c:v>0.63876533508300704</c:v>
                </c:pt>
                <c:pt idx="731">
                  <c:v>0.633200943470001</c:v>
                </c:pt>
                <c:pt idx="732">
                  <c:v>0.635414719581604</c:v>
                </c:pt>
                <c:pt idx="733">
                  <c:v>0.63672244548797596</c:v>
                </c:pt>
                <c:pt idx="734">
                  <c:v>0.63037526607513406</c:v>
                </c:pt>
                <c:pt idx="735">
                  <c:v>0.63242632150650002</c:v>
                </c:pt>
                <c:pt idx="736">
                  <c:v>0.63298851251602095</c:v>
                </c:pt>
                <c:pt idx="737">
                  <c:v>0.63708686828613204</c:v>
                </c:pt>
                <c:pt idx="738">
                  <c:v>0.62869888544082597</c:v>
                </c:pt>
                <c:pt idx="739">
                  <c:v>0.63428151607513406</c:v>
                </c:pt>
                <c:pt idx="740">
                  <c:v>0.63588899374008101</c:v>
                </c:pt>
                <c:pt idx="741">
                  <c:v>0.63701081275939897</c:v>
                </c:pt>
                <c:pt idx="742">
                  <c:v>0.63112652301788297</c:v>
                </c:pt>
                <c:pt idx="743">
                  <c:v>0.63800740242004395</c:v>
                </c:pt>
                <c:pt idx="744">
                  <c:v>0.63530254364013605</c:v>
                </c:pt>
                <c:pt idx="745">
                  <c:v>0.63374263048171997</c:v>
                </c:pt>
                <c:pt idx="746">
                  <c:v>0.63490843772888095</c:v>
                </c:pt>
                <c:pt idx="747">
                  <c:v>0.63674402236938399</c:v>
                </c:pt>
                <c:pt idx="748">
                  <c:v>0.63215142488479603</c:v>
                </c:pt>
                <c:pt idx="749">
                  <c:v>0.63147574663162198</c:v>
                </c:pt>
                <c:pt idx="750">
                  <c:v>0.63419252634048395</c:v>
                </c:pt>
                <c:pt idx="751">
                  <c:v>0.63485938310623102</c:v>
                </c:pt>
                <c:pt idx="752">
                  <c:v>0.63490110635757402</c:v>
                </c:pt>
                <c:pt idx="753">
                  <c:v>0.63274413347244196</c:v>
                </c:pt>
                <c:pt idx="754">
                  <c:v>0.63481301069259599</c:v>
                </c:pt>
                <c:pt idx="755">
                  <c:v>0.63120549917221003</c:v>
                </c:pt>
                <c:pt idx="756">
                  <c:v>0.63787323236465399</c:v>
                </c:pt>
                <c:pt idx="757">
                  <c:v>0.63559305667877197</c:v>
                </c:pt>
                <c:pt idx="758">
                  <c:v>0.63125813007354703</c:v>
                </c:pt>
                <c:pt idx="759">
                  <c:v>0.63343721628188998</c:v>
                </c:pt>
                <c:pt idx="760">
                  <c:v>0.63623011112213101</c:v>
                </c:pt>
                <c:pt idx="761">
                  <c:v>0.63720571994781405</c:v>
                </c:pt>
                <c:pt idx="762">
                  <c:v>0.63261222839355402</c:v>
                </c:pt>
                <c:pt idx="763">
                  <c:v>0.63288849592208796</c:v>
                </c:pt>
                <c:pt idx="764">
                  <c:v>0.63539642095565796</c:v>
                </c:pt>
                <c:pt idx="765">
                  <c:v>0.63673400878906194</c:v>
                </c:pt>
                <c:pt idx="766">
                  <c:v>0.63239651918411199</c:v>
                </c:pt>
                <c:pt idx="767">
                  <c:v>0.63520574569702104</c:v>
                </c:pt>
                <c:pt idx="768">
                  <c:v>0.63787597417831399</c:v>
                </c:pt>
                <c:pt idx="769">
                  <c:v>0.63197344541549605</c:v>
                </c:pt>
                <c:pt idx="770">
                  <c:v>0.63245761394500699</c:v>
                </c:pt>
                <c:pt idx="771">
                  <c:v>0.62925153970718295</c:v>
                </c:pt>
                <c:pt idx="772">
                  <c:v>0.63738554716110196</c:v>
                </c:pt>
                <c:pt idx="773">
                  <c:v>0.63528859615325906</c:v>
                </c:pt>
                <c:pt idx="774">
                  <c:v>0.63425707817077603</c:v>
                </c:pt>
                <c:pt idx="775">
                  <c:v>0.63011896610259999</c:v>
                </c:pt>
                <c:pt idx="776">
                  <c:v>0.629930019378662</c:v>
                </c:pt>
                <c:pt idx="777">
                  <c:v>0.63711583614349299</c:v>
                </c:pt>
                <c:pt idx="778">
                  <c:v>0.63275921344757002</c:v>
                </c:pt>
                <c:pt idx="779">
                  <c:v>0.63549166917800903</c:v>
                </c:pt>
                <c:pt idx="780">
                  <c:v>0.63416588306427002</c:v>
                </c:pt>
                <c:pt idx="781">
                  <c:v>0.63051038980483998</c:v>
                </c:pt>
                <c:pt idx="782">
                  <c:v>0.63326591253280595</c:v>
                </c:pt>
                <c:pt idx="783">
                  <c:v>0.62775725126266402</c:v>
                </c:pt>
                <c:pt idx="784">
                  <c:v>0.63951498270034701</c:v>
                </c:pt>
                <c:pt idx="785">
                  <c:v>0.63143801689147905</c:v>
                </c:pt>
                <c:pt idx="786">
                  <c:v>0.63128614425659102</c:v>
                </c:pt>
                <c:pt idx="787">
                  <c:v>0.63842660188674905</c:v>
                </c:pt>
                <c:pt idx="788">
                  <c:v>0.63377326726913397</c:v>
                </c:pt>
                <c:pt idx="789">
                  <c:v>0.63169419765472401</c:v>
                </c:pt>
                <c:pt idx="790">
                  <c:v>0.63966900110244695</c:v>
                </c:pt>
                <c:pt idx="791">
                  <c:v>0.63511002063751198</c:v>
                </c:pt>
                <c:pt idx="792">
                  <c:v>0.63412827253341597</c:v>
                </c:pt>
                <c:pt idx="793">
                  <c:v>0.63555359840393</c:v>
                </c:pt>
                <c:pt idx="794">
                  <c:v>0.63208734989166204</c:v>
                </c:pt>
                <c:pt idx="795">
                  <c:v>0.63497310876846302</c:v>
                </c:pt>
                <c:pt idx="796">
                  <c:v>0.635206699371337</c:v>
                </c:pt>
                <c:pt idx="797">
                  <c:v>0.63362830877303999</c:v>
                </c:pt>
                <c:pt idx="798">
                  <c:v>0.63309031724929798</c:v>
                </c:pt>
                <c:pt idx="799">
                  <c:v>0.63057249784469604</c:v>
                </c:pt>
                <c:pt idx="800">
                  <c:v>0.63260036706924405</c:v>
                </c:pt>
                <c:pt idx="801">
                  <c:v>0.63532865047454801</c:v>
                </c:pt>
                <c:pt idx="802">
                  <c:v>0.64205157756805398</c:v>
                </c:pt>
                <c:pt idx="803">
                  <c:v>0.64271080493927002</c:v>
                </c:pt>
                <c:pt idx="804">
                  <c:v>0.63351780176162698</c:v>
                </c:pt>
                <c:pt idx="805">
                  <c:v>0.63061577081680298</c:v>
                </c:pt>
                <c:pt idx="806">
                  <c:v>0.63636249303817705</c:v>
                </c:pt>
                <c:pt idx="807">
                  <c:v>0.63429659605026201</c:v>
                </c:pt>
                <c:pt idx="808">
                  <c:v>0.63187944889068604</c:v>
                </c:pt>
                <c:pt idx="809">
                  <c:v>0.633711397647857</c:v>
                </c:pt>
                <c:pt idx="810">
                  <c:v>0.63486456871032704</c:v>
                </c:pt>
                <c:pt idx="811">
                  <c:v>0.63646531105041504</c:v>
                </c:pt>
                <c:pt idx="812">
                  <c:v>0.63629013299942005</c:v>
                </c:pt>
                <c:pt idx="813">
                  <c:v>0.63230603933334295</c:v>
                </c:pt>
                <c:pt idx="814">
                  <c:v>0.63472813367843595</c:v>
                </c:pt>
                <c:pt idx="815">
                  <c:v>0.63263010978698697</c:v>
                </c:pt>
                <c:pt idx="816">
                  <c:v>0.63692307472229004</c:v>
                </c:pt>
                <c:pt idx="817">
                  <c:v>0.63042640686035101</c:v>
                </c:pt>
                <c:pt idx="818">
                  <c:v>0.63370090723037698</c:v>
                </c:pt>
                <c:pt idx="819">
                  <c:v>0.63524079322814897</c:v>
                </c:pt>
                <c:pt idx="820">
                  <c:v>0.63376164436340299</c:v>
                </c:pt>
                <c:pt idx="821">
                  <c:v>0.63231164216995195</c:v>
                </c:pt>
                <c:pt idx="822">
                  <c:v>0.63132655620574896</c:v>
                </c:pt>
                <c:pt idx="823">
                  <c:v>0.632293820381164</c:v>
                </c:pt>
                <c:pt idx="824">
                  <c:v>0.63401591777801503</c:v>
                </c:pt>
                <c:pt idx="825">
                  <c:v>0.63415467739105202</c:v>
                </c:pt>
                <c:pt idx="826">
                  <c:v>0.63207530975341797</c:v>
                </c:pt>
                <c:pt idx="827">
                  <c:v>0.63521885871887196</c:v>
                </c:pt>
                <c:pt idx="828">
                  <c:v>0.63668847084045399</c:v>
                </c:pt>
                <c:pt idx="829">
                  <c:v>0.63143301010131803</c:v>
                </c:pt>
                <c:pt idx="830">
                  <c:v>0.63651823997497503</c:v>
                </c:pt>
                <c:pt idx="831">
                  <c:v>0.63448190689086903</c:v>
                </c:pt>
                <c:pt idx="832">
                  <c:v>0.63490033149719205</c:v>
                </c:pt>
                <c:pt idx="833">
                  <c:v>0.63205409049987704</c:v>
                </c:pt>
                <c:pt idx="834">
                  <c:v>0.63541370630264205</c:v>
                </c:pt>
                <c:pt idx="835">
                  <c:v>0.63361626863479603</c:v>
                </c:pt>
                <c:pt idx="836">
                  <c:v>0.635866940021514</c:v>
                </c:pt>
                <c:pt idx="837">
                  <c:v>0.62971723079681396</c:v>
                </c:pt>
                <c:pt idx="838">
                  <c:v>0.63451343774795499</c:v>
                </c:pt>
                <c:pt idx="839">
                  <c:v>0.62751185894012396</c:v>
                </c:pt>
                <c:pt idx="840">
                  <c:v>0.63684439659118597</c:v>
                </c:pt>
                <c:pt idx="841">
                  <c:v>0.632363080978393</c:v>
                </c:pt>
                <c:pt idx="842">
                  <c:v>0.62894350290298395</c:v>
                </c:pt>
                <c:pt idx="843">
                  <c:v>0.633630871772766</c:v>
                </c:pt>
                <c:pt idx="844">
                  <c:v>0.63298833370208696</c:v>
                </c:pt>
                <c:pt idx="845">
                  <c:v>0.63558512926101596</c:v>
                </c:pt>
                <c:pt idx="846">
                  <c:v>0.63269662857055597</c:v>
                </c:pt>
                <c:pt idx="847">
                  <c:v>0.62741023302078203</c:v>
                </c:pt>
                <c:pt idx="848">
                  <c:v>0.63838523626327504</c:v>
                </c:pt>
                <c:pt idx="849">
                  <c:v>0.62462061643600397</c:v>
                </c:pt>
                <c:pt idx="850">
                  <c:v>0.63565999269485396</c:v>
                </c:pt>
                <c:pt idx="851">
                  <c:v>0.63109689950942904</c:v>
                </c:pt>
                <c:pt idx="852">
                  <c:v>0.63547909259796098</c:v>
                </c:pt>
                <c:pt idx="853">
                  <c:v>0.63418114185333196</c:v>
                </c:pt>
                <c:pt idx="854">
                  <c:v>0.63689792156219405</c:v>
                </c:pt>
                <c:pt idx="855">
                  <c:v>0.63397049903869596</c:v>
                </c:pt>
                <c:pt idx="856">
                  <c:v>0.631339371204376</c:v>
                </c:pt>
                <c:pt idx="857">
                  <c:v>0.64080548286437899</c:v>
                </c:pt>
                <c:pt idx="858">
                  <c:v>0.634452164173126</c:v>
                </c:pt>
                <c:pt idx="859">
                  <c:v>0.63046747446060103</c:v>
                </c:pt>
                <c:pt idx="860">
                  <c:v>0.63994336128234797</c:v>
                </c:pt>
                <c:pt idx="861">
                  <c:v>0.63648825883865301</c:v>
                </c:pt>
                <c:pt idx="862">
                  <c:v>0.62816941738128595</c:v>
                </c:pt>
                <c:pt idx="863">
                  <c:v>0.63867640495300204</c:v>
                </c:pt>
                <c:pt idx="864">
                  <c:v>0.634055316448211</c:v>
                </c:pt>
                <c:pt idx="865">
                  <c:v>0.62413626909255904</c:v>
                </c:pt>
                <c:pt idx="866">
                  <c:v>0.63501757383346502</c:v>
                </c:pt>
                <c:pt idx="867">
                  <c:v>0.63577347993850697</c:v>
                </c:pt>
                <c:pt idx="868">
                  <c:v>0.63295137882232599</c:v>
                </c:pt>
                <c:pt idx="869">
                  <c:v>0.62944602966308505</c:v>
                </c:pt>
                <c:pt idx="870">
                  <c:v>0.629377901554107</c:v>
                </c:pt>
                <c:pt idx="871">
                  <c:v>0.64472496509552002</c:v>
                </c:pt>
                <c:pt idx="872">
                  <c:v>0.63050037622451705</c:v>
                </c:pt>
                <c:pt idx="873">
                  <c:v>0.63761907815933205</c:v>
                </c:pt>
                <c:pt idx="874">
                  <c:v>0.63444268703460605</c:v>
                </c:pt>
                <c:pt idx="875">
                  <c:v>0.63818955421447698</c:v>
                </c:pt>
                <c:pt idx="876">
                  <c:v>0.63482302427291804</c:v>
                </c:pt>
                <c:pt idx="877">
                  <c:v>0.63258248567581099</c:v>
                </c:pt>
                <c:pt idx="878">
                  <c:v>0.63912826776504505</c:v>
                </c:pt>
                <c:pt idx="879">
                  <c:v>0.63984304666519098</c:v>
                </c:pt>
                <c:pt idx="880">
                  <c:v>0.63751631975173895</c:v>
                </c:pt>
                <c:pt idx="881">
                  <c:v>0.636710405349731</c:v>
                </c:pt>
                <c:pt idx="882">
                  <c:v>0.63059794902801503</c:v>
                </c:pt>
                <c:pt idx="883">
                  <c:v>0.63502871990203802</c:v>
                </c:pt>
                <c:pt idx="884">
                  <c:v>0.63929730653762795</c:v>
                </c:pt>
                <c:pt idx="885">
                  <c:v>0.63448143005371005</c:v>
                </c:pt>
                <c:pt idx="886">
                  <c:v>0.63433510065078702</c:v>
                </c:pt>
                <c:pt idx="887">
                  <c:v>0.63366931676864602</c:v>
                </c:pt>
                <c:pt idx="888">
                  <c:v>0.63413172960281305</c:v>
                </c:pt>
                <c:pt idx="889">
                  <c:v>0.63476091623306197</c:v>
                </c:pt>
                <c:pt idx="890">
                  <c:v>0.63377267122268599</c:v>
                </c:pt>
                <c:pt idx="891">
                  <c:v>0.63570803403854304</c:v>
                </c:pt>
                <c:pt idx="892">
                  <c:v>0.63087195158004705</c:v>
                </c:pt>
                <c:pt idx="893">
                  <c:v>0.63537335395812899</c:v>
                </c:pt>
                <c:pt idx="894">
                  <c:v>0.636815786361694</c:v>
                </c:pt>
                <c:pt idx="895">
                  <c:v>0.63366913795471103</c:v>
                </c:pt>
                <c:pt idx="896">
                  <c:v>0.63266283273696899</c:v>
                </c:pt>
                <c:pt idx="897">
                  <c:v>0.63175946474075295</c:v>
                </c:pt>
                <c:pt idx="898">
                  <c:v>0.63069510459899902</c:v>
                </c:pt>
                <c:pt idx="899">
                  <c:v>0.63758635520935003</c:v>
                </c:pt>
                <c:pt idx="900">
                  <c:v>0.63358253240585305</c:v>
                </c:pt>
                <c:pt idx="901">
                  <c:v>0.62813997268676702</c:v>
                </c:pt>
                <c:pt idx="902">
                  <c:v>0.63075578212738004</c:v>
                </c:pt>
                <c:pt idx="903">
                  <c:v>0.63533222675323398</c:v>
                </c:pt>
                <c:pt idx="904">
                  <c:v>0.62967437505722001</c:v>
                </c:pt>
                <c:pt idx="905">
                  <c:v>0.63592702150344804</c:v>
                </c:pt>
                <c:pt idx="906">
                  <c:v>0.62769293785095204</c:v>
                </c:pt>
                <c:pt idx="907">
                  <c:v>0.62970137596130304</c:v>
                </c:pt>
                <c:pt idx="908">
                  <c:v>0.63633209466934204</c:v>
                </c:pt>
                <c:pt idx="909">
                  <c:v>0.63374543190002397</c:v>
                </c:pt>
                <c:pt idx="910">
                  <c:v>0.63602876663207997</c:v>
                </c:pt>
                <c:pt idx="911">
                  <c:v>0.63925927877426103</c:v>
                </c:pt>
                <c:pt idx="912">
                  <c:v>0.64089804887771595</c:v>
                </c:pt>
                <c:pt idx="913">
                  <c:v>0.63529801368713301</c:v>
                </c:pt>
                <c:pt idx="914">
                  <c:v>0.62844395637512196</c:v>
                </c:pt>
                <c:pt idx="915">
                  <c:v>0.63482344150543202</c:v>
                </c:pt>
                <c:pt idx="916">
                  <c:v>0.63876050710678101</c:v>
                </c:pt>
                <c:pt idx="917">
                  <c:v>0.62924104928970304</c:v>
                </c:pt>
                <c:pt idx="918">
                  <c:v>0.62918281555175704</c:v>
                </c:pt>
                <c:pt idx="919">
                  <c:v>0.63527512550354004</c:v>
                </c:pt>
                <c:pt idx="920">
                  <c:v>0.63715356588363603</c:v>
                </c:pt>
                <c:pt idx="921">
                  <c:v>0.62877398729324296</c:v>
                </c:pt>
                <c:pt idx="922">
                  <c:v>0.63405144214630105</c:v>
                </c:pt>
                <c:pt idx="923">
                  <c:v>0.63396716117858798</c:v>
                </c:pt>
                <c:pt idx="924">
                  <c:v>0.63539952039718595</c:v>
                </c:pt>
                <c:pt idx="925">
                  <c:v>0.63242256641387895</c:v>
                </c:pt>
                <c:pt idx="926">
                  <c:v>0.63527280092239302</c:v>
                </c:pt>
                <c:pt idx="927">
                  <c:v>0.63469821214675903</c:v>
                </c:pt>
                <c:pt idx="928">
                  <c:v>0.62994164228439298</c:v>
                </c:pt>
                <c:pt idx="929">
                  <c:v>0.632030129432678</c:v>
                </c:pt>
                <c:pt idx="930">
                  <c:v>0.63064944744110096</c:v>
                </c:pt>
                <c:pt idx="931">
                  <c:v>0.63483971357345503</c:v>
                </c:pt>
                <c:pt idx="932">
                  <c:v>0.63176405429839999</c:v>
                </c:pt>
                <c:pt idx="933">
                  <c:v>0.62824684381484897</c:v>
                </c:pt>
                <c:pt idx="934">
                  <c:v>0.63461267948150601</c:v>
                </c:pt>
                <c:pt idx="935">
                  <c:v>0.63648450374603205</c:v>
                </c:pt>
                <c:pt idx="936">
                  <c:v>0.63123357295989901</c:v>
                </c:pt>
                <c:pt idx="937">
                  <c:v>0.63480937480926503</c:v>
                </c:pt>
                <c:pt idx="938">
                  <c:v>0.63627451658248901</c:v>
                </c:pt>
                <c:pt idx="939">
                  <c:v>0.63258808851241999</c:v>
                </c:pt>
                <c:pt idx="940">
                  <c:v>0.63677191734313898</c:v>
                </c:pt>
                <c:pt idx="941">
                  <c:v>0.63823473453521695</c:v>
                </c:pt>
                <c:pt idx="942">
                  <c:v>0.63191294670104903</c:v>
                </c:pt>
                <c:pt idx="943">
                  <c:v>0.63898783922195401</c:v>
                </c:pt>
                <c:pt idx="944">
                  <c:v>0.63049626350402799</c:v>
                </c:pt>
                <c:pt idx="945">
                  <c:v>0.63606339693069402</c:v>
                </c:pt>
                <c:pt idx="946">
                  <c:v>0.63061141967773404</c:v>
                </c:pt>
                <c:pt idx="947">
                  <c:v>0.63444733619689897</c:v>
                </c:pt>
                <c:pt idx="948">
                  <c:v>0.63373428583145097</c:v>
                </c:pt>
                <c:pt idx="949">
                  <c:v>0.63225746154785101</c:v>
                </c:pt>
                <c:pt idx="950">
                  <c:v>0.63653892278671198</c:v>
                </c:pt>
                <c:pt idx="951">
                  <c:v>0.63171631097793501</c:v>
                </c:pt>
                <c:pt idx="952">
                  <c:v>0.63207870721817005</c:v>
                </c:pt>
                <c:pt idx="953">
                  <c:v>0.62984853982925404</c:v>
                </c:pt>
                <c:pt idx="954">
                  <c:v>0.63589817285537698</c:v>
                </c:pt>
                <c:pt idx="955">
                  <c:v>0.63671565055847101</c:v>
                </c:pt>
                <c:pt idx="956">
                  <c:v>0.63564276695251398</c:v>
                </c:pt>
                <c:pt idx="957">
                  <c:v>0.63666766881942705</c:v>
                </c:pt>
                <c:pt idx="958">
                  <c:v>0.63429182767867998</c:v>
                </c:pt>
                <c:pt idx="959">
                  <c:v>0.63366508483886697</c:v>
                </c:pt>
                <c:pt idx="960">
                  <c:v>0.63263565301895097</c:v>
                </c:pt>
                <c:pt idx="961">
                  <c:v>0.62651902437210005</c:v>
                </c:pt>
                <c:pt idx="962">
                  <c:v>0.63537615537643399</c:v>
                </c:pt>
                <c:pt idx="963">
                  <c:v>0.63276082277297896</c:v>
                </c:pt>
                <c:pt idx="964">
                  <c:v>0.63823813199996904</c:v>
                </c:pt>
                <c:pt idx="965">
                  <c:v>0.63911980390548695</c:v>
                </c:pt>
                <c:pt idx="966">
                  <c:v>0.62999629974365201</c:v>
                </c:pt>
                <c:pt idx="967">
                  <c:v>0.63383752107620195</c:v>
                </c:pt>
                <c:pt idx="968">
                  <c:v>0.63271796703338601</c:v>
                </c:pt>
                <c:pt idx="969">
                  <c:v>0.63105940818786599</c:v>
                </c:pt>
                <c:pt idx="970">
                  <c:v>0.63641345500946001</c:v>
                </c:pt>
                <c:pt idx="971">
                  <c:v>0.62960159778594904</c:v>
                </c:pt>
                <c:pt idx="972">
                  <c:v>0.63152068853378296</c:v>
                </c:pt>
                <c:pt idx="973">
                  <c:v>0.63444983959197998</c:v>
                </c:pt>
                <c:pt idx="974">
                  <c:v>0.63496005535125699</c:v>
                </c:pt>
                <c:pt idx="975">
                  <c:v>0.64148175716400102</c:v>
                </c:pt>
                <c:pt idx="976">
                  <c:v>0.63115859031677202</c:v>
                </c:pt>
                <c:pt idx="977">
                  <c:v>0.64029252529144198</c:v>
                </c:pt>
                <c:pt idx="978">
                  <c:v>0.62910932302474898</c:v>
                </c:pt>
                <c:pt idx="979">
                  <c:v>0.63492453098297097</c:v>
                </c:pt>
                <c:pt idx="980">
                  <c:v>0.62849044799804599</c:v>
                </c:pt>
                <c:pt idx="981">
                  <c:v>0.63170635700225797</c:v>
                </c:pt>
                <c:pt idx="982">
                  <c:v>0.634352207183837</c:v>
                </c:pt>
                <c:pt idx="983">
                  <c:v>0.62710130214691095</c:v>
                </c:pt>
                <c:pt idx="984">
                  <c:v>0.63630867004394498</c:v>
                </c:pt>
                <c:pt idx="985">
                  <c:v>0.63091343641281095</c:v>
                </c:pt>
                <c:pt idx="986">
                  <c:v>0.63950920104980402</c:v>
                </c:pt>
                <c:pt idx="987">
                  <c:v>0.63552922010421697</c:v>
                </c:pt>
                <c:pt idx="988">
                  <c:v>0.63605511188507002</c:v>
                </c:pt>
                <c:pt idx="989">
                  <c:v>0.63282483816146795</c:v>
                </c:pt>
                <c:pt idx="990">
                  <c:v>0.63811659812927202</c:v>
                </c:pt>
                <c:pt idx="991">
                  <c:v>0.637179315090179</c:v>
                </c:pt>
                <c:pt idx="992">
                  <c:v>0.64094579219818104</c:v>
                </c:pt>
                <c:pt idx="993">
                  <c:v>0.63510882854461603</c:v>
                </c:pt>
                <c:pt idx="994">
                  <c:v>0.635048568248748</c:v>
                </c:pt>
                <c:pt idx="995">
                  <c:v>0.63424062728881803</c:v>
                </c:pt>
                <c:pt idx="996">
                  <c:v>0.63802903890609697</c:v>
                </c:pt>
                <c:pt idx="997">
                  <c:v>0.63543355464935303</c:v>
                </c:pt>
                <c:pt idx="998">
                  <c:v>0.63615512847900302</c:v>
                </c:pt>
                <c:pt idx="999">
                  <c:v>0.635123550891876</c:v>
                </c:pt>
              </c:numCache>
            </c:numRef>
          </c:val>
          <c:smooth val="0"/>
          <c:extLst xmlns:c16r2="http://schemas.microsoft.com/office/drawing/2015/06/chart">
            <c:ext xmlns:c16="http://schemas.microsoft.com/office/drawing/2014/chart" uri="{C3380CC4-5D6E-409C-BE32-E72D297353CC}">
              <c16:uniqueId val="{00000002-97AB-C141-8C4A-7402E44AF829}"/>
            </c:ext>
          </c:extLst>
        </c:ser>
        <c:ser>
          <c:idx val="3"/>
          <c:order val="3"/>
          <c:tx>
            <c:strRef>
              <c:f>'NN loss'!$D$1</c:f>
              <c:strCache>
                <c:ptCount val="1"/>
                <c:pt idx="0">
                  <c:v>lr=0.005</c:v>
                </c:pt>
              </c:strCache>
            </c:strRef>
          </c:tx>
          <c:spPr>
            <a:ln w="6350" cap="rnd">
              <a:solidFill>
                <a:schemeClr val="accent4"/>
              </a:solidFill>
              <a:round/>
            </a:ln>
            <a:effectLst/>
          </c:spPr>
          <c:marker>
            <c:symbol val="none"/>
          </c:marker>
          <c:val>
            <c:numRef>
              <c:f>'NN loss'!$D$2:$D$5001</c:f>
              <c:numCache>
                <c:formatCode>General</c:formatCode>
                <c:ptCount val="5000"/>
                <c:pt idx="0">
                  <c:v>0.694663286209106</c:v>
                </c:pt>
                <c:pt idx="1">
                  <c:v>0.65743619203567505</c:v>
                </c:pt>
                <c:pt idx="2">
                  <c:v>0.63803553581237704</c:v>
                </c:pt>
                <c:pt idx="3">
                  <c:v>0.652490854263305</c:v>
                </c:pt>
                <c:pt idx="4">
                  <c:v>0.64335930347442605</c:v>
                </c:pt>
                <c:pt idx="5">
                  <c:v>0.64065718650817804</c:v>
                </c:pt>
                <c:pt idx="6">
                  <c:v>0.640142202377319</c:v>
                </c:pt>
                <c:pt idx="7">
                  <c:v>0.63513171672821001</c:v>
                </c:pt>
                <c:pt idx="8">
                  <c:v>0.62692475318908603</c:v>
                </c:pt>
                <c:pt idx="9">
                  <c:v>0.639123976230621</c:v>
                </c:pt>
                <c:pt idx="10">
                  <c:v>0.64593636989593495</c:v>
                </c:pt>
                <c:pt idx="11">
                  <c:v>0.64298993349075295</c:v>
                </c:pt>
                <c:pt idx="12">
                  <c:v>0.63597142696380604</c:v>
                </c:pt>
                <c:pt idx="13">
                  <c:v>0.63287585973739602</c:v>
                </c:pt>
                <c:pt idx="14">
                  <c:v>0.63669621944427401</c:v>
                </c:pt>
                <c:pt idx="15">
                  <c:v>0.63682669401168801</c:v>
                </c:pt>
                <c:pt idx="16">
                  <c:v>0.63401401042938199</c:v>
                </c:pt>
                <c:pt idx="17">
                  <c:v>0.63498497009277299</c:v>
                </c:pt>
                <c:pt idx="18">
                  <c:v>0.63715451955795199</c:v>
                </c:pt>
                <c:pt idx="19">
                  <c:v>0.63544350862502996</c:v>
                </c:pt>
                <c:pt idx="20">
                  <c:v>0.63148713111877397</c:v>
                </c:pt>
                <c:pt idx="21">
                  <c:v>0.63430440425872803</c:v>
                </c:pt>
                <c:pt idx="22">
                  <c:v>0.63435739278793302</c:v>
                </c:pt>
                <c:pt idx="23">
                  <c:v>0.63334912061691195</c:v>
                </c:pt>
                <c:pt idx="24">
                  <c:v>0.63339835405349698</c:v>
                </c:pt>
                <c:pt idx="25">
                  <c:v>0.63524436950683505</c:v>
                </c:pt>
                <c:pt idx="26">
                  <c:v>0.63309353590011597</c:v>
                </c:pt>
                <c:pt idx="27">
                  <c:v>0.632787466049194</c:v>
                </c:pt>
                <c:pt idx="28">
                  <c:v>0.63338232040405196</c:v>
                </c:pt>
                <c:pt idx="29">
                  <c:v>0.63288563489913896</c:v>
                </c:pt>
                <c:pt idx="30">
                  <c:v>0.63553345203399603</c:v>
                </c:pt>
                <c:pt idx="31">
                  <c:v>0.64039278030395497</c:v>
                </c:pt>
                <c:pt idx="32">
                  <c:v>0.63639259338378895</c:v>
                </c:pt>
                <c:pt idx="33">
                  <c:v>0.63227581977844205</c:v>
                </c:pt>
                <c:pt idx="34">
                  <c:v>0.63601291179656905</c:v>
                </c:pt>
                <c:pt idx="35">
                  <c:v>0.63447260856628396</c:v>
                </c:pt>
                <c:pt idx="36">
                  <c:v>0.63212198019027699</c:v>
                </c:pt>
                <c:pt idx="37">
                  <c:v>0.634554743766784</c:v>
                </c:pt>
                <c:pt idx="38">
                  <c:v>0.63572579622268599</c:v>
                </c:pt>
                <c:pt idx="39">
                  <c:v>0.63592064380645696</c:v>
                </c:pt>
                <c:pt idx="40">
                  <c:v>0.63166338205337502</c:v>
                </c:pt>
                <c:pt idx="41">
                  <c:v>0.63398498296737604</c:v>
                </c:pt>
                <c:pt idx="42">
                  <c:v>0.63032501935958796</c:v>
                </c:pt>
                <c:pt idx="43">
                  <c:v>0.63533312082290605</c:v>
                </c:pt>
                <c:pt idx="44">
                  <c:v>0.63186621665954501</c:v>
                </c:pt>
                <c:pt idx="45">
                  <c:v>0.63379693031311002</c:v>
                </c:pt>
                <c:pt idx="46">
                  <c:v>0.62649315595626798</c:v>
                </c:pt>
                <c:pt idx="47">
                  <c:v>0.63024532794952304</c:v>
                </c:pt>
                <c:pt idx="48">
                  <c:v>0.634565830230712</c:v>
                </c:pt>
                <c:pt idx="49">
                  <c:v>0.63903939723968495</c:v>
                </c:pt>
                <c:pt idx="50">
                  <c:v>0.63396924734115601</c:v>
                </c:pt>
                <c:pt idx="51">
                  <c:v>0.62849771976470903</c:v>
                </c:pt>
                <c:pt idx="52">
                  <c:v>0.635778188705444</c:v>
                </c:pt>
                <c:pt idx="53">
                  <c:v>0.64214956760406405</c:v>
                </c:pt>
                <c:pt idx="54">
                  <c:v>0.63351905345916704</c:v>
                </c:pt>
                <c:pt idx="55">
                  <c:v>0.63618481159210205</c:v>
                </c:pt>
                <c:pt idx="56">
                  <c:v>0.63095295429229703</c:v>
                </c:pt>
                <c:pt idx="57">
                  <c:v>0.62966531515121404</c:v>
                </c:pt>
                <c:pt idx="58">
                  <c:v>0.63549590110778797</c:v>
                </c:pt>
                <c:pt idx="59">
                  <c:v>0.63569360971450795</c:v>
                </c:pt>
                <c:pt idx="60">
                  <c:v>0.63562923669814997</c:v>
                </c:pt>
                <c:pt idx="61">
                  <c:v>0.637609243392944</c:v>
                </c:pt>
                <c:pt idx="62">
                  <c:v>0.63204544782638505</c:v>
                </c:pt>
                <c:pt idx="63">
                  <c:v>0.63606435060501099</c:v>
                </c:pt>
                <c:pt idx="64">
                  <c:v>0.63459610939025801</c:v>
                </c:pt>
                <c:pt idx="65">
                  <c:v>0.63400810956954901</c:v>
                </c:pt>
                <c:pt idx="66">
                  <c:v>0.63314163684844904</c:v>
                </c:pt>
                <c:pt idx="67">
                  <c:v>0.63407450914382901</c:v>
                </c:pt>
                <c:pt idx="68">
                  <c:v>0.63369166851043701</c:v>
                </c:pt>
                <c:pt idx="69">
                  <c:v>0.63346976041793801</c:v>
                </c:pt>
                <c:pt idx="70">
                  <c:v>0.63088375329971302</c:v>
                </c:pt>
                <c:pt idx="71">
                  <c:v>0.63145327568054199</c:v>
                </c:pt>
                <c:pt idx="72">
                  <c:v>0.63498991727828902</c:v>
                </c:pt>
                <c:pt idx="73">
                  <c:v>0.636838018894195</c:v>
                </c:pt>
                <c:pt idx="74">
                  <c:v>0.64090895652770996</c:v>
                </c:pt>
                <c:pt idx="75">
                  <c:v>0.63646197319030695</c:v>
                </c:pt>
                <c:pt idx="76">
                  <c:v>0.62994962930679299</c:v>
                </c:pt>
                <c:pt idx="77">
                  <c:v>0.63422095775604204</c:v>
                </c:pt>
                <c:pt idx="78">
                  <c:v>0.63731765747070301</c:v>
                </c:pt>
                <c:pt idx="79">
                  <c:v>0.63309389352798395</c:v>
                </c:pt>
                <c:pt idx="80">
                  <c:v>0.63329863548278797</c:v>
                </c:pt>
                <c:pt idx="81">
                  <c:v>0.63331079483032204</c:v>
                </c:pt>
                <c:pt idx="82">
                  <c:v>0.63439160585403398</c:v>
                </c:pt>
                <c:pt idx="83">
                  <c:v>0.63456887006759599</c:v>
                </c:pt>
                <c:pt idx="84">
                  <c:v>0.63342666625976496</c:v>
                </c:pt>
                <c:pt idx="85">
                  <c:v>0.63247972726821899</c:v>
                </c:pt>
                <c:pt idx="86">
                  <c:v>0.63239830732345503</c:v>
                </c:pt>
                <c:pt idx="87">
                  <c:v>0.63239419460296598</c:v>
                </c:pt>
                <c:pt idx="88">
                  <c:v>0.63382542133331299</c:v>
                </c:pt>
                <c:pt idx="89">
                  <c:v>0.636161148548126</c:v>
                </c:pt>
                <c:pt idx="90">
                  <c:v>0.63476192951202304</c:v>
                </c:pt>
                <c:pt idx="91">
                  <c:v>0.63255095481872503</c:v>
                </c:pt>
                <c:pt idx="92">
                  <c:v>0.63558691740036</c:v>
                </c:pt>
                <c:pt idx="93">
                  <c:v>0.63430005311965898</c:v>
                </c:pt>
                <c:pt idx="94">
                  <c:v>0.63442319631576505</c:v>
                </c:pt>
                <c:pt idx="95">
                  <c:v>0.63376659154891901</c:v>
                </c:pt>
                <c:pt idx="96">
                  <c:v>0.63290011882781905</c:v>
                </c:pt>
                <c:pt idx="97">
                  <c:v>0.63268846273422197</c:v>
                </c:pt>
                <c:pt idx="98">
                  <c:v>0.63587188720703103</c:v>
                </c:pt>
                <c:pt idx="99">
                  <c:v>0.63372617959976196</c:v>
                </c:pt>
                <c:pt idx="100">
                  <c:v>0.63292449712753296</c:v>
                </c:pt>
                <c:pt idx="101">
                  <c:v>0.63508838415145796</c:v>
                </c:pt>
                <c:pt idx="102">
                  <c:v>0.63452172279357899</c:v>
                </c:pt>
                <c:pt idx="103">
                  <c:v>0.63231670856475797</c:v>
                </c:pt>
                <c:pt idx="104">
                  <c:v>0.63549041748046797</c:v>
                </c:pt>
                <c:pt idx="105">
                  <c:v>0.63350301980972201</c:v>
                </c:pt>
                <c:pt idx="106">
                  <c:v>0.63401812314987105</c:v>
                </c:pt>
                <c:pt idx="107">
                  <c:v>0.63261592388152998</c:v>
                </c:pt>
                <c:pt idx="108">
                  <c:v>0.63182419538497903</c:v>
                </c:pt>
                <c:pt idx="109">
                  <c:v>0.63432514667510898</c:v>
                </c:pt>
                <c:pt idx="110">
                  <c:v>0.63379073143005304</c:v>
                </c:pt>
                <c:pt idx="111">
                  <c:v>0.63258033990859897</c:v>
                </c:pt>
                <c:pt idx="112">
                  <c:v>0.63328629732131902</c:v>
                </c:pt>
                <c:pt idx="113">
                  <c:v>0.63139295578002896</c:v>
                </c:pt>
                <c:pt idx="114">
                  <c:v>0.63190793991088801</c:v>
                </c:pt>
                <c:pt idx="115">
                  <c:v>0.63308525085449197</c:v>
                </c:pt>
                <c:pt idx="116">
                  <c:v>0.63678425550460804</c:v>
                </c:pt>
                <c:pt idx="117">
                  <c:v>0.63403970003127996</c:v>
                </c:pt>
                <c:pt idx="118">
                  <c:v>0.63472616672515803</c:v>
                </c:pt>
                <c:pt idx="119">
                  <c:v>0.63314169645309404</c:v>
                </c:pt>
                <c:pt idx="120">
                  <c:v>0.63471889495849598</c:v>
                </c:pt>
                <c:pt idx="121">
                  <c:v>0.63215953111648504</c:v>
                </c:pt>
                <c:pt idx="122">
                  <c:v>0.63244998455047596</c:v>
                </c:pt>
                <c:pt idx="123">
                  <c:v>0.633142709732055</c:v>
                </c:pt>
                <c:pt idx="124">
                  <c:v>0.63702422380447299</c:v>
                </c:pt>
                <c:pt idx="125">
                  <c:v>0.63732129335403398</c:v>
                </c:pt>
                <c:pt idx="126">
                  <c:v>0.63532400131225497</c:v>
                </c:pt>
                <c:pt idx="127">
                  <c:v>0.63240116834640503</c:v>
                </c:pt>
                <c:pt idx="128">
                  <c:v>0.63391274213790805</c:v>
                </c:pt>
                <c:pt idx="129">
                  <c:v>0.63359844684600797</c:v>
                </c:pt>
                <c:pt idx="130">
                  <c:v>0.63412719964981001</c:v>
                </c:pt>
                <c:pt idx="131">
                  <c:v>0.63498091697692804</c:v>
                </c:pt>
                <c:pt idx="132">
                  <c:v>0.63456898927688599</c:v>
                </c:pt>
                <c:pt idx="133">
                  <c:v>0.63373672962188698</c:v>
                </c:pt>
                <c:pt idx="134">
                  <c:v>0.63297045230865401</c:v>
                </c:pt>
                <c:pt idx="135">
                  <c:v>0.63415557146072299</c:v>
                </c:pt>
                <c:pt idx="136">
                  <c:v>0.634171903133392</c:v>
                </c:pt>
                <c:pt idx="137">
                  <c:v>0.63263618946075395</c:v>
                </c:pt>
                <c:pt idx="138">
                  <c:v>0.63475978374481201</c:v>
                </c:pt>
                <c:pt idx="139">
                  <c:v>0.63310557603836004</c:v>
                </c:pt>
                <c:pt idx="140">
                  <c:v>0.63426578044891302</c:v>
                </c:pt>
                <c:pt idx="141">
                  <c:v>0.63315695524215698</c:v>
                </c:pt>
                <c:pt idx="142">
                  <c:v>0.633997201919555</c:v>
                </c:pt>
                <c:pt idx="143">
                  <c:v>0.63273036479949896</c:v>
                </c:pt>
                <c:pt idx="144">
                  <c:v>0.63472563028335505</c:v>
                </c:pt>
                <c:pt idx="145">
                  <c:v>0.632354855537414</c:v>
                </c:pt>
                <c:pt idx="146">
                  <c:v>0.63174569606780995</c:v>
                </c:pt>
                <c:pt idx="147">
                  <c:v>0.63438594341277998</c:v>
                </c:pt>
                <c:pt idx="148">
                  <c:v>0.633902788162231</c:v>
                </c:pt>
                <c:pt idx="149">
                  <c:v>0.63390594720840399</c:v>
                </c:pt>
                <c:pt idx="150">
                  <c:v>0.63348984718322698</c:v>
                </c:pt>
                <c:pt idx="151">
                  <c:v>0.63401508331298795</c:v>
                </c:pt>
                <c:pt idx="152">
                  <c:v>0.63579177856445301</c:v>
                </c:pt>
                <c:pt idx="153">
                  <c:v>0.63443243503570501</c:v>
                </c:pt>
                <c:pt idx="154">
                  <c:v>0.633880734443664</c:v>
                </c:pt>
                <c:pt idx="155">
                  <c:v>0.63386017084121704</c:v>
                </c:pt>
                <c:pt idx="156">
                  <c:v>0.63421559333801203</c:v>
                </c:pt>
                <c:pt idx="157">
                  <c:v>0.63230133056640603</c:v>
                </c:pt>
                <c:pt idx="158">
                  <c:v>0.63324660062789895</c:v>
                </c:pt>
                <c:pt idx="159">
                  <c:v>0.63306975364685003</c:v>
                </c:pt>
                <c:pt idx="160">
                  <c:v>0.63454836606979304</c:v>
                </c:pt>
                <c:pt idx="161">
                  <c:v>0.63414072990417403</c:v>
                </c:pt>
                <c:pt idx="162">
                  <c:v>0.63382619619369496</c:v>
                </c:pt>
                <c:pt idx="163">
                  <c:v>0.63376200199127197</c:v>
                </c:pt>
                <c:pt idx="164">
                  <c:v>0.63399815559387196</c:v>
                </c:pt>
                <c:pt idx="165">
                  <c:v>0.63309341669082597</c:v>
                </c:pt>
                <c:pt idx="166">
                  <c:v>0.63335025310516302</c:v>
                </c:pt>
                <c:pt idx="167">
                  <c:v>0.63354265689849798</c:v>
                </c:pt>
                <c:pt idx="168">
                  <c:v>0.634690821170806</c:v>
                </c:pt>
                <c:pt idx="169">
                  <c:v>0.63113903999328602</c:v>
                </c:pt>
                <c:pt idx="170">
                  <c:v>0.635672867298126</c:v>
                </c:pt>
                <c:pt idx="171">
                  <c:v>0.63339328765869096</c:v>
                </c:pt>
                <c:pt idx="172">
                  <c:v>0.632512986660003</c:v>
                </c:pt>
                <c:pt idx="173">
                  <c:v>0.63323336839675903</c:v>
                </c:pt>
                <c:pt idx="174">
                  <c:v>0.63543558120727495</c:v>
                </c:pt>
                <c:pt idx="175">
                  <c:v>0.63039791584014804</c:v>
                </c:pt>
                <c:pt idx="176">
                  <c:v>0.63607776165008501</c:v>
                </c:pt>
                <c:pt idx="177">
                  <c:v>0.62949651479721003</c:v>
                </c:pt>
                <c:pt idx="178">
                  <c:v>0.63548827171325595</c:v>
                </c:pt>
                <c:pt idx="179">
                  <c:v>0.63749039173126198</c:v>
                </c:pt>
                <c:pt idx="180">
                  <c:v>0.63794821500778198</c:v>
                </c:pt>
                <c:pt idx="181">
                  <c:v>0.63320779800414995</c:v>
                </c:pt>
                <c:pt idx="182">
                  <c:v>0.63686507940292303</c:v>
                </c:pt>
                <c:pt idx="183">
                  <c:v>0.63336670398712103</c:v>
                </c:pt>
                <c:pt idx="184">
                  <c:v>0.63390362262725797</c:v>
                </c:pt>
                <c:pt idx="185">
                  <c:v>0.63512003421783403</c:v>
                </c:pt>
                <c:pt idx="186">
                  <c:v>0.63470053672790505</c:v>
                </c:pt>
                <c:pt idx="187">
                  <c:v>0.63405942916870095</c:v>
                </c:pt>
                <c:pt idx="188">
                  <c:v>0.63366073369979803</c:v>
                </c:pt>
                <c:pt idx="189">
                  <c:v>0.63406783342361395</c:v>
                </c:pt>
                <c:pt idx="190">
                  <c:v>0.63481909036636297</c:v>
                </c:pt>
                <c:pt idx="191">
                  <c:v>0.63296353816985995</c:v>
                </c:pt>
                <c:pt idx="192">
                  <c:v>0.63293933868408203</c:v>
                </c:pt>
                <c:pt idx="193">
                  <c:v>0.63263893127441395</c:v>
                </c:pt>
                <c:pt idx="194">
                  <c:v>0.633062124252319</c:v>
                </c:pt>
                <c:pt idx="195">
                  <c:v>0.63289737701416005</c:v>
                </c:pt>
                <c:pt idx="196">
                  <c:v>0.63509553670883101</c:v>
                </c:pt>
                <c:pt idx="197">
                  <c:v>0.63309133052825906</c:v>
                </c:pt>
                <c:pt idx="198">
                  <c:v>0.63340747356414795</c:v>
                </c:pt>
                <c:pt idx="199">
                  <c:v>0.63324069976806596</c:v>
                </c:pt>
                <c:pt idx="200">
                  <c:v>0.63225257396697998</c:v>
                </c:pt>
                <c:pt idx="201">
                  <c:v>0.63485980033874501</c:v>
                </c:pt>
                <c:pt idx="202">
                  <c:v>0.63147389888763406</c:v>
                </c:pt>
                <c:pt idx="203">
                  <c:v>0.63424748182296697</c:v>
                </c:pt>
                <c:pt idx="204">
                  <c:v>0.63554036617278997</c:v>
                </c:pt>
                <c:pt idx="205">
                  <c:v>0.63467228412628096</c:v>
                </c:pt>
                <c:pt idx="206">
                  <c:v>0.63523203134536699</c:v>
                </c:pt>
                <c:pt idx="207">
                  <c:v>0.63256698846817005</c:v>
                </c:pt>
                <c:pt idx="208">
                  <c:v>0.63318884372711104</c:v>
                </c:pt>
                <c:pt idx="209">
                  <c:v>0.63337409496307295</c:v>
                </c:pt>
                <c:pt idx="210">
                  <c:v>0.63225060701370195</c:v>
                </c:pt>
                <c:pt idx="211">
                  <c:v>0.63387358188629095</c:v>
                </c:pt>
                <c:pt idx="212">
                  <c:v>0.63203823566436701</c:v>
                </c:pt>
                <c:pt idx="213">
                  <c:v>0.63440608978271396</c:v>
                </c:pt>
                <c:pt idx="214">
                  <c:v>0.63279175758361805</c:v>
                </c:pt>
                <c:pt idx="215">
                  <c:v>0.62917339801788297</c:v>
                </c:pt>
                <c:pt idx="216">
                  <c:v>0.63192313909530595</c:v>
                </c:pt>
                <c:pt idx="217">
                  <c:v>0.63411140441894498</c:v>
                </c:pt>
                <c:pt idx="218">
                  <c:v>0.63453924655914296</c:v>
                </c:pt>
                <c:pt idx="219">
                  <c:v>0.63707792758941595</c:v>
                </c:pt>
                <c:pt idx="220">
                  <c:v>0.63053399324417103</c:v>
                </c:pt>
                <c:pt idx="221">
                  <c:v>0.63775241374969405</c:v>
                </c:pt>
                <c:pt idx="222">
                  <c:v>0.63719189167022705</c:v>
                </c:pt>
                <c:pt idx="223">
                  <c:v>0.63153141736984197</c:v>
                </c:pt>
                <c:pt idx="224">
                  <c:v>0.63492876291275002</c:v>
                </c:pt>
                <c:pt idx="225">
                  <c:v>0.63304173946380604</c:v>
                </c:pt>
                <c:pt idx="226">
                  <c:v>0.63290065526962203</c:v>
                </c:pt>
                <c:pt idx="227">
                  <c:v>0.63384628295898404</c:v>
                </c:pt>
                <c:pt idx="228">
                  <c:v>0.63215619325637795</c:v>
                </c:pt>
                <c:pt idx="229">
                  <c:v>0.63949376344680697</c:v>
                </c:pt>
                <c:pt idx="230">
                  <c:v>0.63290852308273304</c:v>
                </c:pt>
                <c:pt idx="231">
                  <c:v>0.63463473320007302</c:v>
                </c:pt>
                <c:pt idx="232">
                  <c:v>0.63212239742278997</c:v>
                </c:pt>
                <c:pt idx="233">
                  <c:v>0.63293361663818304</c:v>
                </c:pt>
                <c:pt idx="234">
                  <c:v>0.63493031263351396</c:v>
                </c:pt>
                <c:pt idx="235">
                  <c:v>0.63239896297454801</c:v>
                </c:pt>
                <c:pt idx="236">
                  <c:v>0.63479417562484697</c:v>
                </c:pt>
                <c:pt idx="237">
                  <c:v>0.63133740425109797</c:v>
                </c:pt>
                <c:pt idx="238">
                  <c:v>0.63341259956359797</c:v>
                </c:pt>
                <c:pt idx="239">
                  <c:v>0.63376271724700906</c:v>
                </c:pt>
                <c:pt idx="240">
                  <c:v>0.63252699375152499</c:v>
                </c:pt>
                <c:pt idx="241">
                  <c:v>0.63383841514587402</c:v>
                </c:pt>
                <c:pt idx="242">
                  <c:v>0.63508337736129705</c:v>
                </c:pt>
                <c:pt idx="243">
                  <c:v>0.63998836278915405</c:v>
                </c:pt>
                <c:pt idx="244">
                  <c:v>0.63087862730026201</c:v>
                </c:pt>
                <c:pt idx="245">
                  <c:v>0.63226240873336703</c:v>
                </c:pt>
                <c:pt idx="246">
                  <c:v>0.63693541288375799</c:v>
                </c:pt>
                <c:pt idx="247">
                  <c:v>0.63443523645401001</c:v>
                </c:pt>
                <c:pt idx="248">
                  <c:v>0.63283056020736606</c:v>
                </c:pt>
                <c:pt idx="249">
                  <c:v>0.63590061664581299</c:v>
                </c:pt>
                <c:pt idx="250">
                  <c:v>0.63269096612930298</c:v>
                </c:pt>
                <c:pt idx="251">
                  <c:v>0.63336753845214799</c:v>
                </c:pt>
                <c:pt idx="252">
                  <c:v>0.63522917032241799</c:v>
                </c:pt>
                <c:pt idx="253">
                  <c:v>0.63441985845565796</c:v>
                </c:pt>
                <c:pt idx="254">
                  <c:v>0.63397586345672596</c:v>
                </c:pt>
                <c:pt idx="255">
                  <c:v>0.63360989093780495</c:v>
                </c:pt>
                <c:pt idx="256">
                  <c:v>0.63341766595840399</c:v>
                </c:pt>
                <c:pt idx="257">
                  <c:v>0.63355469703674305</c:v>
                </c:pt>
                <c:pt idx="258">
                  <c:v>0.63417047262191695</c:v>
                </c:pt>
                <c:pt idx="259">
                  <c:v>0.63397425413131703</c:v>
                </c:pt>
                <c:pt idx="260">
                  <c:v>0.63265466690063399</c:v>
                </c:pt>
                <c:pt idx="261">
                  <c:v>0.63367122411727905</c:v>
                </c:pt>
                <c:pt idx="262">
                  <c:v>0.63307690620422297</c:v>
                </c:pt>
                <c:pt idx="263">
                  <c:v>0.63284051418304399</c:v>
                </c:pt>
                <c:pt idx="264">
                  <c:v>0.63296496868133501</c:v>
                </c:pt>
                <c:pt idx="265">
                  <c:v>0.63233745098114003</c:v>
                </c:pt>
                <c:pt idx="266">
                  <c:v>0.63321441411972001</c:v>
                </c:pt>
                <c:pt idx="267">
                  <c:v>0.632055044174194</c:v>
                </c:pt>
                <c:pt idx="268">
                  <c:v>0.63607490062713601</c:v>
                </c:pt>
                <c:pt idx="269">
                  <c:v>0.63320207595825195</c:v>
                </c:pt>
                <c:pt idx="270">
                  <c:v>0.63561314344406095</c:v>
                </c:pt>
                <c:pt idx="271">
                  <c:v>0.639931440353393</c:v>
                </c:pt>
                <c:pt idx="272">
                  <c:v>0.63752019405364901</c:v>
                </c:pt>
                <c:pt idx="273">
                  <c:v>0.632490694522857</c:v>
                </c:pt>
                <c:pt idx="274">
                  <c:v>0.63391560316085804</c:v>
                </c:pt>
                <c:pt idx="275">
                  <c:v>0.63338977098464899</c:v>
                </c:pt>
                <c:pt idx="276">
                  <c:v>0.63347452878952004</c:v>
                </c:pt>
                <c:pt idx="277">
                  <c:v>0.63352155685424805</c:v>
                </c:pt>
                <c:pt idx="278">
                  <c:v>0.63302075862884499</c:v>
                </c:pt>
                <c:pt idx="279">
                  <c:v>0.63299351930618197</c:v>
                </c:pt>
                <c:pt idx="280">
                  <c:v>0.63301038742065396</c:v>
                </c:pt>
                <c:pt idx="281">
                  <c:v>0.63307970762252797</c:v>
                </c:pt>
                <c:pt idx="282">
                  <c:v>0.63209825754165605</c:v>
                </c:pt>
                <c:pt idx="283">
                  <c:v>0.63359391689300504</c:v>
                </c:pt>
                <c:pt idx="284">
                  <c:v>0.63454121351241999</c:v>
                </c:pt>
                <c:pt idx="285">
                  <c:v>0.62981271743774403</c:v>
                </c:pt>
                <c:pt idx="286">
                  <c:v>0.63269174098968495</c:v>
                </c:pt>
                <c:pt idx="287">
                  <c:v>0.63693302869796697</c:v>
                </c:pt>
                <c:pt idx="288">
                  <c:v>0.63092285394668501</c:v>
                </c:pt>
                <c:pt idx="289">
                  <c:v>0.63759148120880105</c:v>
                </c:pt>
                <c:pt idx="290">
                  <c:v>0.63999009132385198</c:v>
                </c:pt>
                <c:pt idx="291">
                  <c:v>0.63697707653045599</c:v>
                </c:pt>
                <c:pt idx="292">
                  <c:v>0.63604420423507602</c:v>
                </c:pt>
                <c:pt idx="293">
                  <c:v>0.63391816616058305</c:v>
                </c:pt>
                <c:pt idx="294">
                  <c:v>0.63243502378463701</c:v>
                </c:pt>
                <c:pt idx="295">
                  <c:v>0.63593810796737604</c:v>
                </c:pt>
                <c:pt idx="296">
                  <c:v>0.63131511211395197</c:v>
                </c:pt>
                <c:pt idx="297">
                  <c:v>0.63480520248412997</c:v>
                </c:pt>
                <c:pt idx="298">
                  <c:v>0.63311493396759</c:v>
                </c:pt>
                <c:pt idx="299">
                  <c:v>0.63442021608352595</c:v>
                </c:pt>
                <c:pt idx="300">
                  <c:v>0.63443607091903598</c:v>
                </c:pt>
                <c:pt idx="301">
                  <c:v>0.63465303182601895</c:v>
                </c:pt>
                <c:pt idx="302">
                  <c:v>0.63357591629028298</c:v>
                </c:pt>
                <c:pt idx="303">
                  <c:v>0.63410276174545199</c:v>
                </c:pt>
                <c:pt idx="304">
                  <c:v>0.63395613431930498</c:v>
                </c:pt>
                <c:pt idx="305">
                  <c:v>0.63332772254943803</c:v>
                </c:pt>
                <c:pt idx="306">
                  <c:v>0.63285654783248901</c:v>
                </c:pt>
                <c:pt idx="307">
                  <c:v>0.63596028089523304</c:v>
                </c:pt>
                <c:pt idx="308">
                  <c:v>0.630926072597503</c:v>
                </c:pt>
                <c:pt idx="309">
                  <c:v>0.63344722986221302</c:v>
                </c:pt>
                <c:pt idx="310">
                  <c:v>0.63224905729293801</c:v>
                </c:pt>
                <c:pt idx="311">
                  <c:v>0.63036030530929499</c:v>
                </c:pt>
                <c:pt idx="312">
                  <c:v>0.63393259048461903</c:v>
                </c:pt>
                <c:pt idx="313">
                  <c:v>0.63438123464584295</c:v>
                </c:pt>
                <c:pt idx="314">
                  <c:v>0.62646621465682895</c:v>
                </c:pt>
                <c:pt idx="315">
                  <c:v>0.63622653484344405</c:v>
                </c:pt>
                <c:pt idx="316">
                  <c:v>0.63222748041152899</c:v>
                </c:pt>
                <c:pt idx="317">
                  <c:v>0.64736777544021595</c:v>
                </c:pt>
                <c:pt idx="318">
                  <c:v>0.63703358173370295</c:v>
                </c:pt>
                <c:pt idx="319">
                  <c:v>0.63235616683959905</c:v>
                </c:pt>
                <c:pt idx="320">
                  <c:v>0.63305068016052202</c:v>
                </c:pt>
                <c:pt idx="321">
                  <c:v>0.63738006353378296</c:v>
                </c:pt>
                <c:pt idx="322">
                  <c:v>0.63489675521850497</c:v>
                </c:pt>
                <c:pt idx="323">
                  <c:v>0.63411277532577504</c:v>
                </c:pt>
                <c:pt idx="324">
                  <c:v>0.632981836795806</c:v>
                </c:pt>
                <c:pt idx="325">
                  <c:v>0.63252818584442105</c:v>
                </c:pt>
                <c:pt idx="326">
                  <c:v>0.63465565443038896</c:v>
                </c:pt>
                <c:pt idx="327">
                  <c:v>0.63291704654693604</c:v>
                </c:pt>
                <c:pt idx="328">
                  <c:v>0.63595050573348999</c:v>
                </c:pt>
                <c:pt idx="329">
                  <c:v>0.63531035184860196</c:v>
                </c:pt>
                <c:pt idx="330">
                  <c:v>0.63362371921539296</c:v>
                </c:pt>
                <c:pt idx="331">
                  <c:v>0.63469451665878296</c:v>
                </c:pt>
                <c:pt idx="332">
                  <c:v>0.63366878032684304</c:v>
                </c:pt>
                <c:pt idx="333">
                  <c:v>0.63316386938095004</c:v>
                </c:pt>
                <c:pt idx="334">
                  <c:v>0.63529473543167103</c:v>
                </c:pt>
                <c:pt idx="335">
                  <c:v>0.63368886709213201</c:v>
                </c:pt>
                <c:pt idx="336">
                  <c:v>0.63166058063507002</c:v>
                </c:pt>
                <c:pt idx="337">
                  <c:v>0.630973100662231</c:v>
                </c:pt>
                <c:pt idx="338">
                  <c:v>0.63316541910171498</c:v>
                </c:pt>
                <c:pt idx="339">
                  <c:v>0.64057254791259699</c:v>
                </c:pt>
                <c:pt idx="340">
                  <c:v>0.63391584157943703</c:v>
                </c:pt>
                <c:pt idx="341">
                  <c:v>0.63674283027648904</c:v>
                </c:pt>
                <c:pt idx="342">
                  <c:v>0.63436132669448797</c:v>
                </c:pt>
                <c:pt idx="343">
                  <c:v>0.63234013319015503</c:v>
                </c:pt>
                <c:pt idx="344">
                  <c:v>0.63240522146224898</c:v>
                </c:pt>
                <c:pt idx="345">
                  <c:v>0.63328367471694902</c:v>
                </c:pt>
                <c:pt idx="346">
                  <c:v>0.63324290513992298</c:v>
                </c:pt>
                <c:pt idx="347">
                  <c:v>0.63434737920761097</c:v>
                </c:pt>
                <c:pt idx="348">
                  <c:v>0.634282886981964</c:v>
                </c:pt>
                <c:pt idx="349">
                  <c:v>0.63169533014297397</c:v>
                </c:pt>
                <c:pt idx="350">
                  <c:v>0.63274794816970803</c:v>
                </c:pt>
                <c:pt idx="351">
                  <c:v>0.63355928659438998</c:v>
                </c:pt>
                <c:pt idx="352">
                  <c:v>0.63489061594009399</c:v>
                </c:pt>
                <c:pt idx="353">
                  <c:v>0.63516938686370805</c:v>
                </c:pt>
                <c:pt idx="354">
                  <c:v>0.63584375381469704</c:v>
                </c:pt>
                <c:pt idx="355">
                  <c:v>0.63152313232421797</c:v>
                </c:pt>
                <c:pt idx="356">
                  <c:v>0.63490867614746005</c:v>
                </c:pt>
                <c:pt idx="357">
                  <c:v>0.63538342714309604</c:v>
                </c:pt>
                <c:pt idx="358">
                  <c:v>0.63264679908752397</c:v>
                </c:pt>
                <c:pt idx="359">
                  <c:v>0.63234186172485296</c:v>
                </c:pt>
                <c:pt idx="360">
                  <c:v>0.63367104530334395</c:v>
                </c:pt>
                <c:pt idx="361">
                  <c:v>0.63436871767044001</c:v>
                </c:pt>
                <c:pt idx="362">
                  <c:v>0.63256418704986495</c:v>
                </c:pt>
                <c:pt idx="363">
                  <c:v>0.63331240415573098</c:v>
                </c:pt>
                <c:pt idx="364">
                  <c:v>0.63106405735015803</c:v>
                </c:pt>
                <c:pt idx="365">
                  <c:v>0.634968042373657</c:v>
                </c:pt>
                <c:pt idx="366">
                  <c:v>0.63088285923004095</c:v>
                </c:pt>
                <c:pt idx="367">
                  <c:v>0.63003474473953203</c:v>
                </c:pt>
                <c:pt idx="368">
                  <c:v>0.63506108522415095</c:v>
                </c:pt>
                <c:pt idx="369">
                  <c:v>0.63398361206054599</c:v>
                </c:pt>
                <c:pt idx="370">
                  <c:v>0.63669586181640603</c:v>
                </c:pt>
                <c:pt idx="371">
                  <c:v>0.63335150480270297</c:v>
                </c:pt>
                <c:pt idx="372">
                  <c:v>0.63830119371414096</c:v>
                </c:pt>
                <c:pt idx="373">
                  <c:v>0.63508665561676003</c:v>
                </c:pt>
                <c:pt idx="374">
                  <c:v>0.63375443220138505</c:v>
                </c:pt>
                <c:pt idx="375">
                  <c:v>0.63547426462173395</c:v>
                </c:pt>
                <c:pt idx="376">
                  <c:v>0.63351631164550704</c:v>
                </c:pt>
                <c:pt idx="377">
                  <c:v>0.63306152820587103</c:v>
                </c:pt>
                <c:pt idx="378">
                  <c:v>0.63316386938095004</c:v>
                </c:pt>
                <c:pt idx="379">
                  <c:v>0.63462018966674805</c:v>
                </c:pt>
                <c:pt idx="380">
                  <c:v>0.63298696279525701</c:v>
                </c:pt>
                <c:pt idx="381">
                  <c:v>0.63442188501357999</c:v>
                </c:pt>
                <c:pt idx="382">
                  <c:v>0.63461136817932096</c:v>
                </c:pt>
                <c:pt idx="383">
                  <c:v>0.63388764858245805</c:v>
                </c:pt>
                <c:pt idx="384">
                  <c:v>0.63393527269363403</c:v>
                </c:pt>
                <c:pt idx="385">
                  <c:v>0.63380074501037598</c:v>
                </c:pt>
                <c:pt idx="386">
                  <c:v>0.63349342346191395</c:v>
                </c:pt>
                <c:pt idx="387">
                  <c:v>0.63305562734603804</c:v>
                </c:pt>
                <c:pt idx="388">
                  <c:v>0.63273096084594704</c:v>
                </c:pt>
                <c:pt idx="389">
                  <c:v>0.63277482986450195</c:v>
                </c:pt>
                <c:pt idx="390">
                  <c:v>0.63344883918762196</c:v>
                </c:pt>
                <c:pt idx="391">
                  <c:v>0.63354170322418202</c:v>
                </c:pt>
                <c:pt idx="392">
                  <c:v>0.63285744190215998</c:v>
                </c:pt>
                <c:pt idx="393">
                  <c:v>0.63489377498626698</c:v>
                </c:pt>
                <c:pt idx="394">
                  <c:v>0.63376992940902699</c:v>
                </c:pt>
                <c:pt idx="395">
                  <c:v>0.63474756479263295</c:v>
                </c:pt>
                <c:pt idx="396">
                  <c:v>0.63323390483856201</c:v>
                </c:pt>
                <c:pt idx="397">
                  <c:v>0.63219708204269398</c:v>
                </c:pt>
                <c:pt idx="398">
                  <c:v>0.63448578119277899</c:v>
                </c:pt>
                <c:pt idx="399">
                  <c:v>0.63265907764434803</c:v>
                </c:pt>
                <c:pt idx="400">
                  <c:v>0.63423532247543302</c:v>
                </c:pt>
                <c:pt idx="401">
                  <c:v>0.63488376140594405</c:v>
                </c:pt>
                <c:pt idx="402">
                  <c:v>0.63295423984527499</c:v>
                </c:pt>
                <c:pt idx="403">
                  <c:v>0.632002353668212</c:v>
                </c:pt>
                <c:pt idx="404">
                  <c:v>0.633714199066162</c:v>
                </c:pt>
                <c:pt idx="405">
                  <c:v>0.63272297382354703</c:v>
                </c:pt>
                <c:pt idx="406">
                  <c:v>0.63265848159789995</c:v>
                </c:pt>
                <c:pt idx="407">
                  <c:v>0.631994128227233</c:v>
                </c:pt>
                <c:pt idx="408">
                  <c:v>0.63455092906951904</c:v>
                </c:pt>
                <c:pt idx="409">
                  <c:v>0.63192915916442804</c:v>
                </c:pt>
                <c:pt idx="410">
                  <c:v>0.637828588485717</c:v>
                </c:pt>
                <c:pt idx="411">
                  <c:v>0.63364297151565496</c:v>
                </c:pt>
                <c:pt idx="412">
                  <c:v>0.63699555397033603</c:v>
                </c:pt>
                <c:pt idx="413">
                  <c:v>0.63561964035034102</c:v>
                </c:pt>
                <c:pt idx="414">
                  <c:v>0.63459491729736295</c:v>
                </c:pt>
                <c:pt idx="415">
                  <c:v>0.63363605737686102</c:v>
                </c:pt>
                <c:pt idx="416">
                  <c:v>0.63269674777984597</c:v>
                </c:pt>
                <c:pt idx="417">
                  <c:v>0.63316959142684903</c:v>
                </c:pt>
                <c:pt idx="418">
                  <c:v>0.63346827030181796</c:v>
                </c:pt>
                <c:pt idx="419">
                  <c:v>0.633048355579376</c:v>
                </c:pt>
                <c:pt idx="420">
                  <c:v>0.63224273920059204</c:v>
                </c:pt>
                <c:pt idx="421">
                  <c:v>0.63325983285903897</c:v>
                </c:pt>
                <c:pt idx="422">
                  <c:v>0.63384526968002297</c:v>
                </c:pt>
                <c:pt idx="423">
                  <c:v>0.63288277387618996</c:v>
                </c:pt>
                <c:pt idx="424">
                  <c:v>0.63320267200469904</c:v>
                </c:pt>
                <c:pt idx="425">
                  <c:v>0.63369786739349299</c:v>
                </c:pt>
                <c:pt idx="426">
                  <c:v>0.63255387544631902</c:v>
                </c:pt>
                <c:pt idx="427">
                  <c:v>0.63310796022415095</c:v>
                </c:pt>
                <c:pt idx="428">
                  <c:v>0.63422757387161199</c:v>
                </c:pt>
                <c:pt idx="429">
                  <c:v>0.63406509160995395</c:v>
                </c:pt>
                <c:pt idx="430">
                  <c:v>0.63270854949951105</c:v>
                </c:pt>
                <c:pt idx="431">
                  <c:v>0.63350844383239702</c:v>
                </c:pt>
                <c:pt idx="432">
                  <c:v>0.63638556003570501</c:v>
                </c:pt>
                <c:pt idx="433">
                  <c:v>0.63422518968582098</c:v>
                </c:pt>
                <c:pt idx="434">
                  <c:v>0.63259685039520197</c:v>
                </c:pt>
                <c:pt idx="435">
                  <c:v>0.63286405801773005</c:v>
                </c:pt>
                <c:pt idx="436">
                  <c:v>0.63433039188384999</c:v>
                </c:pt>
                <c:pt idx="437">
                  <c:v>0.63284295797348</c:v>
                </c:pt>
                <c:pt idx="438">
                  <c:v>0.63436871767044001</c:v>
                </c:pt>
                <c:pt idx="439">
                  <c:v>0.63722825050354004</c:v>
                </c:pt>
                <c:pt idx="440">
                  <c:v>0.63511461019515902</c:v>
                </c:pt>
                <c:pt idx="441">
                  <c:v>0.63189113140106201</c:v>
                </c:pt>
                <c:pt idx="442">
                  <c:v>0.63530743122100797</c:v>
                </c:pt>
                <c:pt idx="443">
                  <c:v>0.63305044174194303</c:v>
                </c:pt>
                <c:pt idx="444">
                  <c:v>0.63379669189453103</c:v>
                </c:pt>
                <c:pt idx="445">
                  <c:v>0.63216775655746404</c:v>
                </c:pt>
                <c:pt idx="446">
                  <c:v>0.63462460041046098</c:v>
                </c:pt>
                <c:pt idx="447">
                  <c:v>0.63437759876251198</c:v>
                </c:pt>
                <c:pt idx="448">
                  <c:v>0.63293689489364602</c:v>
                </c:pt>
                <c:pt idx="449">
                  <c:v>0.63357639312744096</c:v>
                </c:pt>
                <c:pt idx="450">
                  <c:v>0.63394629955291704</c:v>
                </c:pt>
                <c:pt idx="451">
                  <c:v>0.63281792402267401</c:v>
                </c:pt>
                <c:pt idx="452">
                  <c:v>0.63339120149612405</c:v>
                </c:pt>
                <c:pt idx="453">
                  <c:v>0.63357353210449197</c:v>
                </c:pt>
                <c:pt idx="454">
                  <c:v>0.63348698616027799</c:v>
                </c:pt>
                <c:pt idx="455">
                  <c:v>0.63314741849899203</c:v>
                </c:pt>
                <c:pt idx="456">
                  <c:v>0.63364028930663996</c:v>
                </c:pt>
                <c:pt idx="457">
                  <c:v>0.63389194011688199</c:v>
                </c:pt>
                <c:pt idx="458">
                  <c:v>0.63359045982360795</c:v>
                </c:pt>
                <c:pt idx="459">
                  <c:v>0.63433724641799905</c:v>
                </c:pt>
                <c:pt idx="460">
                  <c:v>0.63388925790786699</c:v>
                </c:pt>
                <c:pt idx="461">
                  <c:v>0.63407039642333896</c:v>
                </c:pt>
                <c:pt idx="462">
                  <c:v>0.63372683525085405</c:v>
                </c:pt>
                <c:pt idx="463">
                  <c:v>0.63374131917953402</c:v>
                </c:pt>
                <c:pt idx="464">
                  <c:v>0.63307559490203802</c:v>
                </c:pt>
                <c:pt idx="465">
                  <c:v>0.63378423452377297</c:v>
                </c:pt>
                <c:pt idx="466">
                  <c:v>0.63335305452346802</c:v>
                </c:pt>
                <c:pt idx="467">
                  <c:v>0.63385868072509699</c:v>
                </c:pt>
                <c:pt idx="468">
                  <c:v>0.63380944728851296</c:v>
                </c:pt>
                <c:pt idx="469">
                  <c:v>0.63294410705566395</c:v>
                </c:pt>
                <c:pt idx="470">
                  <c:v>0.63327080011367798</c:v>
                </c:pt>
                <c:pt idx="471">
                  <c:v>0.63312923908233598</c:v>
                </c:pt>
                <c:pt idx="472">
                  <c:v>0.63419026136398304</c:v>
                </c:pt>
                <c:pt idx="473">
                  <c:v>0.63342630863189697</c:v>
                </c:pt>
                <c:pt idx="474">
                  <c:v>0.63331621885299605</c:v>
                </c:pt>
                <c:pt idx="475">
                  <c:v>0.63380116224288896</c:v>
                </c:pt>
                <c:pt idx="476">
                  <c:v>0.63312137126922596</c:v>
                </c:pt>
                <c:pt idx="477">
                  <c:v>0.63347756862640303</c:v>
                </c:pt>
                <c:pt idx="478">
                  <c:v>0.63306385278701705</c:v>
                </c:pt>
                <c:pt idx="479">
                  <c:v>0.63329857587814298</c:v>
                </c:pt>
                <c:pt idx="480">
                  <c:v>0.63309967517852705</c:v>
                </c:pt>
                <c:pt idx="481">
                  <c:v>0.63329833745956399</c:v>
                </c:pt>
                <c:pt idx="482">
                  <c:v>0.63289093971252397</c:v>
                </c:pt>
                <c:pt idx="483">
                  <c:v>0.633758544921875</c:v>
                </c:pt>
                <c:pt idx="484">
                  <c:v>0.63510286808013905</c:v>
                </c:pt>
                <c:pt idx="485">
                  <c:v>0.633153676986694</c:v>
                </c:pt>
                <c:pt idx="486">
                  <c:v>0.63555359840393</c:v>
                </c:pt>
                <c:pt idx="487">
                  <c:v>0.63442236185073797</c:v>
                </c:pt>
                <c:pt idx="488">
                  <c:v>0.63327664136886597</c:v>
                </c:pt>
                <c:pt idx="489">
                  <c:v>0.633028924465179</c:v>
                </c:pt>
                <c:pt idx="490">
                  <c:v>0.63354712724685602</c:v>
                </c:pt>
                <c:pt idx="491">
                  <c:v>0.63445025682449296</c:v>
                </c:pt>
                <c:pt idx="492">
                  <c:v>0.63258141279220503</c:v>
                </c:pt>
                <c:pt idx="493">
                  <c:v>0.63388866186141901</c:v>
                </c:pt>
                <c:pt idx="494">
                  <c:v>0.63368320465087802</c:v>
                </c:pt>
                <c:pt idx="495">
                  <c:v>0.63324701786041204</c:v>
                </c:pt>
                <c:pt idx="496">
                  <c:v>0.63337695598602295</c:v>
                </c:pt>
                <c:pt idx="497">
                  <c:v>0.63307273387908902</c:v>
                </c:pt>
                <c:pt idx="498">
                  <c:v>0.63269770145416204</c:v>
                </c:pt>
                <c:pt idx="499">
                  <c:v>0.63391530513763406</c:v>
                </c:pt>
                <c:pt idx="500">
                  <c:v>0.63357132673263505</c:v>
                </c:pt>
                <c:pt idx="501">
                  <c:v>0.63329702615737904</c:v>
                </c:pt>
                <c:pt idx="502">
                  <c:v>0.63374698162078802</c:v>
                </c:pt>
                <c:pt idx="503">
                  <c:v>0.63343369960784901</c:v>
                </c:pt>
                <c:pt idx="504">
                  <c:v>0.63393312692642201</c:v>
                </c:pt>
                <c:pt idx="505">
                  <c:v>0.63396030664443903</c:v>
                </c:pt>
                <c:pt idx="506">
                  <c:v>0.63349688053131104</c:v>
                </c:pt>
                <c:pt idx="507">
                  <c:v>0.63416719436645497</c:v>
                </c:pt>
                <c:pt idx="508">
                  <c:v>0.63387262821197499</c:v>
                </c:pt>
                <c:pt idx="509">
                  <c:v>0.63407540321350098</c:v>
                </c:pt>
                <c:pt idx="510">
                  <c:v>0.63352113962173395</c:v>
                </c:pt>
                <c:pt idx="511">
                  <c:v>0.63346862792968694</c:v>
                </c:pt>
                <c:pt idx="512">
                  <c:v>0.63295286893844604</c:v>
                </c:pt>
                <c:pt idx="513">
                  <c:v>0.63326412439346302</c:v>
                </c:pt>
                <c:pt idx="514">
                  <c:v>0.63351356983184803</c:v>
                </c:pt>
                <c:pt idx="515">
                  <c:v>0.632928967475891</c:v>
                </c:pt>
                <c:pt idx="516">
                  <c:v>0.63395935297012296</c:v>
                </c:pt>
                <c:pt idx="517">
                  <c:v>0.63334751129150302</c:v>
                </c:pt>
                <c:pt idx="518">
                  <c:v>0.63269108533859197</c:v>
                </c:pt>
                <c:pt idx="519">
                  <c:v>0.63391131162643399</c:v>
                </c:pt>
                <c:pt idx="520">
                  <c:v>0.63354301452636697</c:v>
                </c:pt>
                <c:pt idx="521">
                  <c:v>0.63375610113143899</c:v>
                </c:pt>
                <c:pt idx="522">
                  <c:v>0.63311105966567904</c:v>
                </c:pt>
                <c:pt idx="523">
                  <c:v>0.63428598642349199</c:v>
                </c:pt>
                <c:pt idx="524">
                  <c:v>0.63480120897293002</c:v>
                </c:pt>
                <c:pt idx="525">
                  <c:v>0.63343983888626099</c:v>
                </c:pt>
                <c:pt idx="526">
                  <c:v>0.63274478912353505</c:v>
                </c:pt>
                <c:pt idx="527">
                  <c:v>0.63311976194381703</c:v>
                </c:pt>
                <c:pt idx="528">
                  <c:v>0.63287723064422596</c:v>
                </c:pt>
                <c:pt idx="529">
                  <c:v>0.63338470458984297</c:v>
                </c:pt>
                <c:pt idx="530">
                  <c:v>0.63319152593612604</c:v>
                </c:pt>
                <c:pt idx="531">
                  <c:v>0.63266140222549405</c:v>
                </c:pt>
                <c:pt idx="532">
                  <c:v>0.63404822349548295</c:v>
                </c:pt>
                <c:pt idx="533">
                  <c:v>0.63363248109817505</c:v>
                </c:pt>
                <c:pt idx="534">
                  <c:v>0.63262015581130904</c:v>
                </c:pt>
                <c:pt idx="535">
                  <c:v>0.63374495506286599</c:v>
                </c:pt>
                <c:pt idx="536">
                  <c:v>0.63359081745147705</c:v>
                </c:pt>
                <c:pt idx="537">
                  <c:v>0.63367116451263406</c:v>
                </c:pt>
                <c:pt idx="538">
                  <c:v>0.63332617282867398</c:v>
                </c:pt>
                <c:pt idx="539">
                  <c:v>0.63290369510650601</c:v>
                </c:pt>
                <c:pt idx="540">
                  <c:v>0.63574457168579102</c:v>
                </c:pt>
                <c:pt idx="541">
                  <c:v>0.63582390546798695</c:v>
                </c:pt>
                <c:pt idx="542">
                  <c:v>0.63381534814834595</c:v>
                </c:pt>
                <c:pt idx="543">
                  <c:v>0.63233155012130704</c:v>
                </c:pt>
                <c:pt idx="544">
                  <c:v>0.63426500558853105</c:v>
                </c:pt>
                <c:pt idx="545">
                  <c:v>0.63357400894164995</c:v>
                </c:pt>
                <c:pt idx="546">
                  <c:v>0.63302564620971602</c:v>
                </c:pt>
                <c:pt idx="547">
                  <c:v>0.63482576608657804</c:v>
                </c:pt>
                <c:pt idx="548">
                  <c:v>0.63139992952346802</c:v>
                </c:pt>
                <c:pt idx="549">
                  <c:v>0.63221114873886097</c:v>
                </c:pt>
                <c:pt idx="550">
                  <c:v>0.63358777761459295</c:v>
                </c:pt>
                <c:pt idx="551">
                  <c:v>0.635062575340271</c:v>
                </c:pt>
                <c:pt idx="552">
                  <c:v>0.63370513916015603</c:v>
                </c:pt>
                <c:pt idx="553">
                  <c:v>0.63402348756790095</c:v>
                </c:pt>
                <c:pt idx="554">
                  <c:v>0.63268399238586404</c:v>
                </c:pt>
                <c:pt idx="555">
                  <c:v>0.63325339555740301</c:v>
                </c:pt>
                <c:pt idx="556">
                  <c:v>0.63645958900451605</c:v>
                </c:pt>
                <c:pt idx="557">
                  <c:v>0.63207972049713101</c:v>
                </c:pt>
                <c:pt idx="558">
                  <c:v>0.63437026739120395</c:v>
                </c:pt>
                <c:pt idx="559">
                  <c:v>0.63327252864837602</c:v>
                </c:pt>
                <c:pt idx="560">
                  <c:v>0.63305014371871904</c:v>
                </c:pt>
                <c:pt idx="561">
                  <c:v>0.63285213708877497</c:v>
                </c:pt>
                <c:pt idx="562">
                  <c:v>0.63405019044876099</c:v>
                </c:pt>
                <c:pt idx="563">
                  <c:v>0.63424414396286</c:v>
                </c:pt>
                <c:pt idx="564">
                  <c:v>0.63432097434997503</c:v>
                </c:pt>
                <c:pt idx="565">
                  <c:v>0.63412976264953602</c:v>
                </c:pt>
                <c:pt idx="566">
                  <c:v>0.63359415531158403</c:v>
                </c:pt>
                <c:pt idx="567">
                  <c:v>0.63382595777511597</c:v>
                </c:pt>
                <c:pt idx="568">
                  <c:v>0.63394635915756203</c:v>
                </c:pt>
                <c:pt idx="569">
                  <c:v>0.63351464271545399</c:v>
                </c:pt>
                <c:pt idx="570">
                  <c:v>0.63286179304122903</c:v>
                </c:pt>
                <c:pt idx="571">
                  <c:v>0.63358777761459295</c:v>
                </c:pt>
                <c:pt idx="572">
                  <c:v>0.63432812690734797</c:v>
                </c:pt>
                <c:pt idx="573">
                  <c:v>0.63346773386001498</c:v>
                </c:pt>
                <c:pt idx="574">
                  <c:v>0.63369721174240101</c:v>
                </c:pt>
                <c:pt idx="575">
                  <c:v>0.63306117057800204</c:v>
                </c:pt>
                <c:pt idx="576">
                  <c:v>0.63360798358917203</c:v>
                </c:pt>
                <c:pt idx="577">
                  <c:v>0.63394254446029596</c:v>
                </c:pt>
                <c:pt idx="578">
                  <c:v>0.63362520933151201</c:v>
                </c:pt>
                <c:pt idx="579">
                  <c:v>0.63492399454116799</c:v>
                </c:pt>
                <c:pt idx="580">
                  <c:v>0.63337272405624301</c:v>
                </c:pt>
                <c:pt idx="581">
                  <c:v>0.63382709026336603</c:v>
                </c:pt>
                <c:pt idx="582">
                  <c:v>0.63362991809844904</c:v>
                </c:pt>
                <c:pt idx="583">
                  <c:v>0.633292436599731</c:v>
                </c:pt>
                <c:pt idx="584">
                  <c:v>0.63387894630432096</c:v>
                </c:pt>
                <c:pt idx="585">
                  <c:v>0.63356918096542303</c:v>
                </c:pt>
                <c:pt idx="586">
                  <c:v>0.63422638177871704</c:v>
                </c:pt>
                <c:pt idx="587">
                  <c:v>0.63391709327697698</c:v>
                </c:pt>
                <c:pt idx="588">
                  <c:v>0.63355380296707098</c:v>
                </c:pt>
                <c:pt idx="589">
                  <c:v>0.63354814052581698</c:v>
                </c:pt>
                <c:pt idx="590">
                  <c:v>0.63364678621292103</c:v>
                </c:pt>
                <c:pt idx="591">
                  <c:v>0.63369715213775601</c:v>
                </c:pt>
                <c:pt idx="592">
                  <c:v>0.63353633880615201</c:v>
                </c:pt>
                <c:pt idx="593">
                  <c:v>0.63357090950012196</c:v>
                </c:pt>
                <c:pt idx="594">
                  <c:v>0.63352292776107699</c:v>
                </c:pt>
                <c:pt idx="595">
                  <c:v>0.63359880447387695</c:v>
                </c:pt>
                <c:pt idx="596">
                  <c:v>0.63365095853805498</c:v>
                </c:pt>
                <c:pt idx="597">
                  <c:v>0.63356846570968595</c:v>
                </c:pt>
                <c:pt idx="598">
                  <c:v>0.63352733850479104</c:v>
                </c:pt>
                <c:pt idx="599">
                  <c:v>0.63362210988998402</c:v>
                </c:pt>
                <c:pt idx="600">
                  <c:v>0.63359040021896296</c:v>
                </c:pt>
                <c:pt idx="601">
                  <c:v>0.63348758220672596</c:v>
                </c:pt>
                <c:pt idx="602">
                  <c:v>0.63363534212112405</c:v>
                </c:pt>
                <c:pt idx="603">
                  <c:v>0.633619844913482</c:v>
                </c:pt>
                <c:pt idx="604">
                  <c:v>0.63360673189163197</c:v>
                </c:pt>
                <c:pt idx="605">
                  <c:v>0.63352447748184204</c:v>
                </c:pt>
                <c:pt idx="606">
                  <c:v>0.63356870412826505</c:v>
                </c:pt>
                <c:pt idx="607">
                  <c:v>0.63355398178100497</c:v>
                </c:pt>
                <c:pt idx="608">
                  <c:v>0.63361048698425204</c:v>
                </c:pt>
                <c:pt idx="609">
                  <c:v>0.63354521989822299</c:v>
                </c:pt>
                <c:pt idx="610">
                  <c:v>0.63358128070831299</c:v>
                </c:pt>
                <c:pt idx="611">
                  <c:v>0.63349127769470204</c:v>
                </c:pt>
                <c:pt idx="612">
                  <c:v>0.633605897426605</c:v>
                </c:pt>
                <c:pt idx="613">
                  <c:v>0.63352668285369795</c:v>
                </c:pt>
                <c:pt idx="614">
                  <c:v>0.63362914323806696</c:v>
                </c:pt>
                <c:pt idx="615">
                  <c:v>0.63362789154052701</c:v>
                </c:pt>
                <c:pt idx="616">
                  <c:v>0.63339859247207597</c:v>
                </c:pt>
                <c:pt idx="617">
                  <c:v>0.63331210613250699</c:v>
                </c:pt>
                <c:pt idx="618">
                  <c:v>0.63351935148239102</c:v>
                </c:pt>
                <c:pt idx="619">
                  <c:v>0.63347482681274403</c:v>
                </c:pt>
                <c:pt idx="620">
                  <c:v>0.63374292850494296</c:v>
                </c:pt>
                <c:pt idx="621">
                  <c:v>0.63340312242507901</c:v>
                </c:pt>
                <c:pt idx="622">
                  <c:v>0.63457351922988803</c:v>
                </c:pt>
                <c:pt idx="623">
                  <c:v>0.63334220647811801</c:v>
                </c:pt>
                <c:pt idx="624">
                  <c:v>0.63360524177551203</c:v>
                </c:pt>
                <c:pt idx="625">
                  <c:v>0.63381415605545</c:v>
                </c:pt>
                <c:pt idx="626">
                  <c:v>0.63403773307800204</c:v>
                </c:pt>
                <c:pt idx="627">
                  <c:v>0.63330423831939697</c:v>
                </c:pt>
                <c:pt idx="628">
                  <c:v>0.63377940654754605</c:v>
                </c:pt>
                <c:pt idx="629">
                  <c:v>0.63378405570983798</c:v>
                </c:pt>
                <c:pt idx="630">
                  <c:v>0.63353580236434903</c:v>
                </c:pt>
                <c:pt idx="631">
                  <c:v>0.63337755203247004</c:v>
                </c:pt>
                <c:pt idx="632">
                  <c:v>0.63349384069442705</c:v>
                </c:pt>
                <c:pt idx="633">
                  <c:v>0.63365763425827004</c:v>
                </c:pt>
                <c:pt idx="634">
                  <c:v>0.63359922170639005</c:v>
                </c:pt>
                <c:pt idx="635">
                  <c:v>0.63346266746520996</c:v>
                </c:pt>
                <c:pt idx="636">
                  <c:v>0.63352721929550104</c:v>
                </c:pt>
                <c:pt idx="637">
                  <c:v>0.63354700803756703</c:v>
                </c:pt>
                <c:pt idx="638">
                  <c:v>0.63362175226211503</c:v>
                </c:pt>
                <c:pt idx="639">
                  <c:v>0.63358867168426503</c:v>
                </c:pt>
                <c:pt idx="640">
                  <c:v>0.63354665040969804</c:v>
                </c:pt>
                <c:pt idx="641">
                  <c:v>0.63355392217636097</c:v>
                </c:pt>
                <c:pt idx="642">
                  <c:v>0.63356655836105302</c:v>
                </c:pt>
                <c:pt idx="643">
                  <c:v>0.63350486755371005</c:v>
                </c:pt>
                <c:pt idx="644">
                  <c:v>0.63350522518157903</c:v>
                </c:pt>
                <c:pt idx="645">
                  <c:v>0.63357031345367398</c:v>
                </c:pt>
                <c:pt idx="646">
                  <c:v>0.63349318504333496</c:v>
                </c:pt>
                <c:pt idx="647">
                  <c:v>0.63360536098480202</c:v>
                </c:pt>
                <c:pt idx="648">
                  <c:v>0.633580923080444</c:v>
                </c:pt>
                <c:pt idx="649">
                  <c:v>0.63348430395126298</c:v>
                </c:pt>
                <c:pt idx="650">
                  <c:v>0.63357728719711304</c:v>
                </c:pt>
                <c:pt idx="651">
                  <c:v>0.63355010747909501</c:v>
                </c:pt>
                <c:pt idx="652">
                  <c:v>0.63348633050918501</c:v>
                </c:pt>
                <c:pt idx="653">
                  <c:v>0.63354825973510698</c:v>
                </c:pt>
                <c:pt idx="654">
                  <c:v>0.63351374864578203</c:v>
                </c:pt>
                <c:pt idx="655">
                  <c:v>0.63366848230361905</c:v>
                </c:pt>
                <c:pt idx="656">
                  <c:v>0.63340967893600397</c:v>
                </c:pt>
                <c:pt idx="657">
                  <c:v>0.63346415758132901</c:v>
                </c:pt>
                <c:pt idx="658">
                  <c:v>0.63350224494934004</c:v>
                </c:pt>
                <c:pt idx="659">
                  <c:v>0.63367724418640103</c:v>
                </c:pt>
                <c:pt idx="660">
                  <c:v>0.63353359699249201</c:v>
                </c:pt>
                <c:pt idx="661">
                  <c:v>0.63353508710861195</c:v>
                </c:pt>
                <c:pt idx="662">
                  <c:v>0.63353610038757302</c:v>
                </c:pt>
                <c:pt idx="663">
                  <c:v>0.63349568843841497</c:v>
                </c:pt>
                <c:pt idx="664">
                  <c:v>0.63362151384353604</c:v>
                </c:pt>
                <c:pt idx="665">
                  <c:v>0.63359034061431796</c:v>
                </c:pt>
                <c:pt idx="666">
                  <c:v>0.63361388444900502</c:v>
                </c:pt>
                <c:pt idx="667">
                  <c:v>0.63343489170074396</c:v>
                </c:pt>
                <c:pt idx="668">
                  <c:v>0.63380992412567105</c:v>
                </c:pt>
                <c:pt idx="669">
                  <c:v>0.63357353210449197</c:v>
                </c:pt>
                <c:pt idx="670">
                  <c:v>0.63344460725784302</c:v>
                </c:pt>
                <c:pt idx="671">
                  <c:v>0.63341212272643999</c:v>
                </c:pt>
                <c:pt idx="672">
                  <c:v>0.63340294361114502</c:v>
                </c:pt>
                <c:pt idx="673">
                  <c:v>0.63349366188049305</c:v>
                </c:pt>
                <c:pt idx="674">
                  <c:v>0.63355135917663497</c:v>
                </c:pt>
                <c:pt idx="675">
                  <c:v>0.63337200880050604</c:v>
                </c:pt>
                <c:pt idx="676">
                  <c:v>0.633567035198211</c:v>
                </c:pt>
                <c:pt idx="677">
                  <c:v>0.63345706462860096</c:v>
                </c:pt>
                <c:pt idx="678">
                  <c:v>0.63345116376876798</c:v>
                </c:pt>
                <c:pt idx="679">
                  <c:v>0.63353699445724398</c:v>
                </c:pt>
                <c:pt idx="680">
                  <c:v>0.63371574878692605</c:v>
                </c:pt>
                <c:pt idx="681">
                  <c:v>0.63311845064163197</c:v>
                </c:pt>
                <c:pt idx="682">
                  <c:v>0.63385927677154497</c:v>
                </c:pt>
                <c:pt idx="683">
                  <c:v>0.63336569070815996</c:v>
                </c:pt>
                <c:pt idx="684">
                  <c:v>0.63345718383788996</c:v>
                </c:pt>
                <c:pt idx="685">
                  <c:v>0.633353590965271</c:v>
                </c:pt>
                <c:pt idx="686">
                  <c:v>0.63298225402831998</c:v>
                </c:pt>
                <c:pt idx="687">
                  <c:v>0.63324493169784501</c:v>
                </c:pt>
                <c:pt idx="688">
                  <c:v>0.63279545307159402</c:v>
                </c:pt>
                <c:pt idx="689">
                  <c:v>0.63359194993972701</c:v>
                </c:pt>
                <c:pt idx="690">
                  <c:v>0.63307714462280196</c:v>
                </c:pt>
                <c:pt idx="691">
                  <c:v>0.63497567176818803</c:v>
                </c:pt>
                <c:pt idx="692">
                  <c:v>0.63459026813507002</c:v>
                </c:pt>
                <c:pt idx="693">
                  <c:v>0.63520336151123002</c:v>
                </c:pt>
                <c:pt idx="694">
                  <c:v>0.63473021984100297</c:v>
                </c:pt>
                <c:pt idx="695">
                  <c:v>0.63441413640975897</c:v>
                </c:pt>
                <c:pt idx="696">
                  <c:v>0.63410341739654497</c:v>
                </c:pt>
                <c:pt idx="697">
                  <c:v>0.63359898328781095</c:v>
                </c:pt>
                <c:pt idx="698">
                  <c:v>0.63357436656951904</c:v>
                </c:pt>
                <c:pt idx="699">
                  <c:v>0.63340008258819502</c:v>
                </c:pt>
                <c:pt idx="700">
                  <c:v>0.63342446088790805</c:v>
                </c:pt>
                <c:pt idx="701">
                  <c:v>0.63379585742950395</c:v>
                </c:pt>
                <c:pt idx="702">
                  <c:v>0.63358414173126198</c:v>
                </c:pt>
                <c:pt idx="703">
                  <c:v>0.63384485244750899</c:v>
                </c:pt>
                <c:pt idx="704">
                  <c:v>0.63349449634552002</c:v>
                </c:pt>
                <c:pt idx="705">
                  <c:v>0.63358157873153598</c:v>
                </c:pt>
                <c:pt idx="706">
                  <c:v>0.63360887765884399</c:v>
                </c:pt>
                <c:pt idx="707">
                  <c:v>0.63358718156814497</c:v>
                </c:pt>
                <c:pt idx="708">
                  <c:v>0.63366454839706399</c:v>
                </c:pt>
                <c:pt idx="709">
                  <c:v>0.63352423906326205</c:v>
                </c:pt>
                <c:pt idx="710">
                  <c:v>0.63368952274322499</c:v>
                </c:pt>
                <c:pt idx="711">
                  <c:v>0.633506000041961</c:v>
                </c:pt>
                <c:pt idx="712">
                  <c:v>0.63350415229797297</c:v>
                </c:pt>
                <c:pt idx="713">
                  <c:v>0.63350713253021196</c:v>
                </c:pt>
                <c:pt idx="714">
                  <c:v>0.63353425264358498</c:v>
                </c:pt>
                <c:pt idx="715">
                  <c:v>0.63354712724685602</c:v>
                </c:pt>
                <c:pt idx="716">
                  <c:v>0.63351935148239102</c:v>
                </c:pt>
                <c:pt idx="717">
                  <c:v>0.63359707593917802</c:v>
                </c:pt>
                <c:pt idx="718">
                  <c:v>0.63352775573730402</c:v>
                </c:pt>
                <c:pt idx="719">
                  <c:v>0.633539319038391</c:v>
                </c:pt>
                <c:pt idx="720">
                  <c:v>0.63354063034057595</c:v>
                </c:pt>
                <c:pt idx="721">
                  <c:v>0.63355922698974598</c:v>
                </c:pt>
                <c:pt idx="722">
                  <c:v>0.63354051113128595</c:v>
                </c:pt>
                <c:pt idx="723">
                  <c:v>0.63353133201599099</c:v>
                </c:pt>
                <c:pt idx="724">
                  <c:v>0.63352656364440896</c:v>
                </c:pt>
                <c:pt idx="725">
                  <c:v>0.63363772630691495</c:v>
                </c:pt>
                <c:pt idx="726">
                  <c:v>0.63359534740447998</c:v>
                </c:pt>
                <c:pt idx="727">
                  <c:v>0.63355207443237305</c:v>
                </c:pt>
                <c:pt idx="728">
                  <c:v>0.63355791568756104</c:v>
                </c:pt>
                <c:pt idx="729">
                  <c:v>0.63361531496047896</c:v>
                </c:pt>
                <c:pt idx="730">
                  <c:v>0.63356888294219904</c:v>
                </c:pt>
                <c:pt idx="731">
                  <c:v>0.63356614112854004</c:v>
                </c:pt>
                <c:pt idx="732">
                  <c:v>0.63361471891403198</c:v>
                </c:pt>
                <c:pt idx="733">
                  <c:v>0.63355302810668901</c:v>
                </c:pt>
                <c:pt idx="734">
                  <c:v>0.63355237245559604</c:v>
                </c:pt>
                <c:pt idx="735">
                  <c:v>0.63361597061157204</c:v>
                </c:pt>
                <c:pt idx="736">
                  <c:v>0.63361686468124301</c:v>
                </c:pt>
                <c:pt idx="737">
                  <c:v>0.63356357812881403</c:v>
                </c:pt>
                <c:pt idx="738">
                  <c:v>0.63354527950286799</c:v>
                </c:pt>
                <c:pt idx="739">
                  <c:v>0.63357251882553101</c:v>
                </c:pt>
                <c:pt idx="740">
                  <c:v>0.63354790210723799</c:v>
                </c:pt>
                <c:pt idx="741">
                  <c:v>0.63362789154052701</c:v>
                </c:pt>
                <c:pt idx="742">
                  <c:v>0.63357508182525601</c:v>
                </c:pt>
                <c:pt idx="743">
                  <c:v>0.63354134559631303</c:v>
                </c:pt>
                <c:pt idx="744">
                  <c:v>0.63356333971023504</c:v>
                </c:pt>
                <c:pt idx="745">
                  <c:v>0.63361865282058705</c:v>
                </c:pt>
                <c:pt idx="746">
                  <c:v>0.63356971740722601</c:v>
                </c:pt>
                <c:pt idx="747">
                  <c:v>0.633544981479644</c:v>
                </c:pt>
                <c:pt idx="748">
                  <c:v>0.63358956575393599</c:v>
                </c:pt>
                <c:pt idx="749">
                  <c:v>0.63355827331542902</c:v>
                </c:pt>
                <c:pt idx="750">
                  <c:v>0.63353413343429499</c:v>
                </c:pt>
                <c:pt idx="751">
                  <c:v>0.63355952501296997</c:v>
                </c:pt>
                <c:pt idx="752">
                  <c:v>0.63353639841079701</c:v>
                </c:pt>
                <c:pt idx="753">
                  <c:v>0.63353216648101796</c:v>
                </c:pt>
                <c:pt idx="754">
                  <c:v>0.63354033231735196</c:v>
                </c:pt>
                <c:pt idx="755">
                  <c:v>0.63353878259658802</c:v>
                </c:pt>
                <c:pt idx="756">
                  <c:v>0.63358128070831299</c:v>
                </c:pt>
                <c:pt idx="757">
                  <c:v>0.63351112604141202</c:v>
                </c:pt>
                <c:pt idx="758">
                  <c:v>0.63363641500473</c:v>
                </c:pt>
                <c:pt idx="759">
                  <c:v>0.63355755805969205</c:v>
                </c:pt>
                <c:pt idx="760">
                  <c:v>0.63352751731872503</c:v>
                </c:pt>
                <c:pt idx="761">
                  <c:v>0.63353234529495195</c:v>
                </c:pt>
                <c:pt idx="762">
                  <c:v>0.63353466987609797</c:v>
                </c:pt>
                <c:pt idx="763">
                  <c:v>0.63362210988998402</c:v>
                </c:pt>
                <c:pt idx="764">
                  <c:v>0.63347530364990201</c:v>
                </c:pt>
                <c:pt idx="765">
                  <c:v>0.63354623317718495</c:v>
                </c:pt>
                <c:pt idx="766">
                  <c:v>0.63365411758422796</c:v>
                </c:pt>
                <c:pt idx="767">
                  <c:v>0.63353037834167403</c:v>
                </c:pt>
                <c:pt idx="768">
                  <c:v>0.63342219591140703</c:v>
                </c:pt>
                <c:pt idx="769">
                  <c:v>0.63350266218185403</c:v>
                </c:pt>
                <c:pt idx="770">
                  <c:v>0.63352060317993097</c:v>
                </c:pt>
                <c:pt idx="771">
                  <c:v>0.633597612380981</c:v>
                </c:pt>
                <c:pt idx="772">
                  <c:v>0.633408963680267</c:v>
                </c:pt>
                <c:pt idx="773">
                  <c:v>0.63355785608291604</c:v>
                </c:pt>
                <c:pt idx="774">
                  <c:v>0.633431255817413</c:v>
                </c:pt>
                <c:pt idx="775">
                  <c:v>0.63356798887252797</c:v>
                </c:pt>
                <c:pt idx="776">
                  <c:v>0.63370501995086603</c:v>
                </c:pt>
                <c:pt idx="777">
                  <c:v>0.63381850719451904</c:v>
                </c:pt>
                <c:pt idx="778">
                  <c:v>0.63361626863479603</c:v>
                </c:pt>
                <c:pt idx="779">
                  <c:v>0.63375085592269897</c:v>
                </c:pt>
                <c:pt idx="780">
                  <c:v>0.63347214460372903</c:v>
                </c:pt>
                <c:pt idx="781">
                  <c:v>0.63366824388503995</c:v>
                </c:pt>
                <c:pt idx="782">
                  <c:v>0.63362109661102295</c:v>
                </c:pt>
                <c:pt idx="783">
                  <c:v>0.63348805904388406</c:v>
                </c:pt>
                <c:pt idx="784">
                  <c:v>0.633514523506164</c:v>
                </c:pt>
                <c:pt idx="785">
                  <c:v>0.63360279798507602</c:v>
                </c:pt>
                <c:pt idx="786">
                  <c:v>0.63356471061706499</c:v>
                </c:pt>
                <c:pt idx="787">
                  <c:v>0.63349288702011097</c:v>
                </c:pt>
                <c:pt idx="788">
                  <c:v>0.63351428508758501</c:v>
                </c:pt>
                <c:pt idx="789">
                  <c:v>0.63351362943649203</c:v>
                </c:pt>
                <c:pt idx="790">
                  <c:v>0.633567035198211</c:v>
                </c:pt>
                <c:pt idx="791">
                  <c:v>0.63357734680175704</c:v>
                </c:pt>
                <c:pt idx="792">
                  <c:v>0.63352704048156705</c:v>
                </c:pt>
                <c:pt idx="793">
                  <c:v>0.63353008031845004</c:v>
                </c:pt>
                <c:pt idx="794">
                  <c:v>0.63353776931762695</c:v>
                </c:pt>
                <c:pt idx="795">
                  <c:v>0.633580982685089</c:v>
                </c:pt>
                <c:pt idx="796">
                  <c:v>0.63359540700912398</c:v>
                </c:pt>
                <c:pt idx="797">
                  <c:v>0.63351756334304798</c:v>
                </c:pt>
                <c:pt idx="798">
                  <c:v>0.63362640142440796</c:v>
                </c:pt>
                <c:pt idx="799">
                  <c:v>0.63356059789657504</c:v>
                </c:pt>
                <c:pt idx="800">
                  <c:v>0.63354808092117298</c:v>
                </c:pt>
                <c:pt idx="801">
                  <c:v>0.63355892896652199</c:v>
                </c:pt>
                <c:pt idx="802">
                  <c:v>0.63354980945587103</c:v>
                </c:pt>
                <c:pt idx="803">
                  <c:v>0.63354438543319702</c:v>
                </c:pt>
                <c:pt idx="804">
                  <c:v>0.63356059789657504</c:v>
                </c:pt>
                <c:pt idx="805">
                  <c:v>0.63353586196899403</c:v>
                </c:pt>
                <c:pt idx="806">
                  <c:v>0.63356876373291005</c:v>
                </c:pt>
                <c:pt idx="807">
                  <c:v>0.63355153799056996</c:v>
                </c:pt>
                <c:pt idx="808">
                  <c:v>0.63353544473648005</c:v>
                </c:pt>
                <c:pt idx="809">
                  <c:v>0.63354849815368597</c:v>
                </c:pt>
                <c:pt idx="810">
                  <c:v>0.63355290889739901</c:v>
                </c:pt>
                <c:pt idx="811">
                  <c:v>0.63357484340667702</c:v>
                </c:pt>
                <c:pt idx="812">
                  <c:v>0.63352918624877896</c:v>
                </c:pt>
                <c:pt idx="813">
                  <c:v>0.63354706764221103</c:v>
                </c:pt>
                <c:pt idx="814">
                  <c:v>0.63355821371078402</c:v>
                </c:pt>
                <c:pt idx="815">
                  <c:v>0.63355141878127996</c:v>
                </c:pt>
                <c:pt idx="816">
                  <c:v>0.63355064392089799</c:v>
                </c:pt>
                <c:pt idx="817">
                  <c:v>0.63354140520095803</c:v>
                </c:pt>
                <c:pt idx="818">
                  <c:v>0.63354939222335804</c:v>
                </c:pt>
                <c:pt idx="819">
                  <c:v>0.63352888822555498</c:v>
                </c:pt>
                <c:pt idx="820">
                  <c:v>0.63357627391815097</c:v>
                </c:pt>
                <c:pt idx="821">
                  <c:v>0.63356131315231301</c:v>
                </c:pt>
                <c:pt idx="822">
                  <c:v>0.63356691598892201</c:v>
                </c:pt>
                <c:pt idx="823">
                  <c:v>0.63356363773345903</c:v>
                </c:pt>
                <c:pt idx="824">
                  <c:v>0.63354307413101196</c:v>
                </c:pt>
                <c:pt idx="825">
                  <c:v>0.63356804847717196</c:v>
                </c:pt>
                <c:pt idx="826">
                  <c:v>0.63359028100967396</c:v>
                </c:pt>
                <c:pt idx="827">
                  <c:v>0.63354820013046198</c:v>
                </c:pt>
                <c:pt idx="828">
                  <c:v>0.63356643915176303</c:v>
                </c:pt>
                <c:pt idx="829">
                  <c:v>0.63353717327117898</c:v>
                </c:pt>
                <c:pt idx="830">
                  <c:v>0.63354295492172197</c:v>
                </c:pt>
                <c:pt idx="831">
                  <c:v>0.63353312015533403</c:v>
                </c:pt>
                <c:pt idx="832">
                  <c:v>0.63353997468948298</c:v>
                </c:pt>
                <c:pt idx="833">
                  <c:v>0.63356381654739302</c:v>
                </c:pt>
                <c:pt idx="834">
                  <c:v>0.633528351783752</c:v>
                </c:pt>
                <c:pt idx="835">
                  <c:v>0.63355576992034901</c:v>
                </c:pt>
                <c:pt idx="836">
                  <c:v>0.633561551570892</c:v>
                </c:pt>
                <c:pt idx="837">
                  <c:v>0.63358521461486805</c:v>
                </c:pt>
                <c:pt idx="838">
                  <c:v>0.63352471590042103</c:v>
                </c:pt>
                <c:pt idx="839">
                  <c:v>0.63356029987335205</c:v>
                </c:pt>
                <c:pt idx="840">
                  <c:v>0.63359224796295099</c:v>
                </c:pt>
                <c:pt idx="841">
                  <c:v>0.63351869583129805</c:v>
                </c:pt>
                <c:pt idx="842">
                  <c:v>0.63349694013595503</c:v>
                </c:pt>
                <c:pt idx="843">
                  <c:v>0.63362234830856301</c:v>
                </c:pt>
                <c:pt idx="844">
                  <c:v>0.63357871770858698</c:v>
                </c:pt>
                <c:pt idx="845">
                  <c:v>0.63352620601653997</c:v>
                </c:pt>
                <c:pt idx="846">
                  <c:v>0.633594870567321</c:v>
                </c:pt>
                <c:pt idx="847">
                  <c:v>0.63354015350341797</c:v>
                </c:pt>
                <c:pt idx="848">
                  <c:v>0.63356000185012795</c:v>
                </c:pt>
                <c:pt idx="849">
                  <c:v>0.63354092836380005</c:v>
                </c:pt>
                <c:pt idx="850">
                  <c:v>0.63355630636215199</c:v>
                </c:pt>
                <c:pt idx="851">
                  <c:v>0.63353180885314897</c:v>
                </c:pt>
                <c:pt idx="852">
                  <c:v>0.63356745243072499</c:v>
                </c:pt>
                <c:pt idx="853">
                  <c:v>0.63353478908538796</c:v>
                </c:pt>
                <c:pt idx="854">
                  <c:v>0.63354378938674905</c:v>
                </c:pt>
                <c:pt idx="855">
                  <c:v>0.633550465106964</c:v>
                </c:pt>
                <c:pt idx="856">
                  <c:v>0.63358300924301103</c:v>
                </c:pt>
                <c:pt idx="857">
                  <c:v>0.63359922170639005</c:v>
                </c:pt>
                <c:pt idx="858">
                  <c:v>0.63351464271545399</c:v>
                </c:pt>
                <c:pt idx="859">
                  <c:v>0.63357979059219305</c:v>
                </c:pt>
                <c:pt idx="860">
                  <c:v>0.63353484869003296</c:v>
                </c:pt>
                <c:pt idx="861">
                  <c:v>0.63353818655014005</c:v>
                </c:pt>
                <c:pt idx="862">
                  <c:v>0.63359063863754195</c:v>
                </c:pt>
                <c:pt idx="863">
                  <c:v>0.63357758522033603</c:v>
                </c:pt>
                <c:pt idx="864">
                  <c:v>0.63361018896102905</c:v>
                </c:pt>
                <c:pt idx="865">
                  <c:v>0.63358056545257502</c:v>
                </c:pt>
                <c:pt idx="866">
                  <c:v>0.63348037004470803</c:v>
                </c:pt>
                <c:pt idx="867">
                  <c:v>0.63358020782470703</c:v>
                </c:pt>
                <c:pt idx="868">
                  <c:v>0.63352799415588301</c:v>
                </c:pt>
                <c:pt idx="869">
                  <c:v>0.63354194164276101</c:v>
                </c:pt>
                <c:pt idx="870">
                  <c:v>0.63351941108703602</c:v>
                </c:pt>
                <c:pt idx="871">
                  <c:v>0.63359403610229403</c:v>
                </c:pt>
                <c:pt idx="872">
                  <c:v>0.63356000185012795</c:v>
                </c:pt>
                <c:pt idx="873">
                  <c:v>0.63356232643127397</c:v>
                </c:pt>
                <c:pt idx="874">
                  <c:v>0.63352566957473699</c:v>
                </c:pt>
                <c:pt idx="875">
                  <c:v>0.63362061977386397</c:v>
                </c:pt>
                <c:pt idx="876">
                  <c:v>0.63353723287582397</c:v>
                </c:pt>
                <c:pt idx="877">
                  <c:v>0.63351839780807495</c:v>
                </c:pt>
                <c:pt idx="878">
                  <c:v>0.63353854417800903</c:v>
                </c:pt>
                <c:pt idx="879">
                  <c:v>0.63353615999221802</c:v>
                </c:pt>
                <c:pt idx="880">
                  <c:v>0.63352966308593694</c:v>
                </c:pt>
                <c:pt idx="881">
                  <c:v>0.63353496789932195</c:v>
                </c:pt>
                <c:pt idx="882">
                  <c:v>0.63354456424713101</c:v>
                </c:pt>
                <c:pt idx="883">
                  <c:v>0.63360261917114202</c:v>
                </c:pt>
                <c:pt idx="884">
                  <c:v>0.63354307413101196</c:v>
                </c:pt>
                <c:pt idx="885">
                  <c:v>0.63354200124740601</c:v>
                </c:pt>
                <c:pt idx="886">
                  <c:v>0.63358324766159002</c:v>
                </c:pt>
                <c:pt idx="887">
                  <c:v>0.63357198238372803</c:v>
                </c:pt>
                <c:pt idx="888">
                  <c:v>0.63355904817581099</c:v>
                </c:pt>
                <c:pt idx="889">
                  <c:v>0.633539319038391</c:v>
                </c:pt>
                <c:pt idx="890">
                  <c:v>0.63351643085479703</c:v>
                </c:pt>
                <c:pt idx="891">
                  <c:v>0.63354998826980502</c:v>
                </c:pt>
                <c:pt idx="892">
                  <c:v>0.633547723293304</c:v>
                </c:pt>
                <c:pt idx="893">
                  <c:v>0.633520007133483</c:v>
                </c:pt>
                <c:pt idx="894">
                  <c:v>0.63355660438537598</c:v>
                </c:pt>
                <c:pt idx="895">
                  <c:v>0.63353723287582397</c:v>
                </c:pt>
                <c:pt idx="896">
                  <c:v>0.63356256484985296</c:v>
                </c:pt>
                <c:pt idx="897">
                  <c:v>0.63354176282882602</c:v>
                </c:pt>
                <c:pt idx="898">
                  <c:v>0.63357365131378096</c:v>
                </c:pt>
                <c:pt idx="899">
                  <c:v>0.63355630636215199</c:v>
                </c:pt>
                <c:pt idx="900">
                  <c:v>0.63357251882553101</c:v>
                </c:pt>
                <c:pt idx="901">
                  <c:v>0.63352912664413397</c:v>
                </c:pt>
                <c:pt idx="902">
                  <c:v>0.63355284929275502</c:v>
                </c:pt>
                <c:pt idx="903">
                  <c:v>0.63358396291732699</c:v>
                </c:pt>
                <c:pt idx="904">
                  <c:v>0.63358724117278997</c:v>
                </c:pt>
                <c:pt idx="905">
                  <c:v>0.63356012105941695</c:v>
                </c:pt>
                <c:pt idx="906">
                  <c:v>0.63353759050369196</c:v>
                </c:pt>
                <c:pt idx="907">
                  <c:v>0.633520007133483</c:v>
                </c:pt>
                <c:pt idx="908">
                  <c:v>0.63353055715560902</c:v>
                </c:pt>
                <c:pt idx="909">
                  <c:v>0.63352793455123901</c:v>
                </c:pt>
                <c:pt idx="910">
                  <c:v>0.63350510597229004</c:v>
                </c:pt>
                <c:pt idx="911">
                  <c:v>0.63357067108154297</c:v>
                </c:pt>
                <c:pt idx="912">
                  <c:v>0.63352698087692205</c:v>
                </c:pt>
                <c:pt idx="913">
                  <c:v>0.63354921340942305</c:v>
                </c:pt>
                <c:pt idx="914">
                  <c:v>0.63358062505722001</c:v>
                </c:pt>
                <c:pt idx="915">
                  <c:v>0.63356554508209195</c:v>
                </c:pt>
                <c:pt idx="916">
                  <c:v>0.63359993696212702</c:v>
                </c:pt>
                <c:pt idx="917">
                  <c:v>0.63357430696487405</c:v>
                </c:pt>
                <c:pt idx="918">
                  <c:v>0.63353800773620605</c:v>
                </c:pt>
                <c:pt idx="919">
                  <c:v>0.63359165191650302</c:v>
                </c:pt>
                <c:pt idx="920">
                  <c:v>0.63354390859603804</c:v>
                </c:pt>
                <c:pt idx="921">
                  <c:v>0.63353478908538796</c:v>
                </c:pt>
                <c:pt idx="922">
                  <c:v>0.63353121280670099</c:v>
                </c:pt>
                <c:pt idx="923">
                  <c:v>0.63357073068618697</c:v>
                </c:pt>
                <c:pt idx="924">
                  <c:v>0.63348579406738204</c:v>
                </c:pt>
                <c:pt idx="925">
                  <c:v>0.63358420133590698</c:v>
                </c:pt>
                <c:pt idx="926">
                  <c:v>0.63351643085479703</c:v>
                </c:pt>
                <c:pt idx="927">
                  <c:v>0.63349348306655795</c:v>
                </c:pt>
                <c:pt idx="928">
                  <c:v>0.63354033231735196</c:v>
                </c:pt>
                <c:pt idx="929">
                  <c:v>0.63355952501296997</c:v>
                </c:pt>
                <c:pt idx="930">
                  <c:v>0.63346564769744795</c:v>
                </c:pt>
                <c:pt idx="931">
                  <c:v>0.63356536626815796</c:v>
                </c:pt>
                <c:pt idx="932">
                  <c:v>0.63354730606079102</c:v>
                </c:pt>
                <c:pt idx="933">
                  <c:v>0.63356363773345903</c:v>
                </c:pt>
                <c:pt idx="934">
                  <c:v>0.63346737623214699</c:v>
                </c:pt>
                <c:pt idx="935">
                  <c:v>0.63344591856002797</c:v>
                </c:pt>
                <c:pt idx="936">
                  <c:v>0.63347941637039096</c:v>
                </c:pt>
                <c:pt idx="937">
                  <c:v>0.63363939523696899</c:v>
                </c:pt>
                <c:pt idx="938">
                  <c:v>0.63364815711975098</c:v>
                </c:pt>
                <c:pt idx="939">
                  <c:v>0.63363623619079501</c:v>
                </c:pt>
                <c:pt idx="940">
                  <c:v>0.63377702236175504</c:v>
                </c:pt>
                <c:pt idx="941">
                  <c:v>0.63353317975997903</c:v>
                </c:pt>
                <c:pt idx="942">
                  <c:v>0.63353693485259999</c:v>
                </c:pt>
                <c:pt idx="943">
                  <c:v>0.63361340761184604</c:v>
                </c:pt>
                <c:pt idx="944">
                  <c:v>0.63384926319122303</c:v>
                </c:pt>
                <c:pt idx="945">
                  <c:v>0.63372033834457397</c:v>
                </c:pt>
                <c:pt idx="946">
                  <c:v>0.63359051942825295</c:v>
                </c:pt>
                <c:pt idx="947">
                  <c:v>0.63357192277908303</c:v>
                </c:pt>
                <c:pt idx="948">
                  <c:v>0.633556008338928</c:v>
                </c:pt>
                <c:pt idx="949">
                  <c:v>0.63356745243072499</c:v>
                </c:pt>
                <c:pt idx="950">
                  <c:v>0.63353556394577004</c:v>
                </c:pt>
                <c:pt idx="951">
                  <c:v>0.63353264331817605</c:v>
                </c:pt>
                <c:pt idx="952">
                  <c:v>0.63356316089630105</c:v>
                </c:pt>
                <c:pt idx="953">
                  <c:v>0.63352656364440896</c:v>
                </c:pt>
                <c:pt idx="954">
                  <c:v>0.633547604084014</c:v>
                </c:pt>
                <c:pt idx="955">
                  <c:v>0.63355726003646795</c:v>
                </c:pt>
                <c:pt idx="956">
                  <c:v>0.63354521989822299</c:v>
                </c:pt>
                <c:pt idx="957">
                  <c:v>0.63355642557144098</c:v>
                </c:pt>
                <c:pt idx="958">
                  <c:v>0.63355916738510099</c:v>
                </c:pt>
                <c:pt idx="959">
                  <c:v>0.63354808092117298</c:v>
                </c:pt>
                <c:pt idx="960">
                  <c:v>0.633545041084289</c:v>
                </c:pt>
                <c:pt idx="961">
                  <c:v>0.63354754447937001</c:v>
                </c:pt>
                <c:pt idx="962">
                  <c:v>0.63354444503784102</c:v>
                </c:pt>
                <c:pt idx="963">
                  <c:v>0.63354331254959095</c:v>
                </c:pt>
                <c:pt idx="964">
                  <c:v>0.63352459669113104</c:v>
                </c:pt>
                <c:pt idx="965">
                  <c:v>0.63352012634277299</c:v>
                </c:pt>
                <c:pt idx="966">
                  <c:v>0.63350200653076105</c:v>
                </c:pt>
                <c:pt idx="967">
                  <c:v>0.63356524705886796</c:v>
                </c:pt>
                <c:pt idx="968">
                  <c:v>0.63342213630676203</c:v>
                </c:pt>
                <c:pt idx="969">
                  <c:v>0.63352167606353704</c:v>
                </c:pt>
                <c:pt idx="970">
                  <c:v>0.63362759351730302</c:v>
                </c:pt>
                <c:pt idx="971">
                  <c:v>0.63341867923736495</c:v>
                </c:pt>
                <c:pt idx="972">
                  <c:v>0.63331371545791604</c:v>
                </c:pt>
                <c:pt idx="973">
                  <c:v>0.63365250825881902</c:v>
                </c:pt>
                <c:pt idx="974">
                  <c:v>0.63352417945861805</c:v>
                </c:pt>
                <c:pt idx="975">
                  <c:v>0.63354808092117298</c:v>
                </c:pt>
                <c:pt idx="976">
                  <c:v>0.63343304395675604</c:v>
                </c:pt>
                <c:pt idx="977">
                  <c:v>0.63371956348419101</c:v>
                </c:pt>
                <c:pt idx="978">
                  <c:v>0.63322430849075295</c:v>
                </c:pt>
                <c:pt idx="979">
                  <c:v>0.63369667530059803</c:v>
                </c:pt>
                <c:pt idx="980">
                  <c:v>0.63275164365768399</c:v>
                </c:pt>
                <c:pt idx="981">
                  <c:v>0.63375669717788696</c:v>
                </c:pt>
                <c:pt idx="982">
                  <c:v>0.63330572843551602</c:v>
                </c:pt>
                <c:pt idx="983">
                  <c:v>0.63518780469894398</c:v>
                </c:pt>
                <c:pt idx="984">
                  <c:v>0.63402801752090399</c:v>
                </c:pt>
                <c:pt idx="985">
                  <c:v>0.63403254747390703</c:v>
                </c:pt>
                <c:pt idx="986">
                  <c:v>0.63336521387100198</c:v>
                </c:pt>
                <c:pt idx="987">
                  <c:v>0.63361692428588801</c:v>
                </c:pt>
                <c:pt idx="988">
                  <c:v>0.63360124826431197</c:v>
                </c:pt>
                <c:pt idx="989">
                  <c:v>0.63353484869003296</c:v>
                </c:pt>
                <c:pt idx="990">
                  <c:v>0.63348782062530495</c:v>
                </c:pt>
                <c:pt idx="991">
                  <c:v>0.63355702161788896</c:v>
                </c:pt>
                <c:pt idx="992">
                  <c:v>0.63385403156280495</c:v>
                </c:pt>
                <c:pt idx="993">
                  <c:v>0.63371664285659701</c:v>
                </c:pt>
                <c:pt idx="994">
                  <c:v>0.63307297229766801</c:v>
                </c:pt>
                <c:pt idx="995">
                  <c:v>0.63356345891952504</c:v>
                </c:pt>
                <c:pt idx="996">
                  <c:v>0.63396328687667802</c:v>
                </c:pt>
                <c:pt idx="997">
                  <c:v>0.63386321067810003</c:v>
                </c:pt>
                <c:pt idx="998">
                  <c:v>0.63410222530364901</c:v>
                </c:pt>
                <c:pt idx="999">
                  <c:v>0.63354384899139404</c:v>
                </c:pt>
              </c:numCache>
            </c:numRef>
          </c:val>
          <c:smooth val="0"/>
          <c:extLst xmlns:c16r2="http://schemas.microsoft.com/office/drawing/2015/06/chart">
            <c:ext xmlns:c16="http://schemas.microsoft.com/office/drawing/2014/chart" uri="{C3380CC4-5D6E-409C-BE32-E72D297353CC}">
              <c16:uniqueId val="{00000003-97AB-C141-8C4A-7402E44AF829}"/>
            </c:ext>
          </c:extLst>
        </c:ser>
        <c:dLbls>
          <c:showLegendKey val="0"/>
          <c:showVal val="0"/>
          <c:showCatName val="0"/>
          <c:showSerName val="0"/>
          <c:showPercent val="0"/>
          <c:showBubbleSize val="0"/>
        </c:dLbls>
        <c:smooth val="0"/>
        <c:axId val="1114412976"/>
        <c:axId val="1114414064"/>
      </c:lineChart>
      <c:catAx>
        <c:axId val="11144129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4414064"/>
        <c:crosses val="autoZero"/>
        <c:auto val="1"/>
        <c:lblAlgn val="ctr"/>
        <c:lblOffset val="100"/>
        <c:noMultiLvlLbl val="0"/>
      </c:catAx>
      <c:valAx>
        <c:axId val="1114414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441297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loss of NN (epoch = 1000)</a:t>
            </a:r>
            <a:endParaRPr lang="zh-CN" alt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'NN loss'!$B$1</c:f>
              <c:strCache>
                <c:ptCount val="1"/>
                <c:pt idx="0">
                  <c:v>lr=0.0001</c:v>
                </c:pt>
              </c:strCache>
            </c:strRef>
          </c:tx>
          <c:spPr>
            <a:ln w="6350" cap="rnd">
              <a:solidFill>
                <a:schemeClr val="accent1"/>
              </a:solidFill>
              <a:round/>
            </a:ln>
            <a:effectLst/>
          </c:spPr>
          <c:marker>
            <c:symbol val="none"/>
          </c:marker>
          <c:val>
            <c:numRef>
              <c:f>'NN loss'!$B$2:$B$1001</c:f>
              <c:numCache>
                <c:formatCode>General</c:formatCode>
                <c:ptCount val="1000"/>
                <c:pt idx="0">
                  <c:v>0.68770140409469604</c:v>
                </c:pt>
                <c:pt idx="1">
                  <c:v>0.68005198240280096</c:v>
                </c:pt>
                <c:pt idx="2">
                  <c:v>0.66848975419998102</c:v>
                </c:pt>
                <c:pt idx="3">
                  <c:v>0.67010933160781805</c:v>
                </c:pt>
                <c:pt idx="4">
                  <c:v>0.66403448581695501</c:v>
                </c:pt>
                <c:pt idx="5">
                  <c:v>0.65586185455322199</c:v>
                </c:pt>
                <c:pt idx="6">
                  <c:v>0.65497678518295199</c:v>
                </c:pt>
                <c:pt idx="7">
                  <c:v>0.63625133037567105</c:v>
                </c:pt>
                <c:pt idx="8">
                  <c:v>0.66079264879226596</c:v>
                </c:pt>
                <c:pt idx="9">
                  <c:v>0.64238882064819303</c:v>
                </c:pt>
                <c:pt idx="10">
                  <c:v>0.64858436584472601</c:v>
                </c:pt>
                <c:pt idx="11">
                  <c:v>0.64440572261810303</c:v>
                </c:pt>
                <c:pt idx="12">
                  <c:v>0.64622288942337003</c:v>
                </c:pt>
                <c:pt idx="13">
                  <c:v>0.62427639961242598</c:v>
                </c:pt>
                <c:pt idx="14">
                  <c:v>0.62721204757690396</c:v>
                </c:pt>
                <c:pt idx="15">
                  <c:v>0.61966615915298395</c:v>
                </c:pt>
                <c:pt idx="16">
                  <c:v>0.64688044786453203</c:v>
                </c:pt>
                <c:pt idx="17">
                  <c:v>0.643940329551696</c:v>
                </c:pt>
                <c:pt idx="18">
                  <c:v>0.63946568965911799</c:v>
                </c:pt>
                <c:pt idx="19">
                  <c:v>0.64363974332809404</c:v>
                </c:pt>
                <c:pt idx="20">
                  <c:v>0.63733267784118597</c:v>
                </c:pt>
                <c:pt idx="21">
                  <c:v>0.61789262294769198</c:v>
                </c:pt>
                <c:pt idx="22">
                  <c:v>0.62325417995452803</c:v>
                </c:pt>
                <c:pt idx="23">
                  <c:v>0.64463871717453003</c:v>
                </c:pt>
                <c:pt idx="24">
                  <c:v>0.63473421335220304</c:v>
                </c:pt>
                <c:pt idx="25">
                  <c:v>0.637917160987854</c:v>
                </c:pt>
                <c:pt idx="26">
                  <c:v>0.63141959905624301</c:v>
                </c:pt>
                <c:pt idx="27">
                  <c:v>0.644453525543212</c:v>
                </c:pt>
                <c:pt idx="28">
                  <c:v>0.64304608106613104</c:v>
                </c:pt>
                <c:pt idx="29">
                  <c:v>0.64136314392089799</c:v>
                </c:pt>
                <c:pt idx="30">
                  <c:v>0.62454730272293002</c:v>
                </c:pt>
                <c:pt idx="31">
                  <c:v>0.63168406486511197</c:v>
                </c:pt>
                <c:pt idx="32">
                  <c:v>0.65005862712860096</c:v>
                </c:pt>
                <c:pt idx="33">
                  <c:v>0.62867218255996704</c:v>
                </c:pt>
                <c:pt idx="34">
                  <c:v>0.64185321331024103</c:v>
                </c:pt>
                <c:pt idx="35">
                  <c:v>0.63588994741439797</c:v>
                </c:pt>
                <c:pt idx="36">
                  <c:v>0.62807029485702504</c:v>
                </c:pt>
                <c:pt idx="37">
                  <c:v>0.64332735538482599</c:v>
                </c:pt>
                <c:pt idx="38">
                  <c:v>0.63015097379684404</c:v>
                </c:pt>
                <c:pt idx="39">
                  <c:v>0.651902675628662</c:v>
                </c:pt>
                <c:pt idx="40">
                  <c:v>0.63351464271545399</c:v>
                </c:pt>
                <c:pt idx="41">
                  <c:v>0.62562394142150801</c:v>
                </c:pt>
                <c:pt idx="42">
                  <c:v>0.63784480094909601</c:v>
                </c:pt>
                <c:pt idx="43">
                  <c:v>0.64557260274886996</c:v>
                </c:pt>
                <c:pt idx="44">
                  <c:v>0.63123333454132002</c:v>
                </c:pt>
                <c:pt idx="45">
                  <c:v>0.61812031269073398</c:v>
                </c:pt>
                <c:pt idx="46">
                  <c:v>0.62902688980102495</c:v>
                </c:pt>
                <c:pt idx="47">
                  <c:v>0.63691216707229603</c:v>
                </c:pt>
                <c:pt idx="48">
                  <c:v>0.63948225975036599</c:v>
                </c:pt>
                <c:pt idx="49">
                  <c:v>0.63787817955017001</c:v>
                </c:pt>
                <c:pt idx="50">
                  <c:v>0.62971740961074796</c:v>
                </c:pt>
                <c:pt idx="51">
                  <c:v>0.62641566991805997</c:v>
                </c:pt>
                <c:pt idx="52">
                  <c:v>0.630992591381073</c:v>
                </c:pt>
                <c:pt idx="53">
                  <c:v>0.64036160707473699</c:v>
                </c:pt>
                <c:pt idx="54">
                  <c:v>0.631641685962677</c:v>
                </c:pt>
                <c:pt idx="55">
                  <c:v>0.63552987575530995</c:v>
                </c:pt>
                <c:pt idx="56">
                  <c:v>0.64355558156967096</c:v>
                </c:pt>
                <c:pt idx="57">
                  <c:v>0.64081680774688698</c:v>
                </c:pt>
                <c:pt idx="58">
                  <c:v>0.639010310173034</c:v>
                </c:pt>
                <c:pt idx="59">
                  <c:v>0.63511323928832997</c:v>
                </c:pt>
                <c:pt idx="60">
                  <c:v>0.63773858547210605</c:v>
                </c:pt>
                <c:pt idx="61">
                  <c:v>0.64078068733215299</c:v>
                </c:pt>
                <c:pt idx="62">
                  <c:v>0.64287120103836004</c:v>
                </c:pt>
                <c:pt idx="63">
                  <c:v>0.63649147748947099</c:v>
                </c:pt>
                <c:pt idx="64">
                  <c:v>0.63707160949706998</c:v>
                </c:pt>
                <c:pt idx="65">
                  <c:v>0.63579821586608798</c:v>
                </c:pt>
                <c:pt idx="66">
                  <c:v>0.63637298345565796</c:v>
                </c:pt>
                <c:pt idx="67">
                  <c:v>0.63567090034484797</c:v>
                </c:pt>
                <c:pt idx="68">
                  <c:v>0.62908208370208696</c:v>
                </c:pt>
                <c:pt idx="69">
                  <c:v>0.63148653507232599</c:v>
                </c:pt>
                <c:pt idx="70">
                  <c:v>0.63547819852828902</c:v>
                </c:pt>
                <c:pt idx="71">
                  <c:v>0.64043056964874201</c:v>
                </c:pt>
                <c:pt idx="72">
                  <c:v>0.63414007425308205</c:v>
                </c:pt>
                <c:pt idx="73">
                  <c:v>0.635756015777587</c:v>
                </c:pt>
                <c:pt idx="74">
                  <c:v>0.62769836187362604</c:v>
                </c:pt>
                <c:pt idx="75">
                  <c:v>0.62902933359146096</c:v>
                </c:pt>
                <c:pt idx="76">
                  <c:v>0.63428920507430997</c:v>
                </c:pt>
                <c:pt idx="77">
                  <c:v>0.63909453153610196</c:v>
                </c:pt>
                <c:pt idx="78">
                  <c:v>0.63136661052703802</c:v>
                </c:pt>
                <c:pt idx="79">
                  <c:v>0.64486223459243697</c:v>
                </c:pt>
                <c:pt idx="80">
                  <c:v>0.62928724288940396</c:v>
                </c:pt>
                <c:pt idx="81">
                  <c:v>0.64239132404327304</c:v>
                </c:pt>
                <c:pt idx="82">
                  <c:v>0.63814657926559404</c:v>
                </c:pt>
                <c:pt idx="83">
                  <c:v>0.64236003160476596</c:v>
                </c:pt>
                <c:pt idx="84">
                  <c:v>0.63559120893478305</c:v>
                </c:pt>
                <c:pt idx="85">
                  <c:v>0.62972974777221602</c:v>
                </c:pt>
                <c:pt idx="86">
                  <c:v>0.62799686193466098</c:v>
                </c:pt>
                <c:pt idx="87">
                  <c:v>0.641723752021789</c:v>
                </c:pt>
                <c:pt idx="88">
                  <c:v>0.63500505685806197</c:v>
                </c:pt>
                <c:pt idx="89">
                  <c:v>0.62202495336532504</c:v>
                </c:pt>
                <c:pt idx="90">
                  <c:v>0.637207150459289</c:v>
                </c:pt>
                <c:pt idx="91">
                  <c:v>0.63371789455413796</c:v>
                </c:pt>
                <c:pt idx="92">
                  <c:v>0.634552061557769</c:v>
                </c:pt>
                <c:pt idx="93">
                  <c:v>0.63197559118270796</c:v>
                </c:pt>
                <c:pt idx="94">
                  <c:v>0.63232064247131303</c:v>
                </c:pt>
                <c:pt idx="95">
                  <c:v>0.63994622230529696</c:v>
                </c:pt>
                <c:pt idx="96">
                  <c:v>0.63597506284713701</c:v>
                </c:pt>
                <c:pt idx="97">
                  <c:v>0.63528871536254805</c:v>
                </c:pt>
                <c:pt idx="98">
                  <c:v>0.62678229808807295</c:v>
                </c:pt>
                <c:pt idx="99">
                  <c:v>0.63761544227600098</c:v>
                </c:pt>
                <c:pt idx="100">
                  <c:v>0.63071155548095703</c:v>
                </c:pt>
                <c:pt idx="101">
                  <c:v>0.63052690029144198</c:v>
                </c:pt>
                <c:pt idx="102">
                  <c:v>0.63580459356307895</c:v>
                </c:pt>
                <c:pt idx="103">
                  <c:v>0.62995797395706099</c:v>
                </c:pt>
                <c:pt idx="104">
                  <c:v>0.63265305757522505</c:v>
                </c:pt>
                <c:pt idx="105">
                  <c:v>0.62809216976165705</c:v>
                </c:pt>
                <c:pt idx="106">
                  <c:v>0.63615918159484797</c:v>
                </c:pt>
                <c:pt idx="107">
                  <c:v>0.63776451349258401</c:v>
                </c:pt>
                <c:pt idx="108">
                  <c:v>0.63929301500320401</c:v>
                </c:pt>
                <c:pt idx="109">
                  <c:v>0.63257193565368597</c:v>
                </c:pt>
                <c:pt idx="110">
                  <c:v>0.63459050655364901</c:v>
                </c:pt>
                <c:pt idx="111">
                  <c:v>0.63214790821075395</c:v>
                </c:pt>
                <c:pt idx="112">
                  <c:v>0.63455510139465299</c:v>
                </c:pt>
                <c:pt idx="113">
                  <c:v>0.63802671432495095</c:v>
                </c:pt>
                <c:pt idx="114">
                  <c:v>0.63521838188171298</c:v>
                </c:pt>
                <c:pt idx="115">
                  <c:v>0.63795381784438998</c:v>
                </c:pt>
                <c:pt idx="116">
                  <c:v>0.63100612163543701</c:v>
                </c:pt>
                <c:pt idx="117">
                  <c:v>0.62938857078552202</c:v>
                </c:pt>
                <c:pt idx="118">
                  <c:v>0.63615727424621504</c:v>
                </c:pt>
                <c:pt idx="119">
                  <c:v>0.63767987489700295</c:v>
                </c:pt>
                <c:pt idx="120">
                  <c:v>0.63148945569991999</c:v>
                </c:pt>
                <c:pt idx="121">
                  <c:v>0.632182717323303</c:v>
                </c:pt>
                <c:pt idx="122">
                  <c:v>0.635345578193664</c:v>
                </c:pt>
                <c:pt idx="123">
                  <c:v>0.63621610403060902</c:v>
                </c:pt>
                <c:pt idx="124">
                  <c:v>0.63766270875930697</c:v>
                </c:pt>
                <c:pt idx="125">
                  <c:v>0.63730233907699496</c:v>
                </c:pt>
                <c:pt idx="126">
                  <c:v>0.63382756710052401</c:v>
                </c:pt>
                <c:pt idx="127">
                  <c:v>0.63615417480468694</c:v>
                </c:pt>
                <c:pt idx="128">
                  <c:v>0.636474728584289</c:v>
                </c:pt>
                <c:pt idx="129">
                  <c:v>0.63397425413131703</c:v>
                </c:pt>
                <c:pt idx="130">
                  <c:v>0.63378489017486495</c:v>
                </c:pt>
                <c:pt idx="131">
                  <c:v>0.63024371862411499</c:v>
                </c:pt>
                <c:pt idx="132">
                  <c:v>0.63570225238800004</c:v>
                </c:pt>
                <c:pt idx="133">
                  <c:v>0.62957459688186601</c:v>
                </c:pt>
                <c:pt idx="134">
                  <c:v>0.63314580917358398</c:v>
                </c:pt>
                <c:pt idx="135">
                  <c:v>0.63536286354064897</c:v>
                </c:pt>
                <c:pt idx="136">
                  <c:v>0.63362914323806696</c:v>
                </c:pt>
                <c:pt idx="137">
                  <c:v>0.63292396068572998</c:v>
                </c:pt>
                <c:pt idx="138">
                  <c:v>0.631183862686157</c:v>
                </c:pt>
                <c:pt idx="139">
                  <c:v>0.63751721382141102</c:v>
                </c:pt>
                <c:pt idx="140">
                  <c:v>0.63515371084213201</c:v>
                </c:pt>
                <c:pt idx="141">
                  <c:v>0.63385683298110895</c:v>
                </c:pt>
                <c:pt idx="142">
                  <c:v>0.63738739490509</c:v>
                </c:pt>
                <c:pt idx="143">
                  <c:v>0.63020074367523105</c:v>
                </c:pt>
                <c:pt idx="144">
                  <c:v>0.638502657413482</c:v>
                </c:pt>
                <c:pt idx="145">
                  <c:v>0.632784664630889</c:v>
                </c:pt>
                <c:pt idx="146">
                  <c:v>0.62973314523696899</c:v>
                </c:pt>
                <c:pt idx="147">
                  <c:v>0.634951412677764</c:v>
                </c:pt>
                <c:pt idx="148">
                  <c:v>0.63689494132995605</c:v>
                </c:pt>
                <c:pt idx="149">
                  <c:v>0.63712477684020996</c:v>
                </c:pt>
                <c:pt idx="150">
                  <c:v>0.62938183546066195</c:v>
                </c:pt>
                <c:pt idx="151">
                  <c:v>0.63228070735931396</c:v>
                </c:pt>
                <c:pt idx="152">
                  <c:v>0.63431018590927102</c:v>
                </c:pt>
                <c:pt idx="153">
                  <c:v>0.64113771915435702</c:v>
                </c:pt>
                <c:pt idx="154">
                  <c:v>0.63312453031539895</c:v>
                </c:pt>
                <c:pt idx="155">
                  <c:v>0.63084626197814897</c:v>
                </c:pt>
                <c:pt idx="156">
                  <c:v>0.63024920225143399</c:v>
                </c:pt>
                <c:pt idx="157">
                  <c:v>0.63197338581085205</c:v>
                </c:pt>
                <c:pt idx="158">
                  <c:v>0.633270263671875</c:v>
                </c:pt>
                <c:pt idx="159">
                  <c:v>0.639132499694824</c:v>
                </c:pt>
                <c:pt idx="160">
                  <c:v>0.64366537332534701</c:v>
                </c:pt>
                <c:pt idx="161">
                  <c:v>0.63417726755142201</c:v>
                </c:pt>
                <c:pt idx="162">
                  <c:v>0.63131034374237005</c:v>
                </c:pt>
                <c:pt idx="163">
                  <c:v>0.63050526380538896</c:v>
                </c:pt>
                <c:pt idx="164">
                  <c:v>0.63474029302597001</c:v>
                </c:pt>
                <c:pt idx="165">
                  <c:v>0.63583713769912698</c:v>
                </c:pt>
                <c:pt idx="166">
                  <c:v>0.63648819923400801</c:v>
                </c:pt>
                <c:pt idx="167">
                  <c:v>0.63337165117263705</c:v>
                </c:pt>
                <c:pt idx="168">
                  <c:v>0.63537240028381303</c:v>
                </c:pt>
                <c:pt idx="169">
                  <c:v>0.63381892442703203</c:v>
                </c:pt>
                <c:pt idx="170">
                  <c:v>0.63426053524017301</c:v>
                </c:pt>
                <c:pt idx="171">
                  <c:v>0.63538759946823098</c:v>
                </c:pt>
                <c:pt idx="172">
                  <c:v>0.63414043188095004</c:v>
                </c:pt>
                <c:pt idx="173">
                  <c:v>0.62959784269332797</c:v>
                </c:pt>
                <c:pt idx="174">
                  <c:v>0.63448381423950195</c:v>
                </c:pt>
                <c:pt idx="175">
                  <c:v>0.63206797838211004</c:v>
                </c:pt>
                <c:pt idx="176">
                  <c:v>0.63768857717514005</c:v>
                </c:pt>
                <c:pt idx="177">
                  <c:v>0.63505339622497503</c:v>
                </c:pt>
                <c:pt idx="178">
                  <c:v>0.63710099458694402</c:v>
                </c:pt>
                <c:pt idx="179">
                  <c:v>0.63214719295501698</c:v>
                </c:pt>
                <c:pt idx="180">
                  <c:v>0.63519304990768399</c:v>
                </c:pt>
                <c:pt idx="181">
                  <c:v>0.63217210769653298</c:v>
                </c:pt>
                <c:pt idx="182">
                  <c:v>0.63485610485076904</c:v>
                </c:pt>
                <c:pt idx="183">
                  <c:v>0.63737976551055897</c:v>
                </c:pt>
                <c:pt idx="184">
                  <c:v>0.63695156574249201</c:v>
                </c:pt>
                <c:pt idx="185">
                  <c:v>0.62896043062210005</c:v>
                </c:pt>
                <c:pt idx="186">
                  <c:v>0.63346016407012895</c:v>
                </c:pt>
                <c:pt idx="187">
                  <c:v>0.63581126928329401</c:v>
                </c:pt>
                <c:pt idx="188">
                  <c:v>0.63187611103057795</c:v>
                </c:pt>
                <c:pt idx="189">
                  <c:v>0.63032102584838801</c:v>
                </c:pt>
                <c:pt idx="190">
                  <c:v>0.634679615497589</c:v>
                </c:pt>
                <c:pt idx="191">
                  <c:v>0.63969063758850098</c:v>
                </c:pt>
                <c:pt idx="192">
                  <c:v>0.63508278131484897</c:v>
                </c:pt>
                <c:pt idx="193">
                  <c:v>0.63985699415206898</c:v>
                </c:pt>
                <c:pt idx="194">
                  <c:v>0.62822800874710005</c:v>
                </c:pt>
                <c:pt idx="195">
                  <c:v>0.63159763813018799</c:v>
                </c:pt>
                <c:pt idx="196">
                  <c:v>0.63569980859756403</c:v>
                </c:pt>
                <c:pt idx="197">
                  <c:v>0.63837939500808705</c:v>
                </c:pt>
                <c:pt idx="198">
                  <c:v>0.62904047966003396</c:v>
                </c:pt>
                <c:pt idx="199">
                  <c:v>0.63680022954940796</c:v>
                </c:pt>
                <c:pt idx="200">
                  <c:v>0.63096022605895996</c:v>
                </c:pt>
                <c:pt idx="201">
                  <c:v>0.63872516155242898</c:v>
                </c:pt>
                <c:pt idx="202">
                  <c:v>0.64300030469894398</c:v>
                </c:pt>
                <c:pt idx="203">
                  <c:v>0.63483339548110895</c:v>
                </c:pt>
                <c:pt idx="204">
                  <c:v>0.63700556755065896</c:v>
                </c:pt>
                <c:pt idx="205">
                  <c:v>0.63225954771041804</c:v>
                </c:pt>
                <c:pt idx="206">
                  <c:v>0.62838244438171298</c:v>
                </c:pt>
                <c:pt idx="207">
                  <c:v>0.63340032100677401</c:v>
                </c:pt>
                <c:pt idx="208">
                  <c:v>0.63471400737762396</c:v>
                </c:pt>
                <c:pt idx="209">
                  <c:v>0.63216197490692105</c:v>
                </c:pt>
                <c:pt idx="210">
                  <c:v>0.63854056596755904</c:v>
                </c:pt>
                <c:pt idx="211">
                  <c:v>0.63354319334030096</c:v>
                </c:pt>
                <c:pt idx="212">
                  <c:v>0.63768100738525302</c:v>
                </c:pt>
                <c:pt idx="213">
                  <c:v>0.63492339849472001</c:v>
                </c:pt>
                <c:pt idx="214">
                  <c:v>0.63898938894271795</c:v>
                </c:pt>
                <c:pt idx="215">
                  <c:v>0.63518506288528398</c:v>
                </c:pt>
                <c:pt idx="216">
                  <c:v>0.63183480501174905</c:v>
                </c:pt>
                <c:pt idx="217">
                  <c:v>0.63073617219924905</c:v>
                </c:pt>
                <c:pt idx="218">
                  <c:v>0.63362848758697499</c:v>
                </c:pt>
                <c:pt idx="219">
                  <c:v>0.63078653812408403</c:v>
                </c:pt>
                <c:pt idx="220">
                  <c:v>0.63383120298385598</c:v>
                </c:pt>
                <c:pt idx="221">
                  <c:v>0.63969767093658403</c:v>
                </c:pt>
                <c:pt idx="222">
                  <c:v>0.632404565811157</c:v>
                </c:pt>
                <c:pt idx="223">
                  <c:v>0.63487553596496504</c:v>
                </c:pt>
                <c:pt idx="224">
                  <c:v>0.634360551834106</c:v>
                </c:pt>
                <c:pt idx="225">
                  <c:v>0.63661283254623402</c:v>
                </c:pt>
                <c:pt idx="226">
                  <c:v>0.63209861516952504</c:v>
                </c:pt>
                <c:pt idx="227">
                  <c:v>0.63819336891174305</c:v>
                </c:pt>
                <c:pt idx="228">
                  <c:v>0.63449728488922097</c:v>
                </c:pt>
                <c:pt idx="229">
                  <c:v>0.63581007719039895</c:v>
                </c:pt>
                <c:pt idx="230">
                  <c:v>0.63463276624679499</c:v>
                </c:pt>
                <c:pt idx="231">
                  <c:v>0.63269299268722501</c:v>
                </c:pt>
                <c:pt idx="232">
                  <c:v>0.63967370986938399</c:v>
                </c:pt>
                <c:pt idx="233">
                  <c:v>0.63382941484451205</c:v>
                </c:pt>
                <c:pt idx="234">
                  <c:v>0.63409966230392401</c:v>
                </c:pt>
                <c:pt idx="235">
                  <c:v>0.63444072008132901</c:v>
                </c:pt>
                <c:pt idx="236">
                  <c:v>0.63405168056488004</c:v>
                </c:pt>
                <c:pt idx="237">
                  <c:v>0.63145792484283403</c:v>
                </c:pt>
                <c:pt idx="238">
                  <c:v>0.63715410232543901</c:v>
                </c:pt>
                <c:pt idx="239">
                  <c:v>0.62949007749557495</c:v>
                </c:pt>
                <c:pt idx="240">
                  <c:v>0.63525426387786799</c:v>
                </c:pt>
                <c:pt idx="241">
                  <c:v>0.62881302833557096</c:v>
                </c:pt>
                <c:pt idx="242">
                  <c:v>0.633017778396606</c:v>
                </c:pt>
                <c:pt idx="243">
                  <c:v>0.63427984714508001</c:v>
                </c:pt>
                <c:pt idx="244">
                  <c:v>0.63252317905426003</c:v>
                </c:pt>
                <c:pt idx="245">
                  <c:v>0.62987971305847101</c:v>
                </c:pt>
                <c:pt idx="246">
                  <c:v>0.64262694120407104</c:v>
                </c:pt>
                <c:pt idx="247">
                  <c:v>0.63662856817245395</c:v>
                </c:pt>
                <c:pt idx="248">
                  <c:v>0.63249045610427801</c:v>
                </c:pt>
                <c:pt idx="249">
                  <c:v>0.62969726324081399</c:v>
                </c:pt>
                <c:pt idx="250">
                  <c:v>0.63044649362563998</c:v>
                </c:pt>
                <c:pt idx="251">
                  <c:v>0.63721466064453103</c:v>
                </c:pt>
                <c:pt idx="252">
                  <c:v>0.63198775053024203</c:v>
                </c:pt>
                <c:pt idx="253">
                  <c:v>0.63346332311630205</c:v>
                </c:pt>
                <c:pt idx="254">
                  <c:v>0.64178723096847501</c:v>
                </c:pt>
                <c:pt idx="255">
                  <c:v>0.63539123535156194</c:v>
                </c:pt>
                <c:pt idx="256">
                  <c:v>0.62870782613754195</c:v>
                </c:pt>
                <c:pt idx="257">
                  <c:v>0.640122771263122</c:v>
                </c:pt>
                <c:pt idx="258">
                  <c:v>0.63115537166595403</c:v>
                </c:pt>
                <c:pt idx="259">
                  <c:v>0.63542944192886297</c:v>
                </c:pt>
                <c:pt idx="260">
                  <c:v>0.63929569721221902</c:v>
                </c:pt>
                <c:pt idx="261">
                  <c:v>0.63064485788345304</c:v>
                </c:pt>
                <c:pt idx="262">
                  <c:v>0.63820868730545</c:v>
                </c:pt>
                <c:pt idx="263">
                  <c:v>0.634299576282501</c:v>
                </c:pt>
                <c:pt idx="264">
                  <c:v>0.63493865728378296</c:v>
                </c:pt>
                <c:pt idx="265">
                  <c:v>0.62953388690948398</c:v>
                </c:pt>
                <c:pt idx="266">
                  <c:v>0.63638091087341297</c:v>
                </c:pt>
                <c:pt idx="267">
                  <c:v>0.63491803407669001</c:v>
                </c:pt>
                <c:pt idx="268">
                  <c:v>0.63120818138122503</c:v>
                </c:pt>
                <c:pt idx="269">
                  <c:v>0.633872270584106</c:v>
                </c:pt>
                <c:pt idx="270">
                  <c:v>0.62676799297332697</c:v>
                </c:pt>
                <c:pt idx="271">
                  <c:v>0.63601440191268899</c:v>
                </c:pt>
                <c:pt idx="272">
                  <c:v>0.63033813238143899</c:v>
                </c:pt>
                <c:pt idx="273">
                  <c:v>0.63239842653274503</c:v>
                </c:pt>
                <c:pt idx="274">
                  <c:v>0.63369792699813798</c:v>
                </c:pt>
                <c:pt idx="275">
                  <c:v>0.63723027706146196</c:v>
                </c:pt>
                <c:pt idx="276">
                  <c:v>0.63002371788024902</c:v>
                </c:pt>
                <c:pt idx="277">
                  <c:v>0.642777860164642</c:v>
                </c:pt>
                <c:pt idx="278">
                  <c:v>0.63115698099136297</c:v>
                </c:pt>
                <c:pt idx="279">
                  <c:v>0.63712960481643599</c:v>
                </c:pt>
                <c:pt idx="280">
                  <c:v>0.63027691841125399</c:v>
                </c:pt>
                <c:pt idx="281">
                  <c:v>0.63227760791778498</c:v>
                </c:pt>
                <c:pt idx="282">
                  <c:v>0.636124968528747</c:v>
                </c:pt>
                <c:pt idx="283">
                  <c:v>0.63273310661315896</c:v>
                </c:pt>
                <c:pt idx="284">
                  <c:v>0.63205569982528598</c:v>
                </c:pt>
                <c:pt idx="285">
                  <c:v>0.63311970233917203</c:v>
                </c:pt>
                <c:pt idx="286">
                  <c:v>0.62975496053695601</c:v>
                </c:pt>
                <c:pt idx="287">
                  <c:v>0.62800025939941395</c:v>
                </c:pt>
                <c:pt idx="288">
                  <c:v>0.63625854253768899</c:v>
                </c:pt>
                <c:pt idx="289">
                  <c:v>0.63539725542068404</c:v>
                </c:pt>
                <c:pt idx="290">
                  <c:v>0.63772958517074496</c:v>
                </c:pt>
                <c:pt idx="291">
                  <c:v>0.62995541095733598</c:v>
                </c:pt>
                <c:pt idx="292">
                  <c:v>0.64509749412536599</c:v>
                </c:pt>
                <c:pt idx="293">
                  <c:v>0.63054263591766302</c:v>
                </c:pt>
                <c:pt idx="294">
                  <c:v>0.62941718101501398</c:v>
                </c:pt>
                <c:pt idx="295">
                  <c:v>0.63115376234054499</c:v>
                </c:pt>
                <c:pt idx="296">
                  <c:v>0.63824248313903797</c:v>
                </c:pt>
                <c:pt idx="297">
                  <c:v>0.63181489706039395</c:v>
                </c:pt>
                <c:pt idx="298">
                  <c:v>0.63801759481429998</c:v>
                </c:pt>
                <c:pt idx="299">
                  <c:v>0.63033002614974898</c:v>
                </c:pt>
                <c:pt idx="300">
                  <c:v>0.638058722019195</c:v>
                </c:pt>
                <c:pt idx="301">
                  <c:v>0.63396489620208696</c:v>
                </c:pt>
                <c:pt idx="302">
                  <c:v>0.628104448318481</c:v>
                </c:pt>
                <c:pt idx="303">
                  <c:v>0.62999719381332397</c:v>
                </c:pt>
                <c:pt idx="304">
                  <c:v>0.63239228725433305</c:v>
                </c:pt>
                <c:pt idx="305">
                  <c:v>0.63490217924117998</c:v>
                </c:pt>
                <c:pt idx="306">
                  <c:v>0.63537102937698298</c:v>
                </c:pt>
                <c:pt idx="307">
                  <c:v>0.62968504428863503</c:v>
                </c:pt>
                <c:pt idx="308">
                  <c:v>0.63118445873260498</c:v>
                </c:pt>
                <c:pt idx="309">
                  <c:v>0.63679611682891801</c:v>
                </c:pt>
                <c:pt idx="310">
                  <c:v>0.63500303030014005</c:v>
                </c:pt>
                <c:pt idx="311">
                  <c:v>0.63210123777389504</c:v>
                </c:pt>
                <c:pt idx="312">
                  <c:v>0.63254958391189497</c:v>
                </c:pt>
                <c:pt idx="313">
                  <c:v>0.63611239194869995</c:v>
                </c:pt>
                <c:pt idx="314">
                  <c:v>0.63343358039855902</c:v>
                </c:pt>
                <c:pt idx="315">
                  <c:v>0.63575857877731301</c:v>
                </c:pt>
                <c:pt idx="316">
                  <c:v>0.63206392526626498</c:v>
                </c:pt>
                <c:pt idx="317">
                  <c:v>0.63748943805694502</c:v>
                </c:pt>
                <c:pt idx="318">
                  <c:v>0.63313549757003695</c:v>
                </c:pt>
                <c:pt idx="319">
                  <c:v>0.63599270582199097</c:v>
                </c:pt>
                <c:pt idx="320">
                  <c:v>0.63159483671188299</c:v>
                </c:pt>
                <c:pt idx="321">
                  <c:v>0.629536032676696</c:v>
                </c:pt>
                <c:pt idx="322">
                  <c:v>0.63248580694198597</c:v>
                </c:pt>
                <c:pt idx="323">
                  <c:v>0.62870669364929199</c:v>
                </c:pt>
                <c:pt idx="324">
                  <c:v>0.63732194900512695</c:v>
                </c:pt>
                <c:pt idx="325">
                  <c:v>0.63190054893493597</c:v>
                </c:pt>
                <c:pt idx="326">
                  <c:v>0.63119256496429399</c:v>
                </c:pt>
                <c:pt idx="327">
                  <c:v>0.63243597745895297</c:v>
                </c:pt>
                <c:pt idx="328">
                  <c:v>0.63272196054458596</c:v>
                </c:pt>
                <c:pt idx="329">
                  <c:v>0.637365162372589</c:v>
                </c:pt>
                <c:pt idx="330">
                  <c:v>0.63302290439605702</c:v>
                </c:pt>
                <c:pt idx="331">
                  <c:v>0.63179594278335505</c:v>
                </c:pt>
                <c:pt idx="332">
                  <c:v>0.63460248708724898</c:v>
                </c:pt>
                <c:pt idx="333">
                  <c:v>0.62870675325393599</c:v>
                </c:pt>
                <c:pt idx="334">
                  <c:v>0.62827390432357699</c:v>
                </c:pt>
                <c:pt idx="335">
                  <c:v>0.63458091020584095</c:v>
                </c:pt>
                <c:pt idx="336">
                  <c:v>0.635087490081787</c:v>
                </c:pt>
                <c:pt idx="337">
                  <c:v>0.63527089357376099</c:v>
                </c:pt>
                <c:pt idx="338">
                  <c:v>0.63013756275177002</c:v>
                </c:pt>
                <c:pt idx="339">
                  <c:v>0.63614141941070501</c:v>
                </c:pt>
                <c:pt idx="340">
                  <c:v>0.63525450229644698</c:v>
                </c:pt>
                <c:pt idx="341">
                  <c:v>0.63411831855773904</c:v>
                </c:pt>
                <c:pt idx="342">
                  <c:v>0.62933760881423895</c:v>
                </c:pt>
                <c:pt idx="343">
                  <c:v>0.63356959819793701</c:v>
                </c:pt>
                <c:pt idx="344">
                  <c:v>0.63501995801925604</c:v>
                </c:pt>
                <c:pt idx="345">
                  <c:v>0.63139456510543801</c:v>
                </c:pt>
                <c:pt idx="346">
                  <c:v>0.63601517677307096</c:v>
                </c:pt>
                <c:pt idx="347">
                  <c:v>0.63081133365631104</c:v>
                </c:pt>
                <c:pt idx="348">
                  <c:v>0.631680488586425</c:v>
                </c:pt>
                <c:pt idx="349">
                  <c:v>0.62908631563186601</c:v>
                </c:pt>
                <c:pt idx="350">
                  <c:v>0.628656446933746</c:v>
                </c:pt>
                <c:pt idx="351">
                  <c:v>0.63201320171356201</c:v>
                </c:pt>
                <c:pt idx="352">
                  <c:v>0.63184189796447698</c:v>
                </c:pt>
                <c:pt idx="353">
                  <c:v>0.63012105226516701</c:v>
                </c:pt>
                <c:pt idx="354">
                  <c:v>0.634327292442321</c:v>
                </c:pt>
                <c:pt idx="355">
                  <c:v>0.63923490047454801</c:v>
                </c:pt>
                <c:pt idx="356">
                  <c:v>0.63794445991516102</c:v>
                </c:pt>
                <c:pt idx="357">
                  <c:v>0.63462483882903997</c:v>
                </c:pt>
                <c:pt idx="358">
                  <c:v>0.62427240610122603</c:v>
                </c:pt>
                <c:pt idx="359">
                  <c:v>0.63397318124771096</c:v>
                </c:pt>
                <c:pt idx="360">
                  <c:v>0.62934786081313998</c:v>
                </c:pt>
                <c:pt idx="361">
                  <c:v>0.640874803066253</c:v>
                </c:pt>
                <c:pt idx="362">
                  <c:v>0.63531631231307895</c:v>
                </c:pt>
                <c:pt idx="363">
                  <c:v>0.63300472497939997</c:v>
                </c:pt>
                <c:pt idx="364">
                  <c:v>0.62962442636489802</c:v>
                </c:pt>
                <c:pt idx="365">
                  <c:v>0.63791424036026001</c:v>
                </c:pt>
                <c:pt idx="366">
                  <c:v>0.63741922378539995</c:v>
                </c:pt>
                <c:pt idx="367">
                  <c:v>0.63446271419525102</c:v>
                </c:pt>
                <c:pt idx="368">
                  <c:v>0.63017308712005604</c:v>
                </c:pt>
                <c:pt idx="369">
                  <c:v>0.63504320383071899</c:v>
                </c:pt>
                <c:pt idx="370">
                  <c:v>0.632277071475982</c:v>
                </c:pt>
                <c:pt idx="371">
                  <c:v>0.62953633069991999</c:v>
                </c:pt>
                <c:pt idx="372">
                  <c:v>0.62509417533874501</c:v>
                </c:pt>
                <c:pt idx="373">
                  <c:v>0.62651824951171797</c:v>
                </c:pt>
                <c:pt idx="374">
                  <c:v>0.64091306924819902</c:v>
                </c:pt>
                <c:pt idx="375">
                  <c:v>0.63161009550094604</c:v>
                </c:pt>
                <c:pt idx="376">
                  <c:v>0.63625568151473999</c:v>
                </c:pt>
                <c:pt idx="377">
                  <c:v>0.63445276021957397</c:v>
                </c:pt>
                <c:pt idx="378">
                  <c:v>0.63585799932479803</c:v>
                </c:pt>
                <c:pt idx="379">
                  <c:v>0.64115810394287098</c:v>
                </c:pt>
                <c:pt idx="380">
                  <c:v>0.63135159015655495</c:v>
                </c:pt>
                <c:pt idx="381">
                  <c:v>0.62687289714813199</c:v>
                </c:pt>
                <c:pt idx="382">
                  <c:v>0.63293582201003995</c:v>
                </c:pt>
                <c:pt idx="383">
                  <c:v>0.63256335258483798</c:v>
                </c:pt>
                <c:pt idx="384">
                  <c:v>0.63589334487914995</c:v>
                </c:pt>
                <c:pt idx="385">
                  <c:v>0.63278698921203602</c:v>
                </c:pt>
                <c:pt idx="386">
                  <c:v>0.63732051849365201</c:v>
                </c:pt>
                <c:pt idx="387">
                  <c:v>0.63258522748947099</c:v>
                </c:pt>
                <c:pt idx="388">
                  <c:v>0.63491028547286898</c:v>
                </c:pt>
                <c:pt idx="389">
                  <c:v>0.63104790449142401</c:v>
                </c:pt>
                <c:pt idx="390">
                  <c:v>0.63492131233215299</c:v>
                </c:pt>
                <c:pt idx="391">
                  <c:v>0.63875424861907903</c:v>
                </c:pt>
                <c:pt idx="392">
                  <c:v>0.63707590103149403</c:v>
                </c:pt>
                <c:pt idx="393">
                  <c:v>0.63805782794952304</c:v>
                </c:pt>
                <c:pt idx="394">
                  <c:v>0.63654637336730902</c:v>
                </c:pt>
                <c:pt idx="395">
                  <c:v>0.62886941432952803</c:v>
                </c:pt>
                <c:pt idx="396">
                  <c:v>0.63720047473907404</c:v>
                </c:pt>
                <c:pt idx="397">
                  <c:v>0.63380235433578402</c:v>
                </c:pt>
                <c:pt idx="398">
                  <c:v>0.63528585433959905</c:v>
                </c:pt>
                <c:pt idx="399">
                  <c:v>0.63357067108154297</c:v>
                </c:pt>
                <c:pt idx="400">
                  <c:v>0.63183331489562899</c:v>
                </c:pt>
                <c:pt idx="401">
                  <c:v>0.63770848512649503</c:v>
                </c:pt>
                <c:pt idx="402">
                  <c:v>0.63572412729263295</c:v>
                </c:pt>
                <c:pt idx="403">
                  <c:v>0.63575452566146795</c:v>
                </c:pt>
                <c:pt idx="404">
                  <c:v>0.63263952732086104</c:v>
                </c:pt>
                <c:pt idx="405">
                  <c:v>0.63668376207351596</c:v>
                </c:pt>
                <c:pt idx="406">
                  <c:v>0.63006424903869596</c:v>
                </c:pt>
                <c:pt idx="407">
                  <c:v>0.63728964328765803</c:v>
                </c:pt>
                <c:pt idx="408">
                  <c:v>0.63653564453125</c:v>
                </c:pt>
                <c:pt idx="409">
                  <c:v>0.63850742578506403</c:v>
                </c:pt>
                <c:pt idx="410">
                  <c:v>0.63161581754684404</c:v>
                </c:pt>
                <c:pt idx="411">
                  <c:v>0.62778627872466997</c:v>
                </c:pt>
                <c:pt idx="412">
                  <c:v>0.63438171148300104</c:v>
                </c:pt>
                <c:pt idx="413">
                  <c:v>0.64310926198959295</c:v>
                </c:pt>
                <c:pt idx="414">
                  <c:v>0.63082772493362405</c:v>
                </c:pt>
                <c:pt idx="415">
                  <c:v>0.62631469964981001</c:v>
                </c:pt>
                <c:pt idx="416">
                  <c:v>0.641091048717498</c:v>
                </c:pt>
                <c:pt idx="417">
                  <c:v>0.63489645719528198</c:v>
                </c:pt>
                <c:pt idx="418">
                  <c:v>0.63626009225845304</c:v>
                </c:pt>
                <c:pt idx="419">
                  <c:v>0.62819665670394897</c:v>
                </c:pt>
                <c:pt idx="420">
                  <c:v>0.62913274765014604</c:v>
                </c:pt>
                <c:pt idx="421">
                  <c:v>0.63789886236190796</c:v>
                </c:pt>
                <c:pt idx="422">
                  <c:v>0.629314005374908</c:v>
                </c:pt>
                <c:pt idx="423">
                  <c:v>0.63601332902908303</c:v>
                </c:pt>
                <c:pt idx="424">
                  <c:v>0.63651692867278997</c:v>
                </c:pt>
                <c:pt idx="425">
                  <c:v>0.63239061832427901</c:v>
                </c:pt>
                <c:pt idx="426">
                  <c:v>0.62879425287246704</c:v>
                </c:pt>
                <c:pt idx="427">
                  <c:v>0.635034799575805</c:v>
                </c:pt>
                <c:pt idx="428">
                  <c:v>0.63155096769332797</c:v>
                </c:pt>
                <c:pt idx="429">
                  <c:v>0.63197672367095903</c:v>
                </c:pt>
                <c:pt idx="430">
                  <c:v>0.63017743825912398</c:v>
                </c:pt>
                <c:pt idx="431">
                  <c:v>0.63065087795257502</c:v>
                </c:pt>
                <c:pt idx="432">
                  <c:v>0.63498836755752497</c:v>
                </c:pt>
                <c:pt idx="433">
                  <c:v>0.63762611150741499</c:v>
                </c:pt>
                <c:pt idx="434">
                  <c:v>0.63605344295501698</c:v>
                </c:pt>
                <c:pt idx="435">
                  <c:v>0.63585543632507302</c:v>
                </c:pt>
                <c:pt idx="436">
                  <c:v>0.63199907541275002</c:v>
                </c:pt>
                <c:pt idx="437">
                  <c:v>0.63492828607559204</c:v>
                </c:pt>
                <c:pt idx="438">
                  <c:v>0.63282001018524103</c:v>
                </c:pt>
                <c:pt idx="439">
                  <c:v>0.63508313894271795</c:v>
                </c:pt>
                <c:pt idx="440">
                  <c:v>0.636901795864105</c:v>
                </c:pt>
                <c:pt idx="441">
                  <c:v>0.64056974649429299</c:v>
                </c:pt>
                <c:pt idx="442">
                  <c:v>0.62976241111755304</c:v>
                </c:pt>
                <c:pt idx="443">
                  <c:v>0.63056010007858199</c:v>
                </c:pt>
                <c:pt idx="444">
                  <c:v>0.63156062364578203</c:v>
                </c:pt>
                <c:pt idx="445">
                  <c:v>0.63083142042160001</c:v>
                </c:pt>
                <c:pt idx="446">
                  <c:v>0.62311863899230902</c:v>
                </c:pt>
                <c:pt idx="447">
                  <c:v>0.63181513547897294</c:v>
                </c:pt>
                <c:pt idx="448">
                  <c:v>0.63945633172988803</c:v>
                </c:pt>
                <c:pt idx="449">
                  <c:v>0.62736803293228105</c:v>
                </c:pt>
                <c:pt idx="450">
                  <c:v>0.63444083929061801</c:v>
                </c:pt>
                <c:pt idx="451">
                  <c:v>0.61756449937820401</c:v>
                </c:pt>
                <c:pt idx="452">
                  <c:v>0.63421767950057895</c:v>
                </c:pt>
                <c:pt idx="453">
                  <c:v>0.63715630769729603</c:v>
                </c:pt>
                <c:pt idx="454">
                  <c:v>0.63967549800872803</c:v>
                </c:pt>
                <c:pt idx="455">
                  <c:v>0.63153219223022405</c:v>
                </c:pt>
                <c:pt idx="456">
                  <c:v>0.63992148637771595</c:v>
                </c:pt>
                <c:pt idx="457">
                  <c:v>0.63270580768585205</c:v>
                </c:pt>
                <c:pt idx="458">
                  <c:v>0.61734724044799805</c:v>
                </c:pt>
                <c:pt idx="459">
                  <c:v>0.64018511772155695</c:v>
                </c:pt>
                <c:pt idx="460">
                  <c:v>0.63049149513244596</c:v>
                </c:pt>
                <c:pt idx="461">
                  <c:v>0.64107704162597601</c:v>
                </c:pt>
                <c:pt idx="462">
                  <c:v>0.641107678413391</c:v>
                </c:pt>
                <c:pt idx="463">
                  <c:v>0.63745844364166204</c:v>
                </c:pt>
                <c:pt idx="464">
                  <c:v>0.63929480314254705</c:v>
                </c:pt>
                <c:pt idx="465">
                  <c:v>0.639362812042236</c:v>
                </c:pt>
                <c:pt idx="466">
                  <c:v>0.63546848297119096</c:v>
                </c:pt>
                <c:pt idx="467">
                  <c:v>0.63778626918792702</c:v>
                </c:pt>
                <c:pt idx="468">
                  <c:v>0.63918101787567105</c:v>
                </c:pt>
                <c:pt idx="469">
                  <c:v>0.63405668735504095</c:v>
                </c:pt>
                <c:pt idx="470">
                  <c:v>0.63123911619186401</c:v>
                </c:pt>
                <c:pt idx="471">
                  <c:v>0.63797390460967995</c:v>
                </c:pt>
                <c:pt idx="472">
                  <c:v>0.63410931825637795</c:v>
                </c:pt>
                <c:pt idx="473">
                  <c:v>0.63332736492156905</c:v>
                </c:pt>
                <c:pt idx="474">
                  <c:v>0.63835579156875599</c:v>
                </c:pt>
                <c:pt idx="475">
                  <c:v>0.62997764348983698</c:v>
                </c:pt>
                <c:pt idx="476">
                  <c:v>0.63441920280456499</c:v>
                </c:pt>
                <c:pt idx="477">
                  <c:v>0.62946653366088801</c:v>
                </c:pt>
                <c:pt idx="478">
                  <c:v>0.63472151756286599</c:v>
                </c:pt>
                <c:pt idx="479">
                  <c:v>0.63513511419296198</c:v>
                </c:pt>
                <c:pt idx="480">
                  <c:v>0.62759798765182495</c:v>
                </c:pt>
                <c:pt idx="481">
                  <c:v>0.636247217655181</c:v>
                </c:pt>
                <c:pt idx="482">
                  <c:v>0.63263052701949996</c:v>
                </c:pt>
                <c:pt idx="483">
                  <c:v>0.635947465896606</c:v>
                </c:pt>
                <c:pt idx="484">
                  <c:v>0.63846760988235396</c:v>
                </c:pt>
                <c:pt idx="485">
                  <c:v>0.63499540090560902</c:v>
                </c:pt>
                <c:pt idx="486">
                  <c:v>0.63339453935623102</c:v>
                </c:pt>
                <c:pt idx="487">
                  <c:v>0.631844341754913</c:v>
                </c:pt>
                <c:pt idx="488">
                  <c:v>0.63322162628173795</c:v>
                </c:pt>
                <c:pt idx="489">
                  <c:v>0.63326001167297297</c:v>
                </c:pt>
                <c:pt idx="490">
                  <c:v>0.63342797756195002</c:v>
                </c:pt>
                <c:pt idx="491">
                  <c:v>0.63397932052612305</c:v>
                </c:pt>
                <c:pt idx="492">
                  <c:v>0.63168823719024603</c:v>
                </c:pt>
                <c:pt idx="493">
                  <c:v>0.63024181127548196</c:v>
                </c:pt>
                <c:pt idx="494">
                  <c:v>0.63261753320693903</c:v>
                </c:pt>
                <c:pt idx="495">
                  <c:v>0.642464339733123</c:v>
                </c:pt>
                <c:pt idx="496">
                  <c:v>0.63415300846099798</c:v>
                </c:pt>
                <c:pt idx="497">
                  <c:v>0.63552093505859297</c:v>
                </c:pt>
                <c:pt idx="498">
                  <c:v>0.63177722692489602</c:v>
                </c:pt>
                <c:pt idx="499">
                  <c:v>0.62872356176376298</c:v>
                </c:pt>
                <c:pt idx="500">
                  <c:v>0.63383114337921098</c:v>
                </c:pt>
                <c:pt idx="501">
                  <c:v>0.63842809200286799</c:v>
                </c:pt>
                <c:pt idx="502">
                  <c:v>0.63526982069015503</c:v>
                </c:pt>
                <c:pt idx="503">
                  <c:v>0.63405638933181696</c:v>
                </c:pt>
                <c:pt idx="504">
                  <c:v>0.639534592628479</c:v>
                </c:pt>
                <c:pt idx="505">
                  <c:v>0.63947230577468805</c:v>
                </c:pt>
                <c:pt idx="506">
                  <c:v>0.63346749544143599</c:v>
                </c:pt>
                <c:pt idx="507">
                  <c:v>0.63008695840835505</c:v>
                </c:pt>
                <c:pt idx="508">
                  <c:v>0.62957394123077304</c:v>
                </c:pt>
                <c:pt idx="509">
                  <c:v>0.62979465723037698</c:v>
                </c:pt>
                <c:pt idx="510">
                  <c:v>0.64084762334823597</c:v>
                </c:pt>
                <c:pt idx="511">
                  <c:v>0.63711589574813798</c:v>
                </c:pt>
                <c:pt idx="512">
                  <c:v>0.63498121500015203</c:v>
                </c:pt>
                <c:pt idx="513">
                  <c:v>0.63747948408126798</c:v>
                </c:pt>
                <c:pt idx="514">
                  <c:v>0.63747280836105302</c:v>
                </c:pt>
                <c:pt idx="515">
                  <c:v>0.63275015354156405</c:v>
                </c:pt>
                <c:pt idx="516">
                  <c:v>0.63225829601287797</c:v>
                </c:pt>
                <c:pt idx="517">
                  <c:v>0.63491910696029596</c:v>
                </c:pt>
                <c:pt idx="518">
                  <c:v>0.63228189945220903</c:v>
                </c:pt>
                <c:pt idx="519">
                  <c:v>0.63374978303909302</c:v>
                </c:pt>
                <c:pt idx="520">
                  <c:v>0.63696914911270097</c:v>
                </c:pt>
                <c:pt idx="521">
                  <c:v>0.63874351978302002</c:v>
                </c:pt>
                <c:pt idx="522">
                  <c:v>0.63948631286621005</c:v>
                </c:pt>
                <c:pt idx="523">
                  <c:v>0.62752646207809404</c:v>
                </c:pt>
                <c:pt idx="524">
                  <c:v>0.63157343864440896</c:v>
                </c:pt>
                <c:pt idx="525">
                  <c:v>0.630862057209014</c:v>
                </c:pt>
                <c:pt idx="526">
                  <c:v>0.63231104612350397</c:v>
                </c:pt>
                <c:pt idx="527">
                  <c:v>0.63723379373550404</c:v>
                </c:pt>
                <c:pt idx="528">
                  <c:v>0.63215947151184004</c:v>
                </c:pt>
                <c:pt idx="529">
                  <c:v>0.63711541891098</c:v>
                </c:pt>
                <c:pt idx="530">
                  <c:v>0.635104119777679</c:v>
                </c:pt>
                <c:pt idx="531">
                  <c:v>0.63422548770904497</c:v>
                </c:pt>
                <c:pt idx="532">
                  <c:v>0.63484346866607599</c:v>
                </c:pt>
                <c:pt idx="533">
                  <c:v>0.63349521160125699</c:v>
                </c:pt>
                <c:pt idx="534">
                  <c:v>0.63558197021484297</c:v>
                </c:pt>
                <c:pt idx="535">
                  <c:v>0.631958127021789</c:v>
                </c:pt>
                <c:pt idx="536">
                  <c:v>0.63039189577102595</c:v>
                </c:pt>
                <c:pt idx="537">
                  <c:v>0.63509994745254505</c:v>
                </c:pt>
                <c:pt idx="538">
                  <c:v>0.63491415977478005</c:v>
                </c:pt>
                <c:pt idx="539">
                  <c:v>0.63353908061981201</c:v>
                </c:pt>
                <c:pt idx="540">
                  <c:v>0.62922209501266402</c:v>
                </c:pt>
                <c:pt idx="541">
                  <c:v>0.63670891523361195</c:v>
                </c:pt>
                <c:pt idx="542">
                  <c:v>0.63140714168548495</c:v>
                </c:pt>
                <c:pt idx="543">
                  <c:v>0.63513207435607899</c:v>
                </c:pt>
                <c:pt idx="544">
                  <c:v>0.63405954837798995</c:v>
                </c:pt>
                <c:pt idx="545">
                  <c:v>0.63057589530944802</c:v>
                </c:pt>
                <c:pt idx="546">
                  <c:v>0.63750493526458696</c:v>
                </c:pt>
                <c:pt idx="547">
                  <c:v>0.63339269161224299</c:v>
                </c:pt>
                <c:pt idx="548">
                  <c:v>0.63608300685882502</c:v>
                </c:pt>
                <c:pt idx="549">
                  <c:v>0.630648434162139</c:v>
                </c:pt>
                <c:pt idx="550">
                  <c:v>0.63625240325927701</c:v>
                </c:pt>
                <c:pt idx="551">
                  <c:v>0.63313502073287897</c:v>
                </c:pt>
                <c:pt idx="552">
                  <c:v>0.63259798288345304</c:v>
                </c:pt>
                <c:pt idx="553">
                  <c:v>0.63166415691375699</c:v>
                </c:pt>
                <c:pt idx="554">
                  <c:v>0.63390964269637995</c:v>
                </c:pt>
                <c:pt idx="555">
                  <c:v>0.63722324371337802</c:v>
                </c:pt>
                <c:pt idx="556">
                  <c:v>0.63451629877090399</c:v>
                </c:pt>
                <c:pt idx="557">
                  <c:v>0.63867533206939697</c:v>
                </c:pt>
                <c:pt idx="558">
                  <c:v>0.63834542036056496</c:v>
                </c:pt>
                <c:pt idx="559">
                  <c:v>0.63316863775253296</c:v>
                </c:pt>
                <c:pt idx="560">
                  <c:v>0.63192892074584905</c:v>
                </c:pt>
                <c:pt idx="561">
                  <c:v>0.63608175516128496</c:v>
                </c:pt>
                <c:pt idx="562">
                  <c:v>0.63200396299362105</c:v>
                </c:pt>
                <c:pt idx="563">
                  <c:v>0.638338983058929</c:v>
                </c:pt>
                <c:pt idx="564">
                  <c:v>0.62757235765457098</c:v>
                </c:pt>
                <c:pt idx="565">
                  <c:v>0.63480705022811801</c:v>
                </c:pt>
                <c:pt idx="566">
                  <c:v>0.63892066478729204</c:v>
                </c:pt>
                <c:pt idx="567">
                  <c:v>0.63698214292526201</c:v>
                </c:pt>
                <c:pt idx="568">
                  <c:v>0.63308250904083196</c:v>
                </c:pt>
                <c:pt idx="569">
                  <c:v>0.630676388740539</c:v>
                </c:pt>
                <c:pt idx="570">
                  <c:v>0.63362723588943404</c:v>
                </c:pt>
                <c:pt idx="571">
                  <c:v>0.63664782047271695</c:v>
                </c:pt>
                <c:pt idx="572">
                  <c:v>0.62852042913436801</c:v>
                </c:pt>
                <c:pt idx="573">
                  <c:v>0.63092893362045199</c:v>
                </c:pt>
                <c:pt idx="574">
                  <c:v>0.63512057065963701</c:v>
                </c:pt>
                <c:pt idx="575">
                  <c:v>0.635442554950714</c:v>
                </c:pt>
                <c:pt idx="576">
                  <c:v>0.630268514156341</c:v>
                </c:pt>
                <c:pt idx="577">
                  <c:v>0.63603025674819902</c:v>
                </c:pt>
                <c:pt idx="578">
                  <c:v>0.63119918107986395</c:v>
                </c:pt>
                <c:pt idx="579">
                  <c:v>0.63437551259994496</c:v>
                </c:pt>
                <c:pt idx="580">
                  <c:v>0.63232749700546198</c:v>
                </c:pt>
                <c:pt idx="581">
                  <c:v>0.63910096883773804</c:v>
                </c:pt>
                <c:pt idx="582">
                  <c:v>0.63319760560989302</c:v>
                </c:pt>
                <c:pt idx="583">
                  <c:v>0.62939840555190996</c:v>
                </c:pt>
                <c:pt idx="584">
                  <c:v>0.63649225234985296</c:v>
                </c:pt>
                <c:pt idx="585">
                  <c:v>0.63549017906188898</c:v>
                </c:pt>
                <c:pt idx="586">
                  <c:v>0.63269942998886097</c:v>
                </c:pt>
                <c:pt idx="587">
                  <c:v>0.64010661840438798</c:v>
                </c:pt>
                <c:pt idx="588">
                  <c:v>0.63567310571670499</c:v>
                </c:pt>
                <c:pt idx="589">
                  <c:v>0.63696956634521396</c:v>
                </c:pt>
                <c:pt idx="590">
                  <c:v>0.633766829967498</c:v>
                </c:pt>
                <c:pt idx="591">
                  <c:v>0.633783459663391</c:v>
                </c:pt>
                <c:pt idx="592">
                  <c:v>0.63364231586456299</c:v>
                </c:pt>
                <c:pt idx="593">
                  <c:v>0.63324820995330799</c:v>
                </c:pt>
                <c:pt idx="594">
                  <c:v>0.63275843858718805</c:v>
                </c:pt>
                <c:pt idx="595">
                  <c:v>0.63505089282989502</c:v>
                </c:pt>
                <c:pt idx="596">
                  <c:v>0.64028787612914995</c:v>
                </c:pt>
                <c:pt idx="597">
                  <c:v>0.63086384534835804</c:v>
                </c:pt>
                <c:pt idx="598">
                  <c:v>0.63577133417129505</c:v>
                </c:pt>
                <c:pt idx="599">
                  <c:v>0.63326609134673995</c:v>
                </c:pt>
                <c:pt idx="600">
                  <c:v>0.63509994745254505</c:v>
                </c:pt>
                <c:pt idx="601">
                  <c:v>0.63589018583297696</c:v>
                </c:pt>
                <c:pt idx="602">
                  <c:v>0.632967770099639</c:v>
                </c:pt>
                <c:pt idx="603">
                  <c:v>0.63392752408981301</c:v>
                </c:pt>
                <c:pt idx="604">
                  <c:v>0.63356900215148904</c:v>
                </c:pt>
                <c:pt idx="605">
                  <c:v>0.63788288831710804</c:v>
                </c:pt>
                <c:pt idx="606">
                  <c:v>0.62867438793182295</c:v>
                </c:pt>
                <c:pt idx="607">
                  <c:v>0.629563689231872</c:v>
                </c:pt>
                <c:pt idx="608">
                  <c:v>0.632182717323303</c:v>
                </c:pt>
                <c:pt idx="609">
                  <c:v>0.63543540239334095</c:v>
                </c:pt>
                <c:pt idx="610">
                  <c:v>0.63260465860366799</c:v>
                </c:pt>
                <c:pt idx="611">
                  <c:v>0.63362169265747004</c:v>
                </c:pt>
                <c:pt idx="612">
                  <c:v>0.63728880882263095</c:v>
                </c:pt>
                <c:pt idx="613">
                  <c:v>0.63944149017333896</c:v>
                </c:pt>
                <c:pt idx="614">
                  <c:v>0.63575476408004705</c:v>
                </c:pt>
                <c:pt idx="615">
                  <c:v>0.63677781820297197</c:v>
                </c:pt>
                <c:pt idx="616">
                  <c:v>0.63263511657714799</c:v>
                </c:pt>
                <c:pt idx="617">
                  <c:v>0.63450604677200295</c:v>
                </c:pt>
                <c:pt idx="618">
                  <c:v>0.63333827257156305</c:v>
                </c:pt>
                <c:pt idx="619">
                  <c:v>0.63083529472350997</c:v>
                </c:pt>
                <c:pt idx="620">
                  <c:v>0.63007575273513705</c:v>
                </c:pt>
                <c:pt idx="621">
                  <c:v>0.63285720348358099</c:v>
                </c:pt>
                <c:pt idx="622">
                  <c:v>0.63388502597808805</c:v>
                </c:pt>
                <c:pt idx="623">
                  <c:v>0.63495808839797896</c:v>
                </c:pt>
                <c:pt idx="624">
                  <c:v>0.63302665948867798</c:v>
                </c:pt>
                <c:pt idx="625">
                  <c:v>0.63197922706604004</c:v>
                </c:pt>
                <c:pt idx="626">
                  <c:v>0.63437706232070901</c:v>
                </c:pt>
                <c:pt idx="627">
                  <c:v>0.63689297437667802</c:v>
                </c:pt>
                <c:pt idx="628">
                  <c:v>0.63100308179855302</c:v>
                </c:pt>
                <c:pt idx="629">
                  <c:v>0.63161015510559004</c:v>
                </c:pt>
                <c:pt idx="630">
                  <c:v>0.63847017288207997</c:v>
                </c:pt>
                <c:pt idx="631">
                  <c:v>0.629400074481964</c:v>
                </c:pt>
                <c:pt idx="632">
                  <c:v>0.634948790073394</c:v>
                </c:pt>
                <c:pt idx="633">
                  <c:v>0.63329315185546797</c:v>
                </c:pt>
                <c:pt idx="634">
                  <c:v>0.63070791959762496</c:v>
                </c:pt>
                <c:pt idx="635">
                  <c:v>0.62927460670471103</c:v>
                </c:pt>
                <c:pt idx="636">
                  <c:v>0.63008552789688099</c:v>
                </c:pt>
                <c:pt idx="637">
                  <c:v>0.62795054912567105</c:v>
                </c:pt>
                <c:pt idx="638">
                  <c:v>0.63671219348907404</c:v>
                </c:pt>
                <c:pt idx="639">
                  <c:v>0.64095693826675404</c:v>
                </c:pt>
                <c:pt idx="640">
                  <c:v>0.64093869924545199</c:v>
                </c:pt>
                <c:pt idx="641">
                  <c:v>0.63588976860046298</c:v>
                </c:pt>
                <c:pt idx="642">
                  <c:v>0.63847142457962003</c:v>
                </c:pt>
                <c:pt idx="643">
                  <c:v>0.64216864109039296</c:v>
                </c:pt>
                <c:pt idx="644">
                  <c:v>0.63078147172927801</c:v>
                </c:pt>
                <c:pt idx="645">
                  <c:v>0.64060211181640603</c:v>
                </c:pt>
                <c:pt idx="646">
                  <c:v>0.63605976104736295</c:v>
                </c:pt>
                <c:pt idx="647">
                  <c:v>0.63343906402587802</c:v>
                </c:pt>
                <c:pt idx="648">
                  <c:v>0.63584607839584295</c:v>
                </c:pt>
                <c:pt idx="649">
                  <c:v>0.63839650154113703</c:v>
                </c:pt>
                <c:pt idx="650">
                  <c:v>0.63141554594039895</c:v>
                </c:pt>
                <c:pt idx="651">
                  <c:v>0.63883376121520996</c:v>
                </c:pt>
                <c:pt idx="652">
                  <c:v>0.62951350212097101</c:v>
                </c:pt>
                <c:pt idx="653">
                  <c:v>0.63437360525131203</c:v>
                </c:pt>
                <c:pt idx="654">
                  <c:v>0.63644450902938798</c:v>
                </c:pt>
                <c:pt idx="655">
                  <c:v>0.63349044322967496</c:v>
                </c:pt>
                <c:pt idx="656">
                  <c:v>0.63594424724578802</c:v>
                </c:pt>
                <c:pt idx="657">
                  <c:v>0.633997201919555</c:v>
                </c:pt>
                <c:pt idx="658">
                  <c:v>0.63065910339355402</c:v>
                </c:pt>
                <c:pt idx="659">
                  <c:v>0.63383144140243497</c:v>
                </c:pt>
                <c:pt idx="660">
                  <c:v>0.63478994369506803</c:v>
                </c:pt>
                <c:pt idx="661">
                  <c:v>0.63241332769393899</c:v>
                </c:pt>
                <c:pt idx="662">
                  <c:v>0.62972408533096302</c:v>
                </c:pt>
                <c:pt idx="663">
                  <c:v>0.63129013776779097</c:v>
                </c:pt>
                <c:pt idx="664">
                  <c:v>0.63291394710540705</c:v>
                </c:pt>
                <c:pt idx="665">
                  <c:v>0.63344746828079201</c:v>
                </c:pt>
                <c:pt idx="666">
                  <c:v>0.63859575986862105</c:v>
                </c:pt>
                <c:pt idx="667">
                  <c:v>0.63723868131637496</c:v>
                </c:pt>
                <c:pt idx="668">
                  <c:v>0.63120812177658003</c:v>
                </c:pt>
                <c:pt idx="669">
                  <c:v>0.63794541358947698</c:v>
                </c:pt>
                <c:pt idx="670">
                  <c:v>0.63393902778625399</c:v>
                </c:pt>
                <c:pt idx="671">
                  <c:v>0.63537508249282804</c:v>
                </c:pt>
                <c:pt idx="672">
                  <c:v>0.63668042421340898</c:v>
                </c:pt>
                <c:pt idx="673">
                  <c:v>0.63394308090209905</c:v>
                </c:pt>
                <c:pt idx="674">
                  <c:v>0.63431143760681097</c:v>
                </c:pt>
                <c:pt idx="675">
                  <c:v>0.63392281532287598</c:v>
                </c:pt>
                <c:pt idx="676">
                  <c:v>0.63199704885482699</c:v>
                </c:pt>
                <c:pt idx="677">
                  <c:v>0.63643336296081499</c:v>
                </c:pt>
                <c:pt idx="678">
                  <c:v>0.64009141921997004</c:v>
                </c:pt>
                <c:pt idx="679">
                  <c:v>0.63688671588897705</c:v>
                </c:pt>
                <c:pt idx="680">
                  <c:v>0.633020639419555</c:v>
                </c:pt>
                <c:pt idx="681">
                  <c:v>0.63447231054305997</c:v>
                </c:pt>
                <c:pt idx="682">
                  <c:v>0.63053375482559204</c:v>
                </c:pt>
                <c:pt idx="683">
                  <c:v>0.63270443677902199</c:v>
                </c:pt>
                <c:pt idx="684">
                  <c:v>0.63861751556396396</c:v>
                </c:pt>
                <c:pt idx="685">
                  <c:v>0.63362336158752397</c:v>
                </c:pt>
                <c:pt idx="686">
                  <c:v>0.63204759359359697</c:v>
                </c:pt>
                <c:pt idx="687">
                  <c:v>0.63130074739456099</c:v>
                </c:pt>
                <c:pt idx="688">
                  <c:v>0.63809674978256203</c:v>
                </c:pt>
                <c:pt idx="689">
                  <c:v>0.63167583942413297</c:v>
                </c:pt>
                <c:pt idx="690">
                  <c:v>0.63164657354354803</c:v>
                </c:pt>
                <c:pt idx="691">
                  <c:v>0.630146324634552</c:v>
                </c:pt>
                <c:pt idx="692">
                  <c:v>0.63305014371871904</c:v>
                </c:pt>
                <c:pt idx="693">
                  <c:v>0.63561940193176203</c:v>
                </c:pt>
                <c:pt idx="694">
                  <c:v>0.63469213247299106</c:v>
                </c:pt>
                <c:pt idx="695">
                  <c:v>0.63279175758361805</c:v>
                </c:pt>
                <c:pt idx="696">
                  <c:v>0.63855600357055597</c:v>
                </c:pt>
                <c:pt idx="697">
                  <c:v>0.63331305980682295</c:v>
                </c:pt>
                <c:pt idx="698">
                  <c:v>0.63380265235900801</c:v>
                </c:pt>
                <c:pt idx="699">
                  <c:v>0.63477987051010099</c:v>
                </c:pt>
                <c:pt idx="700">
                  <c:v>0.63337063789367598</c:v>
                </c:pt>
                <c:pt idx="701">
                  <c:v>0.63490843772888095</c:v>
                </c:pt>
                <c:pt idx="702">
                  <c:v>0.63258856534957797</c:v>
                </c:pt>
                <c:pt idx="703">
                  <c:v>0.63326257467269897</c:v>
                </c:pt>
                <c:pt idx="704">
                  <c:v>0.63348299264907804</c:v>
                </c:pt>
                <c:pt idx="705">
                  <c:v>0.63242375850677401</c:v>
                </c:pt>
                <c:pt idx="706">
                  <c:v>0.635414779186248</c:v>
                </c:pt>
                <c:pt idx="707">
                  <c:v>0.63414359092712402</c:v>
                </c:pt>
                <c:pt idx="708">
                  <c:v>0.63434380292892401</c:v>
                </c:pt>
                <c:pt idx="709">
                  <c:v>0.63240230083465498</c:v>
                </c:pt>
                <c:pt idx="710">
                  <c:v>0.63351684808731001</c:v>
                </c:pt>
                <c:pt idx="711">
                  <c:v>0.63931190967559803</c:v>
                </c:pt>
                <c:pt idx="712">
                  <c:v>0.63185191154479903</c:v>
                </c:pt>
                <c:pt idx="713">
                  <c:v>0.63409286737442005</c:v>
                </c:pt>
                <c:pt idx="714">
                  <c:v>0.63592058420181197</c:v>
                </c:pt>
                <c:pt idx="715">
                  <c:v>0.63537508249282804</c:v>
                </c:pt>
                <c:pt idx="716">
                  <c:v>0.63257181644439697</c:v>
                </c:pt>
                <c:pt idx="717">
                  <c:v>0.63130980730056696</c:v>
                </c:pt>
                <c:pt idx="718">
                  <c:v>0.63549882173538197</c:v>
                </c:pt>
                <c:pt idx="719">
                  <c:v>0.63080871105194003</c:v>
                </c:pt>
                <c:pt idx="720">
                  <c:v>0.63202756643295199</c:v>
                </c:pt>
                <c:pt idx="721">
                  <c:v>0.632768154144287</c:v>
                </c:pt>
                <c:pt idx="722">
                  <c:v>0.63150417804717995</c:v>
                </c:pt>
                <c:pt idx="723">
                  <c:v>0.63552898168563798</c:v>
                </c:pt>
                <c:pt idx="724">
                  <c:v>0.63381898403167702</c:v>
                </c:pt>
                <c:pt idx="725">
                  <c:v>0.632388114929199</c:v>
                </c:pt>
                <c:pt idx="726">
                  <c:v>0.631514132022857</c:v>
                </c:pt>
                <c:pt idx="727">
                  <c:v>0.63445836305618197</c:v>
                </c:pt>
                <c:pt idx="728">
                  <c:v>0.62851369380950906</c:v>
                </c:pt>
                <c:pt idx="729">
                  <c:v>0.63205069303512496</c:v>
                </c:pt>
                <c:pt idx="730">
                  <c:v>0.63876533508300704</c:v>
                </c:pt>
                <c:pt idx="731">
                  <c:v>0.633200943470001</c:v>
                </c:pt>
                <c:pt idx="732">
                  <c:v>0.635414719581604</c:v>
                </c:pt>
                <c:pt idx="733">
                  <c:v>0.63672244548797596</c:v>
                </c:pt>
                <c:pt idx="734">
                  <c:v>0.63037526607513406</c:v>
                </c:pt>
                <c:pt idx="735">
                  <c:v>0.63242632150650002</c:v>
                </c:pt>
                <c:pt idx="736">
                  <c:v>0.63298851251602095</c:v>
                </c:pt>
                <c:pt idx="737">
                  <c:v>0.63708686828613204</c:v>
                </c:pt>
                <c:pt idx="738">
                  <c:v>0.62869888544082597</c:v>
                </c:pt>
                <c:pt idx="739">
                  <c:v>0.63428151607513406</c:v>
                </c:pt>
                <c:pt idx="740">
                  <c:v>0.63588899374008101</c:v>
                </c:pt>
                <c:pt idx="741">
                  <c:v>0.63701081275939897</c:v>
                </c:pt>
                <c:pt idx="742">
                  <c:v>0.63112652301788297</c:v>
                </c:pt>
                <c:pt idx="743">
                  <c:v>0.63800740242004395</c:v>
                </c:pt>
                <c:pt idx="744">
                  <c:v>0.63530254364013605</c:v>
                </c:pt>
                <c:pt idx="745">
                  <c:v>0.63374263048171997</c:v>
                </c:pt>
                <c:pt idx="746">
                  <c:v>0.63490843772888095</c:v>
                </c:pt>
                <c:pt idx="747">
                  <c:v>0.63674402236938399</c:v>
                </c:pt>
                <c:pt idx="748">
                  <c:v>0.63215142488479603</c:v>
                </c:pt>
                <c:pt idx="749">
                  <c:v>0.63147574663162198</c:v>
                </c:pt>
                <c:pt idx="750">
                  <c:v>0.63419252634048395</c:v>
                </c:pt>
                <c:pt idx="751">
                  <c:v>0.63485938310623102</c:v>
                </c:pt>
                <c:pt idx="752">
                  <c:v>0.63490110635757402</c:v>
                </c:pt>
                <c:pt idx="753">
                  <c:v>0.63274413347244196</c:v>
                </c:pt>
                <c:pt idx="754">
                  <c:v>0.63481301069259599</c:v>
                </c:pt>
                <c:pt idx="755">
                  <c:v>0.63120549917221003</c:v>
                </c:pt>
                <c:pt idx="756">
                  <c:v>0.63787323236465399</c:v>
                </c:pt>
                <c:pt idx="757">
                  <c:v>0.63559305667877197</c:v>
                </c:pt>
                <c:pt idx="758">
                  <c:v>0.63125813007354703</c:v>
                </c:pt>
                <c:pt idx="759">
                  <c:v>0.63343721628188998</c:v>
                </c:pt>
                <c:pt idx="760">
                  <c:v>0.63623011112213101</c:v>
                </c:pt>
                <c:pt idx="761">
                  <c:v>0.63720571994781405</c:v>
                </c:pt>
                <c:pt idx="762">
                  <c:v>0.63261222839355402</c:v>
                </c:pt>
                <c:pt idx="763">
                  <c:v>0.63288849592208796</c:v>
                </c:pt>
                <c:pt idx="764">
                  <c:v>0.63539642095565796</c:v>
                </c:pt>
                <c:pt idx="765">
                  <c:v>0.63673400878906194</c:v>
                </c:pt>
                <c:pt idx="766">
                  <c:v>0.63239651918411199</c:v>
                </c:pt>
                <c:pt idx="767">
                  <c:v>0.63520574569702104</c:v>
                </c:pt>
                <c:pt idx="768">
                  <c:v>0.63787597417831399</c:v>
                </c:pt>
                <c:pt idx="769">
                  <c:v>0.63197344541549605</c:v>
                </c:pt>
                <c:pt idx="770">
                  <c:v>0.63245761394500699</c:v>
                </c:pt>
                <c:pt idx="771">
                  <c:v>0.62925153970718295</c:v>
                </c:pt>
                <c:pt idx="772">
                  <c:v>0.63738554716110196</c:v>
                </c:pt>
                <c:pt idx="773">
                  <c:v>0.63528859615325906</c:v>
                </c:pt>
                <c:pt idx="774">
                  <c:v>0.63425707817077603</c:v>
                </c:pt>
                <c:pt idx="775">
                  <c:v>0.63011896610259999</c:v>
                </c:pt>
                <c:pt idx="776">
                  <c:v>0.629930019378662</c:v>
                </c:pt>
                <c:pt idx="777">
                  <c:v>0.63711583614349299</c:v>
                </c:pt>
                <c:pt idx="778">
                  <c:v>0.63275921344757002</c:v>
                </c:pt>
                <c:pt idx="779">
                  <c:v>0.63549166917800903</c:v>
                </c:pt>
                <c:pt idx="780">
                  <c:v>0.63416588306427002</c:v>
                </c:pt>
                <c:pt idx="781">
                  <c:v>0.63051038980483998</c:v>
                </c:pt>
                <c:pt idx="782">
                  <c:v>0.63326591253280595</c:v>
                </c:pt>
                <c:pt idx="783">
                  <c:v>0.62775725126266402</c:v>
                </c:pt>
                <c:pt idx="784">
                  <c:v>0.63951498270034701</c:v>
                </c:pt>
                <c:pt idx="785">
                  <c:v>0.63143801689147905</c:v>
                </c:pt>
                <c:pt idx="786">
                  <c:v>0.63128614425659102</c:v>
                </c:pt>
                <c:pt idx="787">
                  <c:v>0.63842660188674905</c:v>
                </c:pt>
                <c:pt idx="788">
                  <c:v>0.63377326726913397</c:v>
                </c:pt>
                <c:pt idx="789">
                  <c:v>0.63169419765472401</c:v>
                </c:pt>
                <c:pt idx="790">
                  <c:v>0.63966900110244695</c:v>
                </c:pt>
                <c:pt idx="791">
                  <c:v>0.63511002063751198</c:v>
                </c:pt>
                <c:pt idx="792">
                  <c:v>0.63412827253341597</c:v>
                </c:pt>
                <c:pt idx="793">
                  <c:v>0.63555359840393</c:v>
                </c:pt>
                <c:pt idx="794">
                  <c:v>0.63208734989166204</c:v>
                </c:pt>
                <c:pt idx="795">
                  <c:v>0.63497310876846302</c:v>
                </c:pt>
                <c:pt idx="796">
                  <c:v>0.635206699371337</c:v>
                </c:pt>
                <c:pt idx="797">
                  <c:v>0.63362830877303999</c:v>
                </c:pt>
                <c:pt idx="798">
                  <c:v>0.63309031724929798</c:v>
                </c:pt>
                <c:pt idx="799">
                  <c:v>0.63057249784469604</c:v>
                </c:pt>
                <c:pt idx="800">
                  <c:v>0.63260036706924405</c:v>
                </c:pt>
                <c:pt idx="801">
                  <c:v>0.63532865047454801</c:v>
                </c:pt>
                <c:pt idx="802">
                  <c:v>0.64205157756805398</c:v>
                </c:pt>
                <c:pt idx="803">
                  <c:v>0.64271080493927002</c:v>
                </c:pt>
                <c:pt idx="804">
                  <c:v>0.63351780176162698</c:v>
                </c:pt>
                <c:pt idx="805">
                  <c:v>0.63061577081680298</c:v>
                </c:pt>
                <c:pt idx="806">
                  <c:v>0.63636249303817705</c:v>
                </c:pt>
                <c:pt idx="807">
                  <c:v>0.63429659605026201</c:v>
                </c:pt>
                <c:pt idx="808">
                  <c:v>0.63187944889068604</c:v>
                </c:pt>
                <c:pt idx="809">
                  <c:v>0.633711397647857</c:v>
                </c:pt>
                <c:pt idx="810">
                  <c:v>0.63486456871032704</c:v>
                </c:pt>
                <c:pt idx="811">
                  <c:v>0.63646531105041504</c:v>
                </c:pt>
                <c:pt idx="812">
                  <c:v>0.63629013299942005</c:v>
                </c:pt>
                <c:pt idx="813">
                  <c:v>0.63230603933334295</c:v>
                </c:pt>
                <c:pt idx="814">
                  <c:v>0.63472813367843595</c:v>
                </c:pt>
                <c:pt idx="815">
                  <c:v>0.63263010978698697</c:v>
                </c:pt>
                <c:pt idx="816">
                  <c:v>0.63692307472229004</c:v>
                </c:pt>
                <c:pt idx="817">
                  <c:v>0.63042640686035101</c:v>
                </c:pt>
                <c:pt idx="818">
                  <c:v>0.63370090723037698</c:v>
                </c:pt>
                <c:pt idx="819">
                  <c:v>0.63524079322814897</c:v>
                </c:pt>
                <c:pt idx="820">
                  <c:v>0.63376164436340299</c:v>
                </c:pt>
                <c:pt idx="821">
                  <c:v>0.63231164216995195</c:v>
                </c:pt>
                <c:pt idx="822">
                  <c:v>0.63132655620574896</c:v>
                </c:pt>
                <c:pt idx="823">
                  <c:v>0.632293820381164</c:v>
                </c:pt>
                <c:pt idx="824">
                  <c:v>0.63401591777801503</c:v>
                </c:pt>
                <c:pt idx="825">
                  <c:v>0.63415467739105202</c:v>
                </c:pt>
                <c:pt idx="826">
                  <c:v>0.63207530975341797</c:v>
                </c:pt>
                <c:pt idx="827">
                  <c:v>0.63521885871887196</c:v>
                </c:pt>
                <c:pt idx="828">
                  <c:v>0.63668847084045399</c:v>
                </c:pt>
                <c:pt idx="829">
                  <c:v>0.63143301010131803</c:v>
                </c:pt>
                <c:pt idx="830">
                  <c:v>0.63651823997497503</c:v>
                </c:pt>
                <c:pt idx="831">
                  <c:v>0.63448190689086903</c:v>
                </c:pt>
                <c:pt idx="832">
                  <c:v>0.63490033149719205</c:v>
                </c:pt>
                <c:pt idx="833">
                  <c:v>0.63205409049987704</c:v>
                </c:pt>
                <c:pt idx="834">
                  <c:v>0.63541370630264205</c:v>
                </c:pt>
                <c:pt idx="835">
                  <c:v>0.63361626863479603</c:v>
                </c:pt>
                <c:pt idx="836">
                  <c:v>0.635866940021514</c:v>
                </c:pt>
                <c:pt idx="837">
                  <c:v>0.62971723079681396</c:v>
                </c:pt>
                <c:pt idx="838">
                  <c:v>0.63451343774795499</c:v>
                </c:pt>
                <c:pt idx="839">
                  <c:v>0.62751185894012396</c:v>
                </c:pt>
                <c:pt idx="840">
                  <c:v>0.63684439659118597</c:v>
                </c:pt>
                <c:pt idx="841">
                  <c:v>0.632363080978393</c:v>
                </c:pt>
                <c:pt idx="842">
                  <c:v>0.62894350290298395</c:v>
                </c:pt>
                <c:pt idx="843">
                  <c:v>0.633630871772766</c:v>
                </c:pt>
                <c:pt idx="844">
                  <c:v>0.63298833370208696</c:v>
                </c:pt>
                <c:pt idx="845">
                  <c:v>0.63558512926101596</c:v>
                </c:pt>
                <c:pt idx="846">
                  <c:v>0.63269662857055597</c:v>
                </c:pt>
                <c:pt idx="847">
                  <c:v>0.62741023302078203</c:v>
                </c:pt>
                <c:pt idx="848">
                  <c:v>0.63838523626327504</c:v>
                </c:pt>
                <c:pt idx="849">
                  <c:v>0.62462061643600397</c:v>
                </c:pt>
                <c:pt idx="850">
                  <c:v>0.63565999269485396</c:v>
                </c:pt>
                <c:pt idx="851">
                  <c:v>0.63109689950942904</c:v>
                </c:pt>
                <c:pt idx="852">
                  <c:v>0.63547909259796098</c:v>
                </c:pt>
                <c:pt idx="853">
                  <c:v>0.63418114185333196</c:v>
                </c:pt>
                <c:pt idx="854">
                  <c:v>0.63689792156219405</c:v>
                </c:pt>
                <c:pt idx="855">
                  <c:v>0.63397049903869596</c:v>
                </c:pt>
                <c:pt idx="856">
                  <c:v>0.631339371204376</c:v>
                </c:pt>
                <c:pt idx="857">
                  <c:v>0.64080548286437899</c:v>
                </c:pt>
                <c:pt idx="858">
                  <c:v>0.634452164173126</c:v>
                </c:pt>
                <c:pt idx="859">
                  <c:v>0.63046747446060103</c:v>
                </c:pt>
                <c:pt idx="860">
                  <c:v>0.63994336128234797</c:v>
                </c:pt>
                <c:pt idx="861">
                  <c:v>0.63648825883865301</c:v>
                </c:pt>
                <c:pt idx="862">
                  <c:v>0.62816941738128595</c:v>
                </c:pt>
                <c:pt idx="863">
                  <c:v>0.63867640495300204</c:v>
                </c:pt>
                <c:pt idx="864">
                  <c:v>0.634055316448211</c:v>
                </c:pt>
                <c:pt idx="865">
                  <c:v>0.62413626909255904</c:v>
                </c:pt>
                <c:pt idx="866">
                  <c:v>0.63501757383346502</c:v>
                </c:pt>
                <c:pt idx="867">
                  <c:v>0.63577347993850697</c:v>
                </c:pt>
                <c:pt idx="868">
                  <c:v>0.63295137882232599</c:v>
                </c:pt>
                <c:pt idx="869">
                  <c:v>0.62944602966308505</c:v>
                </c:pt>
                <c:pt idx="870">
                  <c:v>0.629377901554107</c:v>
                </c:pt>
                <c:pt idx="871">
                  <c:v>0.64472496509552002</c:v>
                </c:pt>
                <c:pt idx="872">
                  <c:v>0.63050037622451705</c:v>
                </c:pt>
                <c:pt idx="873">
                  <c:v>0.63761907815933205</c:v>
                </c:pt>
                <c:pt idx="874">
                  <c:v>0.63444268703460605</c:v>
                </c:pt>
                <c:pt idx="875">
                  <c:v>0.63818955421447698</c:v>
                </c:pt>
                <c:pt idx="876">
                  <c:v>0.63482302427291804</c:v>
                </c:pt>
                <c:pt idx="877">
                  <c:v>0.63258248567581099</c:v>
                </c:pt>
                <c:pt idx="878">
                  <c:v>0.63912826776504505</c:v>
                </c:pt>
                <c:pt idx="879">
                  <c:v>0.63984304666519098</c:v>
                </c:pt>
                <c:pt idx="880">
                  <c:v>0.63751631975173895</c:v>
                </c:pt>
                <c:pt idx="881">
                  <c:v>0.636710405349731</c:v>
                </c:pt>
                <c:pt idx="882">
                  <c:v>0.63059794902801503</c:v>
                </c:pt>
                <c:pt idx="883">
                  <c:v>0.63502871990203802</c:v>
                </c:pt>
                <c:pt idx="884">
                  <c:v>0.63929730653762795</c:v>
                </c:pt>
                <c:pt idx="885">
                  <c:v>0.63448143005371005</c:v>
                </c:pt>
                <c:pt idx="886">
                  <c:v>0.63433510065078702</c:v>
                </c:pt>
                <c:pt idx="887">
                  <c:v>0.63366931676864602</c:v>
                </c:pt>
                <c:pt idx="888">
                  <c:v>0.63413172960281305</c:v>
                </c:pt>
                <c:pt idx="889">
                  <c:v>0.63476091623306197</c:v>
                </c:pt>
                <c:pt idx="890">
                  <c:v>0.63377267122268599</c:v>
                </c:pt>
                <c:pt idx="891">
                  <c:v>0.63570803403854304</c:v>
                </c:pt>
                <c:pt idx="892">
                  <c:v>0.63087195158004705</c:v>
                </c:pt>
                <c:pt idx="893">
                  <c:v>0.63537335395812899</c:v>
                </c:pt>
                <c:pt idx="894">
                  <c:v>0.636815786361694</c:v>
                </c:pt>
                <c:pt idx="895">
                  <c:v>0.63366913795471103</c:v>
                </c:pt>
                <c:pt idx="896">
                  <c:v>0.63266283273696899</c:v>
                </c:pt>
                <c:pt idx="897">
                  <c:v>0.63175946474075295</c:v>
                </c:pt>
                <c:pt idx="898">
                  <c:v>0.63069510459899902</c:v>
                </c:pt>
                <c:pt idx="899">
                  <c:v>0.63758635520935003</c:v>
                </c:pt>
                <c:pt idx="900">
                  <c:v>0.63358253240585305</c:v>
                </c:pt>
                <c:pt idx="901">
                  <c:v>0.62813997268676702</c:v>
                </c:pt>
                <c:pt idx="902">
                  <c:v>0.63075578212738004</c:v>
                </c:pt>
                <c:pt idx="903">
                  <c:v>0.63533222675323398</c:v>
                </c:pt>
                <c:pt idx="904">
                  <c:v>0.62967437505722001</c:v>
                </c:pt>
                <c:pt idx="905">
                  <c:v>0.63592702150344804</c:v>
                </c:pt>
                <c:pt idx="906">
                  <c:v>0.62769293785095204</c:v>
                </c:pt>
                <c:pt idx="907">
                  <c:v>0.62970137596130304</c:v>
                </c:pt>
                <c:pt idx="908">
                  <c:v>0.63633209466934204</c:v>
                </c:pt>
                <c:pt idx="909">
                  <c:v>0.63374543190002397</c:v>
                </c:pt>
                <c:pt idx="910">
                  <c:v>0.63602876663207997</c:v>
                </c:pt>
                <c:pt idx="911">
                  <c:v>0.63925927877426103</c:v>
                </c:pt>
                <c:pt idx="912">
                  <c:v>0.64089804887771595</c:v>
                </c:pt>
                <c:pt idx="913">
                  <c:v>0.63529801368713301</c:v>
                </c:pt>
                <c:pt idx="914">
                  <c:v>0.62844395637512196</c:v>
                </c:pt>
                <c:pt idx="915">
                  <c:v>0.63482344150543202</c:v>
                </c:pt>
                <c:pt idx="916">
                  <c:v>0.63876050710678101</c:v>
                </c:pt>
                <c:pt idx="917">
                  <c:v>0.62924104928970304</c:v>
                </c:pt>
                <c:pt idx="918">
                  <c:v>0.62918281555175704</c:v>
                </c:pt>
                <c:pt idx="919">
                  <c:v>0.63527512550354004</c:v>
                </c:pt>
                <c:pt idx="920">
                  <c:v>0.63715356588363603</c:v>
                </c:pt>
                <c:pt idx="921">
                  <c:v>0.62877398729324296</c:v>
                </c:pt>
                <c:pt idx="922">
                  <c:v>0.63405144214630105</c:v>
                </c:pt>
                <c:pt idx="923">
                  <c:v>0.63396716117858798</c:v>
                </c:pt>
                <c:pt idx="924">
                  <c:v>0.63539952039718595</c:v>
                </c:pt>
                <c:pt idx="925">
                  <c:v>0.63242256641387895</c:v>
                </c:pt>
                <c:pt idx="926">
                  <c:v>0.63527280092239302</c:v>
                </c:pt>
                <c:pt idx="927">
                  <c:v>0.63469821214675903</c:v>
                </c:pt>
                <c:pt idx="928">
                  <c:v>0.62994164228439298</c:v>
                </c:pt>
                <c:pt idx="929">
                  <c:v>0.632030129432678</c:v>
                </c:pt>
                <c:pt idx="930">
                  <c:v>0.63064944744110096</c:v>
                </c:pt>
                <c:pt idx="931">
                  <c:v>0.63483971357345503</c:v>
                </c:pt>
                <c:pt idx="932">
                  <c:v>0.63176405429839999</c:v>
                </c:pt>
                <c:pt idx="933">
                  <c:v>0.62824684381484897</c:v>
                </c:pt>
                <c:pt idx="934">
                  <c:v>0.63461267948150601</c:v>
                </c:pt>
                <c:pt idx="935">
                  <c:v>0.63648450374603205</c:v>
                </c:pt>
                <c:pt idx="936">
                  <c:v>0.63123357295989901</c:v>
                </c:pt>
                <c:pt idx="937">
                  <c:v>0.63480937480926503</c:v>
                </c:pt>
                <c:pt idx="938">
                  <c:v>0.63627451658248901</c:v>
                </c:pt>
                <c:pt idx="939">
                  <c:v>0.63258808851241999</c:v>
                </c:pt>
                <c:pt idx="940">
                  <c:v>0.63677191734313898</c:v>
                </c:pt>
                <c:pt idx="941">
                  <c:v>0.63823473453521695</c:v>
                </c:pt>
                <c:pt idx="942">
                  <c:v>0.63191294670104903</c:v>
                </c:pt>
                <c:pt idx="943">
                  <c:v>0.63898783922195401</c:v>
                </c:pt>
                <c:pt idx="944">
                  <c:v>0.63049626350402799</c:v>
                </c:pt>
                <c:pt idx="945">
                  <c:v>0.63606339693069402</c:v>
                </c:pt>
                <c:pt idx="946">
                  <c:v>0.63061141967773404</c:v>
                </c:pt>
                <c:pt idx="947">
                  <c:v>0.63444733619689897</c:v>
                </c:pt>
                <c:pt idx="948">
                  <c:v>0.63373428583145097</c:v>
                </c:pt>
                <c:pt idx="949">
                  <c:v>0.63225746154785101</c:v>
                </c:pt>
                <c:pt idx="950">
                  <c:v>0.63653892278671198</c:v>
                </c:pt>
                <c:pt idx="951">
                  <c:v>0.63171631097793501</c:v>
                </c:pt>
                <c:pt idx="952">
                  <c:v>0.63207870721817005</c:v>
                </c:pt>
                <c:pt idx="953">
                  <c:v>0.62984853982925404</c:v>
                </c:pt>
                <c:pt idx="954">
                  <c:v>0.63589817285537698</c:v>
                </c:pt>
                <c:pt idx="955">
                  <c:v>0.63671565055847101</c:v>
                </c:pt>
                <c:pt idx="956">
                  <c:v>0.63564276695251398</c:v>
                </c:pt>
                <c:pt idx="957">
                  <c:v>0.63666766881942705</c:v>
                </c:pt>
                <c:pt idx="958">
                  <c:v>0.63429182767867998</c:v>
                </c:pt>
                <c:pt idx="959">
                  <c:v>0.63366508483886697</c:v>
                </c:pt>
                <c:pt idx="960">
                  <c:v>0.63263565301895097</c:v>
                </c:pt>
                <c:pt idx="961">
                  <c:v>0.62651902437210005</c:v>
                </c:pt>
                <c:pt idx="962">
                  <c:v>0.63537615537643399</c:v>
                </c:pt>
                <c:pt idx="963">
                  <c:v>0.63276082277297896</c:v>
                </c:pt>
                <c:pt idx="964">
                  <c:v>0.63823813199996904</c:v>
                </c:pt>
                <c:pt idx="965">
                  <c:v>0.63911980390548695</c:v>
                </c:pt>
                <c:pt idx="966">
                  <c:v>0.62999629974365201</c:v>
                </c:pt>
                <c:pt idx="967">
                  <c:v>0.63383752107620195</c:v>
                </c:pt>
                <c:pt idx="968">
                  <c:v>0.63271796703338601</c:v>
                </c:pt>
                <c:pt idx="969">
                  <c:v>0.63105940818786599</c:v>
                </c:pt>
                <c:pt idx="970">
                  <c:v>0.63641345500946001</c:v>
                </c:pt>
                <c:pt idx="971">
                  <c:v>0.62960159778594904</c:v>
                </c:pt>
                <c:pt idx="972">
                  <c:v>0.63152068853378296</c:v>
                </c:pt>
                <c:pt idx="973">
                  <c:v>0.63444983959197998</c:v>
                </c:pt>
                <c:pt idx="974">
                  <c:v>0.63496005535125699</c:v>
                </c:pt>
                <c:pt idx="975">
                  <c:v>0.64148175716400102</c:v>
                </c:pt>
                <c:pt idx="976">
                  <c:v>0.63115859031677202</c:v>
                </c:pt>
                <c:pt idx="977">
                  <c:v>0.64029252529144198</c:v>
                </c:pt>
                <c:pt idx="978">
                  <c:v>0.62910932302474898</c:v>
                </c:pt>
                <c:pt idx="979">
                  <c:v>0.63492453098297097</c:v>
                </c:pt>
                <c:pt idx="980">
                  <c:v>0.62849044799804599</c:v>
                </c:pt>
                <c:pt idx="981">
                  <c:v>0.63170635700225797</c:v>
                </c:pt>
                <c:pt idx="982">
                  <c:v>0.634352207183837</c:v>
                </c:pt>
                <c:pt idx="983">
                  <c:v>0.62710130214691095</c:v>
                </c:pt>
                <c:pt idx="984">
                  <c:v>0.63630867004394498</c:v>
                </c:pt>
                <c:pt idx="985">
                  <c:v>0.63091343641281095</c:v>
                </c:pt>
                <c:pt idx="986">
                  <c:v>0.63950920104980402</c:v>
                </c:pt>
                <c:pt idx="987">
                  <c:v>0.63552922010421697</c:v>
                </c:pt>
                <c:pt idx="988">
                  <c:v>0.63605511188507002</c:v>
                </c:pt>
                <c:pt idx="989">
                  <c:v>0.63282483816146795</c:v>
                </c:pt>
                <c:pt idx="990">
                  <c:v>0.63811659812927202</c:v>
                </c:pt>
                <c:pt idx="991">
                  <c:v>0.637179315090179</c:v>
                </c:pt>
                <c:pt idx="992">
                  <c:v>0.64094579219818104</c:v>
                </c:pt>
                <c:pt idx="993">
                  <c:v>0.63510882854461603</c:v>
                </c:pt>
                <c:pt idx="994">
                  <c:v>0.635048568248748</c:v>
                </c:pt>
                <c:pt idx="995">
                  <c:v>0.63424062728881803</c:v>
                </c:pt>
                <c:pt idx="996">
                  <c:v>0.63802903890609697</c:v>
                </c:pt>
                <c:pt idx="997">
                  <c:v>0.63543355464935303</c:v>
                </c:pt>
                <c:pt idx="998">
                  <c:v>0.63615512847900302</c:v>
                </c:pt>
                <c:pt idx="999">
                  <c:v>0.635123550891876</c:v>
                </c:pt>
              </c:numCache>
            </c:numRef>
          </c:val>
          <c:smooth val="0"/>
          <c:extLst xmlns:c16r2="http://schemas.microsoft.com/office/drawing/2015/06/chart">
            <c:ext xmlns:c16="http://schemas.microsoft.com/office/drawing/2014/chart" uri="{C3380CC4-5D6E-409C-BE32-E72D297353CC}">
              <c16:uniqueId val="{00000000-30F4-4744-94A8-C11D20A16472}"/>
            </c:ext>
          </c:extLst>
        </c:ser>
        <c:ser>
          <c:idx val="1"/>
          <c:order val="1"/>
          <c:tx>
            <c:strRef>
              <c:f>'NN loss'!$C$1</c:f>
              <c:strCache>
                <c:ptCount val="1"/>
                <c:pt idx="0">
                  <c:v>lr=0.001 epoch=1000</c:v>
                </c:pt>
              </c:strCache>
            </c:strRef>
          </c:tx>
          <c:spPr>
            <a:ln w="6350" cap="rnd">
              <a:solidFill>
                <a:schemeClr val="accent2"/>
              </a:solidFill>
              <a:round/>
            </a:ln>
            <a:effectLst/>
          </c:spPr>
          <c:marker>
            <c:symbol val="none"/>
          </c:marker>
          <c:val>
            <c:numRef>
              <c:f>'NN loss'!$C$2:$C$1001</c:f>
              <c:numCache>
                <c:formatCode>General</c:formatCode>
                <c:ptCount val="1000"/>
                <c:pt idx="0">
                  <c:v>0.68693149089813199</c:v>
                </c:pt>
                <c:pt idx="1">
                  <c:v>0.66691195964813199</c:v>
                </c:pt>
                <c:pt idx="2">
                  <c:v>0.64956557750701904</c:v>
                </c:pt>
                <c:pt idx="3">
                  <c:v>0.65105146169662398</c:v>
                </c:pt>
                <c:pt idx="4">
                  <c:v>0.61569452285766602</c:v>
                </c:pt>
                <c:pt idx="5">
                  <c:v>0.615603387355804</c:v>
                </c:pt>
                <c:pt idx="6">
                  <c:v>0.67670315504074097</c:v>
                </c:pt>
                <c:pt idx="7">
                  <c:v>0.64955407381057695</c:v>
                </c:pt>
                <c:pt idx="8">
                  <c:v>0.64422583580017001</c:v>
                </c:pt>
                <c:pt idx="9">
                  <c:v>0.64430409669876099</c:v>
                </c:pt>
                <c:pt idx="10">
                  <c:v>0.63948738574981601</c:v>
                </c:pt>
                <c:pt idx="11">
                  <c:v>0.64933025836944502</c:v>
                </c:pt>
                <c:pt idx="12">
                  <c:v>0.63584870100021296</c:v>
                </c:pt>
                <c:pt idx="13">
                  <c:v>0.64086431264877297</c:v>
                </c:pt>
                <c:pt idx="14">
                  <c:v>0.64192545413970903</c:v>
                </c:pt>
                <c:pt idx="15">
                  <c:v>0.63458561897277799</c:v>
                </c:pt>
                <c:pt idx="16">
                  <c:v>0.63840317726135198</c:v>
                </c:pt>
                <c:pt idx="17">
                  <c:v>0.63590550422668402</c:v>
                </c:pt>
                <c:pt idx="18">
                  <c:v>0.63372647762298495</c:v>
                </c:pt>
                <c:pt idx="19">
                  <c:v>0.63698488473892201</c:v>
                </c:pt>
                <c:pt idx="20">
                  <c:v>0.63281875848770097</c:v>
                </c:pt>
                <c:pt idx="21">
                  <c:v>0.63806116580963101</c:v>
                </c:pt>
                <c:pt idx="22">
                  <c:v>0.63419669866561801</c:v>
                </c:pt>
                <c:pt idx="23">
                  <c:v>0.63523876667022705</c:v>
                </c:pt>
                <c:pt idx="24">
                  <c:v>0.63142365217208796</c:v>
                </c:pt>
                <c:pt idx="25">
                  <c:v>0.63542520999908403</c:v>
                </c:pt>
                <c:pt idx="26">
                  <c:v>0.64133745431900002</c:v>
                </c:pt>
                <c:pt idx="27">
                  <c:v>0.64156609773635798</c:v>
                </c:pt>
                <c:pt idx="28">
                  <c:v>0.63815253973007202</c:v>
                </c:pt>
                <c:pt idx="29">
                  <c:v>0.63484829664230302</c:v>
                </c:pt>
                <c:pt idx="30">
                  <c:v>0.63342440128326405</c:v>
                </c:pt>
                <c:pt idx="31">
                  <c:v>0.64086145162582397</c:v>
                </c:pt>
                <c:pt idx="32">
                  <c:v>0.63004457950591997</c:v>
                </c:pt>
                <c:pt idx="33">
                  <c:v>0.633583664894104</c:v>
                </c:pt>
                <c:pt idx="34">
                  <c:v>0.63090705871581998</c:v>
                </c:pt>
                <c:pt idx="35">
                  <c:v>0.63243871927261297</c:v>
                </c:pt>
                <c:pt idx="36">
                  <c:v>0.63408875465393</c:v>
                </c:pt>
                <c:pt idx="37">
                  <c:v>0.63373827934265103</c:v>
                </c:pt>
                <c:pt idx="38">
                  <c:v>0.62705445289611805</c:v>
                </c:pt>
                <c:pt idx="39">
                  <c:v>0.64004468917846602</c:v>
                </c:pt>
                <c:pt idx="40">
                  <c:v>0.63466453552246005</c:v>
                </c:pt>
                <c:pt idx="41">
                  <c:v>0.63515996932983398</c:v>
                </c:pt>
                <c:pt idx="42">
                  <c:v>0.63524597883224398</c:v>
                </c:pt>
                <c:pt idx="43">
                  <c:v>0.63200175762176503</c:v>
                </c:pt>
                <c:pt idx="44">
                  <c:v>0.635794818401336</c:v>
                </c:pt>
                <c:pt idx="45">
                  <c:v>0.63335502147674505</c:v>
                </c:pt>
                <c:pt idx="46">
                  <c:v>0.63354045152664096</c:v>
                </c:pt>
                <c:pt idx="47">
                  <c:v>0.63069933652877797</c:v>
                </c:pt>
                <c:pt idx="48">
                  <c:v>0.62984359264373702</c:v>
                </c:pt>
                <c:pt idx="49">
                  <c:v>0.634754538536071</c:v>
                </c:pt>
                <c:pt idx="50">
                  <c:v>0.63744038343429499</c:v>
                </c:pt>
                <c:pt idx="51">
                  <c:v>0.63164675235748202</c:v>
                </c:pt>
                <c:pt idx="52">
                  <c:v>0.63868588209152199</c:v>
                </c:pt>
                <c:pt idx="53">
                  <c:v>0.63280439376830999</c:v>
                </c:pt>
                <c:pt idx="54">
                  <c:v>0.62598907947540205</c:v>
                </c:pt>
                <c:pt idx="55">
                  <c:v>0.63445448875427202</c:v>
                </c:pt>
                <c:pt idx="56">
                  <c:v>0.63322216272354104</c:v>
                </c:pt>
                <c:pt idx="57">
                  <c:v>0.63227194547653198</c:v>
                </c:pt>
                <c:pt idx="58">
                  <c:v>0.63964295387268</c:v>
                </c:pt>
                <c:pt idx="59">
                  <c:v>0.62877953052520696</c:v>
                </c:pt>
                <c:pt idx="60">
                  <c:v>0.63502281904220503</c:v>
                </c:pt>
                <c:pt idx="61">
                  <c:v>0.63507044315338101</c:v>
                </c:pt>
                <c:pt idx="62">
                  <c:v>0.63977658748626698</c:v>
                </c:pt>
                <c:pt idx="63">
                  <c:v>0.63468104600906305</c:v>
                </c:pt>
                <c:pt idx="64">
                  <c:v>0.62847352027893</c:v>
                </c:pt>
                <c:pt idx="65">
                  <c:v>0.63175368309020996</c:v>
                </c:pt>
                <c:pt idx="66">
                  <c:v>0.63155055046081499</c:v>
                </c:pt>
                <c:pt idx="67">
                  <c:v>0.63630366325378396</c:v>
                </c:pt>
                <c:pt idx="68">
                  <c:v>0.63529866933822599</c:v>
                </c:pt>
                <c:pt idx="69">
                  <c:v>0.62992674112319902</c:v>
                </c:pt>
                <c:pt idx="70">
                  <c:v>0.63038700819015503</c:v>
                </c:pt>
                <c:pt idx="71">
                  <c:v>0.64199805259704501</c:v>
                </c:pt>
                <c:pt idx="72">
                  <c:v>0.63787168264389005</c:v>
                </c:pt>
                <c:pt idx="73">
                  <c:v>0.63980990648269598</c:v>
                </c:pt>
                <c:pt idx="74">
                  <c:v>0.64106458425521795</c:v>
                </c:pt>
                <c:pt idx="75">
                  <c:v>0.63555586338043202</c:v>
                </c:pt>
                <c:pt idx="76">
                  <c:v>0.638799428939819</c:v>
                </c:pt>
                <c:pt idx="77">
                  <c:v>0.63606005907058705</c:v>
                </c:pt>
                <c:pt idx="78">
                  <c:v>0.63563936948776201</c:v>
                </c:pt>
                <c:pt idx="79">
                  <c:v>0.63979357481002797</c:v>
                </c:pt>
                <c:pt idx="80">
                  <c:v>0.63420945405960005</c:v>
                </c:pt>
                <c:pt idx="81">
                  <c:v>0.63110744953155495</c:v>
                </c:pt>
                <c:pt idx="82">
                  <c:v>0.63353133201599099</c:v>
                </c:pt>
                <c:pt idx="83">
                  <c:v>0.63522833585739102</c:v>
                </c:pt>
                <c:pt idx="84">
                  <c:v>0.63151818513870195</c:v>
                </c:pt>
                <c:pt idx="85">
                  <c:v>0.63712042570114102</c:v>
                </c:pt>
                <c:pt idx="86">
                  <c:v>0.63428223133087103</c:v>
                </c:pt>
                <c:pt idx="87">
                  <c:v>0.63680356740951505</c:v>
                </c:pt>
                <c:pt idx="88">
                  <c:v>0.63241428136825495</c:v>
                </c:pt>
                <c:pt idx="89">
                  <c:v>0.63036632537841797</c:v>
                </c:pt>
                <c:pt idx="90">
                  <c:v>0.63478004932403498</c:v>
                </c:pt>
                <c:pt idx="91">
                  <c:v>0.63358753919601396</c:v>
                </c:pt>
                <c:pt idx="92">
                  <c:v>0.635298252105712</c:v>
                </c:pt>
                <c:pt idx="93">
                  <c:v>0.63387387990951505</c:v>
                </c:pt>
                <c:pt idx="94">
                  <c:v>0.63243490457534701</c:v>
                </c:pt>
                <c:pt idx="95">
                  <c:v>0.63365513086318903</c:v>
                </c:pt>
                <c:pt idx="96">
                  <c:v>0.635875344276428</c:v>
                </c:pt>
                <c:pt idx="97">
                  <c:v>0.63713014125823897</c:v>
                </c:pt>
                <c:pt idx="98">
                  <c:v>0.63074225187301602</c:v>
                </c:pt>
                <c:pt idx="99">
                  <c:v>0.63562977313995295</c:v>
                </c:pt>
                <c:pt idx="100">
                  <c:v>0.628542840480804</c:v>
                </c:pt>
                <c:pt idx="101">
                  <c:v>0.63711488246917702</c:v>
                </c:pt>
                <c:pt idx="102">
                  <c:v>0.63622498512268</c:v>
                </c:pt>
                <c:pt idx="103">
                  <c:v>0.636094510555267</c:v>
                </c:pt>
                <c:pt idx="104">
                  <c:v>0.63466089963912897</c:v>
                </c:pt>
                <c:pt idx="105">
                  <c:v>0.63230401277542103</c:v>
                </c:pt>
                <c:pt idx="106">
                  <c:v>0.63579928874969405</c:v>
                </c:pt>
                <c:pt idx="107">
                  <c:v>0.63264811038970903</c:v>
                </c:pt>
                <c:pt idx="108">
                  <c:v>0.63561588525772095</c:v>
                </c:pt>
                <c:pt idx="109">
                  <c:v>0.63513702154159501</c:v>
                </c:pt>
                <c:pt idx="110">
                  <c:v>0.63099765777587802</c:v>
                </c:pt>
                <c:pt idx="111">
                  <c:v>0.63209223747253396</c:v>
                </c:pt>
                <c:pt idx="112">
                  <c:v>0.634604811668396</c:v>
                </c:pt>
                <c:pt idx="113">
                  <c:v>0.63279348611831598</c:v>
                </c:pt>
                <c:pt idx="114">
                  <c:v>0.63028419017791704</c:v>
                </c:pt>
                <c:pt idx="115">
                  <c:v>0.63440030813217096</c:v>
                </c:pt>
                <c:pt idx="116">
                  <c:v>0.63108092546463002</c:v>
                </c:pt>
                <c:pt idx="117">
                  <c:v>0.62792217731475797</c:v>
                </c:pt>
                <c:pt idx="118">
                  <c:v>0.63485336303710904</c:v>
                </c:pt>
                <c:pt idx="119">
                  <c:v>0.63837301731109597</c:v>
                </c:pt>
                <c:pt idx="120">
                  <c:v>0.62470394372939997</c:v>
                </c:pt>
                <c:pt idx="121">
                  <c:v>0.62929129600524902</c:v>
                </c:pt>
                <c:pt idx="122">
                  <c:v>0.62182605266571001</c:v>
                </c:pt>
                <c:pt idx="123">
                  <c:v>0.65827506780624301</c:v>
                </c:pt>
                <c:pt idx="124">
                  <c:v>0.63060635328292802</c:v>
                </c:pt>
                <c:pt idx="125">
                  <c:v>0.64183562994003296</c:v>
                </c:pt>
                <c:pt idx="126">
                  <c:v>0.64688485860824496</c:v>
                </c:pt>
                <c:pt idx="127">
                  <c:v>0.62462395429611195</c:v>
                </c:pt>
                <c:pt idx="128">
                  <c:v>0.63002228736877397</c:v>
                </c:pt>
                <c:pt idx="129">
                  <c:v>0.63680714368820102</c:v>
                </c:pt>
                <c:pt idx="130">
                  <c:v>0.63288629055023105</c:v>
                </c:pt>
                <c:pt idx="131">
                  <c:v>0.63349169492721502</c:v>
                </c:pt>
                <c:pt idx="132">
                  <c:v>0.633117794990539</c:v>
                </c:pt>
                <c:pt idx="133">
                  <c:v>0.63906383514404297</c:v>
                </c:pt>
                <c:pt idx="134">
                  <c:v>0.63436013460159302</c:v>
                </c:pt>
                <c:pt idx="135">
                  <c:v>0.63752359151840199</c:v>
                </c:pt>
                <c:pt idx="136">
                  <c:v>0.63222998380661</c:v>
                </c:pt>
                <c:pt idx="137">
                  <c:v>0.63037806749343805</c:v>
                </c:pt>
                <c:pt idx="138">
                  <c:v>0.63590896129608099</c:v>
                </c:pt>
                <c:pt idx="139">
                  <c:v>0.63565671443939198</c:v>
                </c:pt>
                <c:pt idx="140">
                  <c:v>0.63338637351989702</c:v>
                </c:pt>
                <c:pt idx="141">
                  <c:v>0.63946485519409102</c:v>
                </c:pt>
                <c:pt idx="142">
                  <c:v>0.63386225700378396</c:v>
                </c:pt>
                <c:pt idx="143">
                  <c:v>0.62661361694335904</c:v>
                </c:pt>
                <c:pt idx="144">
                  <c:v>0.64084404706954901</c:v>
                </c:pt>
                <c:pt idx="145">
                  <c:v>0.63175761699676503</c:v>
                </c:pt>
                <c:pt idx="146">
                  <c:v>0.63181710243225098</c:v>
                </c:pt>
                <c:pt idx="147">
                  <c:v>0.63751971721649103</c:v>
                </c:pt>
                <c:pt idx="148">
                  <c:v>0.636216700077056</c:v>
                </c:pt>
                <c:pt idx="149">
                  <c:v>0.64090913534164395</c:v>
                </c:pt>
                <c:pt idx="150">
                  <c:v>0.62949359416961603</c:v>
                </c:pt>
                <c:pt idx="151">
                  <c:v>0.63219422101974398</c:v>
                </c:pt>
                <c:pt idx="152">
                  <c:v>0.63548564910888605</c:v>
                </c:pt>
                <c:pt idx="153">
                  <c:v>0.62995320558547896</c:v>
                </c:pt>
                <c:pt idx="154">
                  <c:v>0.63472020626068104</c:v>
                </c:pt>
                <c:pt idx="155">
                  <c:v>0.63250428438186601</c:v>
                </c:pt>
                <c:pt idx="156">
                  <c:v>0.63251078128814697</c:v>
                </c:pt>
                <c:pt idx="157">
                  <c:v>0.64289224147796598</c:v>
                </c:pt>
                <c:pt idx="158">
                  <c:v>0.63067328929901101</c:v>
                </c:pt>
                <c:pt idx="159">
                  <c:v>0.63211965560912997</c:v>
                </c:pt>
                <c:pt idx="160">
                  <c:v>0.63596940040588301</c:v>
                </c:pt>
                <c:pt idx="161">
                  <c:v>0.63296335935592596</c:v>
                </c:pt>
                <c:pt idx="162">
                  <c:v>0.63332587480545</c:v>
                </c:pt>
                <c:pt idx="163">
                  <c:v>0.63837105035781805</c:v>
                </c:pt>
                <c:pt idx="164">
                  <c:v>0.63202041387557895</c:v>
                </c:pt>
                <c:pt idx="165">
                  <c:v>0.63032031059265103</c:v>
                </c:pt>
                <c:pt idx="166">
                  <c:v>0.63359463214874201</c:v>
                </c:pt>
                <c:pt idx="167">
                  <c:v>0.625188589096069</c:v>
                </c:pt>
                <c:pt idx="168">
                  <c:v>0.62489306926727295</c:v>
                </c:pt>
                <c:pt idx="169">
                  <c:v>0.63541537523269598</c:v>
                </c:pt>
                <c:pt idx="170">
                  <c:v>0.64425796270370395</c:v>
                </c:pt>
                <c:pt idx="171">
                  <c:v>0.62924659252166704</c:v>
                </c:pt>
                <c:pt idx="172">
                  <c:v>0.64496821165084794</c:v>
                </c:pt>
                <c:pt idx="173">
                  <c:v>0.62000501155853205</c:v>
                </c:pt>
                <c:pt idx="174">
                  <c:v>0.63274723291397095</c:v>
                </c:pt>
                <c:pt idx="175">
                  <c:v>0.642250657081604</c:v>
                </c:pt>
                <c:pt idx="176">
                  <c:v>0.64170765876769997</c:v>
                </c:pt>
                <c:pt idx="177">
                  <c:v>0.64518421888351396</c:v>
                </c:pt>
                <c:pt idx="178">
                  <c:v>0.65248543024063099</c:v>
                </c:pt>
                <c:pt idx="179">
                  <c:v>0.62965935468673695</c:v>
                </c:pt>
                <c:pt idx="180">
                  <c:v>0.63330137729644698</c:v>
                </c:pt>
                <c:pt idx="181">
                  <c:v>0.63081097602844205</c:v>
                </c:pt>
                <c:pt idx="182">
                  <c:v>0.640547335147857</c:v>
                </c:pt>
                <c:pt idx="183">
                  <c:v>0.637673139572143</c:v>
                </c:pt>
                <c:pt idx="184">
                  <c:v>0.63444477319717396</c:v>
                </c:pt>
                <c:pt idx="185">
                  <c:v>0.63658428192138605</c:v>
                </c:pt>
                <c:pt idx="186">
                  <c:v>0.63325673341751099</c:v>
                </c:pt>
                <c:pt idx="187">
                  <c:v>0.63345479965209905</c:v>
                </c:pt>
                <c:pt idx="188">
                  <c:v>0.633520007133483</c:v>
                </c:pt>
                <c:pt idx="189">
                  <c:v>0.62858825922012296</c:v>
                </c:pt>
                <c:pt idx="190">
                  <c:v>0.63213753700256303</c:v>
                </c:pt>
                <c:pt idx="191">
                  <c:v>0.63324421644210804</c:v>
                </c:pt>
                <c:pt idx="192">
                  <c:v>0.638807892799377</c:v>
                </c:pt>
                <c:pt idx="193">
                  <c:v>0.63459622859954801</c:v>
                </c:pt>
                <c:pt idx="194">
                  <c:v>0.63094884157180697</c:v>
                </c:pt>
                <c:pt idx="195">
                  <c:v>0.64085370302200295</c:v>
                </c:pt>
                <c:pt idx="196">
                  <c:v>0.63494515419006303</c:v>
                </c:pt>
                <c:pt idx="197">
                  <c:v>0.63619953393936102</c:v>
                </c:pt>
                <c:pt idx="198">
                  <c:v>0.639834403991699</c:v>
                </c:pt>
                <c:pt idx="199">
                  <c:v>0.62675511837005604</c:v>
                </c:pt>
                <c:pt idx="200">
                  <c:v>0.63432908058166504</c:v>
                </c:pt>
                <c:pt idx="201">
                  <c:v>0.63557118177413896</c:v>
                </c:pt>
                <c:pt idx="202">
                  <c:v>0.63382124900817804</c:v>
                </c:pt>
                <c:pt idx="203">
                  <c:v>0.63594955205917303</c:v>
                </c:pt>
                <c:pt idx="204">
                  <c:v>0.63302969932556097</c:v>
                </c:pt>
                <c:pt idx="205">
                  <c:v>0.64060866832733099</c:v>
                </c:pt>
                <c:pt idx="206">
                  <c:v>0.63547086715698198</c:v>
                </c:pt>
                <c:pt idx="207">
                  <c:v>0.63245141506195002</c:v>
                </c:pt>
                <c:pt idx="208">
                  <c:v>0.631719410419464</c:v>
                </c:pt>
                <c:pt idx="209">
                  <c:v>0.639126896858215</c:v>
                </c:pt>
                <c:pt idx="210">
                  <c:v>0.63153463602065996</c:v>
                </c:pt>
                <c:pt idx="211">
                  <c:v>0.63250046968460005</c:v>
                </c:pt>
                <c:pt idx="212">
                  <c:v>0.63413423299789395</c:v>
                </c:pt>
                <c:pt idx="213">
                  <c:v>0.62957388162612904</c:v>
                </c:pt>
                <c:pt idx="214">
                  <c:v>0.63025629520416204</c:v>
                </c:pt>
                <c:pt idx="215">
                  <c:v>0.63610804080963101</c:v>
                </c:pt>
                <c:pt idx="216">
                  <c:v>0.63609147071838301</c:v>
                </c:pt>
                <c:pt idx="217">
                  <c:v>0.635986328125</c:v>
                </c:pt>
                <c:pt idx="218">
                  <c:v>0.62927412986755304</c:v>
                </c:pt>
                <c:pt idx="219">
                  <c:v>0.62944543361663796</c:v>
                </c:pt>
                <c:pt idx="220">
                  <c:v>0.63206315040588301</c:v>
                </c:pt>
                <c:pt idx="221">
                  <c:v>0.630917608737945</c:v>
                </c:pt>
                <c:pt idx="222">
                  <c:v>0.63282734155654896</c:v>
                </c:pt>
                <c:pt idx="223">
                  <c:v>0.63326871395110995</c:v>
                </c:pt>
                <c:pt idx="224">
                  <c:v>0.63077098131179798</c:v>
                </c:pt>
                <c:pt idx="225">
                  <c:v>0.634543716907501</c:v>
                </c:pt>
                <c:pt idx="226">
                  <c:v>0.64361459016799905</c:v>
                </c:pt>
                <c:pt idx="227">
                  <c:v>0.62780380249023404</c:v>
                </c:pt>
                <c:pt idx="228">
                  <c:v>0.63465350866317705</c:v>
                </c:pt>
                <c:pt idx="229">
                  <c:v>0.64110743999481201</c:v>
                </c:pt>
                <c:pt idx="230">
                  <c:v>0.635597825050354</c:v>
                </c:pt>
                <c:pt idx="231">
                  <c:v>0.62784588336944502</c:v>
                </c:pt>
                <c:pt idx="232">
                  <c:v>0.629777431488037</c:v>
                </c:pt>
                <c:pt idx="233">
                  <c:v>0.640991330146789</c:v>
                </c:pt>
                <c:pt idx="234">
                  <c:v>0.63419902324676503</c:v>
                </c:pt>
                <c:pt idx="235">
                  <c:v>0.62380897998809803</c:v>
                </c:pt>
                <c:pt idx="236">
                  <c:v>0.62445765733718805</c:v>
                </c:pt>
                <c:pt idx="237">
                  <c:v>0.62699574232101396</c:v>
                </c:pt>
                <c:pt idx="238">
                  <c:v>0.65426099300384499</c:v>
                </c:pt>
                <c:pt idx="239">
                  <c:v>0.641362965106964</c:v>
                </c:pt>
                <c:pt idx="240">
                  <c:v>0.63190090656280495</c:v>
                </c:pt>
                <c:pt idx="241">
                  <c:v>0.64644700288772505</c:v>
                </c:pt>
                <c:pt idx="242">
                  <c:v>0.63246524333953802</c:v>
                </c:pt>
                <c:pt idx="243">
                  <c:v>0.63998275995254505</c:v>
                </c:pt>
                <c:pt idx="244">
                  <c:v>0.63315749168395996</c:v>
                </c:pt>
                <c:pt idx="245">
                  <c:v>0.63867312669753995</c:v>
                </c:pt>
                <c:pt idx="246">
                  <c:v>0.63702040910720803</c:v>
                </c:pt>
                <c:pt idx="247">
                  <c:v>0.63482731580734197</c:v>
                </c:pt>
                <c:pt idx="248">
                  <c:v>0.63285052776336603</c:v>
                </c:pt>
                <c:pt idx="249">
                  <c:v>0.63476395606994596</c:v>
                </c:pt>
                <c:pt idx="250">
                  <c:v>0.63378715515136697</c:v>
                </c:pt>
                <c:pt idx="251">
                  <c:v>0.63363331556320102</c:v>
                </c:pt>
                <c:pt idx="252">
                  <c:v>0.63244855403900102</c:v>
                </c:pt>
                <c:pt idx="253">
                  <c:v>0.63593202829360895</c:v>
                </c:pt>
                <c:pt idx="254">
                  <c:v>0.63223958015441895</c:v>
                </c:pt>
                <c:pt idx="255">
                  <c:v>0.63300818204879705</c:v>
                </c:pt>
                <c:pt idx="256">
                  <c:v>0.63533890247344904</c:v>
                </c:pt>
                <c:pt idx="257">
                  <c:v>0.63681948184966997</c:v>
                </c:pt>
                <c:pt idx="258">
                  <c:v>0.63195842504501298</c:v>
                </c:pt>
                <c:pt idx="259">
                  <c:v>0.63411742448806696</c:v>
                </c:pt>
                <c:pt idx="260">
                  <c:v>0.63353359699249201</c:v>
                </c:pt>
                <c:pt idx="261">
                  <c:v>0.63581657409667902</c:v>
                </c:pt>
                <c:pt idx="262">
                  <c:v>0.63417297601699796</c:v>
                </c:pt>
                <c:pt idx="263">
                  <c:v>0.63269358873367298</c:v>
                </c:pt>
                <c:pt idx="264">
                  <c:v>0.63504523038864102</c:v>
                </c:pt>
                <c:pt idx="265">
                  <c:v>0.635481476783752</c:v>
                </c:pt>
                <c:pt idx="266">
                  <c:v>0.63293224573135298</c:v>
                </c:pt>
                <c:pt idx="267">
                  <c:v>0.63378965854644698</c:v>
                </c:pt>
                <c:pt idx="268">
                  <c:v>0.62896025180816595</c:v>
                </c:pt>
                <c:pt idx="269">
                  <c:v>0.63203465938568104</c:v>
                </c:pt>
                <c:pt idx="270">
                  <c:v>0.63290113210678101</c:v>
                </c:pt>
                <c:pt idx="271">
                  <c:v>0.63206923007964999</c:v>
                </c:pt>
                <c:pt idx="272">
                  <c:v>0.63011097908019997</c:v>
                </c:pt>
                <c:pt idx="273">
                  <c:v>0.63283604383468595</c:v>
                </c:pt>
                <c:pt idx="274">
                  <c:v>0.63736557960510198</c:v>
                </c:pt>
                <c:pt idx="275">
                  <c:v>0.63546848297119096</c:v>
                </c:pt>
                <c:pt idx="276">
                  <c:v>0.63425749540328902</c:v>
                </c:pt>
                <c:pt idx="277">
                  <c:v>0.63016819953918402</c:v>
                </c:pt>
                <c:pt idx="278">
                  <c:v>0.63327670097350997</c:v>
                </c:pt>
                <c:pt idx="279">
                  <c:v>0.63424664735794001</c:v>
                </c:pt>
                <c:pt idx="280">
                  <c:v>0.64088332653045599</c:v>
                </c:pt>
                <c:pt idx="281">
                  <c:v>0.636568844318389</c:v>
                </c:pt>
                <c:pt idx="282">
                  <c:v>0.63461548089981001</c:v>
                </c:pt>
                <c:pt idx="283">
                  <c:v>0.64238768815994196</c:v>
                </c:pt>
                <c:pt idx="284">
                  <c:v>0.636236071586608</c:v>
                </c:pt>
                <c:pt idx="285">
                  <c:v>0.63477611541748002</c:v>
                </c:pt>
                <c:pt idx="286">
                  <c:v>0.63090217113494795</c:v>
                </c:pt>
                <c:pt idx="287">
                  <c:v>0.63101553916931097</c:v>
                </c:pt>
                <c:pt idx="288">
                  <c:v>0.63291454315185502</c:v>
                </c:pt>
                <c:pt idx="289">
                  <c:v>0.63668292760848999</c:v>
                </c:pt>
                <c:pt idx="290">
                  <c:v>0.63571959733963002</c:v>
                </c:pt>
                <c:pt idx="291">
                  <c:v>0.63562887907028198</c:v>
                </c:pt>
                <c:pt idx="292">
                  <c:v>0.63161331415176303</c:v>
                </c:pt>
                <c:pt idx="293">
                  <c:v>0.63471806049346902</c:v>
                </c:pt>
                <c:pt idx="294">
                  <c:v>0.63514685630798295</c:v>
                </c:pt>
                <c:pt idx="295">
                  <c:v>0.63483434915542603</c:v>
                </c:pt>
                <c:pt idx="296">
                  <c:v>0.63372349739074696</c:v>
                </c:pt>
                <c:pt idx="297">
                  <c:v>0.63287001848220803</c:v>
                </c:pt>
                <c:pt idx="298">
                  <c:v>0.63839358091354304</c:v>
                </c:pt>
                <c:pt idx="299">
                  <c:v>0.63352531194686801</c:v>
                </c:pt>
                <c:pt idx="300">
                  <c:v>0.63438981771469105</c:v>
                </c:pt>
                <c:pt idx="301">
                  <c:v>0.63336050510406405</c:v>
                </c:pt>
                <c:pt idx="302">
                  <c:v>0.63501322269439697</c:v>
                </c:pt>
                <c:pt idx="303">
                  <c:v>0.63348764181136996</c:v>
                </c:pt>
                <c:pt idx="304">
                  <c:v>0.63252532482147195</c:v>
                </c:pt>
                <c:pt idx="305">
                  <c:v>0.63273930549621504</c:v>
                </c:pt>
                <c:pt idx="306">
                  <c:v>0.63077461719512895</c:v>
                </c:pt>
                <c:pt idx="307">
                  <c:v>0.63889801502227705</c:v>
                </c:pt>
                <c:pt idx="308">
                  <c:v>0.63088762760162298</c:v>
                </c:pt>
                <c:pt idx="309">
                  <c:v>0.63331556320190396</c:v>
                </c:pt>
                <c:pt idx="310">
                  <c:v>0.63642513751983598</c:v>
                </c:pt>
                <c:pt idx="311">
                  <c:v>0.63778638839721602</c:v>
                </c:pt>
                <c:pt idx="312">
                  <c:v>0.63021057844161898</c:v>
                </c:pt>
                <c:pt idx="313">
                  <c:v>0.63376343250274603</c:v>
                </c:pt>
                <c:pt idx="314">
                  <c:v>0.63278895616531305</c:v>
                </c:pt>
                <c:pt idx="315">
                  <c:v>0.64162629842758101</c:v>
                </c:pt>
                <c:pt idx="316">
                  <c:v>0.63083976507186801</c:v>
                </c:pt>
                <c:pt idx="317">
                  <c:v>0.63310182094573897</c:v>
                </c:pt>
                <c:pt idx="318">
                  <c:v>0.63542675971984797</c:v>
                </c:pt>
                <c:pt idx="319">
                  <c:v>0.63622552156448298</c:v>
                </c:pt>
                <c:pt idx="320">
                  <c:v>0.63409906625747603</c:v>
                </c:pt>
                <c:pt idx="321">
                  <c:v>0.63348221778869596</c:v>
                </c:pt>
                <c:pt idx="322">
                  <c:v>0.63539046049117998</c:v>
                </c:pt>
                <c:pt idx="323">
                  <c:v>0.63522917032241799</c:v>
                </c:pt>
                <c:pt idx="324">
                  <c:v>0.63577908277511597</c:v>
                </c:pt>
                <c:pt idx="325">
                  <c:v>0.63333708047866799</c:v>
                </c:pt>
                <c:pt idx="326">
                  <c:v>0.63356262445449796</c:v>
                </c:pt>
                <c:pt idx="327">
                  <c:v>0.63370376825332597</c:v>
                </c:pt>
                <c:pt idx="328">
                  <c:v>0.63271695375442505</c:v>
                </c:pt>
                <c:pt idx="329">
                  <c:v>0.63599526882171598</c:v>
                </c:pt>
                <c:pt idx="330">
                  <c:v>0.638050436973571</c:v>
                </c:pt>
                <c:pt idx="331">
                  <c:v>0.63500100374221802</c:v>
                </c:pt>
                <c:pt idx="332">
                  <c:v>0.63577795028686501</c:v>
                </c:pt>
                <c:pt idx="333">
                  <c:v>0.63373011350631703</c:v>
                </c:pt>
                <c:pt idx="334">
                  <c:v>0.63362711668014504</c:v>
                </c:pt>
                <c:pt idx="335">
                  <c:v>0.632615447044372</c:v>
                </c:pt>
                <c:pt idx="336">
                  <c:v>0.63514465093612604</c:v>
                </c:pt>
                <c:pt idx="337">
                  <c:v>0.63340699672698897</c:v>
                </c:pt>
                <c:pt idx="338">
                  <c:v>0.63534432649612405</c:v>
                </c:pt>
                <c:pt idx="339">
                  <c:v>0.63431745767593295</c:v>
                </c:pt>
                <c:pt idx="340">
                  <c:v>0.63574808835983199</c:v>
                </c:pt>
                <c:pt idx="341">
                  <c:v>0.632204890251159</c:v>
                </c:pt>
                <c:pt idx="342">
                  <c:v>0.63404661417007402</c:v>
                </c:pt>
                <c:pt idx="343">
                  <c:v>0.63383173942565896</c:v>
                </c:pt>
                <c:pt idx="344">
                  <c:v>0.63353836536407404</c:v>
                </c:pt>
                <c:pt idx="345">
                  <c:v>0.634685158729553</c:v>
                </c:pt>
                <c:pt idx="346">
                  <c:v>0.63441067934036199</c:v>
                </c:pt>
                <c:pt idx="347">
                  <c:v>0.63424468040466297</c:v>
                </c:pt>
                <c:pt idx="348">
                  <c:v>0.63282060623168901</c:v>
                </c:pt>
                <c:pt idx="349">
                  <c:v>0.63364112377166704</c:v>
                </c:pt>
                <c:pt idx="350">
                  <c:v>0.63293880224227905</c:v>
                </c:pt>
                <c:pt idx="351">
                  <c:v>0.63654565811157204</c:v>
                </c:pt>
                <c:pt idx="352">
                  <c:v>0.63109177350997903</c:v>
                </c:pt>
                <c:pt idx="353">
                  <c:v>0.63512235879898005</c:v>
                </c:pt>
                <c:pt idx="354">
                  <c:v>0.63439577817916804</c:v>
                </c:pt>
                <c:pt idx="355">
                  <c:v>0.63309305906295699</c:v>
                </c:pt>
                <c:pt idx="356">
                  <c:v>0.63164353370666504</c:v>
                </c:pt>
                <c:pt idx="357">
                  <c:v>0.63240545988082797</c:v>
                </c:pt>
                <c:pt idx="358">
                  <c:v>0.63407182693481401</c:v>
                </c:pt>
                <c:pt idx="359">
                  <c:v>0.63111263513564997</c:v>
                </c:pt>
                <c:pt idx="360">
                  <c:v>0.63199460506439198</c:v>
                </c:pt>
                <c:pt idx="361">
                  <c:v>0.63731348514556796</c:v>
                </c:pt>
                <c:pt idx="362">
                  <c:v>0.63125425577163696</c:v>
                </c:pt>
                <c:pt idx="363">
                  <c:v>0.633181452751159</c:v>
                </c:pt>
                <c:pt idx="364">
                  <c:v>0.63180172443389804</c:v>
                </c:pt>
                <c:pt idx="365">
                  <c:v>0.63257491588592496</c:v>
                </c:pt>
                <c:pt idx="366">
                  <c:v>0.64018958806991499</c:v>
                </c:pt>
                <c:pt idx="367">
                  <c:v>0.63052874803543002</c:v>
                </c:pt>
                <c:pt idx="368">
                  <c:v>0.64090037345886197</c:v>
                </c:pt>
                <c:pt idx="369">
                  <c:v>0.63419228792190496</c:v>
                </c:pt>
                <c:pt idx="370">
                  <c:v>0.63476067781448298</c:v>
                </c:pt>
                <c:pt idx="371">
                  <c:v>0.63400262594223</c:v>
                </c:pt>
                <c:pt idx="372">
                  <c:v>0.63279736042022705</c:v>
                </c:pt>
                <c:pt idx="373">
                  <c:v>0.63467860221862704</c:v>
                </c:pt>
                <c:pt idx="374">
                  <c:v>0.63314807415008501</c:v>
                </c:pt>
                <c:pt idx="375">
                  <c:v>0.63289070129394498</c:v>
                </c:pt>
                <c:pt idx="376">
                  <c:v>0.63600480556488004</c:v>
                </c:pt>
                <c:pt idx="377">
                  <c:v>0.63259184360504095</c:v>
                </c:pt>
                <c:pt idx="378">
                  <c:v>0.63327240943908603</c:v>
                </c:pt>
                <c:pt idx="379">
                  <c:v>0.63157880306243896</c:v>
                </c:pt>
                <c:pt idx="380">
                  <c:v>0.63418072462081898</c:v>
                </c:pt>
                <c:pt idx="381">
                  <c:v>0.63467162847518899</c:v>
                </c:pt>
                <c:pt idx="382">
                  <c:v>0.639853715896606</c:v>
                </c:pt>
                <c:pt idx="383">
                  <c:v>0.63574761152267401</c:v>
                </c:pt>
                <c:pt idx="384">
                  <c:v>0.63382142782211304</c:v>
                </c:pt>
                <c:pt idx="385">
                  <c:v>0.62935602664947499</c:v>
                </c:pt>
                <c:pt idx="386">
                  <c:v>0.63192254304885798</c:v>
                </c:pt>
                <c:pt idx="387">
                  <c:v>0.63563168048858598</c:v>
                </c:pt>
                <c:pt idx="388">
                  <c:v>0.63634991645812899</c:v>
                </c:pt>
                <c:pt idx="389">
                  <c:v>0.63604217767715399</c:v>
                </c:pt>
                <c:pt idx="390">
                  <c:v>0.63633459806442205</c:v>
                </c:pt>
                <c:pt idx="391">
                  <c:v>0.63296741247177102</c:v>
                </c:pt>
                <c:pt idx="392">
                  <c:v>0.63245904445648105</c:v>
                </c:pt>
                <c:pt idx="393">
                  <c:v>0.63157159090042103</c:v>
                </c:pt>
                <c:pt idx="394">
                  <c:v>0.63534128665923995</c:v>
                </c:pt>
                <c:pt idx="395">
                  <c:v>0.63403618335723799</c:v>
                </c:pt>
                <c:pt idx="396">
                  <c:v>0.63259661197662298</c:v>
                </c:pt>
                <c:pt idx="397">
                  <c:v>0.63232332468032804</c:v>
                </c:pt>
                <c:pt idx="398">
                  <c:v>0.63254195451736395</c:v>
                </c:pt>
                <c:pt idx="399">
                  <c:v>0.63342678546905495</c:v>
                </c:pt>
                <c:pt idx="400">
                  <c:v>0.63570314645767201</c:v>
                </c:pt>
                <c:pt idx="401">
                  <c:v>0.63265556097030595</c:v>
                </c:pt>
                <c:pt idx="402">
                  <c:v>0.63524508476257302</c:v>
                </c:pt>
                <c:pt idx="403">
                  <c:v>0.63630330562591497</c:v>
                </c:pt>
                <c:pt idx="404">
                  <c:v>0.63151997327804499</c:v>
                </c:pt>
                <c:pt idx="405">
                  <c:v>0.63198208808898904</c:v>
                </c:pt>
                <c:pt idx="406">
                  <c:v>0.63768362998962402</c:v>
                </c:pt>
                <c:pt idx="407">
                  <c:v>0.63321775197982699</c:v>
                </c:pt>
                <c:pt idx="408">
                  <c:v>0.63486844301223699</c:v>
                </c:pt>
                <c:pt idx="409">
                  <c:v>0.63424515724182096</c:v>
                </c:pt>
                <c:pt idx="410">
                  <c:v>0.63852554559707597</c:v>
                </c:pt>
                <c:pt idx="411">
                  <c:v>0.63062304258346502</c:v>
                </c:pt>
                <c:pt idx="412">
                  <c:v>0.63380396366119296</c:v>
                </c:pt>
                <c:pt idx="413">
                  <c:v>0.63448780775070102</c:v>
                </c:pt>
                <c:pt idx="414">
                  <c:v>0.63415718078613204</c:v>
                </c:pt>
                <c:pt idx="415">
                  <c:v>0.633678138256073</c:v>
                </c:pt>
                <c:pt idx="416">
                  <c:v>0.63241797685623102</c:v>
                </c:pt>
                <c:pt idx="417">
                  <c:v>0.63562965393066395</c:v>
                </c:pt>
                <c:pt idx="418">
                  <c:v>0.63288080692291204</c:v>
                </c:pt>
                <c:pt idx="419">
                  <c:v>0.63650417327880804</c:v>
                </c:pt>
                <c:pt idx="420">
                  <c:v>0.63349324464797896</c:v>
                </c:pt>
                <c:pt idx="421">
                  <c:v>0.63247603178024203</c:v>
                </c:pt>
                <c:pt idx="422">
                  <c:v>0.63258898258209195</c:v>
                </c:pt>
                <c:pt idx="423">
                  <c:v>0.63134896755218495</c:v>
                </c:pt>
                <c:pt idx="424">
                  <c:v>0.635265052318573</c:v>
                </c:pt>
                <c:pt idx="425">
                  <c:v>0.63571643829345703</c:v>
                </c:pt>
                <c:pt idx="426">
                  <c:v>0.63130086660385099</c:v>
                </c:pt>
                <c:pt idx="427">
                  <c:v>0.634454846382141</c:v>
                </c:pt>
                <c:pt idx="428">
                  <c:v>0.63302528858184803</c:v>
                </c:pt>
                <c:pt idx="429">
                  <c:v>0.632978916168212</c:v>
                </c:pt>
                <c:pt idx="430">
                  <c:v>0.63667917251586903</c:v>
                </c:pt>
                <c:pt idx="431">
                  <c:v>0.63350361585616999</c:v>
                </c:pt>
                <c:pt idx="432">
                  <c:v>0.635284543037414</c:v>
                </c:pt>
                <c:pt idx="433">
                  <c:v>0.63269567489624001</c:v>
                </c:pt>
                <c:pt idx="434">
                  <c:v>0.63432478904724099</c:v>
                </c:pt>
                <c:pt idx="435">
                  <c:v>0.63495963811874301</c:v>
                </c:pt>
                <c:pt idx="436">
                  <c:v>0.63351070880889804</c:v>
                </c:pt>
                <c:pt idx="437">
                  <c:v>0.63431030511856001</c:v>
                </c:pt>
                <c:pt idx="438">
                  <c:v>0.63479942083358698</c:v>
                </c:pt>
                <c:pt idx="439">
                  <c:v>0.633370041847229</c:v>
                </c:pt>
                <c:pt idx="440">
                  <c:v>0.63419705629348699</c:v>
                </c:pt>
                <c:pt idx="441">
                  <c:v>0.63353312015533403</c:v>
                </c:pt>
                <c:pt idx="442">
                  <c:v>0.63458043336868197</c:v>
                </c:pt>
                <c:pt idx="443">
                  <c:v>0.63430166244506803</c:v>
                </c:pt>
                <c:pt idx="444">
                  <c:v>0.63520139455795199</c:v>
                </c:pt>
                <c:pt idx="445">
                  <c:v>0.63405138254165605</c:v>
                </c:pt>
                <c:pt idx="446">
                  <c:v>0.63336044549942005</c:v>
                </c:pt>
                <c:pt idx="447">
                  <c:v>0.635217905044555</c:v>
                </c:pt>
                <c:pt idx="448">
                  <c:v>0.63511729240417403</c:v>
                </c:pt>
                <c:pt idx="449">
                  <c:v>0.63344824314117398</c:v>
                </c:pt>
                <c:pt idx="450">
                  <c:v>0.63182306289672796</c:v>
                </c:pt>
                <c:pt idx="451">
                  <c:v>0.63313680887222201</c:v>
                </c:pt>
                <c:pt idx="452">
                  <c:v>0.63256508111953702</c:v>
                </c:pt>
                <c:pt idx="453">
                  <c:v>0.63348740339279097</c:v>
                </c:pt>
                <c:pt idx="454">
                  <c:v>0.63386768102645796</c:v>
                </c:pt>
                <c:pt idx="455">
                  <c:v>0.63225710391998202</c:v>
                </c:pt>
                <c:pt idx="456">
                  <c:v>0.63403308391571001</c:v>
                </c:pt>
                <c:pt idx="457">
                  <c:v>0.63353002071380604</c:v>
                </c:pt>
                <c:pt idx="458">
                  <c:v>0.63256353139877297</c:v>
                </c:pt>
                <c:pt idx="459">
                  <c:v>0.63332039117813099</c:v>
                </c:pt>
                <c:pt idx="460">
                  <c:v>0.63726419210433904</c:v>
                </c:pt>
                <c:pt idx="461">
                  <c:v>0.62988954782485895</c:v>
                </c:pt>
                <c:pt idx="462">
                  <c:v>0.63466334342956499</c:v>
                </c:pt>
                <c:pt idx="463">
                  <c:v>0.63287669420242298</c:v>
                </c:pt>
                <c:pt idx="464">
                  <c:v>0.63508653640747004</c:v>
                </c:pt>
                <c:pt idx="465">
                  <c:v>0.62837868928909302</c:v>
                </c:pt>
                <c:pt idx="466">
                  <c:v>0.638153195381164</c:v>
                </c:pt>
                <c:pt idx="467">
                  <c:v>0.63230973482131902</c:v>
                </c:pt>
                <c:pt idx="468">
                  <c:v>0.63246643543243397</c:v>
                </c:pt>
                <c:pt idx="469">
                  <c:v>0.63287103176116899</c:v>
                </c:pt>
                <c:pt idx="470">
                  <c:v>0.63427489995956399</c:v>
                </c:pt>
                <c:pt idx="471">
                  <c:v>0.63475477695464999</c:v>
                </c:pt>
                <c:pt idx="472">
                  <c:v>0.63718628883361805</c:v>
                </c:pt>
                <c:pt idx="473">
                  <c:v>0.62830275297164895</c:v>
                </c:pt>
                <c:pt idx="474">
                  <c:v>0.63522428274154596</c:v>
                </c:pt>
                <c:pt idx="475">
                  <c:v>0.63301873207092196</c:v>
                </c:pt>
                <c:pt idx="476">
                  <c:v>0.63376581668853704</c:v>
                </c:pt>
                <c:pt idx="477">
                  <c:v>0.63261908292770297</c:v>
                </c:pt>
                <c:pt idx="478">
                  <c:v>0.63633960485458296</c:v>
                </c:pt>
                <c:pt idx="479">
                  <c:v>0.63702005147933904</c:v>
                </c:pt>
                <c:pt idx="480">
                  <c:v>0.63860601186752297</c:v>
                </c:pt>
                <c:pt idx="481">
                  <c:v>0.63661199808120705</c:v>
                </c:pt>
                <c:pt idx="482">
                  <c:v>0.63456326723098699</c:v>
                </c:pt>
                <c:pt idx="483">
                  <c:v>0.63315802812576205</c:v>
                </c:pt>
                <c:pt idx="484">
                  <c:v>0.634413301944732</c:v>
                </c:pt>
                <c:pt idx="485">
                  <c:v>0.63410514593124301</c:v>
                </c:pt>
                <c:pt idx="486">
                  <c:v>0.63366729021072299</c:v>
                </c:pt>
                <c:pt idx="487">
                  <c:v>0.63331949710845903</c:v>
                </c:pt>
                <c:pt idx="488">
                  <c:v>0.63418972492217995</c:v>
                </c:pt>
                <c:pt idx="489">
                  <c:v>0.63390904664993197</c:v>
                </c:pt>
                <c:pt idx="490">
                  <c:v>0.63401627540588301</c:v>
                </c:pt>
                <c:pt idx="491">
                  <c:v>0.63381350040435702</c:v>
                </c:pt>
                <c:pt idx="492">
                  <c:v>0.63445043563842696</c:v>
                </c:pt>
                <c:pt idx="493">
                  <c:v>0.63361471891403198</c:v>
                </c:pt>
                <c:pt idx="494">
                  <c:v>0.63355445861816395</c:v>
                </c:pt>
                <c:pt idx="495">
                  <c:v>0.63309043645858698</c:v>
                </c:pt>
                <c:pt idx="496">
                  <c:v>0.63449454307556097</c:v>
                </c:pt>
                <c:pt idx="497">
                  <c:v>0.63276320695876997</c:v>
                </c:pt>
                <c:pt idx="498">
                  <c:v>0.63425678014755205</c:v>
                </c:pt>
                <c:pt idx="499">
                  <c:v>0.63419532775878895</c:v>
                </c:pt>
                <c:pt idx="500">
                  <c:v>0.63489794731140103</c:v>
                </c:pt>
                <c:pt idx="501">
                  <c:v>0.63388752937316895</c:v>
                </c:pt>
                <c:pt idx="502">
                  <c:v>0.63261526823043801</c:v>
                </c:pt>
                <c:pt idx="503">
                  <c:v>0.63300359249114901</c:v>
                </c:pt>
                <c:pt idx="504">
                  <c:v>0.63358163833618097</c:v>
                </c:pt>
                <c:pt idx="505">
                  <c:v>0.63456207513809204</c:v>
                </c:pt>
                <c:pt idx="506">
                  <c:v>0.63332533836364702</c:v>
                </c:pt>
                <c:pt idx="507">
                  <c:v>0.63424175977706898</c:v>
                </c:pt>
                <c:pt idx="508">
                  <c:v>0.63348197937011697</c:v>
                </c:pt>
                <c:pt idx="509">
                  <c:v>0.63107055425643899</c:v>
                </c:pt>
                <c:pt idx="510">
                  <c:v>0.63381510972976596</c:v>
                </c:pt>
                <c:pt idx="511">
                  <c:v>0.62900549173355103</c:v>
                </c:pt>
                <c:pt idx="512">
                  <c:v>0.63416415452957098</c:v>
                </c:pt>
                <c:pt idx="513">
                  <c:v>0.63960093259811401</c:v>
                </c:pt>
                <c:pt idx="514">
                  <c:v>0.63308137655258101</c:v>
                </c:pt>
                <c:pt idx="515">
                  <c:v>0.632851421833038</c:v>
                </c:pt>
                <c:pt idx="516">
                  <c:v>0.63174784183502197</c:v>
                </c:pt>
                <c:pt idx="517">
                  <c:v>0.63150519132614102</c:v>
                </c:pt>
                <c:pt idx="518">
                  <c:v>0.63202559947967496</c:v>
                </c:pt>
                <c:pt idx="519">
                  <c:v>0.63150507211685103</c:v>
                </c:pt>
                <c:pt idx="520">
                  <c:v>0.63038367033004705</c:v>
                </c:pt>
                <c:pt idx="521">
                  <c:v>0.63847428560256902</c:v>
                </c:pt>
                <c:pt idx="522">
                  <c:v>0.63221025466918901</c:v>
                </c:pt>
                <c:pt idx="523">
                  <c:v>0.64140230417251498</c:v>
                </c:pt>
                <c:pt idx="524">
                  <c:v>0.63296377658843905</c:v>
                </c:pt>
                <c:pt idx="525">
                  <c:v>0.63106292486190796</c:v>
                </c:pt>
                <c:pt idx="526">
                  <c:v>0.63154792785644498</c:v>
                </c:pt>
                <c:pt idx="527">
                  <c:v>0.63030880689620905</c:v>
                </c:pt>
                <c:pt idx="528">
                  <c:v>0.63169920444488503</c:v>
                </c:pt>
                <c:pt idx="529">
                  <c:v>0.63800954818725497</c:v>
                </c:pt>
                <c:pt idx="530">
                  <c:v>0.62736546993255604</c:v>
                </c:pt>
                <c:pt idx="531">
                  <c:v>0.63337475061416604</c:v>
                </c:pt>
                <c:pt idx="532">
                  <c:v>0.63797801733016901</c:v>
                </c:pt>
                <c:pt idx="533">
                  <c:v>0.63272035121917702</c:v>
                </c:pt>
                <c:pt idx="534">
                  <c:v>0.63336777687072698</c:v>
                </c:pt>
                <c:pt idx="535">
                  <c:v>0.63880825042724598</c:v>
                </c:pt>
                <c:pt idx="536">
                  <c:v>0.62774366140365601</c:v>
                </c:pt>
                <c:pt idx="537">
                  <c:v>0.63523948192596402</c:v>
                </c:pt>
                <c:pt idx="538">
                  <c:v>0.63761800527572599</c:v>
                </c:pt>
                <c:pt idx="539">
                  <c:v>0.63166344165802002</c:v>
                </c:pt>
                <c:pt idx="540">
                  <c:v>0.63336664438247603</c:v>
                </c:pt>
                <c:pt idx="541">
                  <c:v>0.63656747341155995</c:v>
                </c:pt>
                <c:pt idx="542">
                  <c:v>0.637481689453125</c:v>
                </c:pt>
                <c:pt idx="543">
                  <c:v>0.63820189237594604</c:v>
                </c:pt>
                <c:pt idx="544">
                  <c:v>0.62798821926116899</c:v>
                </c:pt>
                <c:pt idx="545">
                  <c:v>0.63690853118896396</c:v>
                </c:pt>
                <c:pt idx="546">
                  <c:v>0.63442474603652899</c:v>
                </c:pt>
                <c:pt idx="547">
                  <c:v>0.63035237789153997</c:v>
                </c:pt>
                <c:pt idx="548">
                  <c:v>0.63553011417388905</c:v>
                </c:pt>
                <c:pt idx="549">
                  <c:v>0.63732671737670898</c:v>
                </c:pt>
                <c:pt idx="550">
                  <c:v>0.63244414329528797</c:v>
                </c:pt>
                <c:pt idx="551">
                  <c:v>0.63254535198211603</c:v>
                </c:pt>
                <c:pt idx="552">
                  <c:v>0.63526403903961104</c:v>
                </c:pt>
                <c:pt idx="553">
                  <c:v>0.635284543037414</c:v>
                </c:pt>
                <c:pt idx="554">
                  <c:v>0.63662201166152899</c:v>
                </c:pt>
                <c:pt idx="555">
                  <c:v>0.63455498218536299</c:v>
                </c:pt>
                <c:pt idx="556">
                  <c:v>0.63447582721710205</c:v>
                </c:pt>
                <c:pt idx="557">
                  <c:v>0.63503891229629505</c:v>
                </c:pt>
                <c:pt idx="558">
                  <c:v>0.63287222385406405</c:v>
                </c:pt>
                <c:pt idx="559">
                  <c:v>0.63352257013320901</c:v>
                </c:pt>
                <c:pt idx="560">
                  <c:v>0.63425576686859098</c:v>
                </c:pt>
                <c:pt idx="561">
                  <c:v>0.63306736946105902</c:v>
                </c:pt>
                <c:pt idx="562">
                  <c:v>0.63412022590637196</c:v>
                </c:pt>
                <c:pt idx="563">
                  <c:v>0.63382399082183805</c:v>
                </c:pt>
                <c:pt idx="564">
                  <c:v>0.63351404666900601</c:v>
                </c:pt>
                <c:pt idx="565">
                  <c:v>0.63240206241607599</c:v>
                </c:pt>
                <c:pt idx="566">
                  <c:v>0.63328611850738503</c:v>
                </c:pt>
                <c:pt idx="567">
                  <c:v>0.63501989841461104</c:v>
                </c:pt>
                <c:pt idx="568">
                  <c:v>0.63364493846893299</c:v>
                </c:pt>
                <c:pt idx="569">
                  <c:v>0.63315707445144598</c:v>
                </c:pt>
                <c:pt idx="570">
                  <c:v>0.63313192129135099</c:v>
                </c:pt>
                <c:pt idx="571">
                  <c:v>0.63448160886764504</c:v>
                </c:pt>
                <c:pt idx="572">
                  <c:v>0.63553518056869496</c:v>
                </c:pt>
                <c:pt idx="573">
                  <c:v>0.63185024261474598</c:v>
                </c:pt>
                <c:pt idx="574">
                  <c:v>0.63391441106796198</c:v>
                </c:pt>
                <c:pt idx="575">
                  <c:v>0.63363820314407304</c:v>
                </c:pt>
                <c:pt idx="576">
                  <c:v>0.63292706012725797</c:v>
                </c:pt>
                <c:pt idx="577">
                  <c:v>0.63417977094650202</c:v>
                </c:pt>
                <c:pt idx="578">
                  <c:v>0.63251429796218805</c:v>
                </c:pt>
                <c:pt idx="579">
                  <c:v>0.63316005468368497</c:v>
                </c:pt>
                <c:pt idx="580">
                  <c:v>0.63368892669677701</c:v>
                </c:pt>
                <c:pt idx="581">
                  <c:v>0.63354671001434304</c:v>
                </c:pt>
                <c:pt idx="582">
                  <c:v>0.63412117958068803</c:v>
                </c:pt>
                <c:pt idx="583">
                  <c:v>0.63369786739349299</c:v>
                </c:pt>
                <c:pt idx="584">
                  <c:v>0.63422936201095503</c:v>
                </c:pt>
                <c:pt idx="585">
                  <c:v>0.634538173675537</c:v>
                </c:pt>
                <c:pt idx="586">
                  <c:v>0.63346636295318604</c:v>
                </c:pt>
                <c:pt idx="587">
                  <c:v>0.63274830579757602</c:v>
                </c:pt>
                <c:pt idx="588">
                  <c:v>0.63346493244171098</c:v>
                </c:pt>
                <c:pt idx="589">
                  <c:v>0.63383704423904397</c:v>
                </c:pt>
                <c:pt idx="590">
                  <c:v>0.633536636829376</c:v>
                </c:pt>
                <c:pt idx="591">
                  <c:v>0.63436472415923995</c:v>
                </c:pt>
                <c:pt idx="592">
                  <c:v>0.63426840305328303</c:v>
                </c:pt>
                <c:pt idx="593">
                  <c:v>0.63187932968139604</c:v>
                </c:pt>
                <c:pt idx="594">
                  <c:v>0.63427644968032804</c:v>
                </c:pt>
                <c:pt idx="595">
                  <c:v>0.63562673330306996</c:v>
                </c:pt>
                <c:pt idx="596">
                  <c:v>0.63254129886627197</c:v>
                </c:pt>
                <c:pt idx="597">
                  <c:v>0.63419014215469305</c:v>
                </c:pt>
                <c:pt idx="598">
                  <c:v>0.63452297449111905</c:v>
                </c:pt>
                <c:pt idx="599">
                  <c:v>0.63414365053176802</c:v>
                </c:pt>
                <c:pt idx="600">
                  <c:v>0.63387668132781905</c:v>
                </c:pt>
                <c:pt idx="601">
                  <c:v>0.63327771425247104</c:v>
                </c:pt>
                <c:pt idx="602">
                  <c:v>0.63584053516387895</c:v>
                </c:pt>
                <c:pt idx="603">
                  <c:v>0.63403636217117298</c:v>
                </c:pt>
                <c:pt idx="604">
                  <c:v>0.63343894481658902</c:v>
                </c:pt>
                <c:pt idx="605">
                  <c:v>0.63364273309707597</c:v>
                </c:pt>
                <c:pt idx="606">
                  <c:v>0.63295519351959195</c:v>
                </c:pt>
                <c:pt idx="607">
                  <c:v>0.63373053073883001</c:v>
                </c:pt>
                <c:pt idx="608">
                  <c:v>0.63377422094345004</c:v>
                </c:pt>
                <c:pt idx="609">
                  <c:v>0.634060859680175</c:v>
                </c:pt>
                <c:pt idx="610">
                  <c:v>0.63280785083770696</c:v>
                </c:pt>
                <c:pt idx="611">
                  <c:v>0.63360792398452703</c:v>
                </c:pt>
                <c:pt idx="612">
                  <c:v>0.63317072391509999</c:v>
                </c:pt>
                <c:pt idx="613">
                  <c:v>0.63393318653106601</c:v>
                </c:pt>
                <c:pt idx="614">
                  <c:v>0.63311731815338101</c:v>
                </c:pt>
                <c:pt idx="615">
                  <c:v>0.63258051872253396</c:v>
                </c:pt>
                <c:pt idx="616">
                  <c:v>0.63327836990356401</c:v>
                </c:pt>
                <c:pt idx="617">
                  <c:v>0.63523274660110396</c:v>
                </c:pt>
                <c:pt idx="618">
                  <c:v>0.63352483510971003</c:v>
                </c:pt>
                <c:pt idx="619">
                  <c:v>0.63498228788375799</c:v>
                </c:pt>
                <c:pt idx="620">
                  <c:v>0.63452452421188299</c:v>
                </c:pt>
                <c:pt idx="621">
                  <c:v>0.63385766744613603</c:v>
                </c:pt>
                <c:pt idx="622">
                  <c:v>0.63338035345077504</c:v>
                </c:pt>
                <c:pt idx="623">
                  <c:v>0.63313931226730302</c:v>
                </c:pt>
                <c:pt idx="624">
                  <c:v>0.63315337896347001</c:v>
                </c:pt>
                <c:pt idx="625">
                  <c:v>0.63253313302993697</c:v>
                </c:pt>
                <c:pt idx="626">
                  <c:v>0.63450080156326205</c:v>
                </c:pt>
                <c:pt idx="627">
                  <c:v>0.63441407680511397</c:v>
                </c:pt>
                <c:pt idx="628">
                  <c:v>0.63290089368820102</c:v>
                </c:pt>
                <c:pt idx="629">
                  <c:v>0.63378268480300903</c:v>
                </c:pt>
                <c:pt idx="630">
                  <c:v>0.63273268938064497</c:v>
                </c:pt>
                <c:pt idx="631">
                  <c:v>0.63390469551086404</c:v>
                </c:pt>
                <c:pt idx="632">
                  <c:v>0.63285440206527699</c:v>
                </c:pt>
                <c:pt idx="633">
                  <c:v>0.63337159156799305</c:v>
                </c:pt>
                <c:pt idx="634">
                  <c:v>0.63524162769317605</c:v>
                </c:pt>
                <c:pt idx="635">
                  <c:v>0.63408499956130904</c:v>
                </c:pt>
                <c:pt idx="636">
                  <c:v>0.63405460119247403</c:v>
                </c:pt>
                <c:pt idx="637">
                  <c:v>0.63430708646774203</c:v>
                </c:pt>
                <c:pt idx="638">
                  <c:v>0.63283693790435702</c:v>
                </c:pt>
                <c:pt idx="639">
                  <c:v>0.63355082273483199</c:v>
                </c:pt>
                <c:pt idx="640">
                  <c:v>0.63315165042877197</c:v>
                </c:pt>
                <c:pt idx="641">
                  <c:v>0.63313263654708796</c:v>
                </c:pt>
                <c:pt idx="642">
                  <c:v>0.63534808158874501</c:v>
                </c:pt>
                <c:pt idx="643">
                  <c:v>0.63322001695632901</c:v>
                </c:pt>
                <c:pt idx="644">
                  <c:v>0.635192990303039</c:v>
                </c:pt>
                <c:pt idx="645">
                  <c:v>0.63226836919784501</c:v>
                </c:pt>
                <c:pt idx="646">
                  <c:v>0.634840548038482</c:v>
                </c:pt>
                <c:pt idx="647">
                  <c:v>0.63424181938171298</c:v>
                </c:pt>
                <c:pt idx="648">
                  <c:v>0.63459432125091497</c:v>
                </c:pt>
                <c:pt idx="649">
                  <c:v>0.63251376152038497</c:v>
                </c:pt>
                <c:pt idx="650">
                  <c:v>0.63384562730789096</c:v>
                </c:pt>
                <c:pt idx="651">
                  <c:v>0.63376754522323597</c:v>
                </c:pt>
                <c:pt idx="652">
                  <c:v>0.63327115774154596</c:v>
                </c:pt>
                <c:pt idx="653">
                  <c:v>0.634224534034729</c:v>
                </c:pt>
                <c:pt idx="654">
                  <c:v>0.63372445106506303</c:v>
                </c:pt>
                <c:pt idx="655">
                  <c:v>0.63436645269393899</c:v>
                </c:pt>
                <c:pt idx="656">
                  <c:v>0.63368403911590498</c:v>
                </c:pt>
                <c:pt idx="657">
                  <c:v>0.63367694616317705</c:v>
                </c:pt>
                <c:pt idx="658">
                  <c:v>0.63362127542495705</c:v>
                </c:pt>
                <c:pt idx="659">
                  <c:v>0.633969485759735</c:v>
                </c:pt>
                <c:pt idx="660">
                  <c:v>0.63344371318817105</c:v>
                </c:pt>
                <c:pt idx="661">
                  <c:v>0.63371777534484797</c:v>
                </c:pt>
                <c:pt idx="662">
                  <c:v>0.63337111473083496</c:v>
                </c:pt>
                <c:pt idx="663">
                  <c:v>0.63292908668518</c:v>
                </c:pt>
                <c:pt idx="664">
                  <c:v>0.63425463438034002</c:v>
                </c:pt>
                <c:pt idx="665">
                  <c:v>0.63484716415405196</c:v>
                </c:pt>
                <c:pt idx="666">
                  <c:v>0.63403838872909501</c:v>
                </c:pt>
                <c:pt idx="667">
                  <c:v>0.63325011730194003</c:v>
                </c:pt>
                <c:pt idx="668">
                  <c:v>0.63447588682174605</c:v>
                </c:pt>
                <c:pt idx="669">
                  <c:v>0.63301610946655196</c:v>
                </c:pt>
                <c:pt idx="670">
                  <c:v>0.63337785005569402</c:v>
                </c:pt>
                <c:pt idx="671">
                  <c:v>0.63240319490432695</c:v>
                </c:pt>
                <c:pt idx="672">
                  <c:v>0.63310027122497503</c:v>
                </c:pt>
                <c:pt idx="673">
                  <c:v>0.63386189937591497</c:v>
                </c:pt>
                <c:pt idx="674">
                  <c:v>0.63326072692871005</c:v>
                </c:pt>
                <c:pt idx="675">
                  <c:v>0.63182872533798196</c:v>
                </c:pt>
                <c:pt idx="676">
                  <c:v>0.63400673866271895</c:v>
                </c:pt>
                <c:pt idx="677">
                  <c:v>0.63774335384368896</c:v>
                </c:pt>
                <c:pt idx="678">
                  <c:v>0.63496905565261796</c:v>
                </c:pt>
                <c:pt idx="679">
                  <c:v>0.63461619615554798</c:v>
                </c:pt>
                <c:pt idx="680">
                  <c:v>0.63576906919479304</c:v>
                </c:pt>
                <c:pt idx="681">
                  <c:v>0.63393211364746005</c:v>
                </c:pt>
                <c:pt idx="682">
                  <c:v>0.63552337884902899</c:v>
                </c:pt>
                <c:pt idx="683">
                  <c:v>0.63430130481719904</c:v>
                </c:pt>
                <c:pt idx="684">
                  <c:v>0.63442867994308405</c:v>
                </c:pt>
                <c:pt idx="685">
                  <c:v>0.63414752483367898</c:v>
                </c:pt>
                <c:pt idx="686">
                  <c:v>0.63359117507934504</c:v>
                </c:pt>
                <c:pt idx="687">
                  <c:v>0.63261020183563199</c:v>
                </c:pt>
                <c:pt idx="688">
                  <c:v>0.633195459842681</c:v>
                </c:pt>
                <c:pt idx="689">
                  <c:v>0.63465613126754705</c:v>
                </c:pt>
                <c:pt idx="690">
                  <c:v>0.63385605812072698</c:v>
                </c:pt>
                <c:pt idx="691">
                  <c:v>0.63303345441818204</c:v>
                </c:pt>
                <c:pt idx="692">
                  <c:v>0.633550405502319</c:v>
                </c:pt>
                <c:pt idx="693">
                  <c:v>0.63296496868133501</c:v>
                </c:pt>
                <c:pt idx="694">
                  <c:v>0.63417929410934404</c:v>
                </c:pt>
                <c:pt idx="695">
                  <c:v>0.63351607322692804</c:v>
                </c:pt>
                <c:pt idx="696">
                  <c:v>0.63371491432189897</c:v>
                </c:pt>
                <c:pt idx="697">
                  <c:v>0.63395035266876198</c:v>
                </c:pt>
                <c:pt idx="698">
                  <c:v>0.63387691974639804</c:v>
                </c:pt>
                <c:pt idx="699">
                  <c:v>0.633292376995086</c:v>
                </c:pt>
                <c:pt idx="700">
                  <c:v>0.63466876745223999</c:v>
                </c:pt>
                <c:pt idx="701">
                  <c:v>0.63326340913772505</c:v>
                </c:pt>
                <c:pt idx="702">
                  <c:v>0.63371711969375599</c:v>
                </c:pt>
                <c:pt idx="703">
                  <c:v>0.63335984945297197</c:v>
                </c:pt>
                <c:pt idx="704">
                  <c:v>0.63319784402847201</c:v>
                </c:pt>
                <c:pt idx="705">
                  <c:v>0.63404101133346502</c:v>
                </c:pt>
                <c:pt idx="706">
                  <c:v>0.63420855998992898</c:v>
                </c:pt>
                <c:pt idx="707">
                  <c:v>0.63308590650558405</c:v>
                </c:pt>
                <c:pt idx="708">
                  <c:v>0.63369047641754095</c:v>
                </c:pt>
                <c:pt idx="709">
                  <c:v>0.63460946083068803</c:v>
                </c:pt>
                <c:pt idx="710">
                  <c:v>0.63359129428863503</c:v>
                </c:pt>
                <c:pt idx="711">
                  <c:v>0.63404303789138705</c:v>
                </c:pt>
                <c:pt idx="712">
                  <c:v>0.63413619995117099</c:v>
                </c:pt>
                <c:pt idx="713">
                  <c:v>0.63408941030502297</c:v>
                </c:pt>
                <c:pt idx="714">
                  <c:v>0.63361191749572698</c:v>
                </c:pt>
                <c:pt idx="715">
                  <c:v>0.633733510971069</c:v>
                </c:pt>
                <c:pt idx="716">
                  <c:v>0.63409888744354204</c:v>
                </c:pt>
                <c:pt idx="717">
                  <c:v>0.63390654325485196</c:v>
                </c:pt>
                <c:pt idx="718">
                  <c:v>0.63378548622131303</c:v>
                </c:pt>
                <c:pt idx="719">
                  <c:v>0.63323950767517001</c:v>
                </c:pt>
                <c:pt idx="720">
                  <c:v>0.63359159231185902</c:v>
                </c:pt>
                <c:pt idx="721">
                  <c:v>0.63364350795745805</c:v>
                </c:pt>
                <c:pt idx="722">
                  <c:v>0.63353365659713701</c:v>
                </c:pt>
                <c:pt idx="723">
                  <c:v>0.63359361886978105</c:v>
                </c:pt>
                <c:pt idx="724">
                  <c:v>0.63341850042343095</c:v>
                </c:pt>
                <c:pt idx="725">
                  <c:v>0.63353216648101796</c:v>
                </c:pt>
                <c:pt idx="726">
                  <c:v>0.63351672887802102</c:v>
                </c:pt>
                <c:pt idx="727">
                  <c:v>0.63345962762832597</c:v>
                </c:pt>
                <c:pt idx="728">
                  <c:v>0.63326841592788696</c:v>
                </c:pt>
                <c:pt idx="729">
                  <c:v>0.63370347023010198</c:v>
                </c:pt>
                <c:pt idx="730">
                  <c:v>0.63333702087402299</c:v>
                </c:pt>
                <c:pt idx="731">
                  <c:v>0.63365745544433505</c:v>
                </c:pt>
                <c:pt idx="732">
                  <c:v>0.63367193937301602</c:v>
                </c:pt>
                <c:pt idx="733">
                  <c:v>0.63336718082427901</c:v>
                </c:pt>
                <c:pt idx="734">
                  <c:v>0.63398391008376997</c:v>
                </c:pt>
                <c:pt idx="735">
                  <c:v>0.63393676280975297</c:v>
                </c:pt>
                <c:pt idx="736">
                  <c:v>0.63361066579818703</c:v>
                </c:pt>
                <c:pt idx="737">
                  <c:v>0.63362365961074796</c:v>
                </c:pt>
                <c:pt idx="738">
                  <c:v>0.63376009464263905</c:v>
                </c:pt>
                <c:pt idx="739">
                  <c:v>0.63361233472824097</c:v>
                </c:pt>
                <c:pt idx="740">
                  <c:v>0.633253633975982</c:v>
                </c:pt>
                <c:pt idx="741">
                  <c:v>0.63358843326568604</c:v>
                </c:pt>
                <c:pt idx="742">
                  <c:v>0.63401621580123901</c:v>
                </c:pt>
                <c:pt idx="743">
                  <c:v>0.63410019874572698</c:v>
                </c:pt>
                <c:pt idx="744">
                  <c:v>0.63322746753692605</c:v>
                </c:pt>
                <c:pt idx="745">
                  <c:v>0.63324081897735596</c:v>
                </c:pt>
                <c:pt idx="746">
                  <c:v>0.63392955064773504</c:v>
                </c:pt>
                <c:pt idx="747">
                  <c:v>0.63382607698440496</c:v>
                </c:pt>
                <c:pt idx="748">
                  <c:v>0.633886218070983</c:v>
                </c:pt>
                <c:pt idx="749">
                  <c:v>0.63320225477218595</c:v>
                </c:pt>
                <c:pt idx="750">
                  <c:v>0.63438886404037398</c:v>
                </c:pt>
                <c:pt idx="751">
                  <c:v>0.634038865566253</c:v>
                </c:pt>
                <c:pt idx="752">
                  <c:v>0.63239210844039895</c:v>
                </c:pt>
                <c:pt idx="753">
                  <c:v>0.63343614339828402</c:v>
                </c:pt>
                <c:pt idx="754">
                  <c:v>0.63299256563186601</c:v>
                </c:pt>
                <c:pt idx="755">
                  <c:v>0.63458037376403797</c:v>
                </c:pt>
                <c:pt idx="756">
                  <c:v>0.63395863771438599</c:v>
                </c:pt>
                <c:pt idx="757">
                  <c:v>0.63283294439315796</c:v>
                </c:pt>
                <c:pt idx="758">
                  <c:v>0.63415753841400102</c:v>
                </c:pt>
                <c:pt idx="759">
                  <c:v>0.63449829816818204</c:v>
                </c:pt>
                <c:pt idx="760">
                  <c:v>0.63339602947235096</c:v>
                </c:pt>
                <c:pt idx="761">
                  <c:v>0.63399201631545998</c:v>
                </c:pt>
                <c:pt idx="762">
                  <c:v>0.63426280021667403</c:v>
                </c:pt>
                <c:pt idx="763">
                  <c:v>0.63204360008239702</c:v>
                </c:pt>
                <c:pt idx="764">
                  <c:v>0.63296151161193803</c:v>
                </c:pt>
                <c:pt idx="765">
                  <c:v>0.63300609588623002</c:v>
                </c:pt>
                <c:pt idx="766">
                  <c:v>0.63388383388519198</c:v>
                </c:pt>
                <c:pt idx="767">
                  <c:v>0.63201481103897095</c:v>
                </c:pt>
                <c:pt idx="768">
                  <c:v>0.63410454988479603</c:v>
                </c:pt>
                <c:pt idx="769">
                  <c:v>0.63614898920059204</c:v>
                </c:pt>
                <c:pt idx="770">
                  <c:v>0.636338651180267</c:v>
                </c:pt>
                <c:pt idx="771">
                  <c:v>0.63330316543579102</c:v>
                </c:pt>
                <c:pt idx="772">
                  <c:v>0.63315635919570901</c:v>
                </c:pt>
                <c:pt idx="773">
                  <c:v>0.63286972045898404</c:v>
                </c:pt>
                <c:pt idx="774">
                  <c:v>0.63298153877258301</c:v>
                </c:pt>
                <c:pt idx="775">
                  <c:v>0.63389563560485795</c:v>
                </c:pt>
                <c:pt idx="776">
                  <c:v>0.63340204954147294</c:v>
                </c:pt>
                <c:pt idx="777">
                  <c:v>0.63401770591735795</c:v>
                </c:pt>
                <c:pt idx="778">
                  <c:v>0.634488224983215</c:v>
                </c:pt>
                <c:pt idx="779">
                  <c:v>0.63222628831863403</c:v>
                </c:pt>
                <c:pt idx="780">
                  <c:v>0.63290035724639804</c:v>
                </c:pt>
                <c:pt idx="781">
                  <c:v>0.63335251808166504</c:v>
                </c:pt>
                <c:pt idx="782">
                  <c:v>0.63249301910400302</c:v>
                </c:pt>
                <c:pt idx="783">
                  <c:v>0.63259351253509499</c:v>
                </c:pt>
                <c:pt idx="784">
                  <c:v>0.63606387376785201</c:v>
                </c:pt>
                <c:pt idx="785">
                  <c:v>0.63526141643524103</c:v>
                </c:pt>
                <c:pt idx="786">
                  <c:v>0.63338184356689398</c:v>
                </c:pt>
                <c:pt idx="787">
                  <c:v>0.63447660207748402</c:v>
                </c:pt>
                <c:pt idx="788">
                  <c:v>0.635345518589019</c:v>
                </c:pt>
                <c:pt idx="789">
                  <c:v>0.63332331180572499</c:v>
                </c:pt>
                <c:pt idx="790">
                  <c:v>0.63269793987274103</c:v>
                </c:pt>
                <c:pt idx="791">
                  <c:v>0.63429272174835205</c:v>
                </c:pt>
                <c:pt idx="792">
                  <c:v>0.63428682088851895</c:v>
                </c:pt>
                <c:pt idx="793">
                  <c:v>0.63406968116760198</c:v>
                </c:pt>
                <c:pt idx="794">
                  <c:v>0.63336545228958097</c:v>
                </c:pt>
                <c:pt idx="795">
                  <c:v>0.63388508558273304</c:v>
                </c:pt>
                <c:pt idx="796">
                  <c:v>0.63399773836135798</c:v>
                </c:pt>
                <c:pt idx="797">
                  <c:v>0.63355571031570401</c:v>
                </c:pt>
                <c:pt idx="798">
                  <c:v>0.63332390785217196</c:v>
                </c:pt>
                <c:pt idx="799">
                  <c:v>0.63380998373031605</c:v>
                </c:pt>
                <c:pt idx="800">
                  <c:v>0.63315618038177401</c:v>
                </c:pt>
                <c:pt idx="801">
                  <c:v>0.63377130031585605</c:v>
                </c:pt>
                <c:pt idx="802">
                  <c:v>0.63359391689300504</c:v>
                </c:pt>
                <c:pt idx="803">
                  <c:v>0.63349938392639105</c:v>
                </c:pt>
                <c:pt idx="804">
                  <c:v>0.63360351324081399</c:v>
                </c:pt>
                <c:pt idx="805">
                  <c:v>0.63380390405654896</c:v>
                </c:pt>
                <c:pt idx="806">
                  <c:v>0.633816838264465</c:v>
                </c:pt>
                <c:pt idx="807">
                  <c:v>0.63364112377166704</c:v>
                </c:pt>
                <c:pt idx="808">
                  <c:v>0.63335794210433904</c:v>
                </c:pt>
                <c:pt idx="809">
                  <c:v>0.63362157344818104</c:v>
                </c:pt>
                <c:pt idx="810">
                  <c:v>0.63336020708084095</c:v>
                </c:pt>
                <c:pt idx="811">
                  <c:v>0.633420169353485</c:v>
                </c:pt>
                <c:pt idx="812">
                  <c:v>0.63303691148757901</c:v>
                </c:pt>
                <c:pt idx="813">
                  <c:v>0.63385629653930597</c:v>
                </c:pt>
                <c:pt idx="814">
                  <c:v>0.63390856981277399</c:v>
                </c:pt>
                <c:pt idx="815">
                  <c:v>0.63322019577026301</c:v>
                </c:pt>
                <c:pt idx="816">
                  <c:v>0.633874952793121</c:v>
                </c:pt>
                <c:pt idx="817">
                  <c:v>0.63354247808456399</c:v>
                </c:pt>
                <c:pt idx="818">
                  <c:v>0.63331699371337802</c:v>
                </c:pt>
                <c:pt idx="819">
                  <c:v>0.63345259428024203</c:v>
                </c:pt>
                <c:pt idx="820">
                  <c:v>0.63362729549407903</c:v>
                </c:pt>
                <c:pt idx="821">
                  <c:v>0.63390439748764005</c:v>
                </c:pt>
                <c:pt idx="822">
                  <c:v>0.63318645954132002</c:v>
                </c:pt>
                <c:pt idx="823">
                  <c:v>0.63364559412002497</c:v>
                </c:pt>
                <c:pt idx="824">
                  <c:v>0.633525431156158</c:v>
                </c:pt>
                <c:pt idx="825">
                  <c:v>0.63386923074722201</c:v>
                </c:pt>
                <c:pt idx="826">
                  <c:v>0.63419550657272294</c:v>
                </c:pt>
                <c:pt idx="827">
                  <c:v>0.63317102193832397</c:v>
                </c:pt>
                <c:pt idx="828">
                  <c:v>0.63337355852126997</c:v>
                </c:pt>
                <c:pt idx="829">
                  <c:v>0.63339143991470304</c:v>
                </c:pt>
                <c:pt idx="830">
                  <c:v>0.63357025384902899</c:v>
                </c:pt>
                <c:pt idx="831">
                  <c:v>0.63335782289505005</c:v>
                </c:pt>
                <c:pt idx="832">
                  <c:v>0.63386076688766402</c:v>
                </c:pt>
                <c:pt idx="833">
                  <c:v>0.63356965780258101</c:v>
                </c:pt>
                <c:pt idx="834">
                  <c:v>0.63393008708953802</c:v>
                </c:pt>
                <c:pt idx="835">
                  <c:v>0.63339525461196899</c:v>
                </c:pt>
                <c:pt idx="836">
                  <c:v>0.633361935615539</c:v>
                </c:pt>
                <c:pt idx="837">
                  <c:v>0.63393902778625399</c:v>
                </c:pt>
                <c:pt idx="838">
                  <c:v>0.63361066579818703</c:v>
                </c:pt>
                <c:pt idx="839">
                  <c:v>0.63385057449340798</c:v>
                </c:pt>
                <c:pt idx="840">
                  <c:v>0.63334828615188599</c:v>
                </c:pt>
                <c:pt idx="841">
                  <c:v>0.63356012105941695</c:v>
                </c:pt>
                <c:pt idx="842">
                  <c:v>0.63370829820632901</c:v>
                </c:pt>
                <c:pt idx="843">
                  <c:v>0.63343989849090498</c:v>
                </c:pt>
                <c:pt idx="844">
                  <c:v>0.63354980945587103</c:v>
                </c:pt>
                <c:pt idx="845">
                  <c:v>0.633292555809021</c:v>
                </c:pt>
                <c:pt idx="846">
                  <c:v>0.63333469629287698</c:v>
                </c:pt>
                <c:pt idx="847">
                  <c:v>0.63374149799346902</c:v>
                </c:pt>
                <c:pt idx="848">
                  <c:v>0.63384830951690596</c:v>
                </c:pt>
                <c:pt idx="849">
                  <c:v>0.63371503353118896</c:v>
                </c:pt>
                <c:pt idx="850">
                  <c:v>0.63366049528121904</c:v>
                </c:pt>
                <c:pt idx="851">
                  <c:v>0.63373857736587502</c:v>
                </c:pt>
                <c:pt idx="852">
                  <c:v>0.63344001770019498</c:v>
                </c:pt>
                <c:pt idx="853">
                  <c:v>0.63320809602737405</c:v>
                </c:pt>
                <c:pt idx="854">
                  <c:v>0.63354104757308904</c:v>
                </c:pt>
                <c:pt idx="855">
                  <c:v>0.63342130184173495</c:v>
                </c:pt>
                <c:pt idx="856">
                  <c:v>0.63321918249130205</c:v>
                </c:pt>
                <c:pt idx="857">
                  <c:v>0.63390690088272095</c:v>
                </c:pt>
                <c:pt idx="858">
                  <c:v>0.63384395837783802</c:v>
                </c:pt>
                <c:pt idx="859">
                  <c:v>0.63432806730270297</c:v>
                </c:pt>
                <c:pt idx="860">
                  <c:v>0.63371741771697998</c:v>
                </c:pt>
                <c:pt idx="861">
                  <c:v>0.63346368074417103</c:v>
                </c:pt>
                <c:pt idx="862">
                  <c:v>0.63340848684310902</c:v>
                </c:pt>
                <c:pt idx="863">
                  <c:v>0.63312011957168501</c:v>
                </c:pt>
                <c:pt idx="864">
                  <c:v>0.63318622112274103</c:v>
                </c:pt>
                <c:pt idx="865">
                  <c:v>0.63314729928970304</c:v>
                </c:pt>
                <c:pt idx="866">
                  <c:v>0.63273048400878895</c:v>
                </c:pt>
                <c:pt idx="867">
                  <c:v>0.63384228944778398</c:v>
                </c:pt>
                <c:pt idx="868">
                  <c:v>0.63398277759552002</c:v>
                </c:pt>
                <c:pt idx="869">
                  <c:v>0.63373702764511097</c:v>
                </c:pt>
                <c:pt idx="870">
                  <c:v>0.63340592384338301</c:v>
                </c:pt>
                <c:pt idx="871">
                  <c:v>0.63333469629287698</c:v>
                </c:pt>
                <c:pt idx="872">
                  <c:v>0.632892847061157</c:v>
                </c:pt>
                <c:pt idx="873">
                  <c:v>0.634271800518035</c:v>
                </c:pt>
                <c:pt idx="874">
                  <c:v>0.63418221473693803</c:v>
                </c:pt>
                <c:pt idx="875">
                  <c:v>0.63397252559661799</c:v>
                </c:pt>
                <c:pt idx="876">
                  <c:v>0.63380450010299605</c:v>
                </c:pt>
                <c:pt idx="877">
                  <c:v>0.63374263048171997</c:v>
                </c:pt>
                <c:pt idx="878">
                  <c:v>0.63341301679611195</c:v>
                </c:pt>
                <c:pt idx="879">
                  <c:v>0.634047031402587</c:v>
                </c:pt>
                <c:pt idx="880">
                  <c:v>0.63344573974609297</c:v>
                </c:pt>
                <c:pt idx="881">
                  <c:v>0.63282173871993996</c:v>
                </c:pt>
                <c:pt idx="882">
                  <c:v>0.63263082504272405</c:v>
                </c:pt>
                <c:pt idx="883">
                  <c:v>0.63249856233596802</c:v>
                </c:pt>
                <c:pt idx="884">
                  <c:v>0.63482928276062001</c:v>
                </c:pt>
                <c:pt idx="885">
                  <c:v>0.63407075405120805</c:v>
                </c:pt>
                <c:pt idx="886">
                  <c:v>0.63472187519073398</c:v>
                </c:pt>
                <c:pt idx="887">
                  <c:v>0.63333535194396895</c:v>
                </c:pt>
                <c:pt idx="888">
                  <c:v>0.63425219058990401</c:v>
                </c:pt>
                <c:pt idx="889">
                  <c:v>0.63395184278488104</c:v>
                </c:pt>
                <c:pt idx="890">
                  <c:v>0.63265788555145197</c:v>
                </c:pt>
                <c:pt idx="891">
                  <c:v>0.63390696048736495</c:v>
                </c:pt>
                <c:pt idx="892">
                  <c:v>0.63385224342346103</c:v>
                </c:pt>
                <c:pt idx="893">
                  <c:v>0.63321155309677102</c:v>
                </c:pt>
                <c:pt idx="894">
                  <c:v>0.63313460350036599</c:v>
                </c:pt>
                <c:pt idx="895">
                  <c:v>0.63387906551360995</c:v>
                </c:pt>
                <c:pt idx="896">
                  <c:v>0.63345021009445102</c:v>
                </c:pt>
                <c:pt idx="897">
                  <c:v>0.63453978300094604</c:v>
                </c:pt>
                <c:pt idx="898">
                  <c:v>0.63299977779388406</c:v>
                </c:pt>
                <c:pt idx="899">
                  <c:v>0.63420093059539795</c:v>
                </c:pt>
                <c:pt idx="900">
                  <c:v>0.633961200714111</c:v>
                </c:pt>
                <c:pt idx="901">
                  <c:v>0.63318401575088501</c:v>
                </c:pt>
                <c:pt idx="902">
                  <c:v>0.63330161571502597</c:v>
                </c:pt>
                <c:pt idx="903">
                  <c:v>0.63373780250549305</c:v>
                </c:pt>
                <c:pt idx="904">
                  <c:v>0.63337677717208796</c:v>
                </c:pt>
                <c:pt idx="905">
                  <c:v>0.63354188203811601</c:v>
                </c:pt>
                <c:pt idx="906">
                  <c:v>0.63373494148254395</c:v>
                </c:pt>
                <c:pt idx="907">
                  <c:v>0.63382554054260198</c:v>
                </c:pt>
                <c:pt idx="908">
                  <c:v>0.63333010673522905</c:v>
                </c:pt>
                <c:pt idx="909">
                  <c:v>0.63390469551086404</c:v>
                </c:pt>
                <c:pt idx="910">
                  <c:v>0.63350921869277899</c:v>
                </c:pt>
                <c:pt idx="911">
                  <c:v>0.63333213329315097</c:v>
                </c:pt>
                <c:pt idx="912">
                  <c:v>0.63355708122253396</c:v>
                </c:pt>
                <c:pt idx="913">
                  <c:v>0.63376849889755205</c:v>
                </c:pt>
                <c:pt idx="914">
                  <c:v>0.63372218608856201</c:v>
                </c:pt>
                <c:pt idx="915">
                  <c:v>0.633292376995086</c:v>
                </c:pt>
                <c:pt idx="916">
                  <c:v>0.63377976417541504</c:v>
                </c:pt>
                <c:pt idx="917">
                  <c:v>0.63399213552474898</c:v>
                </c:pt>
                <c:pt idx="918">
                  <c:v>0.63342416286468495</c:v>
                </c:pt>
                <c:pt idx="919">
                  <c:v>0.63363349437713601</c:v>
                </c:pt>
                <c:pt idx="920">
                  <c:v>0.63347303867339999</c:v>
                </c:pt>
                <c:pt idx="921">
                  <c:v>0.633675277233123</c:v>
                </c:pt>
                <c:pt idx="922">
                  <c:v>0.63358491659164395</c:v>
                </c:pt>
                <c:pt idx="923">
                  <c:v>0.63403248786926203</c:v>
                </c:pt>
                <c:pt idx="924">
                  <c:v>0.63364225625991799</c:v>
                </c:pt>
                <c:pt idx="925">
                  <c:v>0.63355588912963801</c:v>
                </c:pt>
                <c:pt idx="926">
                  <c:v>0.63379269838333097</c:v>
                </c:pt>
                <c:pt idx="927">
                  <c:v>0.63313692808151201</c:v>
                </c:pt>
                <c:pt idx="928">
                  <c:v>0.63299590349197299</c:v>
                </c:pt>
                <c:pt idx="929">
                  <c:v>0.633317410945892</c:v>
                </c:pt>
                <c:pt idx="930">
                  <c:v>0.63389408588409402</c:v>
                </c:pt>
                <c:pt idx="931">
                  <c:v>0.63370364904403598</c:v>
                </c:pt>
                <c:pt idx="932">
                  <c:v>0.63357275724411</c:v>
                </c:pt>
                <c:pt idx="933">
                  <c:v>0.63417690992355302</c:v>
                </c:pt>
                <c:pt idx="934">
                  <c:v>0.63331574201583796</c:v>
                </c:pt>
                <c:pt idx="935">
                  <c:v>0.63352376222610396</c:v>
                </c:pt>
                <c:pt idx="936">
                  <c:v>0.63345402479171697</c:v>
                </c:pt>
                <c:pt idx="937">
                  <c:v>0.63354855775833097</c:v>
                </c:pt>
                <c:pt idx="938">
                  <c:v>0.63364338874816895</c:v>
                </c:pt>
                <c:pt idx="939">
                  <c:v>0.63326787948608398</c:v>
                </c:pt>
                <c:pt idx="940">
                  <c:v>0.63356590270996005</c:v>
                </c:pt>
                <c:pt idx="941">
                  <c:v>0.633223176002502</c:v>
                </c:pt>
                <c:pt idx="942">
                  <c:v>0.63294714689254705</c:v>
                </c:pt>
                <c:pt idx="943">
                  <c:v>0.63404327630996704</c:v>
                </c:pt>
                <c:pt idx="944">
                  <c:v>0.63381516933441095</c:v>
                </c:pt>
                <c:pt idx="945">
                  <c:v>0.63371998071670499</c:v>
                </c:pt>
                <c:pt idx="946">
                  <c:v>0.63310712575912398</c:v>
                </c:pt>
                <c:pt idx="947">
                  <c:v>0.63304907083511297</c:v>
                </c:pt>
                <c:pt idx="948">
                  <c:v>0.63356781005859297</c:v>
                </c:pt>
                <c:pt idx="949">
                  <c:v>0.63332152366638095</c:v>
                </c:pt>
                <c:pt idx="950">
                  <c:v>0.633469998836517</c:v>
                </c:pt>
                <c:pt idx="951">
                  <c:v>0.63261109590530396</c:v>
                </c:pt>
                <c:pt idx="952">
                  <c:v>0.63387358188629095</c:v>
                </c:pt>
                <c:pt idx="953">
                  <c:v>0.63352853059768599</c:v>
                </c:pt>
                <c:pt idx="954">
                  <c:v>0.632804274559021</c:v>
                </c:pt>
                <c:pt idx="955">
                  <c:v>0.63382607698440496</c:v>
                </c:pt>
                <c:pt idx="956">
                  <c:v>0.63367283344268799</c:v>
                </c:pt>
                <c:pt idx="957">
                  <c:v>0.63299548625946001</c:v>
                </c:pt>
                <c:pt idx="958">
                  <c:v>0.63319110870361295</c:v>
                </c:pt>
                <c:pt idx="959">
                  <c:v>0.63382607698440496</c:v>
                </c:pt>
                <c:pt idx="960">
                  <c:v>0.63407438993453902</c:v>
                </c:pt>
                <c:pt idx="961">
                  <c:v>0.63469606637954701</c:v>
                </c:pt>
                <c:pt idx="962">
                  <c:v>0.63357275724411</c:v>
                </c:pt>
                <c:pt idx="963">
                  <c:v>0.63347256183624201</c:v>
                </c:pt>
                <c:pt idx="964">
                  <c:v>0.63329875469207697</c:v>
                </c:pt>
                <c:pt idx="965">
                  <c:v>0.63342624902725198</c:v>
                </c:pt>
                <c:pt idx="966">
                  <c:v>0.63397419452667203</c:v>
                </c:pt>
                <c:pt idx="967">
                  <c:v>0.63354641199111905</c:v>
                </c:pt>
                <c:pt idx="968">
                  <c:v>0.63459175825118996</c:v>
                </c:pt>
                <c:pt idx="969">
                  <c:v>0.63331115245819003</c:v>
                </c:pt>
                <c:pt idx="970">
                  <c:v>0.633769571781158</c:v>
                </c:pt>
                <c:pt idx="971">
                  <c:v>0.63368755578994695</c:v>
                </c:pt>
                <c:pt idx="972">
                  <c:v>0.63379234075546198</c:v>
                </c:pt>
                <c:pt idx="973">
                  <c:v>0.63286375999450595</c:v>
                </c:pt>
                <c:pt idx="974">
                  <c:v>0.63260942697525002</c:v>
                </c:pt>
                <c:pt idx="975">
                  <c:v>0.63383191823959295</c:v>
                </c:pt>
                <c:pt idx="976">
                  <c:v>0.63272255659103305</c:v>
                </c:pt>
                <c:pt idx="977">
                  <c:v>0.63358736038207997</c:v>
                </c:pt>
                <c:pt idx="978">
                  <c:v>0.63287162780761697</c:v>
                </c:pt>
                <c:pt idx="979">
                  <c:v>0.633719742298126</c:v>
                </c:pt>
                <c:pt idx="980">
                  <c:v>0.63431477546691895</c:v>
                </c:pt>
                <c:pt idx="981">
                  <c:v>0.63387453556060702</c:v>
                </c:pt>
                <c:pt idx="982">
                  <c:v>0.63238614797592096</c:v>
                </c:pt>
                <c:pt idx="983">
                  <c:v>0.63288384675979603</c:v>
                </c:pt>
                <c:pt idx="984">
                  <c:v>0.63344794511795</c:v>
                </c:pt>
                <c:pt idx="985">
                  <c:v>0.63445013761520297</c:v>
                </c:pt>
                <c:pt idx="986">
                  <c:v>0.634191393852233</c:v>
                </c:pt>
                <c:pt idx="987">
                  <c:v>0.63392835855483998</c:v>
                </c:pt>
                <c:pt idx="988">
                  <c:v>0.63387084007263095</c:v>
                </c:pt>
                <c:pt idx="989">
                  <c:v>0.63296061754226596</c:v>
                </c:pt>
                <c:pt idx="990">
                  <c:v>0.63336092233657804</c:v>
                </c:pt>
                <c:pt idx="991">
                  <c:v>0.63385868072509699</c:v>
                </c:pt>
                <c:pt idx="992">
                  <c:v>0.63327908515930098</c:v>
                </c:pt>
                <c:pt idx="993">
                  <c:v>0.63292962312698298</c:v>
                </c:pt>
                <c:pt idx="994">
                  <c:v>0.63358896970748901</c:v>
                </c:pt>
                <c:pt idx="995">
                  <c:v>0.63506340980529696</c:v>
                </c:pt>
                <c:pt idx="996">
                  <c:v>0.63269841670989901</c:v>
                </c:pt>
                <c:pt idx="997">
                  <c:v>0.63316065073013295</c:v>
                </c:pt>
                <c:pt idx="998">
                  <c:v>0.63377547264099099</c:v>
                </c:pt>
                <c:pt idx="999">
                  <c:v>0.63369250297546298</c:v>
                </c:pt>
              </c:numCache>
            </c:numRef>
          </c:val>
          <c:smooth val="0"/>
          <c:extLst xmlns:c16r2="http://schemas.microsoft.com/office/drawing/2015/06/chart">
            <c:ext xmlns:c16="http://schemas.microsoft.com/office/drawing/2014/chart" uri="{C3380CC4-5D6E-409C-BE32-E72D297353CC}">
              <c16:uniqueId val="{00000001-30F4-4744-94A8-C11D20A16472}"/>
            </c:ext>
          </c:extLst>
        </c:ser>
        <c:ser>
          <c:idx val="2"/>
          <c:order val="2"/>
          <c:tx>
            <c:strRef>
              <c:f>'NN loss'!$D$1</c:f>
              <c:strCache>
                <c:ptCount val="1"/>
                <c:pt idx="0">
                  <c:v>lr=0.005</c:v>
                </c:pt>
              </c:strCache>
            </c:strRef>
          </c:tx>
          <c:spPr>
            <a:ln w="6350" cap="rnd">
              <a:solidFill>
                <a:schemeClr val="accent3"/>
              </a:solidFill>
              <a:round/>
            </a:ln>
            <a:effectLst/>
          </c:spPr>
          <c:marker>
            <c:symbol val="none"/>
          </c:marker>
          <c:val>
            <c:numRef>
              <c:f>'NN loss'!$D$2:$D$1001</c:f>
              <c:numCache>
                <c:formatCode>General</c:formatCode>
                <c:ptCount val="1000"/>
                <c:pt idx="0">
                  <c:v>0.694663286209106</c:v>
                </c:pt>
                <c:pt idx="1">
                  <c:v>0.65743619203567505</c:v>
                </c:pt>
                <c:pt idx="2">
                  <c:v>0.63803553581237704</c:v>
                </c:pt>
                <c:pt idx="3">
                  <c:v>0.652490854263305</c:v>
                </c:pt>
                <c:pt idx="4">
                  <c:v>0.64335930347442605</c:v>
                </c:pt>
                <c:pt idx="5">
                  <c:v>0.64065718650817804</c:v>
                </c:pt>
                <c:pt idx="6">
                  <c:v>0.640142202377319</c:v>
                </c:pt>
                <c:pt idx="7">
                  <c:v>0.63513171672821001</c:v>
                </c:pt>
                <c:pt idx="8">
                  <c:v>0.62692475318908603</c:v>
                </c:pt>
                <c:pt idx="9">
                  <c:v>0.639123976230621</c:v>
                </c:pt>
                <c:pt idx="10">
                  <c:v>0.64593636989593495</c:v>
                </c:pt>
                <c:pt idx="11">
                  <c:v>0.64298993349075295</c:v>
                </c:pt>
                <c:pt idx="12">
                  <c:v>0.63597142696380604</c:v>
                </c:pt>
                <c:pt idx="13">
                  <c:v>0.63287585973739602</c:v>
                </c:pt>
                <c:pt idx="14">
                  <c:v>0.63669621944427401</c:v>
                </c:pt>
                <c:pt idx="15">
                  <c:v>0.63682669401168801</c:v>
                </c:pt>
                <c:pt idx="16">
                  <c:v>0.63401401042938199</c:v>
                </c:pt>
                <c:pt idx="17">
                  <c:v>0.63498497009277299</c:v>
                </c:pt>
                <c:pt idx="18">
                  <c:v>0.63715451955795199</c:v>
                </c:pt>
                <c:pt idx="19">
                  <c:v>0.63544350862502996</c:v>
                </c:pt>
                <c:pt idx="20">
                  <c:v>0.63148713111877397</c:v>
                </c:pt>
                <c:pt idx="21">
                  <c:v>0.63430440425872803</c:v>
                </c:pt>
                <c:pt idx="22">
                  <c:v>0.63435739278793302</c:v>
                </c:pt>
                <c:pt idx="23">
                  <c:v>0.63334912061691195</c:v>
                </c:pt>
                <c:pt idx="24">
                  <c:v>0.63339835405349698</c:v>
                </c:pt>
                <c:pt idx="25">
                  <c:v>0.63524436950683505</c:v>
                </c:pt>
                <c:pt idx="26">
                  <c:v>0.63309353590011597</c:v>
                </c:pt>
                <c:pt idx="27">
                  <c:v>0.632787466049194</c:v>
                </c:pt>
                <c:pt idx="28">
                  <c:v>0.63338232040405196</c:v>
                </c:pt>
                <c:pt idx="29">
                  <c:v>0.63288563489913896</c:v>
                </c:pt>
                <c:pt idx="30">
                  <c:v>0.63553345203399603</c:v>
                </c:pt>
                <c:pt idx="31">
                  <c:v>0.64039278030395497</c:v>
                </c:pt>
                <c:pt idx="32">
                  <c:v>0.63639259338378895</c:v>
                </c:pt>
                <c:pt idx="33">
                  <c:v>0.63227581977844205</c:v>
                </c:pt>
                <c:pt idx="34">
                  <c:v>0.63601291179656905</c:v>
                </c:pt>
                <c:pt idx="35">
                  <c:v>0.63447260856628396</c:v>
                </c:pt>
                <c:pt idx="36">
                  <c:v>0.63212198019027699</c:v>
                </c:pt>
                <c:pt idx="37">
                  <c:v>0.634554743766784</c:v>
                </c:pt>
                <c:pt idx="38">
                  <c:v>0.63572579622268599</c:v>
                </c:pt>
                <c:pt idx="39">
                  <c:v>0.63592064380645696</c:v>
                </c:pt>
                <c:pt idx="40">
                  <c:v>0.63166338205337502</c:v>
                </c:pt>
                <c:pt idx="41">
                  <c:v>0.63398498296737604</c:v>
                </c:pt>
                <c:pt idx="42">
                  <c:v>0.63032501935958796</c:v>
                </c:pt>
                <c:pt idx="43">
                  <c:v>0.63533312082290605</c:v>
                </c:pt>
                <c:pt idx="44">
                  <c:v>0.63186621665954501</c:v>
                </c:pt>
                <c:pt idx="45">
                  <c:v>0.63379693031311002</c:v>
                </c:pt>
                <c:pt idx="46">
                  <c:v>0.62649315595626798</c:v>
                </c:pt>
                <c:pt idx="47">
                  <c:v>0.63024532794952304</c:v>
                </c:pt>
                <c:pt idx="48">
                  <c:v>0.634565830230712</c:v>
                </c:pt>
                <c:pt idx="49">
                  <c:v>0.63903939723968495</c:v>
                </c:pt>
                <c:pt idx="50">
                  <c:v>0.63396924734115601</c:v>
                </c:pt>
                <c:pt idx="51">
                  <c:v>0.62849771976470903</c:v>
                </c:pt>
                <c:pt idx="52">
                  <c:v>0.635778188705444</c:v>
                </c:pt>
                <c:pt idx="53">
                  <c:v>0.64214956760406405</c:v>
                </c:pt>
                <c:pt idx="54">
                  <c:v>0.63351905345916704</c:v>
                </c:pt>
                <c:pt idx="55">
                  <c:v>0.63618481159210205</c:v>
                </c:pt>
                <c:pt idx="56">
                  <c:v>0.63095295429229703</c:v>
                </c:pt>
                <c:pt idx="57">
                  <c:v>0.62966531515121404</c:v>
                </c:pt>
                <c:pt idx="58">
                  <c:v>0.63549590110778797</c:v>
                </c:pt>
                <c:pt idx="59">
                  <c:v>0.63569360971450795</c:v>
                </c:pt>
                <c:pt idx="60">
                  <c:v>0.63562923669814997</c:v>
                </c:pt>
                <c:pt idx="61">
                  <c:v>0.637609243392944</c:v>
                </c:pt>
                <c:pt idx="62">
                  <c:v>0.63204544782638505</c:v>
                </c:pt>
                <c:pt idx="63">
                  <c:v>0.63606435060501099</c:v>
                </c:pt>
                <c:pt idx="64">
                  <c:v>0.63459610939025801</c:v>
                </c:pt>
                <c:pt idx="65">
                  <c:v>0.63400810956954901</c:v>
                </c:pt>
                <c:pt idx="66">
                  <c:v>0.63314163684844904</c:v>
                </c:pt>
                <c:pt idx="67">
                  <c:v>0.63407450914382901</c:v>
                </c:pt>
                <c:pt idx="68">
                  <c:v>0.63369166851043701</c:v>
                </c:pt>
                <c:pt idx="69">
                  <c:v>0.63346976041793801</c:v>
                </c:pt>
                <c:pt idx="70">
                  <c:v>0.63088375329971302</c:v>
                </c:pt>
                <c:pt idx="71">
                  <c:v>0.63145327568054199</c:v>
                </c:pt>
                <c:pt idx="72">
                  <c:v>0.63498991727828902</c:v>
                </c:pt>
                <c:pt idx="73">
                  <c:v>0.636838018894195</c:v>
                </c:pt>
                <c:pt idx="74">
                  <c:v>0.64090895652770996</c:v>
                </c:pt>
                <c:pt idx="75">
                  <c:v>0.63646197319030695</c:v>
                </c:pt>
                <c:pt idx="76">
                  <c:v>0.62994962930679299</c:v>
                </c:pt>
                <c:pt idx="77">
                  <c:v>0.63422095775604204</c:v>
                </c:pt>
                <c:pt idx="78">
                  <c:v>0.63731765747070301</c:v>
                </c:pt>
                <c:pt idx="79">
                  <c:v>0.63309389352798395</c:v>
                </c:pt>
                <c:pt idx="80">
                  <c:v>0.63329863548278797</c:v>
                </c:pt>
                <c:pt idx="81">
                  <c:v>0.63331079483032204</c:v>
                </c:pt>
                <c:pt idx="82">
                  <c:v>0.63439160585403398</c:v>
                </c:pt>
                <c:pt idx="83">
                  <c:v>0.63456887006759599</c:v>
                </c:pt>
                <c:pt idx="84">
                  <c:v>0.63342666625976496</c:v>
                </c:pt>
                <c:pt idx="85">
                  <c:v>0.63247972726821899</c:v>
                </c:pt>
                <c:pt idx="86">
                  <c:v>0.63239830732345503</c:v>
                </c:pt>
                <c:pt idx="87">
                  <c:v>0.63239419460296598</c:v>
                </c:pt>
                <c:pt idx="88">
                  <c:v>0.63382542133331299</c:v>
                </c:pt>
                <c:pt idx="89">
                  <c:v>0.636161148548126</c:v>
                </c:pt>
                <c:pt idx="90">
                  <c:v>0.63476192951202304</c:v>
                </c:pt>
                <c:pt idx="91">
                  <c:v>0.63255095481872503</c:v>
                </c:pt>
                <c:pt idx="92">
                  <c:v>0.63558691740036</c:v>
                </c:pt>
                <c:pt idx="93">
                  <c:v>0.63430005311965898</c:v>
                </c:pt>
                <c:pt idx="94">
                  <c:v>0.63442319631576505</c:v>
                </c:pt>
                <c:pt idx="95">
                  <c:v>0.63376659154891901</c:v>
                </c:pt>
                <c:pt idx="96">
                  <c:v>0.63290011882781905</c:v>
                </c:pt>
                <c:pt idx="97">
                  <c:v>0.63268846273422197</c:v>
                </c:pt>
                <c:pt idx="98">
                  <c:v>0.63587188720703103</c:v>
                </c:pt>
                <c:pt idx="99">
                  <c:v>0.63372617959976196</c:v>
                </c:pt>
                <c:pt idx="100">
                  <c:v>0.63292449712753296</c:v>
                </c:pt>
                <c:pt idx="101">
                  <c:v>0.63508838415145796</c:v>
                </c:pt>
                <c:pt idx="102">
                  <c:v>0.63452172279357899</c:v>
                </c:pt>
                <c:pt idx="103">
                  <c:v>0.63231670856475797</c:v>
                </c:pt>
                <c:pt idx="104">
                  <c:v>0.63549041748046797</c:v>
                </c:pt>
                <c:pt idx="105">
                  <c:v>0.63350301980972201</c:v>
                </c:pt>
                <c:pt idx="106">
                  <c:v>0.63401812314987105</c:v>
                </c:pt>
                <c:pt idx="107">
                  <c:v>0.63261592388152998</c:v>
                </c:pt>
                <c:pt idx="108">
                  <c:v>0.63182419538497903</c:v>
                </c:pt>
                <c:pt idx="109">
                  <c:v>0.63432514667510898</c:v>
                </c:pt>
                <c:pt idx="110">
                  <c:v>0.63379073143005304</c:v>
                </c:pt>
                <c:pt idx="111">
                  <c:v>0.63258033990859897</c:v>
                </c:pt>
                <c:pt idx="112">
                  <c:v>0.63328629732131902</c:v>
                </c:pt>
                <c:pt idx="113">
                  <c:v>0.63139295578002896</c:v>
                </c:pt>
                <c:pt idx="114">
                  <c:v>0.63190793991088801</c:v>
                </c:pt>
                <c:pt idx="115">
                  <c:v>0.63308525085449197</c:v>
                </c:pt>
                <c:pt idx="116">
                  <c:v>0.63678425550460804</c:v>
                </c:pt>
                <c:pt idx="117">
                  <c:v>0.63403970003127996</c:v>
                </c:pt>
                <c:pt idx="118">
                  <c:v>0.63472616672515803</c:v>
                </c:pt>
                <c:pt idx="119">
                  <c:v>0.63314169645309404</c:v>
                </c:pt>
                <c:pt idx="120">
                  <c:v>0.63471889495849598</c:v>
                </c:pt>
                <c:pt idx="121">
                  <c:v>0.63215953111648504</c:v>
                </c:pt>
                <c:pt idx="122">
                  <c:v>0.63244998455047596</c:v>
                </c:pt>
                <c:pt idx="123">
                  <c:v>0.633142709732055</c:v>
                </c:pt>
                <c:pt idx="124">
                  <c:v>0.63702422380447299</c:v>
                </c:pt>
                <c:pt idx="125">
                  <c:v>0.63732129335403398</c:v>
                </c:pt>
                <c:pt idx="126">
                  <c:v>0.63532400131225497</c:v>
                </c:pt>
                <c:pt idx="127">
                  <c:v>0.63240116834640503</c:v>
                </c:pt>
                <c:pt idx="128">
                  <c:v>0.63391274213790805</c:v>
                </c:pt>
                <c:pt idx="129">
                  <c:v>0.63359844684600797</c:v>
                </c:pt>
                <c:pt idx="130">
                  <c:v>0.63412719964981001</c:v>
                </c:pt>
                <c:pt idx="131">
                  <c:v>0.63498091697692804</c:v>
                </c:pt>
                <c:pt idx="132">
                  <c:v>0.63456898927688599</c:v>
                </c:pt>
                <c:pt idx="133">
                  <c:v>0.63373672962188698</c:v>
                </c:pt>
                <c:pt idx="134">
                  <c:v>0.63297045230865401</c:v>
                </c:pt>
                <c:pt idx="135">
                  <c:v>0.63415557146072299</c:v>
                </c:pt>
                <c:pt idx="136">
                  <c:v>0.634171903133392</c:v>
                </c:pt>
                <c:pt idx="137">
                  <c:v>0.63263618946075395</c:v>
                </c:pt>
                <c:pt idx="138">
                  <c:v>0.63475978374481201</c:v>
                </c:pt>
                <c:pt idx="139">
                  <c:v>0.63310557603836004</c:v>
                </c:pt>
                <c:pt idx="140">
                  <c:v>0.63426578044891302</c:v>
                </c:pt>
                <c:pt idx="141">
                  <c:v>0.63315695524215698</c:v>
                </c:pt>
                <c:pt idx="142">
                  <c:v>0.633997201919555</c:v>
                </c:pt>
                <c:pt idx="143">
                  <c:v>0.63273036479949896</c:v>
                </c:pt>
                <c:pt idx="144">
                  <c:v>0.63472563028335505</c:v>
                </c:pt>
                <c:pt idx="145">
                  <c:v>0.632354855537414</c:v>
                </c:pt>
                <c:pt idx="146">
                  <c:v>0.63174569606780995</c:v>
                </c:pt>
                <c:pt idx="147">
                  <c:v>0.63438594341277998</c:v>
                </c:pt>
                <c:pt idx="148">
                  <c:v>0.633902788162231</c:v>
                </c:pt>
                <c:pt idx="149">
                  <c:v>0.63390594720840399</c:v>
                </c:pt>
                <c:pt idx="150">
                  <c:v>0.63348984718322698</c:v>
                </c:pt>
                <c:pt idx="151">
                  <c:v>0.63401508331298795</c:v>
                </c:pt>
                <c:pt idx="152">
                  <c:v>0.63579177856445301</c:v>
                </c:pt>
                <c:pt idx="153">
                  <c:v>0.63443243503570501</c:v>
                </c:pt>
                <c:pt idx="154">
                  <c:v>0.633880734443664</c:v>
                </c:pt>
                <c:pt idx="155">
                  <c:v>0.63386017084121704</c:v>
                </c:pt>
                <c:pt idx="156">
                  <c:v>0.63421559333801203</c:v>
                </c:pt>
                <c:pt idx="157">
                  <c:v>0.63230133056640603</c:v>
                </c:pt>
                <c:pt idx="158">
                  <c:v>0.63324660062789895</c:v>
                </c:pt>
                <c:pt idx="159">
                  <c:v>0.63306975364685003</c:v>
                </c:pt>
                <c:pt idx="160">
                  <c:v>0.63454836606979304</c:v>
                </c:pt>
                <c:pt idx="161">
                  <c:v>0.63414072990417403</c:v>
                </c:pt>
                <c:pt idx="162">
                  <c:v>0.63382619619369496</c:v>
                </c:pt>
                <c:pt idx="163">
                  <c:v>0.63376200199127197</c:v>
                </c:pt>
                <c:pt idx="164">
                  <c:v>0.63399815559387196</c:v>
                </c:pt>
                <c:pt idx="165">
                  <c:v>0.63309341669082597</c:v>
                </c:pt>
                <c:pt idx="166">
                  <c:v>0.63335025310516302</c:v>
                </c:pt>
                <c:pt idx="167">
                  <c:v>0.63354265689849798</c:v>
                </c:pt>
                <c:pt idx="168">
                  <c:v>0.634690821170806</c:v>
                </c:pt>
                <c:pt idx="169">
                  <c:v>0.63113903999328602</c:v>
                </c:pt>
                <c:pt idx="170">
                  <c:v>0.635672867298126</c:v>
                </c:pt>
                <c:pt idx="171">
                  <c:v>0.63339328765869096</c:v>
                </c:pt>
                <c:pt idx="172">
                  <c:v>0.632512986660003</c:v>
                </c:pt>
                <c:pt idx="173">
                  <c:v>0.63323336839675903</c:v>
                </c:pt>
                <c:pt idx="174">
                  <c:v>0.63543558120727495</c:v>
                </c:pt>
                <c:pt idx="175">
                  <c:v>0.63039791584014804</c:v>
                </c:pt>
                <c:pt idx="176">
                  <c:v>0.63607776165008501</c:v>
                </c:pt>
                <c:pt idx="177">
                  <c:v>0.62949651479721003</c:v>
                </c:pt>
                <c:pt idx="178">
                  <c:v>0.63548827171325595</c:v>
                </c:pt>
                <c:pt idx="179">
                  <c:v>0.63749039173126198</c:v>
                </c:pt>
                <c:pt idx="180">
                  <c:v>0.63794821500778198</c:v>
                </c:pt>
                <c:pt idx="181">
                  <c:v>0.63320779800414995</c:v>
                </c:pt>
                <c:pt idx="182">
                  <c:v>0.63686507940292303</c:v>
                </c:pt>
                <c:pt idx="183">
                  <c:v>0.63336670398712103</c:v>
                </c:pt>
                <c:pt idx="184">
                  <c:v>0.63390362262725797</c:v>
                </c:pt>
                <c:pt idx="185">
                  <c:v>0.63512003421783403</c:v>
                </c:pt>
                <c:pt idx="186">
                  <c:v>0.63470053672790505</c:v>
                </c:pt>
                <c:pt idx="187">
                  <c:v>0.63405942916870095</c:v>
                </c:pt>
                <c:pt idx="188">
                  <c:v>0.63366073369979803</c:v>
                </c:pt>
                <c:pt idx="189">
                  <c:v>0.63406783342361395</c:v>
                </c:pt>
                <c:pt idx="190">
                  <c:v>0.63481909036636297</c:v>
                </c:pt>
                <c:pt idx="191">
                  <c:v>0.63296353816985995</c:v>
                </c:pt>
                <c:pt idx="192">
                  <c:v>0.63293933868408203</c:v>
                </c:pt>
                <c:pt idx="193">
                  <c:v>0.63263893127441395</c:v>
                </c:pt>
                <c:pt idx="194">
                  <c:v>0.633062124252319</c:v>
                </c:pt>
                <c:pt idx="195">
                  <c:v>0.63289737701416005</c:v>
                </c:pt>
                <c:pt idx="196">
                  <c:v>0.63509553670883101</c:v>
                </c:pt>
                <c:pt idx="197">
                  <c:v>0.63309133052825906</c:v>
                </c:pt>
                <c:pt idx="198">
                  <c:v>0.63340747356414795</c:v>
                </c:pt>
                <c:pt idx="199">
                  <c:v>0.63324069976806596</c:v>
                </c:pt>
                <c:pt idx="200">
                  <c:v>0.63225257396697998</c:v>
                </c:pt>
                <c:pt idx="201">
                  <c:v>0.63485980033874501</c:v>
                </c:pt>
                <c:pt idx="202">
                  <c:v>0.63147389888763406</c:v>
                </c:pt>
                <c:pt idx="203">
                  <c:v>0.63424748182296697</c:v>
                </c:pt>
                <c:pt idx="204">
                  <c:v>0.63554036617278997</c:v>
                </c:pt>
                <c:pt idx="205">
                  <c:v>0.63467228412628096</c:v>
                </c:pt>
                <c:pt idx="206">
                  <c:v>0.63523203134536699</c:v>
                </c:pt>
                <c:pt idx="207">
                  <c:v>0.63256698846817005</c:v>
                </c:pt>
                <c:pt idx="208">
                  <c:v>0.63318884372711104</c:v>
                </c:pt>
                <c:pt idx="209">
                  <c:v>0.63337409496307295</c:v>
                </c:pt>
                <c:pt idx="210">
                  <c:v>0.63225060701370195</c:v>
                </c:pt>
                <c:pt idx="211">
                  <c:v>0.63387358188629095</c:v>
                </c:pt>
                <c:pt idx="212">
                  <c:v>0.63203823566436701</c:v>
                </c:pt>
                <c:pt idx="213">
                  <c:v>0.63440608978271396</c:v>
                </c:pt>
                <c:pt idx="214">
                  <c:v>0.63279175758361805</c:v>
                </c:pt>
                <c:pt idx="215">
                  <c:v>0.62917339801788297</c:v>
                </c:pt>
                <c:pt idx="216">
                  <c:v>0.63192313909530595</c:v>
                </c:pt>
                <c:pt idx="217">
                  <c:v>0.63411140441894498</c:v>
                </c:pt>
                <c:pt idx="218">
                  <c:v>0.63453924655914296</c:v>
                </c:pt>
                <c:pt idx="219">
                  <c:v>0.63707792758941595</c:v>
                </c:pt>
                <c:pt idx="220">
                  <c:v>0.63053399324417103</c:v>
                </c:pt>
                <c:pt idx="221">
                  <c:v>0.63775241374969405</c:v>
                </c:pt>
                <c:pt idx="222">
                  <c:v>0.63719189167022705</c:v>
                </c:pt>
                <c:pt idx="223">
                  <c:v>0.63153141736984197</c:v>
                </c:pt>
                <c:pt idx="224">
                  <c:v>0.63492876291275002</c:v>
                </c:pt>
                <c:pt idx="225">
                  <c:v>0.63304173946380604</c:v>
                </c:pt>
                <c:pt idx="226">
                  <c:v>0.63290065526962203</c:v>
                </c:pt>
                <c:pt idx="227">
                  <c:v>0.63384628295898404</c:v>
                </c:pt>
                <c:pt idx="228">
                  <c:v>0.63215619325637795</c:v>
                </c:pt>
                <c:pt idx="229">
                  <c:v>0.63949376344680697</c:v>
                </c:pt>
                <c:pt idx="230">
                  <c:v>0.63290852308273304</c:v>
                </c:pt>
                <c:pt idx="231">
                  <c:v>0.63463473320007302</c:v>
                </c:pt>
                <c:pt idx="232">
                  <c:v>0.63212239742278997</c:v>
                </c:pt>
                <c:pt idx="233">
                  <c:v>0.63293361663818304</c:v>
                </c:pt>
                <c:pt idx="234">
                  <c:v>0.63493031263351396</c:v>
                </c:pt>
                <c:pt idx="235">
                  <c:v>0.63239896297454801</c:v>
                </c:pt>
                <c:pt idx="236">
                  <c:v>0.63479417562484697</c:v>
                </c:pt>
                <c:pt idx="237">
                  <c:v>0.63133740425109797</c:v>
                </c:pt>
                <c:pt idx="238">
                  <c:v>0.63341259956359797</c:v>
                </c:pt>
                <c:pt idx="239">
                  <c:v>0.63376271724700906</c:v>
                </c:pt>
                <c:pt idx="240">
                  <c:v>0.63252699375152499</c:v>
                </c:pt>
                <c:pt idx="241">
                  <c:v>0.63383841514587402</c:v>
                </c:pt>
                <c:pt idx="242">
                  <c:v>0.63508337736129705</c:v>
                </c:pt>
                <c:pt idx="243">
                  <c:v>0.63998836278915405</c:v>
                </c:pt>
                <c:pt idx="244">
                  <c:v>0.63087862730026201</c:v>
                </c:pt>
                <c:pt idx="245">
                  <c:v>0.63226240873336703</c:v>
                </c:pt>
                <c:pt idx="246">
                  <c:v>0.63693541288375799</c:v>
                </c:pt>
                <c:pt idx="247">
                  <c:v>0.63443523645401001</c:v>
                </c:pt>
                <c:pt idx="248">
                  <c:v>0.63283056020736606</c:v>
                </c:pt>
                <c:pt idx="249">
                  <c:v>0.63590061664581299</c:v>
                </c:pt>
                <c:pt idx="250">
                  <c:v>0.63269096612930298</c:v>
                </c:pt>
                <c:pt idx="251">
                  <c:v>0.63336753845214799</c:v>
                </c:pt>
                <c:pt idx="252">
                  <c:v>0.63522917032241799</c:v>
                </c:pt>
                <c:pt idx="253">
                  <c:v>0.63441985845565796</c:v>
                </c:pt>
                <c:pt idx="254">
                  <c:v>0.63397586345672596</c:v>
                </c:pt>
                <c:pt idx="255">
                  <c:v>0.63360989093780495</c:v>
                </c:pt>
                <c:pt idx="256">
                  <c:v>0.63341766595840399</c:v>
                </c:pt>
                <c:pt idx="257">
                  <c:v>0.63355469703674305</c:v>
                </c:pt>
                <c:pt idx="258">
                  <c:v>0.63417047262191695</c:v>
                </c:pt>
                <c:pt idx="259">
                  <c:v>0.63397425413131703</c:v>
                </c:pt>
                <c:pt idx="260">
                  <c:v>0.63265466690063399</c:v>
                </c:pt>
                <c:pt idx="261">
                  <c:v>0.63367122411727905</c:v>
                </c:pt>
                <c:pt idx="262">
                  <c:v>0.63307690620422297</c:v>
                </c:pt>
                <c:pt idx="263">
                  <c:v>0.63284051418304399</c:v>
                </c:pt>
                <c:pt idx="264">
                  <c:v>0.63296496868133501</c:v>
                </c:pt>
                <c:pt idx="265">
                  <c:v>0.63233745098114003</c:v>
                </c:pt>
                <c:pt idx="266">
                  <c:v>0.63321441411972001</c:v>
                </c:pt>
                <c:pt idx="267">
                  <c:v>0.632055044174194</c:v>
                </c:pt>
                <c:pt idx="268">
                  <c:v>0.63607490062713601</c:v>
                </c:pt>
                <c:pt idx="269">
                  <c:v>0.63320207595825195</c:v>
                </c:pt>
                <c:pt idx="270">
                  <c:v>0.63561314344406095</c:v>
                </c:pt>
                <c:pt idx="271">
                  <c:v>0.639931440353393</c:v>
                </c:pt>
                <c:pt idx="272">
                  <c:v>0.63752019405364901</c:v>
                </c:pt>
                <c:pt idx="273">
                  <c:v>0.632490694522857</c:v>
                </c:pt>
                <c:pt idx="274">
                  <c:v>0.63391560316085804</c:v>
                </c:pt>
                <c:pt idx="275">
                  <c:v>0.63338977098464899</c:v>
                </c:pt>
                <c:pt idx="276">
                  <c:v>0.63347452878952004</c:v>
                </c:pt>
                <c:pt idx="277">
                  <c:v>0.63352155685424805</c:v>
                </c:pt>
                <c:pt idx="278">
                  <c:v>0.63302075862884499</c:v>
                </c:pt>
                <c:pt idx="279">
                  <c:v>0.63299351930618197</c:v>
                </c:pt>
                <c:pt idx="280">
                  <c:v>0.63301038742065396</c:v>
                </c:pt>
                <c:pt idx="281">
                  <c:v>0.63307970762252797</c:v>
                </c:pt>
                <c:pt idx="282">
                  <c:v>0.63209825754165605</c:v>
                </c:pt>
                <c:pt idx="283">
                  <c:v>0.63359391689300504</c:v>
                </c:pt>
                <c:pt idx="284">
                  <c:v>0.63454121351241999</c:v>
                </c:pt>
                <c:pt idx="285">
                  <c:v>0.62981271743774403</c:v>
                </c:pt>
                <c:pt idx="286">
                  <c:v>0.63269174098968495</c:v>
                </c:pt>
                <c:pt idx="287">
                  <c:v>0.63693302869796697</c:v>
                </c:pt>
                <c:pt idx="288">
                  <c:v>0.63092285394668501</c:v>
                </c:pt>
                <c:pt idx="289">
                  <c:v>0.63759148120880105</c:v>
                </c:pt>
                <c:pt idx="290">
                  <c:v>0.63999009132385198</c:v>
                </c:pt>
                <c:pt idx="291">
                  <c:v>0.63697707653045599</c:v>
                </c:pt>
                <c:pt idx="292">
                  <c:v>0.63604420423507602</c:v>
                </c:pt>
                <c:pt idx="293">
                  <c:v>0.63391816616058305</c:v>
                </c:pt>
                <c:pt idx="294">
                  <c:v>0.63243502378463701</c:v>
                </c:pt>
                <c:pt idx="295">
                  <c:v>0.63593810796737604</c:v>
                </c:pt>
                <c:pt idx="296">
                  <c:v>0.63131511211395197</c:v>
                </c:pt>
                <c:pt idx="297">
                  <c:v>0.63480520248412997</c:v>
                </c:pt>
                <c:pt idx="298">
                  <c:v>0.63311493396759</c:v>
                </c:pt>
                <c:pt idx="299">
                  <c:v>0.63442021608352595</c:v>
                </c:pt>
                <c:pt idx="300">
                  <c:v>0.63443607091903598</c:v>
                </c:pt>
                <c:pt idx="301">
                  <c:v>0.63465303182601895</c:v>
                </c:pt>
                <c:pt idx="302">
                  <c:v>0.63357591629028298</c:v>
                </c:pt>
                <c:pt idx="303">
                  <c:v>0.63410276174545199</c:v>
                </c:pt>
                <c:pt idx="304">
                  <c:v>0.63395613431930498</c:v>
                </c:pt>
                <c:pt idx="305">
                  <c:v>0.63332772254943803</c:v>
                </c:pt>
                <c:pt idx="306">
                  <c:v>0.63285654783248901</c:v>
                </c:pt>
                <c:pt idx="307">
                  <c:v>0.63596028089523304</c:v>
                </c:pt>
                <c:pt idx="308">
                  <c:v>0.630926072597503</c:v>
                </c:pt>
                <c:pt idx="309">
                  <c:v>0.63344722986221302</c:v>
                </c:pt>
                <c:pt idx="310">
                  <c:v>0.63224905729293801</c:v>
                </c:pt>
                <c:pt idx="311">
                  <c:v>0.63036030530929499</c:v>
                </c:pt>
                <c:pt idx="312">
                  <c:v>0.63393259048461903</c:v>
                </c:pt>
                <c:pt idx="313">
                  <c:v>0.63438123464584295</c:v>
                </c:pt>
                <c:pt idx="314">
                  <c:v>0.62646621465682895</c:v>
                </c:pt>
                <c:pt idx="315">
                  <c:v>0.63622653484344405</c:v>
                </c:pt>
                <c:pt idx="316">
                  <c:v>0.63222748041152899</c:v>
                </c:pt>
                <c:pt idx="317">
                  <c:v>0.64736777544021595</c:v>
                </c:pt>
                <c:pt idx="318">
                  <c:v>0.63703358173370295</c:v>
                </c:pt>
                <c:pt idx="319">
                  <c:v>0.63235616683959905</c:v>
                </c:pt>
                <c:pt idx="320">
                  <c:v>0.63305068016052202</c:v>
                </c:pt>
                <c:pt idx="321">
                  <c:v>0.63738006353378296</c:v>
                </c:pt>
                <c:pt idx="322">
                  <c:v>0.63489675521850497</c:v>
                </c:pt>
                <c:pt idx="323">
                  <c:v>0.63411277532577504</c:v>
                </c:pt>
                <c:pt idx="324">
                  <c:v>0.632981836795806</c:v>
                </c:pt>
                <c:pt idx="325">
                  <c:v>0.63252818584442105</c:v>
                </c:pt>
                <c:pt idx="326">
                  <c:v>0.63465565443038896</c:v>
                </c:pt>
                <c:pt idx="327">
                  <c:v>0.63291704654693604</c:v>
                </c:pt>
                <c:pt idx="328">
                  <c:v>0.63595050573348999</c:v>
                </c:pt>
                <c:pt idx="329">
                  <c:v>0.63531035184860196</c:v>
                </c:pt>
                <c:pt idx="330">
                  <c:v>0.63362371921539296</c:v>
                </c:pt>
                <c:pt idx="331">
                  <c:v>0.63469451665878296</c:v>
                </c:pt>
                <c:pt idx="332">
                  <c:v>0.63366878032684304</c:v>
                </c:pt>
                <c:pt idx="333">
                  <c:v>0.63316386938095004</c:v>
                </c:pt>
                <c:pt idx="334">
                  <c:v>0.63529473543167103</c:v>
                </c:pt>
                <c:pt idx="335">
                  <c:v>0.63368886709213201</c:v>
                </c:pt>
                <c:pt idx="336">
                  <c:v>0.63166058063507002</c:v>
                </c:pt>
                <c:pt idx="337">
                  <c:v>0.630973100662231</c:v>
                </c:pt>
                <c:pt idx="338">
                  <c:v>0.63316541910171498</c:v>
                </c:pt>
                <c:pt idx="339">
                  <c:v>0.64057254791259699</c:v>
                </c:pt>
                <c:pt idx="340">
                  <c:v>0.63391584157943703</c:v>
                </c:pt>
                <c:pt idx="341">
                  <c:v>0.63674283027648904</c:v>
                </c:pt>
                <c:pt idx="342">
                  <c:v>0.63436132669448797</c:v>
                </c:pt>
                <c:pt idx="343">
                  <c:v>0.63234013319015503</c:v>
                </c:pt>
                <c:pt idx="344">
                  <c:v>0.63240522146224898</c:v>
                </c:pt>
                <c:pt idx="345">
                  <c:v>0.63328367471694902</c:v>
                </c:pt>
                <c:pt idx="346">
                  <c:v>0.63324290513992298</c:v>
                </c:pt>
                <c:pt idx="347">
                  <c:v>0.63434737920761097</c:v>
                </c:pt>
                <c:pt idx="348">
                  <c:v>0.634282886981964</c:v>
                </c:pt>
                <c:pt idx="349">
                  <c:v>0.63169533014297397</c:v>
                </c:pt>
                <c:pt idx="350">
                  <c:v>0.63274794816970803</c:v>
                </c:pt>
                <c:pt idx="351">
                  <c:v>0.63355928659438998</c:v>
                </c:pt>
                <c:pt idx="352">
                  <c:v>0.63489061594009399</c:v>
                </c:pt>
                <c:pt idx="353">
                  <c:v>0.63516938686370805</c:v>
                </c:pt>
                <c:pt idx="354">
                  <c:v>0.63584375381469704</c:v>
                </c:pt>
                <c:pt idx="355">
                  <c:v>0.63152313232421797</c:v>
                </c:pt>
                <c:pt idx="356">
                  <c:v>0.63490867614746005</c:v>
                </c:pt>
                <c:pt idx="357">
                  <c:v>0.63538342714309604</c:v>
                </c:pt>
                <c:pt idx="358">
                  <c:v>0.63264679908752397</c:v>
                </c:pt>
                <c:pt idx="359">
                  <c:v>0.63234186172485296</c:v>
                </c:pt>
                <c:pt idx="360">
                  <c:v>0.63367104530334395</c:v>
                </c:pt>
                <c:pt idx="361">
                  <c:v>0.63436871767044001</c:v>
                </c:pt>
                <c:pt idx="362">
                  <c:v>0.63256418704986495</c:v>
                </c:pt>
                <c:pt idx="363">
                  <c:v>0.63331240415573098</c:v>
                </c:pt>
                <c:pt idx="364">
                  <c:v>0.63106405735015803</c:v>
                </c:pt>
                <c:pt idx="365">
                  <c:v>0.634968042373657</c:v>
                </c:pt>
                <c:pt idx="366">
                  <c:v>0.63088285923004095</c:v>
                </c:pt>
                <c:pt idx="367">
                  <c:v>0.63003474473953203</c:v>
                </c:pt>
                <c:pt idx="368">
                  <c:v>0.63506108522415095</c:v>
                </c:pt>
                <c:pt idx="369">
                  <c:v>0.63398361206054599</c:v>
                </c:pt>
                <c:pt idx="370">
                  <c:v>0.63669586181640603</c:v>
                </c:pt>
                <c:pt idx="371">
                  <c:v>0.63335150480270297</c:v>
                </c:pt>
                <c:pt idx="372">
                  <c:v>0.63830119371414096</c:v>
                </c:pt>
                <c:pt idx="373">
                  <c:v>0.63508665561676003</c:v>
                </c:pt>
                <c:pt idx="374">
                  <c:v>0.63375443220138505</c:v>
                </c:pt>
                <c:pt idx="375">
                  <c:v>0.63547426462173395</c:v>
                </c:pt>
                <c:pt idx="376">
                  <c:v>0.63351631164550704</c:v>
                </c:pt>
                <c:pt idx="377">
                  <c:v>0.63306152820587103</c:v>
                </c:pt>
                <c:pt idx="378">
                  <c:v>0.63316386938095004</c:v>
                </c:pt>
                <c:pt idx="379">
                  <c:v>0.63462018966674805</c:v>
                </c:pt>
                <c:pt idx="380">
                  <c:v>0.63298696279525701</c:v>
                </c:pt>
                <c:pt idx="381">
                  <c:v>0.63442188501357999</c:v>
                </c:pt>
                <c:pt idx="382">
                  <c:v>0.63461136817932096</c:v>
                </c:pt>
                <c:pt idx="383">
                  <c:v>0.63388764858245805</c:v>
                </c:pt>
                <c:pt idx="384">
                  <c:v>0.63393527269363403</c:v>
                </c:pt>
                <c:pt idx="385">
                  <c:v>0.63380074501037598</c:v>
                </c:pt>
                <c:pt idx="386">
                  <c:v>0.63349342346191395</c:v>
                </c:pt>
                <c:pt idx="387">
                  <c:v>0.63305562734603804</c:v>
                </c:pt>
                <c:pt idx="388">
                  <c:v>0.63273096084594704</c:v>
                </c:pt>
                <c:pt idx="389">
                  <c:v>0.63277482986450195</c:v>
                </c:pt>
                <c:pt idx="390">
                  <c:v>0.63344883918762196</c:v>
                </c:pt>
                <c:pt idx="391">
                  <c:v>0.63354170322418202</c:v>
                </c:pt>
                <c:pt idx="392">
                  <c:v>0.63285744190215998</c:v>
                </c:pt>
                <c:pt idx="393">
                  <c:v>0.63489377498626698</c:v>
                </c:pt>
                <c:pt idx="394">
                  <c:v>0.63376992940902699</c:v>
                </c:pt>
                <c:pt idx="395">
                  <c:v>0.63474756479263295</c:v>
                </c:pt>
                <c:pt idx="396">
                  <c:v>0.63323390483856201</c:v>
                </c:pt>
                <c:pt idx="397">
                  <c:v>0.63219708204269398</c:v>
                </c:pt>
                <c:pt idx="398">
                  <c:v>0.63448578119277899</c:v>
                </c:pt>
                <c:pt idx="399">
                  <c:v>0.63265907764434803</c:v>
                </c:pt>
                <c:pt idx="400">
                  <c:v>0.63423532247543302</c:v>
                </c:pt>
                <c:pt idx="401">
                  <c:v>0.63488376140594405</c:v>
                </c:pt>
                <c:pt idx="402">
                  <c:v>0.63295423984527499</c:v>
                </c:pt>
                <c:pt idx="403">
                  <c:v>0.632002353668212</c:v>
                </c:pt>
                <c:pt idx="404">
                  <c:v>0.633714199066162</c:v>
                </c:pt>
                <c:pt idx="405">
                  <c:v>0.63272297382354703</c:v>
                </c:pt>
                <c:pt idx="406">
                  <c:v>0.63265848159789995</c:v>
                </c:pt>
                <c:pt idx="407">
                  <c:v>0.631994128227233</c:v>
                </c:pt>
                <c:pt idx="408">
                  <c:v>0.63455092906951904</c:v>
                </c:pt>
                <c:pt idx="409">
                  <c:v>0.63192915916442804</c:v>
                </c:pt>
                <c:pt idx="410">
                  <c:v>0.637828588485717</c:v>
                </c:pt>
                <c:pt idx="411">
                  <c:v>0.63364297151565496</c:v>
                </c:pt>
                <c:pt idx="412">
                  <c:v>0.63699555397033603</c:v>
                </c:pt>
                <c:pt idx="413">
                  <c:v>0.63561964035034102</c:v>
                </c:pt>
                <c:pt idx="414">
                  <c:v>0.63459491729736295</c:v>
                </c:pt>
                <c:pt idx="415">
                  <c:v>0.63363605737686102</c:v>
                </c:pt>
                <c:pt idx="416">
                  <c:v>0.63269674777984597</c:v>
                </c:pt>
                <c:pt idx="417">
                  <c:v>0.63316959142684903</c:v>
                </c:pt>
                <c:pt idx="418">
                  <c:v>0.63346827030181796</c:v>
                </c:pt>
                <c:pt idx="419">
                  <c:v>0.633048355579376</c:v>
                </c:pt>
                <c:pt idx="420">
                  <c:v>0.63224273920059204</c:v>
                </c:pt>
                <c:pt idx="421">
                  <c:v>0.63325983285903897</c:v>
                </c:pt>
                <c:pt idx="422">
                  <c:v>0.63384526968002297</c:v>
                </c:pt>
                <c:pt idx="423">
                  <c:v>0.63288277387618996</c:v>
                </c:pt>
                <c:pt idx="424">
                  <c:v>0.63320267200469904</c:v>
                </c:pt>
                <c:pt idx="425">
                  <c:v>0.63369786739349299</c:v>
                </c:pt>
                <c:pt idx="426">
                  <c:v>0.63255387544631902</c:v>
                </c:pt>
                <c:pt idx="427">
                  <c:v>0.63310796022415095</c:v>
                </c:pt>
                <c:pt idx="428">
                  <c:v>0.63422757387161199</c:v>
                </c:pt>
                <c:pt idx="429">
                  <c:v>0.63406509160995395</c:v>
                </c:pt>
                <c:pt idx="430">
                  <c:v>0.63270854949951105</c:v>
                </c:pt>
                <c:pt idx="431">
                  <c:v>0.63350844383239702</c:v>
                </c:pt>
                <c:pt idx="432">
                  <c:v>0.63638556003570501</c:v>
                </c:pt>
                <c:pt idx="433">
                  <c:v>0.63422518968582098</c:v>
                </c:pt>
                <c:pt idx="434">
                  <c:v>0.63259685039520197</c:v>
                </c:pt>
                <c:pt idx="435">
                  <c:v>0.63286405801773005</c:v>
                </c:pt>
                <c:pt idx="436">
                  <c:v>0.63433039188384999</c:v>
                </c:pt>
                <c:pt idx="437">
                  <c:v>0.63284295797348</c:v>
                </c:pt>
                <c:pt idx="438">
                  <c:v>0.63436871767044001</c:v>
                </c:pt>
                <c:pt idx="439">
                  <c:v>0.63722825050354004</c:v>
                </c:pt>
                <c:pt idx="440">
                  <c:v>0.63511461019515902</c:v>
                </c:pt>
                <c:pt idx="441">
                  <c:v>0.63189113140106201</c:v>
                </c:pt>
                <c:pt idx="442">
                  <c:v>0.63530743122100797</c:v>
                </c:pt>
                <c:pt idx="443">
                  <c:v>0.63305044174194303</c:v>
                </c:pt>
                <c:pt idx="444">
                  <c:v>0.63379669189453103</c:v>
                </c:pt>
                <c:pt idx="445">
                  <c:v>0.63216775655746404</c:v>
                </c:pt>
                <c:pt idx="446">
                  <c:v>0.63462460041046098</c:v>
                </c:pt>
                <c:pt idx="447">
                  <c:v>0.63437759876251198</c:v>
                </c:pt>
                <c:pt idx="448">
                  <c:v>0.63293689489364602</c:v>
                </c:pt>
                <c:pt idx="449">
                  <c:v>0.63357639312744096</c:v>
                </c:pt>
                <c:pt idx="450">
                  <c:v>0.63394629955291704</c:v>
                </c:pt>
                <c:pt idx="451">
                  <c:v>0.63281792402267401</c:v>
                </c:pt>
                <c:pt idx="452">
                  <c:v>0.63339120149612405</c:v>
                </c:pt>
                <c:pt idx="453">
                  <c:v>0.63357353210449197</c:v>
                </c:pt>
                <c:pt idx="454">
                  <c:v>0.63348698616027799</c:v>
                </c:pt>
                <c:pt idx="455">
                  <c:v>0.63314741849899203</c:v>
                </c:pt>
                <c:pt idx="456">
                  <c:v>0.63364028930663996</c:v>
                </c:pt>
                <c:pt idx="457">
                  <c:v>0.63389194011688199</c:v>
                </c:pt>
                <c:pt idx="458">
                  <c:v>0.63359045982360795</c:v>
                </c:pt>
                <c:pt idx="459">
                  <c:v>0.63433724641799905</c:v>
                </c:pt>
                <c:pt idx="460">
                  <c:v>0.63388925790786699</c:v>
                </c:pt>
                <c:pt idx="461">
                  <c:v>0.63407039642333896</c:v>
                </c:pt>
                <c:pt idx="462">
                  <c:v>0.63372683525085405</c:v>
                </c:pt>
                <c:pt idx="463">
                  <c:v>0.63374131917953402</c:v>
                </c:pt>
                <c:pt idx="464">
                  <c:v>0.63307559490203802</c:v>
                </c:pt>
                <c:pt idx="465">
                  <c:v>0.63378423452377297</c:v>
                </c:pt>
                <c:pt idx="466">
                  <c:v>0.63335305452346802</c:v>
                </c:pt>
                <c:pt idx="467">
                  <c:v>0.63385868072509699</c:v>
                </c:pt>
                <c:pt idx="468">
                  <c:v>0.63380944728851296</c:v>
                </c:pt>
                <c:pt idx="469">
                  <c:v>0.63294410705566395</c:v>
                </c:pt>
                <c:pt idx="470">
                  <c:v>0.63327080011367798</c:v>
                </c:pt>
                <c:pt idx="471">
                  <c:v>0.63312923908233598</c:v>
                </c:pt>
                <c:pt idx="472">
                  <c:v>0.63419026136398304</c:v>
                </c:pt>
                <c:pt idx="473">
                  <c:v>0.63342630863189697</c:v>
                </c:pt>
                <c:pt idx="474">
                  <c:v>0.63331621885299605</c:v>
                </c:pt>
                <c:pt idx="475">
                  <c:v>0.63380116224288896</c:v>
                </c:pt>
                <c:pt idx="476">
                  <c:v>0.63312137126922596</c:v>
                </c:pt>
                <c:pt idx="477">
                  <c:v>0.63347756862640303</c:v>
                </c:pt>
                <c:pt idx="478">
                  <c:v>0.63306385278701705</c:v>
                </c:pt>
                <c:pt idx="479">
                  <c:v>0.63329857587814298</c:v>
                </c:pt>
                <c:pt idx="480">
                  <c:v>0.63309967517852705</c:v>
                </c:pt>
                <c:pt idx="481">
                  <c:v>0.63329833745956399</c:v>
                </c:pt>
                <c:pt idx="482">
                  <c:v>0.63289093971252397</c:v>
                </c:pt>
                <c:pt idx="483">
                  <c:v>0.633758544921875</c:v>
                </c:pt>
                <c:pt idx="484">
                  <c:v>0.63510286808013905</c:v>
                </c:pt>
                <c:pt idx="485">
                  <c:v>0.633153676986694</c:v>
                </c:pt>
                <c:pt idx="486">
                  <c:v>0.63555359840393</c:v>
                </c:pt>
                <c:pt idx="487">
                  <c:v>0.63442236185073797</c:v>
                </c:pt>
                <c:pt idx="488">
                  <c:v>0.63327664136886597</c:v>
                </c:pt>
                <c:pt idx="489">
                  <c:v>0.633028924465179</c:v>
                </c:pt>
                <c:pt idx="490">
                  <c:v>0.63354712724685602</c:v>
                </c:pt>
                <c:pt idx="491">
                  <c:v>0.63445025682449296</c:v>
                </c:pt>
                <c:pt idx="492">
                  <c:v>0.63258141279220503</c:v>
                </c:pt>
                <c:pt idx="493">
                  <c:v>0.63388866186141901</c:v>
                </c:pt>
                <c:pt idx="494">
                  <c:v>0.63368320465087802</c:v>
                </c:pt>
                <c:pt idx="495">
                  <c:v>0.63324701786041204</c:v>
                </c:pt>
                <c:pt idx="496">
                  <c:v>0.63337695598602295</c:v>
                </c:pt>
                <c:pt idx="497">
                  <c:v>0.63307273387908902</c:v>
                </c:pt>
                <c:pt idx="498">
                  <c:v>0.63269770145416204</c:v>
                </c:pt>
                <c:pt idx="499">
                  <c:v>0.63391530513763406</c:v>
                </c:pt>
                <c:pt idx="500">
                  <c:v>0.63357132673263505</c:v>
                </c:pt>
                <c:pt idx="501">
                  <c:v>0.63329702615737904</c:v>
                </c:pt>
                <c:pt idx="502">
                  <c:v>0.63374698162078802</c:v>
                </c:pt>
                <c:pt idx="503">
                  <c:v>0.63343369960784901</c:v>
                </c:pt>
                <c:pt idx="504">
                  <c:v>0.63393312692642201</c:v>
                </c:pt>
                <c:pt idx="505">
                  <c:v>0.63396030664443903</c:v>
                </c:pt>
                <c:pt idx="506">
                  <c:v>0.63349688053131104</c:v>
                </c:pt>
                <c:pt idx="507">
                  <c:v>0.63416719436645497</c:v>
                </c:pt>
                <c:pt idx="508">
                  <c:v>0.63387262821197499</c:v>
                </c:pt>
                <c:pt idx="509">
                  <c:v>0.63407540321350098</c:v>
                </c:pt>
                <c:pt idx="510">
                  <c:v>0.63352113962173395</c:v>
                </c:pt>
                <c:pt idx="511">
                  <c:v>0.63346862792968694</c:v>
                </c:pt>
                <c:pt idx="512">
                  <c:v>0.63295286893844604</c:v>
                </c:pt>
                <c:pt idx="513">
                  <c:v>0.63326412439346302</c:v>
                </c:pt>
                <c:pt idx="514">
                  <c:v>0.63351356983184803</c:v>
                </c:pt>
                <c:pt idx="515">
                  <c:v>0.632928967475891</c:v>
                </c:pt>
                <c:pt idx="516">
                  <c:v>0.63395935297012296</c:v>
                </c:pt>
                <c:pt idx="517">
                  <c:v>0.63334751129150302</c:v>
                </c:pt>
                <c:pt idx="518">
                  <c:v>0.63269108533859197</c:v>
                </c:pt>
                <c:pt idx="519">
                  <c:v>0.63391131162643399</c:v>
                </c:pt>
                <c:pt idx="520">
                  <c:v>0.63354301452636697</c:v>
                </c:pt>
                <c:pt idx="521">
                  <c:v>0.63375610113143899</c:v>
                </c:pt>
                <c:pt idx="522">
                  <c:v>0.63311105966567904</c:v>
                </c:pt>
                <c:pt idx="523">
                  <c:v>0.63428598642349199</c:v>
                </c:pt>
                <c:pt idx="524">
                  <c:v>0.63480120897293002</c:v>
                </c:pt>
                <c:pt idx="525">
                  <c:v>0.63343983888626099</c:v>
                </c:pt>
                <c:pt idx="526">
                  <c:v>0.63274478912353505</c:v>
                </c:pt>
                <c:pt idx="527">
                  <c:v>0.63311976194381703</c:v>
                </c:pt>
                <c:pt idx="528">
                  <c:v>0.63287723064422596</c:v>
                </c:pt>
                <c:pt idx="529">
                  <c:v>0.63338470458984297</c:v>
                </c:pt>
                <c:pt idx="530">
                  <c:v>0.63319152593612604</c:v>
                </c:pt>
                <c:pt idx="531">
                  <c:v>0.63266140222549405</c:v>
                </c:pt>
                <c:pt idx="532">
                  <c:v>0.63404822349548295</c:v>
                </c:pt>
                <c:pt idx="533">
                  <c:v>0.63363248109817505</c:v>
                </c:pt>
                <c:pt idx="534">
                  <c:v>0.63262015581130904</c:v>
                </c:pt>
                <c:pt idx="535">
                  <c:v>0.63374495506286599</c:v>
                </c:pt>
                <c:pt idx="536">
                  <c:v>0.63359081745147705</c:v>
                </c:pt>
                <c:pt idx="537">
                  <c:v>0.63367116451263406</c:v>
                </c:pt>
                <c:pt idx="538">
                  <c:v>0.63332617282867398</c:v>
                </c:pt>
                <c:pt idx="539">
                  <c:v>0.63290369510650601</c:v>
                </c:pt>
                <c:pt idx="540">
                  <c:v>0.63574457168579102</c:v>
                </c:pt>
                <c:pt idx="541">
                  <c:v>0.63582390546798695</c:v>
                </c:pt>
                <c:pt idx="542">
                  <c:v>0.63381534814834595</c:v>
                </c:pt>
                <c:pt idx="543">
                  <c:v>0.63233155012130704</c:v>
                </c:pt>
                <c:pt idx="544">
                  <c:v>0.63426500558853105</c:v>
                </c:pt>
                <c:pt idx="545">
                  <c:v>0.63357400894164995</c:v>
                </c:pt>
                <c:pt idx="546">
                  <c:v>0.63302564620971602</c:v>
                </c:pt>
                <c:pt idx="547">
                  <c:v>0.63482576608657804</c:v>
                </c:pt>
                <c:pt idx="548">
                  <c:v>0.63139992952346802</c:v>
                </c:pt>
                <c:pt idx="549">
                  <c:v>0.63221114873886097</c:v>
                </c:pt>
                <c:pt idx="550">
                  <c:v>0.63358777761459295</c:v>
                </c:pt>
                <c:pt idx="551">
                  <c:v>0.635062575340271</c:v>
                </c:pt>
                <c:pt idx="552">
                  <c:v>0.63370513916015603</c:v>
                </c:pt>
                <c:pt idx="553">
                  <c:v>0.63402348756790095</c:v>
                </c:pt>
                <c:pt idx="554">
                  <c:v>0.63268399238586404</c:v>
                </c:pt>
                <c:pt idx="555">
                  <c:v>0.63325339555740301</c:v>
                </c:pt>
                <c:pt idx="556">
                  <c:v>0.63645958900451605</c:v>
                </c:pt>
                <c:pt idx="557">
                  <c:v>0.63207972049713101</c:v>
                </c:pt>
                <c:pt idx="558">
                  <c:v>0.63437026739120395</c:v>
                </c:pt>
                <c:pt idx="559">
                  <c:v>0.63327252864837602</c:v>
                </c:pt>
                <c:pt idx="560">
                  <c:v>0.63305014371871904</c:v>
                </c:pt>
                <c:pt idx="561">
                  <c:v>0.63285213708877497</c:v>
                </c:pt>
                <c:pt idx="562">
                  <c:v>0.63405019044876099</c:v>
                </c:pt>
                <c:pt idx="563">
                  <c:v>0.63424414396286</c:v>
                </c:pt>
                <c:pt idx="564">
                  <c:v>0.63432097434997503</c:v>
                </c:pt>
                <c:pt idx="565">
                  <c:v>0.63412976264953602</c:v>
                </c:pt>
                <c:pt idx="566">
                  <c:v>0.63359415531158403</c:v>
                </c:pt>
                <c:pt idx="567">
                  <c:v>0.63382595777511597</c:v>
                </c:pt>
                <c:pt idx="568">
                  <c:v>0.63394635915756203</c:v>
                </c:pt>
                <c:pt idx="569">
                  <c:v>0.63351464271545399</c:v>
                </c:pt>
                <c:pt idx="570">
                  <c:v>0.63286179304122903</c:v>
                </c:pt>
                <c:pt idx="571">
                  <c:v>0.63358777761459295</c:v>
                </c:pt>
                <c:pt idx="572">
                  <c:v>0.63432812690734797</c:v>
                </c:pt>
                <c:pt idx="573">
                  <c:v>0.63346773386001498</c:v>
                </c:pt>
                <c:pt idx="574">
                  <c:v>0.63369721174240101</c:v>
                </c:pt>
                <c:pt idx="575">
                  <c:v>0.63306117057800204</c:v>
                </c:pt>
                <c:pt idx="576">
                  <c:v>0.63360798358917203</c:v>
                </c:pt>
                <c:pt idx="577">
                  <c:v>0.63394254446029596</c:v>
                </c:pt>
                <c:pt idx="578">
                  <c:v>0.63362520933151201</c:v>
                </c:pt>
                <c:pt idx="579">
                  <c:v>0.63492399454116799</c:v>
                </c:pt>
                <c:pt idx="580">
                  <c:v>0.63337272405624301</c:v>
                </c:pt>
                <c:pt idx="581">
                  <c:v>0.63382709026336603</c:v>
                </c:pt>
                <c:pt idx="582">
                  <c:v>0.63362991809844904</c:v>
                </c:pt>
                <c:pt idx="583">
                  <c:v>0.633292436599731</c:v>
                </c:pt>
                <c:pt idx="584">
                  <c:v>0.63387894630432096</c:v>
                </c:pt>
                <c:pt idx="585">
                  <c:v>0.63356918096542303</c:v>
                </c:pt>
                <c:pt idx="586">
                  <c:v>0.63422638177871704</c:v>
                </c:pt>
                <c:pt idx="587">
                  <c:v>0.63391709327697698</c:v>
                </c:pt>
                <c:pt idx="588">
                  <c:v>0.63355380296707098</c:v>
                </c:pt>
                <c:pt idx="589">
                  <c:v>0.63354814052581698</c:v>
                </c:pt>
                <c:pt idx="590">
                  <c:v>0.63364678621292103</c:v>
                </c:pt>
                <c:pt idx="591">
                  <c:v>0.63369715213775601</c:v>
                </c:pt>
                <c:pt idx="592">
                  <c:v>0.63353633880615201</c:v>
                </c:pt>
                <c:pt idx="593">
                  <c:v>0.63357090950012196</c:v>
                </c:pt>
                <c:pt idx="594">
                  <c:v>0.63352292776107699</c:v>
                </c:pt>
                <c:pt idx="595">
                  <c:v>0.63359880447387695</c:v>
                </c:pt>
                <c:pt idx="596">
                  <c:v>0.63365095853805498</c:v>
                </c:pt>
                <c:pt idx="597">
                  <c:v>0.63356846570968595</c:v>
                </c:pt>
                <c:pt idx="598">
                  <c:v>0.63352733850479104</c:v>
                </c:pt>
                <c:pt idx="599">
                  <c:v>0.63362210988998402</c:v>
                </c:pt>
                <c:pt idx="600">
                  <c:v>0.63359040021896296</c:v>
                </c:pt>
                <c:pt idx="601">
                  <c:v>0.63348758220672596</c:v>
                </c:pt>
                <c:pt idx="602">
                  <c:v>0.63363534212112405</c:v>
                </c:pt>
                <c:pt idx="603">
                  <c:v>0.633619844913482</c:v>
                </c:pt>
                <c:pt idx="604">
                  <c:v>0.63360673189163197</c:v>
                </c:pt>
                <c:pt idx="605">
                  <c:v>0.63352447748184204</c:v>
                </c:pt>
                <c:pt idx="606">
                  <c:v>0.63356870412826505</c:v>
                </c:pt>
                <c:pt idx="607">
                  <c:v>0.63355398178100497</c:v>
                </c:pt>
                <c:pt idx="608">
                  <c:v>0.63361048698425204</c:v>
                </c:pt>
                <c:pt idx="609">
                  <c:v>0.63354521989822299</c:v>
                </c:pt>
                <c:pt idx="610">
                  <c:v>0.63358128070831299</c:v>
                </c:pt>
                <c:pt idx="611">
                  <c:v>0.63349127769470204</c:v>
                </c:pt>
                <c:pt idx="612">
                  <c:v>0.633605897426605</c:v>
                </c:pt>
                <c:pt idx="613">
                  <c:v>0.63352668285369795</c:v>
                </c:pt>
                <c:pt idx="614">
                  <c:v>0.63362914323806696</c:v>
                </c:pt>
                <c:pt idx="615">
                  <c:v>0.63362789154052701</c:v>
                </c:pt>
                <c:pt idx="616">
                  <c:v>0.63339859247207597</c:v>
                </c:pt>
                <c:pt idx="617">
                  <c:v>0.63331210613250699</c:v>
                </c:pt>
                <c:pt idx="618">
                  <c:v>0.63351935148239102</c:v>
                </c:pt>
                <c:pt idx="619">
                  <c:v>0.63347482681274403</c:v>
                </c:pt>
                <c:pt idx="620">
                  <c:v>0.63374292850494296</c:v>
                </c:pt>
                <c:pt idx="621">
                  <c:v>0.63340312242507901</c:v>
                </c:pt>
                <c:pt idx="622">
                  <c:v>0.63457351922988803</c:v>
                </c:pt>
                <c:pt idx="623">
                  <c:v>0.63334220647811801</c:v>
                </c:pt>
                <c:pt idx="624">
                  <c:v>0.63360524177551203</c:v>
                </c:pt>
                <c:pt idx="625">
                  <c:v>0.63381415605545</c:v>
                </c:pt>
                <c:pt idx="626">
                  <c:v>0.63403773307800204</c:v>
                </c:pt>
                <c:pt idx="627">
                  <c:v>0.63330423831939697</c:v>
                </c:pt>
                <c:pt idx="628">
                  <c:v>0.63377940654754605</c:v>
                </c:pt>
                <c:pt idx="629">
                  <c:v>0.63378405570983798</c:v>
                </c:pt>
                <c:pt idx="630">
                  <c:v>0.63353580236434903</c:v>
                </c:pt>
                <c:pt idx="631">
                  <c:v>0.63337755203247004</c:v>
                </c:pt>
                <c:pt idx="632">
                  <c:v>0.63349384069442705</c:v>
                </c:pt>
                <c:pt idx="633">
                  <c:v>0.63365763425827004</c:v>
                </c:pt>
                <c:pt idx="634">
                  <c:v>0.63359922170639005</c:v>
                </c:pt>
                <c:pt idx="635">
                  <c:v>0.63346266746520996</c:v>
                </c:pt>
                <c:pt idx="636">
                  <c:v>0.63352721929550104</c:v>
                </c:pt>
                <c:pt idx="637">
                  <c:v>0.63354700803756703</c:v>
                </c:pt>
                <c:pt idx="638">
                  <c:v>0.63362175226211503</c:v>
                </c:pt>
                <c:pt idx="639">
                  <c:v>0.63358867168426503</c:v>
                </c:pt>
                <c:pt idx="640">
                  <c:v>0.63354665040969804</c:v>
                </c:pt>
                <c:pt idx="641">
                  <c:v>0.63355392217636097</c:v>
                </c:pt>
                <c:pt idx="642">
                  <c:v>0.63356655836105302</c:v>
                </c:pt>
                <c:pt idx="643">
                  <c:v>0.63350486755371005</c:v>
                </c:pt>
                <c:pt idx="644">
                  <c:v>0.63350522518157903</c:v>
                </c:pt>
                <c:pt idx="645">
                  <c:v>0.63357031345367398</c:v>
                </c:pt>
                <c:pt idx="646">
                  <c:v>0.63349318504333496</c:v>
                </c:pt>
                <c:pt idx="647">
                  <c:v>0.63360536098480202</c:v>
                </c:pt>
                <c:pt idx="648">
                  <c:v>0.633580923080444</c:v>
                </c:pt>
                <c:pt idx="649">
                  <c:v>0.63348430395126298</c:v>
                </c:pt>
                <c:pt idx="650">
                  <c:v>0.63357728719711304</c:v>
                </c:pt>
                <c:pt idx="651">
                  <c:v>0.63355010747909501</c:v>
                </c:pt>
                <c:pt idx="652">
                  <c:v>0.63348633050918501</c:v>
                </c:pt>
                <c:pt idx="653">
                  <c:v>0.63354825973510698</c:v>
                </c:pt>
                <c:pt idx="654">
                  <c:v>0.63351374864578203</c:v>
                </c:pt>
                <c:pt idx="655">
                  <c:v>0.63366848230361905</c:v>
                </c:pt>
                <c:pt idx="656">
                  <c:v>0.63340967893600397</c:v>
                </c:pt>
                <c:pt idx="657">
                  <c:v>0.63346415758132901</c:v>
                </c:pt>
                <c:pt idx="658">
                  <c:v>0.63350224494934004</c:v>
                </c:pt>
                <c:pt idx="659">
                  <c:v>0.63367724418640103</c:v>
                </c:pt>
                <c:pt idx="660">
                  <c:v>0.63353359699249201</c:v>
                </c:pt>
                <c:pt idx="661">
                  <c:v>0.63353508710861195</c:v>
                </c:pt>
                <c:pt idx="662">
                  <c:v>0.63353610038757302</c:v>
                </c:pt>
                <c:pt idx="663">
                  <c:v>0.63349568843841497</c:v>
                </c:pt>
                <c:pt idx="664">
                  <c:v>0.63362151384353604</c:v>
                </c:pt>
                <c:pt idx="665">
                  <c:v>0.63359034061431796</c:v>
                </c:pt>
                <c:pt idx="666">
                  <c:v>0.63361388444900502</c:v>
                </c:pt>
                <c:pt idx="667">
                  <c:v>0.63343489170074396</c:v>
                </c:pt>
                <c:pt idx="668">
                  <c:v>0.63380992412567105</c:v>
                </c:pt>
                <c:pt idx="669">
                  <c:v>0.63357353210449197</c:v>
                </c:pt>
                <c:pt idx="670">
                  <c:v>0.63344460725784302</c:v>
                </c:pt>
                <c:pt idx="671">
                  <c:v>0.63341212272643999</c:v>
                </c:pt>
                <c:pt idx="672">
                  <c:v>0.63340294361114502</c:v>
                </c:pt>
                <c:pt idx="673">
                  <c:v>0.63349366188049305</c:v>
                </c:pt>
                <c:pt idx="674">
                  <c:v>0.63355135917663497</c:v>
                </c:pt>
                <c:pt idx="675">
                  <c:v>0.63337200880050604</c:v>
                </c:pt>
                <c:pt idx="676">
                  <c:v>0.633567035198211</c:v>
                </c:pt>
                <c:pt idx="677">
                  <c:v>0.63345706462860096</c:v>
                </c:pt>
                <c:pt idx="678">
                  <c:v>0.63345116376876798</c:v>
                </c:pt>
                <c:pt idx="679">
                  <c:v>0.63353699445724398</c:v>
                </c:pt>
                <c:pt idx="680">
                  <c:v>0.63371574878692605</c:v>
                </c:pt>
                <c:pt idx="681">
                  <c:v>0.63311845064163197</c:v>
                </c:pt>
                <c:pt idx="682">
                  <c:v>0.63385927677154497</c:v>
                </c:pt>
                <c:pt idx="683">
                  <c:v>0.63336569070815996</c:v>
                </c:pt>
                <c:pt idx="684">
                  <c:v>0.63345718383788996</c:v>
                </c:pt>
                <c:pt idx="685">
                  <c:v>0.633353590965271</c:v>
                </c:pt>
                <c:pt idx="686">
                  <c:v>0.63298225402831998</c:v>
                </c:pt>
                <c:pt idx="687">
                  <c:v>0.63324493169784501</c:v>
                </c:pt>
                <c:pt idx="688">
                  <c:v>0.63279545307159402</c:v>
                </c:pt>
                <c:pt idx="689">
                  <c:v>0.63359194993972701</c:v>
                </c:pt>
                <c:pt idx="690">
                  <c:v>0.63307714462280196</c:v>
                </c:pt>
                <c:pt idx="691">
                  <c:v>0.63497567176818803</c:v>
                </c:pt>
                <c:pt idx="692">
                  <c:v>0.63459026813507002</c:v>
                </c:pt>
                <c:pt idx="693">
                  <c:v>0.63520336151123002</c:v>
                </c:pt>
                <c:pt idx="694">
                  <c:v>0.63473021984100297</c:v>
                </c:pt>
                <c:pt idx="695">
                  <c:v>0.63441413640975897</c:v>
                </c:pt>
                <c:pt idx="696">
                  <c:v>0.63410341739654497</c:v>
                </c:pt>
                <c:pt idx="697">
                  <c:v>0.63359898328781095</c:v>
                </c:pt>
                <c:pt idx="698">
                  <c:v>0.63357436656951904</c:v>
                </c:pt>
                <c:pt idx="699">
                  <c:v>0.63340008258819502</c:v>
                </c:pt>
                <c:pt idx="700">
                  <c:v>0.63342446088790805</c:v>
                </c:pt>
                <c:pt idx="701">
                  <c:v>0.63379585742950395</c:v>
                </c:pt>
                <c:pt idx="702">
                  <c:v>0.63358414173126198</c:v>
                </c:pt>
                <c:pt idx="703">
                  <c:v>0.63384485244750899</c:v>
                </c:pt>
                <c:pt idx="704">
                  <c:v>0.63349449634552002</c:v>
                </c:pt>
                <c:pt idx="705">
                  <c:v>0.63358157873153598</c:v>
                </c:pt>
                <c:pt idx="706">
                  <c:v>0.63360887765884399</c:v>
                </c:pt>
                <c:pt idx="707">
                  <c:v>0.63358718156814497</c:v>
                </c:pt>
                <c:pt idx="708">
                  <c:v>0.63366454839706399</c:v>
                </c:pt>
                <c:pt idx="709">
                  <c:v>0.63352423906326205</c:v>
                </c:pt>
                <c:pt idx="710">
                  <c:v>0.63368952274322499</c:v>
                </c:pt>
                <c:pt idx="711">
                  <c:v>0.633506000041961</c:v>
                </c:pt>
                <c:pt idx="712">
                  <c:v>0.63350415229797297</c:v>
                </c:pt>
                <c:pt idx="713">
                  <c:v>0.63350713253021196</c:v>
                </c:pt>
                <c:pt idx="714">
                  <c:v>0.63353425264358498</c:v>
                </c:pt>
                <c:pt idx="715">
                  <c:v>0.63354712724685602</c:v>
                </c:pt>
                <c:pt idx="716">
                  <c:v>0.63351935148239102</c:v>
                </c:pt>
                <c:pt idx="717">
                  <c:v>0.63359707593917802</c:v>
                </c:pt>
                <c:pt idx="718">
                  <c:v>0.63352775573730402</c:v>
                </c:pt>
                <c:pt idx="719">
                  <c:v>0.633539319038391</c:v>
                </c:pt>
                <c:pt idx="720">
                  <c:v>0.63354063034057595</c:v>
                </c:pt>
                <c:pt idx="721">
                  <c:v>0.63355922698974598</c:v>
                </c:pt>
                <c:pt idx="722">
                  <c:v>0.63354051113128595</c:v>
                </c:pt>
                <c:pt idx="723">
                  <c:v>0.63353133201599099</c:v>
                </c:pt>
                <c:pt idx="724">
                  <c:v>0.63352656364440896</c:v>
                </c:pt>
                <c:pt idx="725">
                  <c:v>0.63363772630691495</c:v>
                </c:pt>
                <c:pt idx="726">
                  <c:v>0.63359534740447998</c:v>
                </c:pt>
                <c:pt idx="727">
                  <c:v>0.63355207443237305</c:v>
                </c:pt>
                <c:pt idx="728">
                  <c:v>0.63355791568756104</c:v>
                </c:pt>
                <c:pt idx="729">
                  <c:v>0.63361531496047896</c:v>
                </c:pt>
                <c:pt idx="730">
                  <c:v>0.63356888294219904</c:v>
                </c:pt>
                <c:pt idx="731">
                  <c:v>0.63356614112854004</c:v>
                </c:pt>
                <c:pt idx="732">
                  <c:v>0.63361471891403198</c:v>
                </c:pt>
                <c:pt idx="733">
                  <c:v>0.63355302810668901</c:v>
                </c:pt>
                <c:pt idx="734">
                  <c:v>0.63355237245559604</c:v>
                </c:pt>
                <c:pt idx="735">
                  <c:v>0.63361597061157204</c:v>
                </c:pt>
                <c:pt idx="736">
                  <c:v>0.63361686468124301</c:v>
                </c:pt>
                <c:pt idx="737">
                  <c:v>0.63356357812881403</c:v>
                </c:pt>
                <c:pt idx="738">
                  <c:v>0.63354527950286799</c:v>
                </c:pt>
                <c:pt idx="739">
                  <c:v>0.63357251882553101</c:v>
                </c:pt>
                <c:pt idx="740">
                  <c:v>0.63354790210723799</c:v>
                </c:pt>
                <c:pt idx="741">
                  <c:v>0.63362789154052701</c:v>
                </c:pt>
                <c:pt idx="742">
                  <c:v>0.63357508182525601</c:v>
                </c:pt>
                <c:pt idx="743">
                  <c:v>0.63354134559631303</c:v>
                </c:pt>
                <c:pt idx="744">
                  <c:v>0.63356333971023504</c:v>
                </c:pt>
                <c:pt idx="745">
                  <c:v>0.63361865282058705</c:v>
                </c:pt>
                <c:pt idx="746">
                  <c:v>0.63356971740722601</c:v>
                </c:pt>
                <c:pt idx="747">
                  <c:v>0.633544981479644</c:v>
                </c:pt>
                <c:pt idx="748">
                  <c:v>0.63358956575393599</c:v>
                </c:pt>
                <c:pt idx="749">
                  <c:v>0.63355827331542902</c:v>
                </c:pt>
                <c:pt idx="750">
                  <c:v>0.63353413343429499</c:v>
                </c:pt>
                <c:pt idx="751">
                  <c:v>0.63355952501296997</c:v>
                </c:pt>
                <c:pt idx="752">
                  <c:v>0.63353639841079701</c:v>
                </c:pt>
                <c:pt idx="753">
                  <c:v>0.63353216648101796</c:v>
                </c:pt>
                <c:pt idx="754">
                  <c:v>0.63354033231735196</c:v>
                </c:pt>
                <c:pt idx="755">
                  <c:v>0.63353878259658802</c:v>
                </c:pt>
                <c:pt idx="756">
                  <c:v>0.63358128070831299</c:v>
                </c:pt>
                <c:pt idx="757">
                  <c:v>0.63351112604141202</c:v>
                </c:pt>
                <c:pt idx="758">
                  <c:v>0.63363641500473</c:v>
                </c:pt>
                <c:pt idx="759">
                  <c:v>0.63355755805969205</c:v>
                </c:pt>
                <c:pt idx="760">
                  <c:v>0.63352751731872503</c:v>
                </c:pt>
                <c:pt idx="761">
                  <c:v>0.63353234529495195</c:v>
                </c:pt>
                <c:pt idx="762">
                  <c:v>0.63353466987609797</c:v>
                </c:pt>
                <c:pt idx="763">
                  <c:v>0.63362210988998402</c:v>
                </c:pt>
                <c:pt idx="764">
                  <c:v>0.63347530364990201</c:v>
                </c:pt>
                <c:pt idx="765">
                  <c:v>0.63354623317718495</c:v>
                </c:pt>
                <c:pt idx="766">
                  <c:v>0.63365411758422796</c:v>
                </c:pt>
                <c:pt idx="767">
                  <c:v>0.63353037834167403</c:v>
                </c:pt>
                <c:pt idx="768">
                  <c:v>0.63342219591140703</c:v>
                </c:pt>
                <c:pt idx="769">
                  <c:v>0.63350266218185403</c:v>
                </c:pt>
                <c:pt idx="770">
                  <c:v>0.63352060317993097</c:v>
                </c:pt>
                <c:pt idx="771">
                  <c:v>0.633597612380981</c:v>
                </c:pt>
                <c:pt idx="772">
                  <c:v>0.633408963680267</c:v>
                </c:pt>
                <c:pt idx="773">
                  <c:v>0.63355785608291604</c:v>
                </c:pt>
                <c:pt idx="774">
                  <c:v>0.633431255817413</c:v>
                </c:pt>
                <c:pt idx="775">
                  <c:v>0.63356798887252797</c:v>
                </c:pt>
                <c:pt idx="776">
                  <c:v>0.63370501995086603</c:v>
                </c:pt>
                <c:pt idx="777">
                  <c:v>0.63381850719451904</c:v>
                </c:pt>
                <c:pt idx="778">
                  <c:v>0.63361626863479603</c:v>
                </c:pt>
                <c:pt idx="779">
                  <c:v>0.63375085592269897</c:v>
                </c:pt>
                <c:pt idx="780">
                  <c:v>0.63347214460372903</c:v>
                </c:pt>
                <c:pt idx="781">
                  <c:v>0.63366824388503995</c:v>
                </c:pt>
                <c:pt idx="782">
                  <c:v>0.63362109661102295</c:v>
                </c:pt>
                <c:pt idx="783">
                  <c:v>0.63348805904388406</c:v>
                </c:pt>
                <c:pt idx="784">
                  <c:v>0.633514523506164</c:v>
                </c:pt>
                <c:pt idx="785">
                  <c:v>0.63360279798507602</c:v>
                </c:pt>
                <c:pt idx="786">
                  <c:v>0.63356471061706499</c:v>
                </c:pt>
                <c:pt idx="787">
                  <c:v>0.63349288702011097</c:v>
                </c:pt>
                <c:pt idx="788">
                  <c:v>0.63351428508758501</c:v>
                </c:pt>
                <c:pt idx="789">
                  <c:v>0.63351362943649203</c:v>
                </c:pt>
                <c:pt idx="790">
                  <c:v>0.633567035198211</c:v>
                </c:pt>
                <c:pt idx="791">
                  <c:v>0.63357734680175704</c:v>
                </c:pt>
                <c:pt idx="792">
                  <c:v>0.63352704048156705</c:v>
                </c:pt>
                <c:pt idx="793">
                  <c:v>0.63353008031845004</c:v>
                </c:pt>
                <c:pt idx="794">
                  <c:v>0.63353776931762695</c:v>
                </c:pt>
                <c:pt idx="795">
                  <c:v>0.633580982685089</c:v>
                </c:pt>
                <c:pt idx="796">
                  <c:v>0.63359540700912398</c:v>
                </c:pt>
                <c:pt idx="797">
                  <c:v>0.63351756334304798</c:v>
                </c:pt>
                <c:pt idx="798">
                  <c:v>0.63362640142440796</c:v>
                </c:pt>
                <c:pt idx="799">
                  <c:v>0.63356059789657504</c:v>
                </c:pt>
                <c:pt idx="800">
                  <c:v>0.63354808092117298</c:v>
                </c:pt>
                <c:pt idx="801">
                  <c:v>0.63355892896652199</c:v>
                </c:pt>
                <c:pt idx="802">
                  <c:v>0.63354980945587103</c:v>
                </c:pt>
                <c:pt idx="803">
                  <c:v>0.63354438543319702</c:v>
                </c:pt>
                <c:pt idx="804">
                  <c:v>0.63356059789657504</c:v>
                </c:pt>
                <c:pt idx="805">
                  <c:v>0.63353586196899403</c:v>
                </c:pt>
                <c:pt idx="806">
                  <c:v>0.63356876373291005</c:v>
                </c:pt>
                <c:pt idx="807">
                  <c:v>0.63355153799056996</c:v>
                </c:pt>
                <c:pt idx="808">
                  <c:v>0.63353544473648005</c:v>
                </c:pt>
                <c:pt idx="809">
                  <c:v>0.63354849815368597</c:v>
                </c:pt>
                <c:pt idx="810">
                  <c:v>0.63355290889739901</c:v>
                </c:pt>
                <c:pt idx="811">
                  <c:v>0.63357484340667702</c:v>
                </c:pt>
                <c:pt idx="812">
                  <c:v>0.63352918624877896</c:v>
                </c:pt>
                <c:pt idx="813">
                  <c:v>0.63354706764221103</c:v>
                </c:pt>
                <c:pt idx="814">
                  <c:v>0.63355821371078402</c:v>
                </c:pt>
                <c:pt idx="815">
                  <c:v>0.63355141878127996</c:v>
                </c:pt>
                <c:pt idx="816">
                  <c:v>0.63355064392089799</c:v>
                </c:pt>
                <c:pt idx="817">
                  <c:v>0.63354140520095803</c:v>
                </c:pt>
                <c:pt idx="818">
                  <c:v>0.63354939222335804</c:v>
                </c:pt>
                <c:pt idx="819">
                  <c:v>0.63352888822555498</c:v>
                </c:pt>
                <c:pt idx="820">
                  <c:v>0.63357627391815097</c:v>
                </c:pt>
                <c:pt idx="821">
                  <c:v>0.63356131315231301</c:v>
                </c:pt>
                <c:pt idx="822">
                  <c:v>0.63356691598892201</c:v>
                </c:pt>
                <c:pt idx="823">
                  <c:v>0.63356363773345903</c:v>
                </c:pt>
                <c:pt idx="824">
                  <c:v>0.63354307413101196</c:v>
                </c:pt>
                <c:pt idx="825">
                  <c:v>0.63356804847717196</c:v>
                </c:pt>
                <c:pt idx="826">
                  <c:v>0.63359028100967396</c:v>
                </c:pt>
                <c:pt idx="827">
                  <c:v>0.63354820013046198</c:v>
                </c:pt>
                <c:pt idx="828">
                  <c:v>0.63356643915176303</c:v>
                </c:pt>
                <c:pt idx="829">
                  <c:v>0.63353717327117898</c:v>
                </c:pt>
                <c:pt idx="830">
                  <c:v>0.63354295492172197</c:v>
                </c:pt>
                <c:pt idx="831">
                  <c:v>0.63353312015533403</c:v>
                </c:pt>
                <c:pt idx="832">
                  <c:v>0.63353997468948298</c:v>
                </c:pt>
                <c:pt idx="833">
                  <c:v>0.63356381654739302</c:v>
                </c:pt>
                <c:pt idx="834">
                  <c:v>0.633528351783752</c:v>
                </c:pt>
                <c:pt idx="835">
                  <c:v>0.63355576992034901</c:v>
                </c:pt>
                <c:pt idx="836">
                  <c:v>0.633561551570892</c:v>
                </c:pt>
                <c:pt idx="837">
                  <c:v>0.63358521461486805</c:v>
                </c:pt>
                <c:pt idx="838">
                  <c:v>0.63352471590042103</c:v>
                </c:pt>
                <c:pt idx="839">
                  <c:v>0.63356029987335205</c:v>
                </c:pt>
                <c:pt idx="840">
                  <c:v>0.63359224796295099</c:v>
                </c:pt>
                <c:pt idx="841">
                  <c:v>0.63351869583129805</c:v>
                </c:pt>
                <c:pt idx="842">
                  <c:v>0.63349694013595503</c:v>
                </c:pt>
                <c:pt idx="843">
                  <c:v>0.63362234830856301</c:v>
                </c:pt>
                <c:pt idx="844">
                  <c:v>0.63357871770858698</c:v>
                </c:pt>
                <c:pt idx="845">
                  <c:v>0.63352620601653997</c:v>
                </c:pt>
                <c:pt idx="846">
                  <c:v>0.633594870567321</c:v>
                </c:pt>
                <c:pt idx="847">
                  <c:v>0.63354015350341797</c:v>
                </c:pt>
                <c:pt idx="848">
                  <c:v>0.63356000185012795</c:v>
                </c:pt>
                <c:pt idx="849">
                  <c:v>0.63354092836380005</c:v>
                </c:pt>
                <c:pt idx="850">
                  <c:v>0.63355630636215199</c:v>
                </c:pt>
                <c:pt idx="851">
                  <c:v>0.63353180885314897</c:v>
                </c:pt>
                <c:pt idx="852">
                  <c:v>0.63356745243072499</c:v>
                </c:pt>
                <c:pt idx="853">
                  <c:v>0.63353478908538796</c:v>
                </c:pt>
                <c:pt idx="854">
                  <c:v>0.63354378938674905</c:v>
                </c:pt>
                <c:pt idx="855">
                  <c:v>0.633550465106964</c:v>
                </c:pt>
                <c:pt idx="856">
                  <c:v>0.63358300924301103</c:v>
                </c:pt>
                <c:pt idx="857">
                  <c:v>0.63359922170639005</c:v>
                </c:pt>
                <c:pt idx="858">
                  <c:v>0.63351464271545399</c:v>
                </c:pt>
                <c:pt idx="859">
                  <c:v>0.63357979059219305</c:v>
                </c:pt>
                <c:pt idx="860">
                  <c:v>0.63353484869003296</c:v>
                </c:pt>
                <c:pt idx="861">
                  <c:v>0.63353818655014005</c:v>
                </c:pt>
                <c:pt idx="862">
                  <c:v>0.63359063863754195</c:v>
                </c:pt>
                <c:pt idx="863">
                  <c:v>0.63357758522033603</c:v>
                </c:pt>
                <c:pt idx="864">
                  <c:v>0.63361018896102905</c:v>
                </c:pt>
                <c:pt idx="865">
                  <c:v>0.63358056545257502</c:v>
                </c:pt>
                <c:pt idx="866">
                  <c:v>0.63348037004470803</c:v>
                </c:pt>
                <c:pt idx="867">
                  <c:v>0.63358020782470703</c:v>
                </c:pt>
                <c:pt idx="868">
                  <c:v>0.63352799415588301</c:v>
                </c:pt>
                <c:pt idx="869">
                  <c:v>0.63354194164276101</c:v>
                </c:pt>
                <c:pt idx="870">
                  <c:v>0.63351941108703602</c:v>
                </c:pt>
                <c:pt idx="871">
                  <c:v>0.63359403610229403</c:v>
                </c:pt>
                <c:pt idx="872">
                  <c:v>0.63356000185012795</c:v>
                </c:pt>
                <c:pt idx="873">
                  <c:v>0.63356232643127397</c:v>
                </c:pt>
                <c:pt idx="874">
                  <c:v>0.63352566957473699</c:v>
                </c:pt>
                <c:pt idx="875">
                  <c:v>0.63362061977386397</c:v>
                </c:pt>
                <c:pt idx="876">
                  <c:v>0.63353723287582397</c:v>
                </c:pt>
                <c:pt idx="877">
                  <c:v>0.63351839780807495</c:v>
                </c:pt>
                <c:pt idx="878">
                  <c:v>0.63353854417800903</c:v>
                </c:pt>
                <c:pt idx="879">
                  <c:v>0.63353615999221802</c:v>
                </c:pt>
                <c:pt idx="880">
                  <c:v>0.63352966308593694</c:v>
                </c:pt>
                <c:pt idx="881">
                  <c:v>0.63353496789932195</c:v>
                </c:pt>
                <c:pt idx="882">
                  <c:v>0.63354456424713101</c:v>
                </c:pt>
                <c:pt idx="883">
                  <c:v>0.63360261917114202</c:v>
                </c:pt>
                <c:pt idx="884">
                  <c:v>0.63354307413101196</c:v>
                </c:pt>
                <c:pt idx="885">
                  <c:v>0.63354200124740601</c:v>
                </c:pt>
                <c:pt idx="886">
                  <c:v>0.63358324766159002</c:v>
                </c:pt>
                <c:pt idx="887">
                  <c:v>0.63357198238372803</c:v>
                </c:pt>
                <c:pt idx="888">
                  <c:v>0.63355904817581099</c:v>
                </c:pt>
                <c:pt idx="889">
                  <c:v>0.633539319038391</c:v>
                </c:pt>
                <c:pt idx="890">
                  <c:v>0.63351643085479703</c:v>
                </c:pt>
                <c:pt idx="891">
                  <c:v>0.63354998826980502</c:v>
                </c:pt>
                <c:pt idx="892">
                  <c:v>0.633547723293304</c:v>
                </c:pt>
                <c:pt idx="893">
                  <c:v>0.633520007133483</c:v>
                </c:pt>
                <c:pt idx="894">
                  <c:v>0.63355660438537598</c:v>
                </c:pt>
                <c:pt idx="895">
                  <c:v>0.63353723287582397</c:v>
                </c:pt>
                <c:pt idx="896">
                  <c:v>0.63356256484985296</c:v>
                </c:pt>
                <c:pt idx="897">
                  <c:v>0.63354176282882602</c:v>
                </c:pt>
                <c:pt idx="898">
                  <c:v>0.63357365131378096</c:v>
                </c:pt>
                <c:pt idx="899">
                  <c:v>0.63355630636215199</c:v>
                </c:pt>
                <c:pt idx="900">
                  <c:v>0.63357251882553101</c:v>
                </c:pt>
                <c:pt idx="901">
                  <c:v>0.63352912664413397</c:v>
                </c:pt>
                <c:pt idx="902">
                  <c:v>0.63355284929275502</c:v>
                </c:pt>
                <c:pt idx="903">
                  <c:v>0.63358396291732699</c:v>
                </c:pt>
                <c:pt idx="904">
                  <c:v>0.63358724117278997</c:v>
                </c:pt>
                <c:pt idx="905">
                  <c:v>0.63356012105941695</c:v>
                </c:pt>
                <c:pt idx="906">
                  <c:v>0.63353759050369196</c:v>
                </c:pt>
                <c:pt idx="907">
                  <c:v>0.633520007133483</c:v>
                </c:pt>
                <c:pt idx="908">
                  <c:v>0.63353055715560902</c:v>
                </c:pt>
                <c:pt idx="909">
                  <c:v>0.63352793455123901</c:v>
                </c:pt>
                <c:pt idx="910">
                  <c:v>0.63350510597229004</c:v>
                </c:pt>
                <c:pt idx="911">
                  <c:v>0.63357067108154297</c:v>
                </c:pt>
                <c:pt idx="912">
                  <c:v>0.63352698087692205</c:v>
                </c:pt>
                <c:pt idx="913">
                  <c:v>0.63354921340942305</c:v>
                </c:pt>
                <c:pt idx="914">
                  <c:v>0.63358062505722001</c:v>
                </c:pt>
                <c:pt idx="915">
                  <c:v>0.63356554508209195</c:v>
                </c:pt>
                <c:pt idx="916">
                  <c:v>0.63359993696212702</c:v>
                </c:pt>
                <c:pt idx="917">
                  <c:v>0.63357430696487405</c:v>
                </c:pt>
                <c:pt idx="918">
                  <c:v>0.63353800773620605</c:v>
                </c:pt>
                <c:pt idx="919">
                  <c:v>0.63359165191650302</c:v>
                </c:pt>
                <c:pt idx="920">
                  <c:v>0.63354390859603804</c:v>
                </c:pt>
                <c:pt idx="921">
                  <c:v>0.63353478908538796</c:v>
                </c:pt>
                <c:pt idx="922">
                  <c:v>0.63353121280670099</c:v>
                </c:pt>
                <c:pt idx="923">
                  <c:v>0.63357073068618697</c:v>
                </c:pt>
                <c:pt idx="924">
                  <c:v>0.63348579406738204</c:v>
                </c:pt>
                <c:pt idx="925">
                  <c:v>0.63358420133590698</c:v>
                </c:pt>
                <c:pt idx="926">
                  <c:v>0.63351643085479703</c:v>
                </c:pt>
                <c:pt idx="927">
                  <c:v>0.63349348306655795</c:v>
                </c:pt>
                <c:pt idx="928">
                  <c:v>0.63354033231735196</c:v>
                </c:pt>
                <c:pt idx="929">
                  <c:v>0.63355952501296997</c:v>
                </c:pt>
                <c:pt idx="930">
                  <c:v>0.63346564769744795</c:v>
                </c:pt>
                <c:pt idx="931">
                  <c:v>0.63356536626815796</c:v>
                </c:pt>
                <c:pt idx="932">
                  <c:v>0.63354730606079102</c:v>
                </c:pt>
                <c:pt idx="933">
                  <c:v>0.63356363773345903</c:v>
                </c:pt>
                <c:pt idx="934">
                  <c:v>0.63346737623214699</c:v>
                </c:pt>
                <c:pt idx="935">
                  <c:v>0.63344591856002797</c:v>
                </c:pt>
                <c:pt idx="936">
                  <c:v>0.63347941637039096</c:v>
                </c:pt>
                <c:pt idx="937">
                  <c:v>0.63363939523696899</c:v>
                </c:pt>
                <c:pt idx="938">
                  <c:v>0.63364815711975098</c:v>
                </c:pt>
                <c:pt idx="939">
                  <c:v>0.63363623619079501</c:v>
                </c:pt>
                <c:pt idx="940">
                  <c:v>0.63377702236175504</c:v>
                </c:pt>
                <c:pt idx="941">
                  <c:v>0.63353317975997903</c:v>
                </c:pt>
                <c:pt idx="942">
                  <c:v>0.63353693485259999</c:v>
                </c:pt>
                <c:pt idx="943">
                  <c:v>0.63361340761184604</c:v>
                </c:pt>
                <c:pt idx="944">
                  <c:v>0.63384926319122303</c:v>
                </c:pt>
                <c:pt idx="945">
                  <c:v>0.63372033834457397</c:v>
                </c:pt>
                <c:pt idx="946">
                  <c:v>0.63359051942825295</c:v>
                </c:pt>
                <c:pt idx="947">
                  <c:v>0.63357192277908303</c:v>
                </c:pt>
                <c:pt idx="948">
                  <c:v>0.633556008338928</c:v>
                </c:pt>
                <c:pt idx="949">
                  <c:v>0.63356745243072499</c:v>
                </c:pt>
                <c:pt idx="950">
                  <c:v>0.63353556394577004</c:v>
                </c:pt>
                <c:pt idx="951">
                  <c:v>0.63353264331817605</c:v>
                </c:pt>
                <c:pt idx="952">
                  <c:v>0.63356316089630105</c:v>
                </c:pt>
                <c:pt idx="953">
                  <c:v>0.63352656364440896</c:v>
                </c:pt>
                <c:pt idx="954">
                  <c:v>0.633547604084014</c:v>
                </c:pt>
                <c:pt idx="955">
                  <c:v>0.63355726003646795</c:v>
                </c:pt>
                <c:pt idx="956">
                  <c:v>0.63354521989822299</c:v>
                </c:pt>
                <c:pt idx="957">
                  <c:v>0.63355642557144098</c:v>
                </c:pt>
                <c:pt idx="958">
                  <c:v>0.63355916738510099</c:v>
                </c:pt>
                <c:pt idx="959">
                  <c:v>0.63354808092117298</c:v>
                </c:pt>
                <c:pt idx="960">
                  <c:v>0.633545041084289</c:v>
                </c:pt>
                <c:pt idx="961">
                  <c:v>0.63354754447937001</c:v>
                </c:pt>
                <c:pt idx="962">
                  <c:v>0.63354444503784102</c:v>
                </c:pt>
                <c:pt idx="963">
                  <c:v>0.63354331254959095</c:v>
                </c:pt>
                <c:pt idx="964">
                  <c:v>0.63352459669113104</c:v>
                </c:pt>
                <c:pt idx="965">
                  <c:v>0.63352012634277299</c:v>
                </c:pt>
                <c:pt idx="966">
                  <c:v>0.63350200653076105</c:v>
                </c:pt>
                <c:pt idx="967">
                  <c:v>0.63356524705886796</c:v>
                </c:pt>
                <c:pt idx="968">
                  <c:v>0.63342213630676203</c:v>
                </c:pt>
                <c:pt idx="969">
                  <c:v>0.63352167606353704</c:v>
                </c:pt>
                <c:pt idx="970">
                  <c:v>0.63362759351730302</c:v>
                </c:pt>
                <c:pt idx="971">
                  <c:v>0.63341867923736495</c:v>
                </c:pt>
                <c:pt idx="972">
                  <c:v>0.63331371545791604</c:v>
                </c:pt>
                <c:pt idx="973">
                  <c:v>0.63365250825881902</c:v>
                </c:pt>
                <c:pt idx="974">
                  <c:v>0.63352417945861805</c:v>
                </c:pt>
                <c:pt idx="975">
                  <c:v>0.63354808092117298</c:v>
                </c:pt>
                <c:pt idx="976">
                  <c:v>0.63343304395675604</c:v>
                </c:pt>
                <c:pt idx="977">
                  <c:v>0.63371956348419101</c:v>
                </c:pt>
                <c:pt idx="978">
                  <c:v>0.63322430849075295</c:v>
                </c:pt>
                <c:pt idx="979">
                  <c:v>0.63369667530059803</c:v>
                </c:pt>
                <c:pt idx="980">
                  <c:v>0.63275164365768399</c:v>
                </c:pt>
                <c:pt idx="981">
                  <c:v>0.63375669717788696</c:v>
                </c:pt>
                <c:pt idx="982">
                  <c:v>0.63330572843551602</c:v>
                </c:pt>
                <c:pt idx="983">
                  <c:v>0.63518780469894398</c:v>
                </c:pt>
                <c:pt idx="984">
                  <c:v>0.63402801752090399</c:v>
                </c:pt>
                <c:pt idx="985">
                  <c:v>0.63403254747390703</c:v>
                </c:pt>
                <c:pt idx="986">
                  <c:v>0.63336521387100198</c:v>
                </c:pt>
                <c:pt idx="987">
                  <c:v>0.63361692428588801</c:v>
                </c:pt>
                <c:pt idx="988">
                  <c:v>0.63360124826431197</c:v>
                </c:pt>
                <c:pt idx="989">
                  <c:v>0.63353484869003296</c:v>
                </c:pt>
                <c:pt idx="990">
                  <c:v>0.63348782062530495</c:v>
                </c:pt>
                <c:pt idx="991">
                  <c:v>0.63355702161788896</c:v>
                </c:pt>
                <c:pt idx="992">
                  <c:v>0.63385403156280495</c:v>
                </c:pt>
                <c:pt idx="993">
                  <c:v>0.63371664285659701</c:v>
                </c:pt>
                <c:pt idx="994">
                  <c:v>0.63307297229766801</c:v>
                </c:pt>
                <c:pt idx="995">
                  <c:v>0.63356345891952504</c:v>
                </c:pt>
                <c:pt idx="996">
                  <c:v>0.63396328687667802</c:v>
                </c:pt>
                <c:pt idx="997">
                  <c:v>0.63386321067810003</c:v>
                </c:pt>
                <c:pt idx="998">
                  <c:v>0.63410222530364901</c:v>
                </c:pt>
                <c:pt idx="999">
                  <c:v>0.63354384899139404</c:v>
                </c:pt>
              </c:numCache>
            </c:numRef>
          </c:val>
          <c:smooth val="0"/>
          <c:extLst xmlns:c16r2="http://schemas.microsoft.com/office/drawing/2015/06/chart">
            <c:ext xmlns:c16="http://schemas.microsoft.com/office/drawing/2014/chart" uri="{C3380CC4-5D6E-409C-BE32-E72D297353CC}">
              <c16:uniqueId val="{00000002-30F4-4744-94A8-C11D20A16472}"/>
            </c:ext>
          </c:extLst>
        </c:ser>
        <c:dLbls>
          <c:showLegendKey val="0"/>
          <c:showVal val="0"/>
          <c:showCatName val="0"/>
          <c:showSerName val="0"/>
          <c:showPercent val="0"/>
          <c:showBubbleSize val="0"/>
        </c:dLbls>
        <c:smooth val="0"/>
        <c:axId val="1114411888"/>
        <c:axId val="1114414608"/>
      </c:lineChart>
      <c:catAx>
        <c:axId val="11144118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4414608"/>
        <c:crosses val="autoZero"/>
        <c:auto val="1"/>
        <c:lblAlgn val="ctr"/>
        <c:lblOffset val="100"/>
        <c:noMultiLvlLbl val="0"/>
      </c:catAx>
      <c:valAx>
        <c:axId val="1114414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44118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latent dimension-Accuracy graph</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smoothMarker"/>
        <c:varyColors val="0"/>
        <c:ser>
          <c:idx val="0"/>
          <c:order val="0"/>
          <c:tx>
            <c:strRef>
              <c:f>Sheet1!$B$5</c:f>
              <c:strCache>
                <c:ptCount val="1"/>
                <c:pt idx="0">
                  <c:v>Accuracy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Sheet1!$C$4:$S$4</c:f>
              <c:numCache>
                <c:formatCode>General</c:formatCode>
                <c:ptCount val="17"/>
                <c:pt idx="0">
                  <c:v>400</c:v>
                </c:pt>
                <c:pt idx="1">
                  <c:v>100</c:v>
                </c:pt>
                <c:pt idx="2">
                  <c:v>75</c:v>
                </c:pt>
                <c:pt idx="3">
                  <c:v>60</c:v>
                </c:pt>
                <c:pt idx="4">
                  <c:v>55</c:v>
                </c:pt>
                <c:pt idx="5">
                  <c:v>51</c:v>
                </c:pt>
                <c:pt idx="6">
                  <c:v>50</c:v>
                </c:pt>
                <c:pt idx="7">
                  <c:v>49</c:v>
                </c:pt>
                <c:pt idx="8">
                  <c:v>48</c:v>
                </c:pt>
                <c:pt idx="9">
                  <c:v>40</c:v>
                </c:pt>
                <c:pt idx="10">
                  <c:v>30</c:v>
                </c:pt>
                <c:pt idx="11">
                  <c:v>27</c:v>
                </c:pt>
                <c:pt idx="12">
                  <c:v>25</c:v>
                </c:pt>
                <c:pt idx="13">
                  <c:v>20</c:v>
                </c:pt>
                <c:pt idx="14">
                  <c:v>17</c:v>
                </c:pt>
                <c:pt idx="15">
                  <c:v>15</c:v>
                </c:pt>
                <c:pt idx="16">
                  <c:v>10</c:v>
                </c:pt>
              </c:numCache>
            </c:numRef>
          </c:xVal>
          <c:yVal>
            <c:numRef>
              <c:f>Sheet1!$C$5:$S$5</c:f>
              <c:numCache>
                <c:formatCode>General</c:formatCode>
                <c:ptCount val="17"/>
                <c:pt idx="0">
                  <c:v>0.95121951219512191</c:v>
                </c:pt>
                <c:pt idx="1">
                  <c:v>0.95121951219512191</c:v>
                </c:pt>
                <c:pt idx="2">
                  <c:v>0.97560975609756095</c:v>
                </c:pt>
                <c:pt idx="3">
                  <c:v>0.95121951219512191</c:v>
                </c:pt>
                <c:pt idx="4">
                  <c:v>0.97560975609756095</c:v>
                </c:pt>
                <c:pt idx="5">
                  <c:v>0.97560975609756095</c:v>
                </c:pt>
                <c:pt idx="6">
                  <c:v>0.65853658536585369</c:v>
                </c:pt>
                <c:pt idx="7">
                  <c:v>0.97560975609756095</c:v>
                </c:pt>
                <c:pt idx="8">
                  <c:v>0.65853658536585369</c:v>
                </c:pt>
                <c:pt idx="9">
                  <c:v>0.97560975609756095</c:v>
                </c:pt>
                <c:pt idx="10">
                  <c:v>0.97560975609756095</c:v>
                </c:pt>
                <c:pt idx="11">
                  <c:v>0.97560975609756095</c:v>
                </c:pt>
                <c:pt idx="12">
                  <c:v>0.65853658536585369</c:v>
                </c:pt>
                <c:pt idx="13">
                  <c:v>0.65853658536585369</c:v>
                </c:pt>
                <c:pt idx="14">
                  <c:v>0.65853658536585369</c:v>
                </c:pt>
                <c:pt idx="15">
                  <c:v>0.65853658536585369</c:v>
                </c:pt>
                <c:pt idx="16">
                  <c:v>0.65853658536585369</c:v>
                </c:pt>
              </c:numCache>
            </c:numRef>
          </c:yVal>
          <c:smooth val="1"/>
          <c:extLst xmlns:c16r2="http://schemas.microsoft.com/office/drawing/2015/06/chart">
            <c:ext xmlns:c16="http://schemas.microsoft.com/office/drawing/2014/chart" uri="{C3380CC4-5D6E-409C-BE32-E72D297353CC}">
              <c16:uniqueId val="{00000000-A809-B647-8EA7-F1E987582171}"/>
            </c:ext>
          </c:extLst>
        </c:ser>
        <c:dLbls>
          <c:showLegendKey val="0"/>
          <c:showVal val="0"/>
          <c:showCatName val="0"/>
          <c:showSerName val="0"/>
          <c:showPercent val="0"/>
          <c:showBubbleSize val="0"/>
        </c:dLbls>
        <c:axId val="1114412432"/>
        <c:axId val="1114411344"/>
      </c:scatterChart>
      <c:valAx>
        <c:axId val="11144124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latent dimension</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4411344"/>
        <c:crosses val="autoZero"/>
        <c:crossBetween val="midCat"/>
      </c:valAx>
      <c:valAx>
        <c:axId val="11144113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Accuracy</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144124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800" b="0" i="0" baseline="0">
                <a:effectLst/>
              </a:rPr>
              <a:t>latent dimension-Accuracy graph</a:t>
            </a:r>
            <a:endParaRPr lang="zh-CN" altLang="zh-CN">
              <a:effectLst/>
            </a:endParaRP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Sheet1!$B$5</c:f>
              <c:strCache>
                <c:ptCount val="1"/>
                <c:pt idx="0">
                  <c:v>Accuracy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Sheet1!$C$4:$R$4</c:f>
              <c:numCache>
                <c:formatCode>General</c:formatCode>
                <c:ptCount val="16"/>
                <c:pt idx="0">
                  <c:v>100</c:v>
                </c:pt>
                <c:pt idx="1">
                  <c:v>75</c:v>
                </c:pt>
                <c:pt idx="2">
                  <c:v>60</c:v>
                </c:pt>
                <c:pt idx="3">
                  <c:v>55</c:v>
                </c:pt>
                <c:pt idx="4">
                  <c:v>51</c:v>
                </c:pt>
                <c:pt idx="5">
                  <c:v>50</c:v>
                </c:pt>
                <c:pt idx="6">
                  <c:v>49</c:v>
                </c:pt>
                <c:pt idx="7">
                  <c:v>48</c:v>
                </c:pt>
                <c:pt idx="8">
                  <c:v>40</c:v>
                </c:pt>
                <c:pt idx="9">
                  <c:v>30</c:v>
                </c:pt>
                <c:pt idx="10">
                  <c:v>27</c:v>
                </c:pt>
                <c:pt idx="11">
                  <c:v>25</c:v>
                </c:pt>
                <c:pt idx="12">
                  <c:v>20</c:v>
                </c:pt>
                <c:pt idx="13">
                  <c:v>17</c:v>
                </c:pt>
                <c:pt idx="14">
                  <c:v>15</c:v>
                </c:pt>
                <c:pt idx="15">
                  <c:v>10</c:v>
                </c:pt>
              </c:numCache>
            </c:numRef>
          </c:xVal>
          <c:yVal>
            <c:numRef>
              <c:f>Sheet1!$C$5:$R$5</c:f>
              <c:numCache>
                <c:formatCode>General</c:formatCode>
                <c:ptCount val="16"/>
                <c:pt idx="0">
                  <c:v>0.95121951219512191</c:v>
                </c:pt>
                <c:pt idx="1">
                  <c:v>0.97560975609756095</c:v>
                </c:pt>
                <c:pt idx="2">
                  <c:v>0.95121951219512191</c:v>
                </c:pt>
                <c:pt idx="3">
                  <c:v>0.97560975609756095</c:v>
                </c:pt>
                <c:pt idx="4">
                  <c:v>0.97560975609756095</c:v>
                </c:pt>
                <c:pt idx="5">
                  <c:v>0.65853658536585369</c:v>
                </c:pt>
                <c:pt idx="6">
                  <c:v>0.97560975609756095</c:v>
                </c:pt>
                <c:pt idx="7">
                  <c:v>0.65853658536585369</c:v>
                </c:pt>
                <c:pt idx="8">
                  <c:v>0.97560975609756095</c:v>
                </c:pt>
                <c:pt idx="9">
                  <c:v>0.97560975609756095</c:v>
                </c:pt>
                <c:pt idx="10">
                  <c:v>0.97560975609756095</c:v>
                </c:pt>
                <c:pt idx="11">
                  <c:v>0.65853658536585369</c:v>
                </c:pt>
                <c:pt idx="12">
                  <c:v>0.65853658536585369</c:v>
                </c:pt>
                <c:pt idx="13">
                  <c:v>0.65853658536585369</c:v>
                </c:pt>
                <c:pt idx="14">
                  <c:v>0.65853658536585369</c:v>
                </c:pt>
                <c:pt idx="15">
                  <c:v>0.65853658536585369</c:v>
                </c:pt>
              </c:numCache>
            </c:numRef>
          </c:yVal>
          <c:smooth val="0"/>
          <c:extLst xmlns:c16r2="http://schemas.microsoft.com/office/drawing/2015/06/chart">
            <c:ext xmlns:c16="http://schemas.microsoft.com/office/drawing/2014/chart" uri="{C3380CC4-5D6E-409C-BE32-E72D297353CC}">
              <c16:uniqueId val="{00000000-6FC9-CA43-A7FC-D9EC377BD710}"/>
            </c:ext>
          </c:extLst>
        </c:ser>
        <c:dLbls>
          <c:showLegendKey val="0"/>
          <c:showVal val="0"/>
          <c:showCatName val="0"/>
          <c:showSerName val="0"/>
          <c:showPercent val="0"/>
          <c:showBubbleSize val="0"/>
        </c:dLbls>
        <c:axId val="1190344816"/>
        <c:axId val="1190338288"/>
      </c:scatterChart>
      <c:valAx>
        <c:axId val="1190344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latent dimension</a:t>
                </a:r>
                <a:endParaRPr lang="zh-CN" alt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0338288"/>
        <c:crosses val="autoZero"/>
        <c:crossBetween val="midCat"/>
      </c:valAx>
      <c:valAx>
        <c:axId val="1190338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accuracy</a:t>
                </a:r>
                <a:endParaRPr lang="zh-CN" alt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190344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2B0DA3-6732-4AB1-813B-CF8AD27D0EE9}" type="datetimeFigureOut">
              <a:rPr lang="zh-CN" altLang="en-US" smtClean="0"/>
              <a:t>2022/3/18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513A6-9D7A-4156-A077-4AB424A110EC}" type="slidenum">
              <a:rPr lang="zh-CN" altLang="en-US" smtClean="0"/>
              <a:t>‹#›</a:t>
            </a:fld>
            <a:endParaRPr lang="zh-CN" altLang="en-US"/>
          </a:p>
        </p:txBody>
      </p:sp>
    </p:spTree>
    <p:extLst>
      <p:ext uri="{BB962C8B-B14F-4D97-AF65-F5344CB8AC3E}">
        <p14:creationId xmlns:p14="http://schemas.microsoft.com/office/powerpoint/2010/main" val="3581326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u="sng" dirty="0" smtClean="0"/>
              <a:t>表观遗传是什么。</a:t>
            </a:r>
            <a:r>
              <a:rPr lang="zh-CN" altLang="en-US" dirty="0" smtClean="0">
                <a:latin typeface="Times New Roman" panose="02020603050405020304" pitchFamily="18" charset="0"/>
                <a:cs typeface="Times New Roman" panose="02020603050405020304" pitchFamily="18" charset="0"/>
              </a:rPr>
              <a:t>甲基</a:t>
            </a:r>
            <a:r>
              <a:rPr lang="zh-CN" altLang="en-US" dirty="0">
                <a:latin typeface="Times New Roman" panose="02020603050405020304" pitchFamily="18" charset="0"/>
                <a:cs typeface="Times New Roman" panose="02020603050405020304" pitchFamily="18" charset="0"/>
              </a:rPr>
              <a:t>化修饰的表观遗传组学在生物遗传活动中起到了重要的作用 </a:t>
            </a:r>
            <a:r>
              <a:rPr lang="zh-CN" altLang="en-US" dirty="0" smtClean="0">
                <a:latin typeface="Times New Roman" panose="02020603050405020304" pitchFamily="18" charset="0"/>
                <a:cs typeface="Times New Roman" panose="02020603050405020304" pitchFamily="18" charset="0"/>
              </a:rPr>
              <a:t>。</a:t>
            </a:r>
            <a:r>
              <a:rPr lang="zh-CN" altLang="en-US" sz="1200" u="sng" dirty="0" smtClean="0"/>
              <a:t>表观遗传中，重要的是甲基化，</a:t>
            </a:r>
            <a:r>
              <a:rPr lang="en-US" altLang="zh-CN" sz="1200" u="sng" dirty="0" smtClean="0"/>
              <a:t>H-&gt;CH3</a:t>
            </a: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很多疾病以及遗传都被发现与甲基化的修饰有着相当大的关系 </a:t>
            </a:r>
          </a:p>
          <a:p>
            <a:r>
              <a:rPr lang="zh-CN" altLang="en-US" dirty="0">
                <a:latin typeface="Times New Roman" panose="02020603050405020304" pitchFamily="18" charset="0"/>
                <a:cs typeface="Times New Roman" panose="02020603050405020304" pitchFamily="18" charset="0"/>
              </a:rPr>
              <a:t>而甲基化的修饰也被认为</a:t>
            </a:r>
            <a:r>
              <a:rPr lang="zh-CN" altLang="en-US" u="sng" dirty="0">
                <a:latin typeface="Times New Roman" panose="02020603050405020304" pitchFamily="18" charset="0"/>
                <a:cs typeface="Times New Roman" panose="02020603050405020304" pitchFamily="18" charset="0"/>
              </a:rPr>
              <a:t>对</a:t>
            </a:r>
            <a:r>
              <a:rPr lang="en-US" altLang="zh-CN" u="sng" dirty="0">
                <a:latin typeface="Times New Roman" panose="02020603050405020304" pitchFamily="18" charset="0"/>
                <a:cs typeface="Times New Roman" panose="02020603050405020304" pitchFamily="18" charset="0"/>
              </a:rPr>
              <a:t>DNA</a:t>
            </a:r>
            <a:r>
              <a:rPr lang="zh-CN" altLang="en-US" u="sng" dirty="0">
                <a:latin typeface="Times New Roman" panose="02020603050405020304" pitchFamily="18" charset="0"/>
                <a:cs typeface="Times New Roman" panose="02020603050405020304" pitchFamily="18" charset="0"/>
              </a:rPr>
              <a:t>也就是基因的转录和基本功能的表达有着相关的</a:t>
            </a:r>
            <a:r>
              <a:rPr lang="zh-CN" altLang="en-US" u="sng" dirty="0" smtClean="0">
                <a:latin typeface="Times New Roman" panose="02020603050405020304" pitchFamily="18" charset="0"/>
                <a:cs typeface="Times New Roman" panose="02020603050405020304" pitchFamily="18" charset="0"/>
              </a:rPr>
              <a:t>关系，免疫，正常工作。 </a:t>
            </a:r>
            <a:endParaRPr lang="zh-CN" altLang="en-US" u="sng"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u="sng" dirty="0">
                <a:latin typeface="Times New Roman" panose="02020603050405020304" pitchFamily="18" charset="0"/>
                <a:cs typeface="Times New Roman" panose="02020603050405020304" pitchFamily="18" charset="0"/>
              </a:rPr>
              <a:t>各个表观之间</a:t>
            </a:r>
            <a:r>
              <a:rPr lang="zh-CN" altLang="en-US" dirty="0">
                <a:latin typeface="Times New Roman" panose="02020603050405020304" pitchFamily="18" charset="0"/>
                <a:cs typeface="Times New Roman" panose="02020603050405020304" pitchFamily="18" charset="0"/>
              </a:rPr>
              <a:t>也被证明有相关的甲基化生物共性 </a:t>
            </a:r>
            <a:r>
              <a:rPr lang="zh-CN" altLang="en-US" dirty="0" smtClean="0">
                <a:latin typeface="Times New Roman" panose="02020603050405020304" pitchFamily="18" charset="0"/>
                <a:cs typeface="Times New Roman" panose="02020603050405020304" pitchFamily="18" charset="0"/>
              </a:rPr>
              <a:t>，疾病和疾病之间。</a:t>
            </a:r>
            <a:r>
              <a:rPr lang="zh-CN" altLang="en-US" u="sng" dirty="0" smtClean="0">
                <a:latin typeface="Times New Roman" panose="02020603050405020304" pitchFamily="18" charset="0"/>
                <a:cs typeface="Times New Roman" panose="02020603050405020304" pitchFamily="18" charset="0"/>
              </a:rPr>
              <a:t>不同疾病</a:t>
            </a:r>
            <a:r>
              <a:rPr lang="zh-CN" altLang="en-US" sz="1200" u="sng" dirty="0" smtClean="0"/>
              <a:t>疾病与甲基化修饰</a:t>
            </a:r>
          </a:p>
          <a:p>
            <a:endParaRPr lang="zh-CN" altLang="en-US"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5C8513A6-9D7A-4156-A077-4AB424A110EC}" type="slidenum">
              <a:rPr lang="zh-CN" altLang="en-US" smtClean="0"/>
              <a:t>3</a:t>
            </a:fld>
            <a:endParaRPr lang="zh-CN" altLang="en-US"/>
          </a:p>
        </p:txBody>
      </p:sp>
    </p:spTree>
    <p:extLst>
      <p:ext uri="{BB962C8B-B14F-4D97-AF65-F5344CB8AC3E}">
        <p14:creationId xmlns:p14="http://schemas.microsoft.com/office/powerpoint/2010/main" val="3794257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a:t>MeiNN</a:t>
            </a:r>
            <a:r>
              <a:rPr lang="zh-CN" altLang="en-US" b="1" dirty="0"/>
              <a:t>发现了新的</a:t>
            </a:r>
            <a:r>
              <a:rPr lang="en-US" altLang="zh-CN" b="1" dirty="0"/>
              <a:t>pathway</a:t>
            </a:r>
            <a:r>
              <a:rPr lang="zh-CN" altLang="en-US" b="1" dirty="0"/>
              <a:t>和基因的对应关系 </a:t>
            </a:r>
          </a:p>
          <a:p>
            <a:r>
              <a:rPr lang="zh-CN" altLang="en-US" dirty="0"/>
              <a:t>针对一些疾病，</a:t>
            </a:r>
            <a:r>
              <a:rPr lang="en-US" altLang="zh-CN" dirty="0" err="1"/>
              <a:t>MeiNN</a:t>
            </a:r>
            <a:r>
              <a:rPr lang="zh-CN" altLang="en-US" dirty="0"/>
              <a:t>发现了新的</a:t>
            </a:r>
            <a:r>
              <a:rPr lang="en-US" altLang="zh-CN" dirty="0"/>
              <a:t>pathway</a:t>
            </a:r>
            <a:r>
              <a:rPr lang="zh-CN" altLang="en-US" dirty="0"/>
              <a:t>和基因的关系，证明某些基因可能是对某些疾病的表达有着重要的关系 </a:t>
            </a:r>
          </a:p>
          <a:p>
            <a:r>
              <a:rPr lang="en-US" altLang="zh-CN" b="1" dirty="0"/>
              <a:t>Method</a:t>
            </a:r>
          </a:p>
          <a:p>
            <a:endParaRPr lang="zh-CN" altLang="en-US" dirty="0"/>
          </a:p>
        </p:txBody>
      </p:sp>
      <p:sp>
        <p:nvSpPr>
          <p:cNvPr id="4" name="灯片编号占位符 3"/>
          <p:cNvSpPr>
            <a:spLocks noGrp="1"/>
          </p:cNvSpPr>
          <p:nvPr>
            <p:ph type="sldNum" sz="quarter" idx="10"/>
          </p:nvPr>
        </p:nvSpPr>
        <p:spPr/>
        <p:txBody>
          <a:bodyPr/>
          <a:lstStyle/>
          <a:p>
            <a:fld id="{5C8513A6-9D7A-4156-A077-4AB424A110EC}" type="slidenum">
              <a:rPr lang="zh-CN" altLang="en-US" smtClean="0"/>
              <a:t>41</a:t>
            </a:fld>
            <a:endParaRPr lang="zh-CN" altLang="en-US"/>
          </a:p>
        </p:txBody>
      </p:sp>
    </p:spTree>
    <p:extLst>
      <p:ext uri="{BB962C8B-B14F-4D97-AF65-F5344CB8AC3E}">
        <p14:creationId xmlns:p14="http://schemas.microsoft.com/office/powerpoint/2010/main" val="637470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四个碱基</a:t>
            </a:r>
            <a:r>
              <a:rPr lang="en-US" altLang="zh-CN" dirty="0" smtClean="0"/>
              <a:t>ACGT,</a:t>
            </a:r>
            <a:r>
              <a:rPr lang="en-US" altLang="zh-CN" sz="1200" dirty="0" smtClean="0">
                <a:cs typeface="Times New Roman" panose="02020603050405020304" pitchFamily="18" charset="0"/>
              </a:rPr>
              <a:t> cytosine and adenine</a:t>
            </a:r>
            <a:r>
              <a:rPr lang="zh-CN" altLang="en-US" sz="1200" dirty="0" smtClean="0">
                <a:cs typeface="Times New Roman" panose="02020603050405020304" pitchFamily="18" charset="0"/>
              </a:rPr>
              <a:t>，在目前生物很普遍，人类，哺乳动物在</a:t>
            </a:r>
            <a:r>
              <a:rPr lang="en-US" altLang="zh-CN" sz="1200" dirty="0" smtClean="0">
                <a:cs typeface="Times New Roman" panose="02020603050405020304" pitchFamily="18" charset="0"/>
              </a:rPr>
              <a:t>C</a:t>
            </a:r>
            <a:r>
              <a:rPr lang="zh-CN" altLang="en-US" sz="1200" dirty="0" smtClean="0">
                <a:cs typeface="Times New Roman" panose="02020603050405020304" pitchFamily="18" charset="0"/>
              </a:rPr>
              <a:t>很多，</a:t>
            </a:r>
            <a:r>
              <a:rPr lang="en-US" altLang="zh-CN" sz="1200" dirty="0" smtClean="0">
                <a:cs typeface="Times New Roman" panose="02020603050405020304" pitchFamily="18" charset="0"/>
              </a:rPr>
              <a:t>DNA</a:t>
            </a:r>
            <a:r>
              <a:rPr lang="zh-CN" altLang="en-US" sz="1200" dirty="0" smtClean="0">
                <a:cs typeface="Times New Roman" panose="02020603050405020304" pitchFamily="18" charset="0"/>
              </a:rPr>
              <a:t>链上有很多</a:t>
            </a:r>
            <a:r>
              <a:rPr lang="en-US" altLang="zh-CN" sz="1200" dirty="0" smtClean="0">
                <a:cs typeface="Times New Roman" panose="02020603050405020304" pitchFamily="18" charset="0"/>
              </a:rPr>
              <a:t>CGCG</a:t>
            </a:r>
            <a:r>
              <a:rPr lang="zh-CN" altLang="en-US" sz="1200" dirty="0" smtClean="0">
                <a:cs typeface="Times New Roman" panose="02020603050405020304" pitchFamily="18" charset="0"/>
              </a:rPr>
              <a:t>区域，</a:t>
            </a:r>
            <a:r>
              <a:rPr lang="en-US" altLang="zh-CN" sz="1200" dirty="0" err="1" smtClean="0">
                <a:cs typeface="Times New Roman" panose="02020603050405020304" pitchFamily="18" charset="0"/>
              </a:rPr>
              <a:t>CpG</a:t>
            </a:r>
            <a:r>
              <a:rPr lang="zh-CN" altLang="en-US" sz="1200" dirty="0" smtClean="0">
                <a:cs typeface="Times New Roman" panose="02020603050405020304" pitchFamily="18" charset="0"/>
              </a:rPr>
              <a:t>岛。位点在岛上，专家发现了甲基化区域，主要是</a:t>
            </a:r>
            <a:r>
              <a:rPr lang="en-US" altLang="zh-CN" sz="1200" dirty="0" err="1" smtClean="0">
                <a:cs typeface="Times New Roman" panose="02020603050405020304" pitchFamily="18" charset="0"/>
              </a:rPr>
              <a:t>CpG</a:t>
            </a:r>
            <a:r>
              <a:rPr lang="zh-CN" altLang="en-US" sz="1200" dirty="0" smtClean="0">
                <a:cs typeface="Times New Roman" panose="02020603050405020304" pitchFamily="18" charset="0"/>
              </a:rPr>
              <a:t>岛，</a:t>
            </a:r>
            <a:r>
              <a:rPr lang="en-US" altLang="zh-CN" sz="1200" dirty="0" smtClean="0">
                <a:cs typeface="Times New Roman" panose="02020603050405020304" pitchFamily="18" charset="0"/>
              </a:rPr>
              <a:t>450K</a:t>
            </a:r>
            <a:r>
              <a:rPr lang="zh-CN" altLang="en-US" sz="1200" dirty="0" smtClean="0">
                <a:cs typeface="Times New Roman" panose="02020603050405020304" pitchFamily="18" charset="0"/>
              </a:rPr>
              <a:t>。甲基化很重要。</a:t>
            </a:r>
            <a:endParaRPr lang="zh-CN" altLang="en-US" dirty="0"/>
          </a:p>
        </p:txBody>
      </p:sp>
      <p:sp>
        <p:nvSpPr>
          <p:cNvPr id="4" name="灯片编号占位符 3"/>
          <p:cNvSpPr>
            <a:spLocks noGrp="1"/>
          </p:cNvSpPr>
          <p:nvPr>
            <p:ph type="sldNum" sz="quarter" idx="10"/>
          </p:nvPr>
        </p:nvSpPr>
        <p:spPr/>
        <p:txBody>
          <a:bodyPr/>
          <a:lstStyle/>
          <a:p>
            <a:fld id="{5C8513A6-9D7A-4156-A077-4AB424A110EC}" type="slidenum">
              <a:rPr lang="zh-CN" altLang="en-US" smtClean="0"/>
              <a:t>4</a:t>
            </a:fld>
            <a:endParaRPr lang="zh-CN" altLang="en-US"/>
          </a:p>
        </p:txBody>
      </p:sp>
    </p:spTree>
    <p:extLst>
      <p:ext uri="{BB962C8B-B14F-4D97-AF65-F5344CB8AC3E}">
        <p14:creationId xmlns:p14="http://schemas.microsoft.com/office/powerpoint/2010/main" val="1423822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共性的甲基化生物特征并不能很好的找到并且很好的解释，已有的甲基化迁移模型也并不能很好的在各个任务之间去</a:t>
            </a:r>
            <a:r>
              <a:rPr lang="en-US" altLang="zh-CN" dirty="0">
                <a:latin typeface="Times New Roman" panose="02020603050405020304" pitchFamily="18" charset="0"/>
                <a:cs typeface="Times New Roman" panose="02020603050405020304" pitchFamily="18" charset="0"/>
              </a:rPr>
              <a:t>transfer </a:t>
            </a:r>
            <a:r>
              <a:rPr lang="zh-CN" altLang="en-US" dirty="0" smtClean="0">
                <a:latin typeface="Times New Roman" panose="02020603050405020304" pitchFamily="18" charset="0"/>
                <a:cs typeface="Times New Roman" panose="02020603050405020304" pitchFamily="18" charset="0"/>
              </a:rPr>
              <a:t>，</a:t>
            </a:r>
            <a:r>
              <a:rPr lang="zh-CN" altLang="en-US" i="0" u="sng" dirty="0" smtClean="0">
                <a:latin typeface="Times New Roman" panose="02020603050405020304" pitchFamily="18" charset="0"/>
                <a:cs typeface="Times New Roman" panose="02020603050405020304" pitchFamily="18" charset="0"/>
              </a:rPr>
              <a:t>很少有研究迁移性和解释性，特点：维度特别高，严格女书特别少，</a:t>
            </a:r>
            <a:endParaRPr lang="en-US" altLang="zh-CN" i="0" u="sng"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目前的甲基化研究都是针对单任务去观测一个表观形状的特征，但是单任务的甲基化数据的特点都是</a:t>
            </a:r>
            <a:r>
              <a:rPr lang="zh-CN" altLang="en-US" u="sng" dirty="0">
                <a:latin typeface="Times New Roman" panose="02020603050405020304" pitchFamily="18" charset="0"/>
                <a:cs typeface="Times New Roman" panose="02020603050405020304" pitchFamily="18" charset="0"/>
              </a:rPr>
              <a:t>高维度而少样本</a:t>
            </a:r>
            <a:r>
              <a:rPr lang="zh-CN" altLang="en-US" dirty="0">
                <a:latin typeface="Times New Roman" panose="02020603050405020304" pitchFamily="18" charset="0"/>
                <a:cs typeface="Times New Roman" panose="02020603050405020304" pitchFamily="18" charset="0"/>
              </a:rPr>
              <a:t>，因此很大程度上会</a:t>
            </a:r>
            <a:r>
              <a:rPr lang="zh-CN" altLang="en-US" u="sng" dirty="0">
                <a:latin typeface="Times New Roman" panose="02020603050405020304" pitchFamily="18" charset="0"/>
                <a:cs typeface="Times New Roman" panose="02020603050405020304" pitchFamily="18" charset="0"/>
              </a:rPr>
              <a:t>过拟合。 </a:t>
            </a:r>
          </a:p>
          <a:p>
            <a:r>
              <a:rPr lang="zh-CN" altLang="en-US" dirty="0">
                <a:latin typeface="Times New Roman" panose="02020603050405020304" pitchFamily="18" charset="0"/>
                <a:cs typeface="Times New Roman" panose="02020603050405020304" pitchFamily="18" charset="0"/>
              </a:rPr>
              <a:t>很少有研究说 建立甲基化</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基因</a:t>
            </a:r>
            <a:r>
              <a:rPr lang="en-US" altLang="zh-CN" dirty="0">
                <a:latin typeface="Times New Roman" panose="02020603050405020304" pitchFamily="18" charset="0"/>
                <a:cs typeface="Times New Roman" panose="02020603050405020304" pitchFamily="18" charset="0"/>
              </a:rPr>
              <a:t>-pathway</a:t>
            </a:r>
            <a:r>
              <a:rPr lang="zh-CN" altLang="en-US" dirty="0">
                <a:latin typeface="Times New Roman" panose="02020603050405020304" pitchFamily="18" charset="0"/>
                <a:cs typeface="Times New Roman" panose="02020603050405020304" pitchFamily="18" charset="0"/>
              </a:rPr>
              <a:t>的关系模型，从而可以对新的表型数据集进行分析 </a:t>
            </a:r>
          </a:p>
          <a:p>
            <a:r>
              <a:rPr lang="zh-CN" altLang="en-US" dirty="0">
                <a:latin typeface="Times New Roman" panose="02020603050405020304" pitchFamily="18" charset="0"/>
                <a:cs typeface="Times New Roman" panose="02020603050405020304" pitchFamily="18" charset="0"/>
              </a:rPr>
              <a:t>目前的</a:t>
            </a:r>
            <a:r>
              <a:rPr lang="en-US" altLang="zh-CN" dirty="0">
                <a:latin typeface="Times New Roman" panose="02020603050405020304" pitchFamily="18" charset="0"/>
                <a:cs typeface="Times New Roman" panose="02020603050405020304" pitchFamily="18" charset="0"/>
              </a:rPr>
              <a:t>SOTA</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ReGear</a:t>
            </a:r>
            <a:r>
              <a:rPr lang="zh-CN" altLang="en-US" dirty="0">
                <a:latin typeface="Times New Roman" panose="02020603050405020304" pitchFamily="18" charset="0"/>
                <a:cs typeface="Times New Roman" panose="02020603050405020304" pitchFamily="18" charset="0"/>
              </a:rPr>
              <a:t>只是从线性</a:t>
            </a:r>
            <a:r>
              <a:rPr lang="zh-CN" altLang="en-US" u="sng" dirty="0">
                <a:latin typeface="Times New Roman" panose="02020603050405020304" pitchFamily="18" charset="0"/>
                <a:cs typeface="Times New Roman" panose="02020603050405020304" pitchFamily="18" charset="0"/>
              </a:rPr>
              <a:t>单</a:t>
            </a:r>
            <a:r>
              <a:rPr lang="zh-CN" altLang="en-US" u="sng" dirty="0" smtClean="0">
                <a:latin typeface="Times New Roman" panose="02020603050405020304" pitchFamily="18" charset="0"/>
                <a:cs typeface="Times New Roman" panose="02020603050405020304" pitchFamily="18" charset="0"/>
              </a:rPr>
              <a:t>任务，一个数据集</a:t>
            </a:r>
            <a:r>
              <a:rPr lang="zh-CN" altLang="en-US" dirty="0" smtClean="0">
                <a:latin typeface="Times New Roman" panose="02020603050405020304" pitchFamily="18" charset="0"/>
                <a:cs typeface="Times New Roman" panose="02020603050405020304" pitchFamily="18" charset="0"/>
              </a:rPr>
              <a:t>层面</a:t>
            </a:r>
            <a:r>
              <a:rPr lang="zh-CN" altLang="en-US" dirty="0">
                <a:latin typeface="Times New Roman" panose="02020603050405020304" pitchFamily="18" charset="0"/>
                <a:cs typeface="Times New Roman" panose="02020603050405020304" pitchFamily="18" charset="0"/>
              </a:rPr>
              <a:t>去解释甲基化与基因的关系 </a:t>
            </a:r>
            <a:r>
              <a:rPr lang="zh-CN" altLang="en-US" dirty="0" smtClean="0">
                <a:latin typeface="Times New Roman" panose="02020603050405020304" pitchFamily="18" charset="0"/>
                <a:cs typeface="Times New Roman" panose="02020603050405020304" pitchFamily="18" charset="0"/>
              </a:rPr>
              <a:t>，这样就很难迁移，</a:t>
            </a:r>
            <a:r>
              <a:rPr lang="en-US" altLang="zh-CN" dirty="0" err="1" smtClean="0">
                <a:latin typeface="Times New Roman" panose="02020603050405020304" pitchFamily="18" charset="0"/>
                <a:cs typeface="Times New Roman" panose="02020603050405020304" pitchFamily="18" charset="0"/>
              </a:rPr>
              <a:t>ReGear</a:t>
            </a:r>
            <a:r>
              <a:rPr lang="zh-CN" altLang="en-US" dirty="0" smtClean="0">
                <a:latin typeface="Times New Roman" panose="02020603050405020304" pitchFamily="18" charset="0"/>
                <a:cs typeface="Times New Roman" panose="02020603050405020304" pitchFamily="18" charset="0"/>
              </a:rPr>
              <a:t>，单任务层面迁移，</a:t>
            </a:r>
            <a:r>
              <a:rPr lang="en-US" altLang="zh-CN" dirty="0" smtClean="0">
                <a:latin typeface="Times New Roman" panose="02020603050405020304" pitchFamily="18" charset="0"/>
                <a:cs typeface="Times New Roman" panose="02020603050405020304" pitchFamily="18" charset="0"/>
              </a:rPr>
              <a:t>methylation-&gt;gene</a:t>
            </a:r>
            <a:r>
              <a:rPr lang="zh-CN" altLang="en-US" dirty="0" smtClean="0">
                <a:latin typeface="Times New Roman" panose="02020603050405020304" pitchFamily="18" charset="0"/>
                <a:cs typeface="Times New Roman" panose="02020603050405020304" pitchFamily="18" charset="0"/>
              </a:rPr>
              <a:t>，没有考虑</a:t>
            </a:r>
            <a:r>
              <a:rPr lang="en-US" altLang="zh-CN" dirty="0" smtClean="0">
                <a:latin typeface="Times New Roman" panose="02020603050405020304" pitchFamily="18" charset="0"/>
                <a:cs typeface="Times New Roman" panose="02020603050405020304" pitchFamily="18" charset="0"/>
              </a:rPr>
              <a:t>pathway</a:t>
            </a:r>
            <a:r>
              <a:rPr lang="zh-CN" altLang="en-US" dirty="0" smtClean="0">
                <a:latin typeface="Times New Roman" panose="02020603050405020304" pitchFamily="18" charset="0"/>
                <a:cs typeface="Times New Roman" panose="02020603050405020304" pitchFamily="18" charset="0"/>
              </a:rPr>
              <a:t>的信息。主要问题：不可解释不可</a:t>
            </a:r>
            <a:r>
              <a:rPr lang="en-US" altLang="zh-CN" dirty="0" smtClean="0">
                <a:latin typeface="Times New Roman" panose="02020603050405020304" pitchFamily="18" charset="0"/>
                <a:cs typeface="Times New Roman" panose="02020603050405020304" pitchFamily="18" charset="0"/>
              </a:rPr>
              <a:t>transfer</a:t>
            </a:r>
            <a:r>
              <a:rPr lang="zh-CN" altLang="en-US" dirty="0" smtClean="0">
                <a:latin typeface="Times New Roman" panose="02020603050405020304" pitchFamily="18" charset="0"/>
                <a:cs typeface="Times New Roman" panose="02020603050405020304" pitchFamily="18" charset="0"/>
              </a:rPr>
              <a:t>，高维，单任务</a:t>
            </a:r>
            <a:endParaRPr lang="en-US" altLang="zh-CN" dirty="0">
              <a:latin typeface="Times New Roman" panose="02020603050405020304" pitchFamily="18" charset="0"/>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5C8513A6-9D7A-4156-A077-4AB424A110EC}" type="slidenum">
              <a:rPr lang="zh-CN" altLang="en-US" smtClean="0"/>
              <a:t>5</a:t>
            </a:fld>
            <a:endParaRPr lang="zh-CN" altLang="en-US"/>
          </a:p>
        </p:txBody>
      </p:sp>
    </p:spTree>
    <p:extLst>
      <p:ext uri="{BB962C8B-B14F-4D97-AF65-F5344CB8AC3E}">
        <p14:creationId xmlns:p14="http://schemas.microsoft.com/office/powerpoint/2010/main" val="548215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anose="02020603050405020304" pitchFamily="18" charset="0"/>
                <a:cs typeface="Times New Roman" panose="02020603050405020304" pitchFamily="18" charset="0"/>
              </a:rPr>
              <a:t>因此探寻高维空间中甲基化特征的可解释生物共性非常重要 </a:t>
            </a:r>
          </a:p>
          <a:p>
            <a:endParaRPr lang="zh-CN" altLang="en-US" dirty="0"/>
          </a:p>
        </p:txBody>
      </p:sp>
      <p:sp>
        <p:nvSpPr>
          <p:cNvPr id="4" name="灯片编号占位符 3"/>
          <p:cNvSpPr>
            <a:spLocks noGrp="1"/>
          </p:cNvSpPr>
          <p:nvPr>
            <p:ph type="sldNum" sz="quarter" idx="10"/>
          </p:nvPr>
        </p:nvSpPr>
        <p:spPr/>
        <p:txBody>
          <a:bodyPr/>
          <a:lstStyle/>
          <a:p>
            <a:fld id="{5C8513A6-9D7A-4156-A077-4AB424A110EC}" type="slidenum">
              <a:rPr lang="zh-CN" altLang="en-US" smtClean="0"/>
              <a:t>7</a:t>
            </a:fld>
            <a:endParaRPr lang="zh-CN" altLang="en-US"/>
          </a:p>
        </p:txBody>
      </p:sp>
    </p:spTree>
    <p:extLst>
      <p:ext uri="{BB962C8B-B14F-4D97-AF65-F5344CB8AC3E}">
        <p14:creationId xmlns:p14="http://schemas.microsoft.com/office/powerpoint/2010/main" val="242567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Times New Roman" panose="02020603050405020304" pitchFamily="18" charset="0"/>
                <a:cs typeface="Times New Roman" panose="02020603050405020304" pitchFamily="18" charset="0"/>
              </a:rPr>
              <a:t>基于多任务学习的可解释的自动编码器去解释甲基化组学的表观遗传问题 </a:t>
            </a:r>
          </a:p>
          <a:p>
            <a:r>
              <a:rPr lang="zh-CN" altLang="en-US" dirty="0">
                <a:latin typeface="Times New Roman" panose="02020603050405020304" pitchFamily="18" charset="0"/>
                <a:cs typeface="Times New Roman" panose="02020603050405020304" pitchFamily="18" charset="0"/>
              </a:rPr>
              <a:t>高维低样本的数据集并不能很好的找到表观遗传的生物共性，因此我们建立了一个基于多任务学习，使用</a:t>
            </a:r>
            <a:r>
              <a:rPr lang="en-US" altLang="zh-CN" dirty="0" err="1">
                <a:latin typeface="Times New Roman" panose="02020603050405020304" pitchFamily="18" charset="0"/>
                <a:cs typeface="Times New Roman" panose="02020603050405020304" pitchFamily="18" charset="0"/>
              </a:rPr>
              <a:t>Autoencoder</a:t>
            </a:r>
            <a:r>
              <a:rPr lang="zh-CN" altLang="en-US" dirty="0">
                <a:latin typeface="Times New Roman" panose="02020603050405020304" pitchFamily="18" charset="0"/>
                <a:cs typeface="Times New Roman" panose="02020603050405020304" pitchFamily="18" charset="0"/>
              </a:rPr>
              <a:t>的可解释的神经网络，去揭示表观遗传和基因组，基本功能的关系。 </a:t>
            </a:r>
          </a:p>
          <a:p>
            <a:endParaRPr lang="zh-CN" altLang="en-US" dirty="0"/>
          </a:p>
        </p:txBody>
      </p:sp>
      <p:sp>
        <p:nvSpPr>
          <p:cNvPr id="4" name="灯片编号占位符 3"/>
          <p:cNvSpPr>
            <a:spLocks noGrp="1"/>
          </p:cNvSpPr>
          <p:nvPr>
            <p:ph type="sldNum" sz="quarter" idx="10"/>
          </p:nvPr>
        </p:nvSpPr>
        <p:spPr/>
        <p:txBody>
          <a:bodyPr/>
          <a:lstStyle/>
          <a:p>
            <a:fld id="{5C8513A6-9D7A-4156-A077-4AB424A110EC}" type="slidenum">
              <a:rPr lang="zh-CN" altLang="en-US" smtClean="0"/>
              <a:t>8</a:t>
            </a:fld>
            <a:endParaRPr lang="zh-CN" altLang="en-US"/>
          </a:p>
        </p:txBody>
      </p:sp>
    </p:spTree>
    <p:extLst>
      <p:ext uri="{BB962C8B-B14F-4D97-AF65-F5344CB8AC3E}">
        <p14:creationId xmlns:p14="http://schemas.microsoft.com/office/powerpoint/2010/main" val="416774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Result </a:t>
            </a:r>
          </a:p>
          <a:p>
            <a:r>
              <a:rPr lang="en-US" altLang="zh-CN" b="1" dirty="0"/>
              <a:t>Overview of </a:t>
            </a:r>
            <a:r>
              <a:rPr lang="en-US" altLang="zh-CN" b="1" dirty="0" err="1"/>
              <a:t>MeiNN</a:t>
            </a:r>
            <a:r>
              <a:rPr lang="en-US" altLang="zh-CN" b="1" dirty="0"/>
              <a:t> </a:t>
            </a:r>
          </a:p>
          <a:p>
            <a:r>
              <a:rPr lang="en-US" altLang="zh-CN" dirty="0" err="1"/>
              <a:t>MeiNN</a:t>
            </a:r>
            <a:r>
              <a:rPr lang="zh-CN" altLang="en-US" dirty="0"/>
              <a:t>整体的结构 </a:t>
            </a:r>
          </a:p>
          <a:p>
            <a:r>
              <a:rPr lang="zh-CN" altLang="en-US" dirty="0"/>
              <a:t>隐空间中各类疾病的细胞的聚类情况 </a:t>
            </a:r>
          </a:p>
          <a:p>
            <a:r>
              <a:rPr lang="zh-CN" altLang="en-US" dirty="0"/>
              <a:t>多任务机器学习提高了的分类任务的准确率 </a:t>
            </a:r>
          </a:p>
          <a:p>
            <a:r>
              <a:rPr lang="en-US" altLang="zh-CN" b="1" dirty="0" err="1"/>
              <a:t>MeiNN</a:t>
            </a:r>
            <a:r>
              <a:rPr lang="zh-CN" altLang="en-US" b="1" dirty="0"/>
              <a:t>能够检测到 多疾病之间共同的</a:t>
            </a:r>
            <a:r>
              <a:rPr lang="en-US" altLang="zh-CN" b="1" dirty="0"/>
              <a:t>embedding</a:t>
            </a:r>
            <a:r>
              <a:rPr lang="zh-CN" altLang="en-US" b="1" dirty="0"/>
              <a:t>特征 </a:t>
            </a:r>
          </a:p>
          <a:p>
            <a:r>
              <a:rPr lang="zh-CN" altLang="en-US" dirty="0"/>
              <a:t>从多疾病角度 </a:t>
            </a:r>
            <a:r>
              <a:rPr lang="en-US" altLang="zh-CN" dirty="0" err="1"/>
              <a:t>MeiNN</a:t>
            </a:r>
            <a:r>
              <a:rPr lang="zh-CN" altLang="en-US" dirty="0"/>
              <a:t>能够检测到各个疾病之间联合的</a:t>
            </a:r>
            <a:r>
              <a:rPr lang="en-US" altLang="zh-CN" dirty="0" err="1"/>
              <a:t>emdding</a:t>
            </a:r>
            <a:r>
              <a:rPr lang="zh-CN" altLang="en-US" dirty="0"/>
              <a:t>特征 </a:t>
            </a:r>
          </a:p>
          <a:p>
            <a:r>
              <a:rPr lang="en-US" altLang="zh-CN" dirty="0" err="1"/>
              <a:t>MeiNN</a:t>
            </a:r>
            <a:r>
              <a:rPr lang="zh-CN" altLang="en-US" dirty="0"/>
              <a:t>可以用没有被训练过的表型新的数据集进行解释 </a:t>
            </a:r>
          </a:p>
          <a:p>
            <a:r>
              <a:rPr lang="zh-CN" altLang="en-US" b="1" dirty="0"/>
              <a:t>可解释的</a:t>
            </a:r>
            <a:r>
              <a:rPr lang="en-US" altLang="zh-CN" b="1" dirty="0" err="1"/>
              <a:t>MeiNN</a:t>
            </a:r>
            <a:r>
              <a:rPr lang="zh-CN" altLang="en-US" b="1" dirty="0"/>
              <a:t>的</a:t>
            </a:r>
            <a:r>
              <a:rPr lang="en-US" altLang="zh-CN" b="1" dirty="0"/>
              <a:t>pathway-</a:t>
            </a:r>
            <a:r>
              <a:rPr lang="zh-CN" altLang="en-US" b="1" dirty="0"/>
              <a:t>基因</a:t>
            </a:r>
            <a:r>
              <a:rPr lang="en-US" altLang="zh-CN" b="1" dirty="0"/>
              <a:t>-</a:t>
            </a:r>
            <a:r>
              <a:rPr lang="zh-CN" altLang="en-US" b="1" dirty="0"/>
              <a:t>位点特征关系神经网络 </a:t>
            </a:r>
          </a:p>
          <a:p>
            <a:r>
              <a:rPr lang="en-US" altLang="zh-CN" dirty="0" err="1"/>
              <a:t>MeiNN</a:t>
            </a:r>
            <a:r>
              <a:rPr lang="zh-CN" altLang="en-US" dirty="0"/>
              <a:t>的</a:t>
            </a:r>
            <a:r>
              <a:rPr lang="en-US" altLang="zh-CN" dirty="0"/>
              <a:t>pathway </a:t>
            </a:r>
            <a:r>
              <a:rPr lang="zh-CN" altLang="en-US" dirty="0"/>
              <a:t>基因 位点之间的可解释特征 </a:t>
            </a:r>
          </a:p>
          <a:p>
            <a:r>
              <a:rPr lang="en-US" altLang="zh-CN" b="1" dirty="0" err="1"/>
              <a:t>MeiNN</a:t>
            </a:r>
            <a:r>
              <a:rPr lang="zh-CN" altLang="en-US" b="1" dirty="0"/>
              <a:t>发现了新的</a:t>
            </a:r>
            <a:r>
              <a:rPr lang="en-US" altLang="zh-CN" b="1" dirty="0"/>
              <a:t>pathway</a:t>
            </a:r>
            <a:r>
              <a:rPr lang="zh-CN" altLang="en-US" b="1" dirty="0"/>
              <a:t>和基因的对应关系 </a:t>
            </a:r>
          </a:p>
          <a:p>
            <a:r>
              <a:rPr lang="zh-CN" altLang="en-US" dirty="0"/>
              <a:t>针对一些疾病，</a:t>
            </a:r>
            <a:r>
              <a:rPr lang="en-US" altLang="zh-CN" dirty="0" err="1"/>
              <a:t>MeiNN</a:t>
            </a:r>
            <a:r>
              <a:rPr lang="zh-CN" altLang="en-US" dirty="0"/>
              <a:t>发现了新的</a:t>
            </a:r>
            <a:r>
              <a:rPr lang="en-US" altLang="zh-CN" dirty="0"/>
              <a:t>pathway</a:t>
            </a:r>
            <a:r>
              <a:rPr lang="zh-CN" altLang="en-US" dirty="0"/>
              <a:t>和基因的关系，证明某些基因可能是对某些疾病的表达有着重要的关系 </a:t>
            </a:r>
          </a:p>
          <a:p>
            <a:r>
              <a:rPr lang="en-US" altLang="zh-CN" b="1" dirty="0"/>
              <a:t>Method</a:t>
            </a:r>
          </a:p>
          <a:p>
            <a:endParaRPr lang="zh-CN" altLang="en-US" dirty="0"/>
          </a:p>
        </p:txBody>
      </p:sp>
      <p:sp>
        <p:nvSpPr>
          <p:cNvPr id="4" name="灯片编号占位符 3"/>
          <p:cNvSpPr>
            <a:spLocks noGrp="1"/>
          </p:cNvSpPr>
          <p:nvPr>
            <p:ph type="sldNum" sz="quarter" idx="10"/>
          </p:nvPr>
        </p:nvSpPr>
        <p:spPr/>
        <p:txBody>
          <a:bodyPr/>
          <a:lstStyle/>
          <a:p>
            <a:fld id="{5C8513A6-9D7A-4156-A077-4AB424A110EC}" type="slidenum">
              <a:rPr lang="zh-CN" altLang="en-US" smtClean="0"/>
              <a:t>10</a:t>
            </a:fld>
            <a:endParaRPr lang="zh-CN" altLang="en-US"/>
          </a:p>
        </p:txBody>
      </p:sp>
    </p:spTree>
    <p:extLst>
      <p:ext uri="{BB962C8B-B14F-4D97-AF65-F5344CB8AC3E}">
        <p14:creationId xmlns:p14="http://schemas.microsoft.com/office/powerpoint/2010/main" val="120085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MeiNN</a:t>
            </a:r>
            <a:r>
              <a:rPr lang="zh-CN" altLang="en-US" dirty="0"/>
              <a:t>整体的结构 </a:t>
            </a:r>
          </a:p>
          <a:p>
            <a:r>
              <a:rPr lang="zh-CN" altLang="en-US" dirty="0"/>
              <a:t>隐空间中各类疾病的细胞的聚类情况 </a:t>
            </a:r>
          </a:p>
          <a:p>
            <a:r>
              <a:rPr lang="zh-CN" altLang="en-US" dirty="0"/>
              <a:t>多任务机器学习提高了的分类任务的准确率 </a:t>
            </a:r>
          </a:p>
          <a:p>
            <a:endParaRPr lang="zh-CN" altLang="en-US" dirty="0"/>
          </a:p>
        </p:txBody>
      </p:sp>
      <p:sp>
        <p:nvSpPr>
          <p:cNvPr id="4" name="灯片编号占位符 3"/>
          <p:cNvSpPr>
            <a:spLocks noGrp="1"/>
          </p:cNvSpPr>
          <p:nvPr>
            <p:ph type="sldNum" sz="quarter" idx="10"/>
          </p:nvPr>
        </p:nvSpPr>
        <p:spPr/>
        <p:txBody>
          <a:bodyPr/>
          <a:lstStyle/>
          <a:p>
            <a:fld id="{5C8513A6-9D7A-4156-A077-4AB424A110EC}" type="slidenum">
              <a:rPr lang="zh-CN" altLang="en-US" smtClean="0"/>
              <a:t>11</a:t>
            </a:fld>
            <a:endParaRPr lang="zh-CN" altLang="en-US"/>
          </a:p>
        </p:txBody>
      </p:sp>
    </p:spTree>
    <p:extLst>
      <p:ext uri="{BB962C8B-B14F-4D97-AF65-F5344CB8AC3E}">
        <p14:creationId xmlns:p14="http://schemas.microsoft.com/office/powerpoint/2010/main" val="248559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err="1"/>
              <a:t>MeiNN</a:t>
            </a:r>
            <a:r>
              <a:rPr lang="zh-CN" altLang="en-US" b="1" dirty="0"/>
              <a:t>能够检测到 多疾病之间共同的</a:t>
            </a:r>
            <a:r>
              <a:rPr lang="en-US" altLang="zh-CN" b="1" dirty="0"/>
              <a:t>embedding</a:t>
            </a:r>
            <a:r>
              <a:rPr lang="zh-CN" altLang="en-US" b="1" dirty="0"/>
              <a:t>特征 </a:t>
            </a:r>
          </a:p>
          <a:p>
            <a:r>
              <a:rPr lang="zh-CN" altLang="en-US" dirty="0"/>
              <a:t>从多疾病角度 </a:t>
            </a:r>
            <a:r>
              <a:rPr lang="en-US" altLang="zh-CN" dirty="0" err="1"/>
              <a:t>MeiNN</a:t>
            </a:r>
            <a:r>
              <a:rPr lang="zh-CN" altLang="en-US" dirty="0"/>
              <a:t>能够检测到各个疾病之间联合的</a:t>
            </a:r>
            <a:r>
              <a:rPr lang="en-US" altLang="zh-CN" dirty="0" err="1"/>
              <a:t>emdding</a:t>
            </a:r>
            <a:r>
              <a:rPr lang="zh-CN" altLang="en-US" dirty="0"/>
              <a:t>特征 </a:t>
            </a:r>
          </a:p>
          <a:p>
            <a:r>
              <a:rPr lang="en-US" altLang="zh-CN" dirty="0" err="1"/>
              <a:t>MeiNN</a:t>
            </a:r>
            <a:r>
              <a:rPr lang="zh-CN" altLang="en-US" dirty="0"/>
              <a:t>可以用没有被训练过的表型新的数据集进行解释 </a:t>
            </a:r>
          </a:p>
        </p:txBody>
      </p:sp>
      <p:sp>
        <p:nvSpPr>
          <p:cNvPr id="4" name="灯片编号占位符 3"/>
          <p:cNvSpPr>
            <a:spLocks noGrp="1"/>
          </p:cNvSpPr>
          <p:nvPr>
            <p:ph type="sldNum" sz="quarter" idx="10"/>
          </p:nvPr>
        </p:nvSpPr>
        <p:spPr/>
        <p:txBody>
          <a:bodyPr/>
          <a:lstStyle/>
          <a:p>
            <a:fld id="{5C8513A6-9D7A-4156-A077-4AB424A110EC}" type="slidenum">
              <a:rPr lang="zh-CN" altLang="en-US" smtClean="0"/>
              <a:t>27</a:t>
            </a:fld>
            <a:endParaRPr lang="zh-CN" altLang="en-US"/>
          </a:p>
        </p:txBody>
      </p:sp>
    </p:spTree>
    <p:extLst>
      <p:ext uri="{BB962C8B-B14F-4D97-AF65-F5344CB8AC3E}">
        <p14:creationId xmlns:p14="http://schemas.microsoft.com/office/powerpoint/2010/main" val="1541843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可解释的</a:t>
            </a:r>
            <a:r>
              <a:rPr lang="en-US" altLang="zh-CN" b="1" dirty="0" err="1"/>
              <a:t>MeiNN</a:t>
            </a:r>
            <a:r>
              <a:rPr lang="zh-CN" altLang="en-US" b="1" dirty="0"/>
              <a:t>的</a:t>
            </a:r>
            <a:r>
              <a:rPr lang="en-US" altLang="zh-CN" b="1" dirty="0"/>
              <a:t>pathway-</a:t>
            </a:r>
            <a:r>
              <a:rPr lang="zh-CN" altLang="en-US" b="1" dirty="0"/>
              <a:t>基因</a:t>
            </a:r>
            <a:r>
              <a:rPr lang="en-US" altLang="zh-CN" b="1" dirty="0"/>
              <a:t>-</a:t>
            </a:r>
            <a:r>
              <a:rPr lang="zh-CN" altLang="en-US" b="1" dirty="0"/>
              <a:t>位点特征关系神经网络 </a:t>
            </a:r>
          </a:p>
          <a:p>
            <a:r>
              <a:rPr lang="en-US" altLang="zh-CN" dirty="0" err="1"/>
              <a:t>MeiNN</a:t>
            </a:r>
            <a:r>
              <a:rPr lang="zh-CN" altLang="en-US" dirty="0"/>
              <a:t>的</a:t>
            </a:r>
            <a:r>
              <a:rPr lang="en-US" altLang="zh-CN" dirty="0"/>
              <a:t>pathway </a:t>
            </a:r>
            <a:r>
              <a:rPr lang="zh-CN" altLang="en-US" dirty="0"/>
              <a:t>基因 位点之间的可解释特征 </a:t>
            </a:r>
          </a:p>
          <a:p>
            <a:endParaRPr lang="zh-CN" altLang="en-US" dirty="0"/>
          </a:p>
        </p:txBody>
      </p:sp>
      <p:sp>
        <p:nvSpPr>
          <p:cNvPr id="4" name="灯片编号占位符 3"/>
          <p:cNvSpPr>
            <a:spLocks noGrp="1"/>
          </p:cNvSpPr>
          <p:nvPr>
            <p:ph type="sldNum" sz="quarter" idx="10"/>
          </p:nvPr>
        </p:nvSpPr>
        <p:spPr/>
        <p:txBody>
          <a:bodyPr/>
          <a:lstStyle/>
          <a:p>
            <a:fld id="{5C8513A6-9D7A-4156-A077-4AB424A110EC}" type="slidenum">
              <a:rPr lang="zh-CN" altLang="en-US" smtClean="0"/>
              <a:t>37</a:t>
            </a:fld>
            <a:endParaRPr lang="zh-CN" altLang="en-US"/>
          </a:p>
        </p:txBody>
      </p:sp>
    </p:spTree>
    <p:extLst>
      <p:ext uri="{BB962C8B-B14F-4D97-AF65-F5344CB8AC3E}">
        <p14:creationId xmlns:p14="http://schemas.microsoft.com/office/powerpoint/2010/main" val="2507334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1F286A2-009C-4B4B-9689-1CA44A72CF53}"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84F9B4-C04D-47C8-99E4-0C455FCED444}" type="slidenum">
              <a:rPr lang="zh-CN" altLang="en-US" smtClean="0"/>
              <a:t>‹#›</a:t>
            </a:fld>
            <a:endParaRPr lang="zh-CN" altLang="en-US"/>
          </a:p>
        </p:txBody>
      </p:sp>
    </p:spTree>
    <p:extLst>
      <p:ext uri="{BB962C8B-B14F-4D97-AF65-F5344CB8AC3E}">
        <p14:creationId xmlns:p14="http://schemas.microsoft.com/office/powerpoint/2010/main" val="1141560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F286A2-009C-4B4B-9689-1CA44A72CF53}"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84F9B4-C04D-47C8-99E4-0C455FCED444}" type="slidenum">
              <a:rPr lang="zh-CN" altLang="en-US" smtClean="0"/>
              <a:t>‹#›</a:t>
            </a:fld>
            <a:endParaRPr lang="zh-CN" altLang="en-US"/>
          </a:p>
        </p:txBody>
      </p:sp>
    </p:spTree>
    <p:extLst>
      <p:ext uri="{BB962C8B-B14F-4D97-AF65-F5344CB8AC3E}">
        <p14:creationId xmlns:p14="http://schemas.microsoft.com/office/powerpoint/2010/main" val="2397405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F286A2-009C-4B4B-9689-1CA44A72CF53}"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84F9B4-C04D-47C8-99E4-0C455FCED444}" type="slidenum">
              <a:rPr lang="zh-CN" altLang="en-US" smtClean="0"/>
              <a:t>‹#›</a:t>
            </a:fld>
            <a:endParaRPr lang="zh-CN" altLang="en-US"/>
          </a:p>
        </p:txBody>
      </p:sp>
    </p:spTree>
    <p:extLst>
      <p:ext uri="{BB962C8B-B14F-4D97-AF65-F5344CB8AC3E}">
        <p14:creationId xmlns:p14="http://schemas.microsoft.com/office/powerpoint/2010/main" val="1404722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1F286A2-009C-4B4B-9689-1CA44A72CF53}"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84F9B4-C04D-47C8-99E4-0C455FCED444}" type="slidenum">
              <a:rPr lang="zh-CN" altLang="en-US" smtClean="0"/>
              <a:t>‹#›</a:t>
            </a:fld>
            <a:endParaRPr lang="zh-CN" altLang="en-US"/>
          </a:p>
        </p:txBody>
      </p:sp>
    </p:spTree>
    <p:extLst>
      <p:ext uri="{BB962C8B-B14F-4D97-AF65-F5344CB8AC3E}">
        <p14:creationId xmlns:p14="http://schemas.microsoft.com/office/powerpoint/2010/main" val="218998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1F286A2-009C-4B4B-9689-1CA44A72CF53}" type="datetimeFigureOut">
              <a:rPr lang="zh-CN" altLang="en-US" smtClean="0"/>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84F9B4-C04D-47C8-99E4-0C455FCED444}" type="slidenum">
              <a:rPr lang="zh-CN" altLang="en-US" smtClean="0"/>
              <a:t>‹#›</a:t>
            </a:fld>
            <a:endParaRPr lang="zh-CN" altLang="en-US"/>
          </a:p>
        </p:txBody>
      </p:sp>
    </p:spTree>
    <p:extLst>
      <p:ext uri="{BB962C8B-B14F-4D97-AF65-F5344CB8AC3E}">
        <p14:creationId xmlns:p14="http://schemas.microsoft.com/office/powerpoint/2010/main" val="29852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1F286A2-009C-4B4B-9689-1CA44A72CF53}" type="datetimeFigureOut">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84F9B4-C04D-47C8-99E4-0C455FCED444}" type="slidenum">
              <a:rPr lang="zh-CN" altLang="en-US" smtClean="0"/>
              <a:t>‹#›</a:t>
            </a:fld>
            <a:endParaRPr lang="zh-CN" altLang="en-US"/>
          </a:p>
        </p:txBody>
      </p:sp>
    </p:spTree>
    <p:extLst>
      <p:ext uri="{BB962C8B-B14F-4D97-AF65-F5344CB8AC3E}">
        <p14:creationId xmlns:p14="http://schemas.microsoft.com/office/powerpoint/2010/main" val="77911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1F286A2-009C-4B4B-9689-1CA44A72CF53}" type="datetimeFigureOut">
              <a:rPr lang="zh-CN" altLang="en-US" smtClean="0"/>
              <a:t>2022/3/18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84F9B4-C04D-47C8-99E4-0C455FCED444}" type="slidenum">
              <a:rPr lang="zh-CN" altLang="en-US" smtClean="0"/>
              <a:t>‹#›</a:t>
            </a:fld>
            <a:endParaRPr lang="zh-CN" altLang="en-US"/>
          </a:p>
        </p:txBody>
      </p:sp>
    </p:spTree>
    <p:extLst>
      <p:ext uri="{BB962C8B-B14F-4D97-AF65-F5344CB8AC3E}">
        <p14:creationId xmlns:p14="http://schemas.microsoft.com/office/powerpoint/2010/main" val="765503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1F286A2-009C-4B4B-9689-1CA44A72CF53}" type="datetimeFigureOut">
              <a:rPr lang="zh-CN" altLang="en-US" smtClean="0"/>
              <a:t>2022/3/18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84F9B4-C04D-47C8-99E4-0C455FCED444}" type="slidenum">
              <a:rPr lang="zh-CN" altLang="en-US" smtClean="0"/>
              <a:t>‹#›</a:t>
            </a:fld>
            <a:endParaRPr lang="zh-CN" altLang="en-US"/>
          </a:p>
        </p:txBody>
      </p:sp>
    </p:spTree>
    <p:extLst>
      <p:ext uri="{BB962C8B-B14F-4D97-AF65-F5344CB8AC3E}">
        <p14:creationId xmlns:p14="http://schemas.microsoft.com/office/powerpoint/2010/main" val="169518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F286A2-009C-4B4B-9689-1CA44A72CF53}" type="datetimeFigureOut">
              <a:rPr lang="zh-CN" altLang="en-US" smtClean="0"/>
              <a:t>2022/3/18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84F9B4-C04D-47C8-99E4-0C455FCED444}" type="slidenum">
              <a:rPr lang="zh-CN" altLang="en-US" smtClean="0"/>
              <a:t>‹#›</a:t>
            </a:fld>
            <a:endParaRPr lang="zh-CN" altLang="en-US"/>
          </a:p>
        </p:txBody>
      </p:sp>
    </p:spTree>
    <p:extLst>
      <p:ext uri="{BB962C8B-B14F-4D97-AF65-F5344CB8AC3E}">
        <p14:creationId xmlns:p14="http://schemas.microsoft.com/office/powerpoint/2010/main" val="1322212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F286A2-009C-4B4B-9689-1CA44A72CF53}" type="datetimeFigureOut">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84F9B4-C04D-47C8-99E4-0C455FCED444}" type="slidenum">
              <a:rPr lang="zh-CN" altLang="en-US" smtClean="0"/>
              <a:t>‹#›</a:t>
            </a:fld>
            <a:endParaRPr lang="zh-CN" altLang="en-US"/>
          </a:p>
        </p:txBody>
      </p:sp>
    </p:spTree>
    <p:extLst>
      <p:ext uri="{BB962C8B-B14F-4D97-AF65-F5344CB8AC3E}">
        <p14:creationId xmlns:p14="http://schemas.microsoft.com/office/powerpoint/2010/main" val="566169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1F286A2-009C-4B4B-9689-1CA44A72CF53}" type="datetimeFigureOut">
              <a:rPr lang="zh-CN" altLang="en-US" smtClean="0"/>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84F9B4-C04D-47C8-99E4-0C455FCED444}" type="slidenum">
              <a:rPr lang="zh-CN" altLang="en-US" smtClean="0"/>
              <a:t>‹#›</a:t>
            </a:fld>
            <a:endParaRPr lang="zh-CN" altLang="en-US"/>
          </a:p>
        </p:txBody>
      </p:sp>
    </p:spTree>
    <p:extLst>
      <p:ext uri="{BB962C8B-B14F-4D97-AF65-F5344CB8AC3E}">
        <p14:creationId xmlns:p14="http://schemas.microsoft.com/office/powerpoint/2010/main" val="299168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286A2-009C-4B4B-9689-1CA44A72CF53}" type="datetimeFigureOut">
              <a:rPr lang="zh-CN" altLang="en-US" smtClean="0"/>
              <a:t>2022/3/18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4F9B4-C04D-47C8-99E4-0C455FCED444}" type="slidenum">
              <a:rPr lang="zh-CN" altLang="en-US" smtClean="0"/>
              <a:t>‹#›</a:t>
            </a:fld>
            <a:endParaRPr lang="zh-CN" altLang="en-US"/>
          </a:p>
        </p:txBody>
      </p:sp>
    </p:spTree>
    <p:extLst>
      <p:ext uri="{BB962C8B-B14F-4D97-AF65-F5344CB8AC3E}">
        <p14:creationId xmlns:p14="http://schemas.microsoft.com/office/powerpoint/2010/main" val="3357791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dc.gov/genomics/disease/epigenetics.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whatisepigenetics.com/dna-methyla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lab-conrad/resVAE"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b="1" dirty="0" err="1">
                <a:cs typeface="Times New Roman" panose="02020603050405020304" pitchFamily="18" charset="0"/>
              </a:rPr>
              <a:t>MeiNN</a:t>
            </a:r>
            <a:r>
              <a:rPr lang="en-US" altLang="zh-CN" b="1" dirty="0">
                <a:cs typeface="Times New Roman" panose="02020603050405020304" pitchFamily="18" charset="0"/>
              </a:rPr>
              <a:t>: Methylation embedding interpretation neural network</a:t>
            </a:r>
            <a:endParaRPr lang="zh-CN" altLang="en-US" dirty="0"/>
          </a:p>
        </p:txBody>
      </p:sp>
      <p:sp>
        <p:nvSpPr>
          <p:cNvPr id="3" name="副标题 2"/>
          <p:cNvSpPr>
            <a:spLocks noGrp="1"/>
          </p:cNvSpPr>
          <p:nvPr>
            <p:ph type="subTitle" idx="1"/>
          </p:nvPr>
        </p:nvSpPr>
        <p:spPr/>
        <p:txBody>
          <a:bodyPr/>
          <a:lstStyle/>
          <a:p>
            <a:r>
              <a:rPr lang="en-US" altLang="zh-CN" dirty="0" err="1"/>
              <a:t>Jinpu</a:t>
            </a:r>
            <a:r>
              <a:rPr lang="en-US" altLang="zh-CN" dirty="0"/>
              <a:t> Cai , </a:t>
            </a:r>
            <a:r>
              <a:rPr lang="en-US" altLang="zh-CN" dirty="0" err="1"/>
              <a:t>Pengcheng</a:t>
            </a:r>
            <a:r>
              <a:rPr lang="en-US" altLang="zh-CN" dirty="0"/>
              <a:t> Xu, </a:t>
            </a:r>
            <a:r>
              <a:rPr lang="en-US" altLang="zh-CN" dirty="0" err="1"/>
              <a:t>Yulin</a:t>
            </a:r>
            <a:r>
              <a:rPr lang="en-US" altLang="zh-CN" dirty="0"/>
              <a:t> Gao, </a:t>
            </a:r>
            <a:r>
              <a:rPr lang="en-US" altLang="zh-CN" dirty="0" err="1"/>
              <a:t>Ziqi</a:t>
            </a:r>
            <a:r>
              <a:rPr lang="en-US" altLang="zh-CN" dirty="0"/>
              <a:t> Rong</a:t>
            </a:r>
          </a:p>
          <a:p>
            <a:r>
              <a:rPr lang="en-US" altLang="zh-CN" dirty="0"/>
              <a:t>Advisor: </a:t>
            </a:r>
            <a:r>
              <a:rPr lang="en-US" altLang="zh-CN" dirty="0" err="1"/>
              <a:t>Hongyi</a:t>
            </a:r>
            <a:r>
              <a:rPr lang="en-US" altLang="zh-CN" dirty="0"/>
              <a:t> Xin</a:t>
            </a:r>
          </a:p>
          <a:p>
            <a:r>
              <a:rPr lang="en-US" altLang="zh-CN" dirty="0"/>
              <a:t>2022/3/18</a:t>
            </a:r>
          </a:p>
          <a:p>
            <a:endParaRPr lang="zh-CN" altLang="en-US" dirty="0"/>
          </a:p>
        </p:txBody>
      </p:sp>
    </p:spTree>
    <p:extLst>
      <p:ext uri="{BB962C8B-B14F-4D97-AF65-F5344CB8AC3E}">
        <p14:creationId xmlns:p14="http://schemas.microsoft.com/office/powerpoint/2010/main" val="781947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Result</a:t>
            </a:r>
            <a:endParaRPr lang="zh-CN" altLang="en-US" dirty="0"/>
          </a:p>
        </p:txBody>
      </p:sp>
      <p:sp>
        <p:nvSpPr>
          <p:cNvPr id="3" name="内容占位符 2"/>
          <p:cNvSpPr>
            <a:spLocks noGrp="1"/>
          </p:cNvSpPr>
          <p:nvPr>
            <p:ph idx="1"/>
          </p:nvPr>
        </p:nvSpPr>
        <p:spPr>
          <a:xfrm>
            <a:off x="838201" y="1902898"/>
            <a:ext cx="10276268" cy="4351338"/>
          </a:xfrm>
        </p:spPr>
        <p:txBody>
          <a:bodyPr>
            <a:normAutofit/>
          </a:bodyPr>
          <a:lstStyle/>
          <a:p>
            <a:r>
              <a:rPr lang="en-US" altLang="zh-CN" sz="2400" dirty="0"/>
              <a:t>Overview of </a:t>
            </a:r>
            <a:r>
              <a:rPr lang="en-US" altLang="zh-CN" sz="2400" dirty="0" err="1"/>
              <a:t>MeiNN</a:t>
            </a:r>
            <a:r>
              <a:rPr lang="en-US" altLang="zh-CN" sz="2400" dirty="0"/>
              <a:t> </a:t>
            </a:r>
          </a:p>
          <a:p>
            <a:r>
              <a:rPr lang="en-US" altLang="zh-CN" sz="2400" dirty="0" err="1"/>
              <a:t>MeiNN</a:t>
            </a:r>
            <a:r>
              <a:rPr lang="en-US" altLang="zh-CN" sz="2400" dirty="0"/>
              <a:t> is able to detect common embedding features among multiple diseases</a:t>
            </a:r>
          </a:p>
          <a:p>
            <a:r>
              <a:rPr lang="en-US" altLang="zh-CN" sz="2400" dirty="0"/>
              <a:t>Interpretable Pathway-Gene-Site Feature Relational Neural Network for </a:t>
            </a:r>
            <a:r>
              <a:rPr lang="en-US" altLang="zh-CN" sz="2400" dirty="0" err="1"/>
              <a:t>MeiNN</a:t>
            </a:r>
            <a:endParaRPr lang="en-US" altLang="zh-CN" sz="2400" dirty="0"/>
          </a:p>
          <a:p>
            <a:r>
              <a:rPr lang="en-US" altLang="zh-CN" sz="2400" dirty="0" err="1"/>
              <a:t>MeiNN</a:t>
            </a:r>
            <a:r>
              <a:rPr lang="en-US" altLang="zh-CN" sz="2400" dirty="0"/>
              <a:t> discovered new pathways and genetic correspondences </a:t>
            </a:r>
          </a:p>
          <a:p>
            <a:endParaRPr lang="zh-CN" altLang="en-US" dirty="0">
              <a:latin typeface="+mj-lt"/>
            </a:endParaRPr>
          </a:p>
        </p:txBody>
      </p:sp>
    </p:spTree>
    <p:extLst>
      <p:ext uri="{BB962C8B-B14F-4D97-AF65-F5344CB8AC3E}">
        <p14:creationId xmlns:p14="http://schemas.microsoft.com/office/powerpoint/2010/main" val="27101571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Overview of </a:t>
            </a:r>
            <a:r>
              <a:rPr lang="en-US" altLang="zh-CN" b="1" dirty="0" err="1"/>
              <a:t>MeiNN</a:t>
            </a:r>
            <a:r>
              <a:rPr lang="en-US" altLang="zh-CN" b="1" dirty="0"/>
              <a:t> </a:t>
            </a:r>
            <a:endParaRPr lang="zh-CN" altLang="en-US" dirty="0"/>
          </a:p>
        </p:txBody>
      </p:sp>
      <p:sp>
        <p:nvSpPr>
          <p:cNvPr id="3" name="内容占位符 2"/>
          <p:cNvSpPr>
            <a:spLocks noGrp="1"/>
          </p:cNvSpPr>
          <p:nvPr>
            <p:ph idx="1"/>
          </p:nvPr>
        </p:nvSpPr>
        <p:spPr/>
        <p:txBody>
          <a:bodyPr/>
          <a:lstStyle/>
          <a:p>
            <a:r>
              <a:rPr lang="en-US" altLang="zh-CN" dirty="0"/>
              <a:t>The overall structure of </a:t>
            </a:r>
            <a:r>
              <a:rPr lang="en-US" altLang="zh-CN" dirty="0" err="1"/>
              <a:t>MeiNN</a:t>
            </a:r>
            <a:endParaRPr lang="en-US" altLang="zh-CN" dirty="0"/>
          </a:p>
          <a:p>
            <a:pPr lvl="1"/>
            <a:r>
              <a:rPr lang="en-US" altLang="zh-CN" dirty="0"/>
              <a:t>Architecture and Training workflow</a:t>
            </a:r>
          </a:p>
          <a:p>
            <a:pPr lvl="1"/>
            <a:r>
              <a:rPr lang="en-US" altLang="zh-CN" dirty="0"/>
              <a:t>Code Implementation</a:t>
            </a:r>
          </a:p>
          <a:p>
            <a:pPr lvl="1"/>
            <a:r>
              <a:rPr lang="en-US" altLang="zh-CN" dirty="0"/>
              <a:t>Current results</a:t>
            </a:r>
          </a:p>
          <a:p>
            <a:pPr lvl="1"/>
            <a:r>
              <a:rPr lang="en-US" altLang="zh-CN" dirty="0"/>
              <a:t>Future design questions</a:t>
            </a:r>
          </a:p>
          <a:p>
            <a:r>
              <a:rPr lang="en-US" altLang="zh-CN" dirty="0"/>
              <a:t>Clustering of cells of various diseases in the latent space</a:t>
            </a:r>
          </a:p>
          <a:p>
            <a:r>
              <a:rPr lang="en-US" altLang="zh-CN" dirty="0"/>
              <a:t>Multitasking machine learning improves the accuracy of classification tasks</a:t>
            </a:r>
          </a:p>
          <a:p>
            <a:endParaRPr lang="zh-CN" altLang="en-US" dirty="0"/>
          </a:p>
        </p:txBody>
      </p:sp>
    </p:spTree>
    <p:extLst>
      <p:ext uri="{BB962C8B-B14F-4D97-AF65-F5344CB8AC3E}">
        <p14:creationId xmlns:p14="http://schemas.microsoft.com/office/powerpoint/2010/main" val="3555237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49" y="449702"/>
            <a:ext cx="11836917" cy="1325563"/>
          </a:xfrm>
        </p:spPr>
        <p:txBody>
          <a:bodyPr/>
          <a:lstStyle/>
          <a:p>
            <a:r>
              <a:rPr lang="en-US" altLang="zh-CN" b="1" dirty="0">
                <a:cs typeface="Times New Roman" panose="02020603050405020304" pitchFamily="18" charset="0"/>
              </a:rPr>
              <a:t>The overall structure of </a:t>
            </a:r>
            <a:r>
              <a:rPr lang="en-US" altLang="zh-CN" b="1" dirty="0" err="1">
                <a:cs typeface="Times New Roman" panose="02020603050405020304" pitchFamily="18" charset="0"/>
              </a:rPr>
              <a:t>MeiNN</a:t>
            </a:r>
            <a:r>
              <a:rPr lang="en-US" altLang="zh-CN" b="1" dirty="0">
                <a:cs typeface="Times New Roman" panose="02020603050405020304" pitchFamily="18" charset="0"/>
              </a:rPr>
              <a:t> (single dataset)</a:t>
            </a:r>
            <a:endParaRPr lang="zh-CN" altLang="en-US" b="1" dirty="0">
              <a:cs typeface="Times New Roman" panose="02020603050405020304" pitchFamily="18" charset="0"/>
            </a:endParaRPr>
          </a:p>
        </p:txBody>
      </p:sp>
      <p:sp>
        <p:nvSpPr>
          <p:cNvPr id="4" name="矩形 3"/>
          <p:cNvSpPr/>
          <p:nvPr/>
        </p:nvSpPr>
        <p:spPr>
          <a:xfrm>
            <a:off x="628649" y="1775265"/>
            <a:ext cx="9674449" cy="2246769"/>
          </a:xfrm>
          <a:prstGeom prst="rect">
            <a:avLst/>
          </a:prstGeom>
        </p:spPr>
        <p:txBody>
          <a:bodyPr wrap="square">
            <a:spAutoFit/>
          </a:bodyPr>
          <a:lstStyle/>
          <a:p>
            <a:pPr marL="285750" indent="-285750">
              <a:buFont typeface="Arial" panose="020B0604020202020204" pitchFamily="34" charset="0"/>
              <a:buChar char="•"/>
            </a:pPr>
            <a:r>
              <a:rPr lang="en-US" altLang="zh-CN" sz="2800" dirty="0"/>
              <a:t>The overall structure of </a:t>
            </a:r>
            <a:r>
              <a:rPr lang="en-US" altLang="zh-CN" sz="2800" dirty="0" err="1"/>
              <a:t>MeiNN</a:t>
            </a:r>
            <a:endParaRPr lang="en-US" altLang="zh-CN" sz="2800" dirty="0"/>
          </a:p>
          <a:p>
            <a:pPr marL="742950" lvl="1" indent="-285750">
              <a:buFont typeface="Arial" panose="020B0604020202020204" pitchFamily="34" charset="0"/>
              <a:buChar char="•"/>
            </a:pPr>
            <a:r>
              <a:rPr lang="en-US" altLang="zh-CN" sz="2800" dirty="0"/>
              <a:t>Architecture and Training workflow</a:t>
            </a:r>
          </a:p>
          <a:p>
            <a:pPr marL="742950" lvl="1" indent="-285750">
              <a:buFont typeface="Arial" panose="020B0604020202020204" pitchFamily="34" charset="0"/>
              <a:buChar char="•"/>
            </a:pPr>
            <a:r>
              <a:rPr lang="en-US" altLang="zh-CN" sz="2800" dirty="0">
                <a:solidFill>
                  <a:schemeClr val="bg2">
                    <a:lumMod val="75000"/>
                  </a:schemeClr>
                </a:solidFill>
              </a:rPr>
              <a:t>Code Implementation</a:t>
            </a:r>
          </a:p>
          <a:p>
            <a:pPr marL="742950" lvl="1" indent="-285750">
              <a:buFont typeface="Arial" panose="020B0604020202020204" pitchFamily="34" charset="0"/>
              <a:buChar char="•"/>
            </a:pPr>
            <a:r>
              <a:rPr lang="en-US" altLang="zh-CN" sz="2800" dirty="0">
                <a:solidFill>
                  <a:schemeClr val="bg2">
                    <a:lumMod val="75000"/>
                  </a:schemeClr>
                </a:solidFill>
              </a:rPr>
              <a:t>Current results</a:t>
            </a:r>
          </a:p>
          <a:p>
            <a:pPr marL="742950" lvl="1" indent="-285750">
              <a:buFont typeface="Arial" panose="020B0604020202020204" pitchFamily="34" charset="0"/>
              <a:buChar char="•"/>
            </a:pPr>
            <a:r>
              <a:rPr lang="en-US" altLang="zh-CN" sz="2800" dirty="0">
                <a:solidFill>
                  <a:schemeClr val="bg2">
                    <a:lumMod val="75000"/>
                  </a:schemeClr>
                </a:solidFill>
              </a:rPr>
              <a:t>Future design questions</a:t>
            </a:r>
          </a:p>
        </p:txBody>
      </p:sp>
    </p:spTree>
    <p:extLst>
      <p:ext uri="{BB962C8B-B14F-4D97-AF65-F5344CB8AC3E}">
        <p14:creationId xmlns:p14="http://schemas.microsoft.com/office/powerpoint/2010/main" val="2490685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082" y="-111394"/>
            <a:ext cx="11836917" cy="1325563"/>
          </a:xfrm>
        </p:spPr>
        <p:txBody>
          <a:bodyPr/>
          <a:lstStyle/>
          <a:p>
            <a:r>
              <a:rPr lang="en-US" altLang="zh-CN" dirty="0">
                <a:cs typeface="Times New Roman" panose="02020603050405020304" pitchFamily="18" charset="0"/>
              </a:rPr>
              <a:t>The overall structure of </a:t>
            </a:r>
            <a:r>
              <a:rPr lang="en-US" altLang="zh-CN" dirty="0" err="1">
                <a:cs typeface="Times New Roman" panose="02020603050405020304" pitchFamily="18" charset="0"/>
              </a:rPr>
              <a:t>MeiNN</a:t>
            </a:r>
            <a:r>
              <a:rPr lang="en-US" altLang="zh-CN" dirty="0">
                <a:cs typeface="Times New Roman" panose="02020603050405020304" pitchFamily="18" charset="0"/>
              </a:rPr>
              <a:t> (single dataset)</a:t>
            </a:r>
            <a:endParaRPr lang="zh-CN" altLang="en-US" dirty="0">
              <a:cs typeface="Times New Roman" panose="02020603050405020304" pitchFamily="18" charset="0"/>
            </a:endParaRPr>
          </a:p>
        </p:txBody>
      </p:sp>
      <p:pic>
        <p:nvPicPr>
          <p:cNvPr id="4" name="Picture 4" descr="https://miro.medium.com/max/1400/1*bY_ShNK6lBCQ3D9LYIfwJg@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3826"/>
          <a:stretch/>
        </p:blipFill>
        <p:spPr bwMode="auto">
          <a:xfrm>
            <a:off x="833530" y="1459872"/>
            <a:ext cx="6718552" cy="2798185"/>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6914790" y="3546696"/>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椭圆 6"/>
          <p:cNvSpPr/>
          <p:nvPr/>
        </p:nvSpPr>
        <p:spPr>
          <a:xfrm>
            <a:off x="6914790" y="3910939"/>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椭圆 7"/>
          <p:cNvSpPr/>
          <p:nvPr/>
        </p:nvSpPr>
        <p:spPr>
          <a:xfrm>
            <a:off x="6914790" y="4255938"/>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椭圆 8"/>
          <p:cNvSpPr/>
          <p:nvPr/>
        </p:nvSpPr>
        <p:spPr>
          <a:xfrm>
            <a:off x="6914790" y="4626854"/>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椭圆 9"/>
          <p:cNvSpPr/>
          <p:nvPr/>
        </p:nvSpPr>
        <p:spPr>
          <a:xfrm>
            <a:off x="6912102" y="5001873"/>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椭圆 10"/>
          <p:cNvSpPr/>
          <p:nvPr/>
        </p:nvSpPr>
        <p:spPr>
          <a:xfrm>
            <a:off x="6912102" y="5351781"/>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椭圆 11"/>
          <p:cNvSpPr/>
          <p:nvPr/>
        </p:nvSpPr>
        <p:spPr>
          <a:xfrm>
            <a:off x="6914790" y="5716024"/>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椭圆 12"/>
          <p:cNvSpPr/>
          <p:nvPr/>
        </p:nvSpPr>
        <p:spPr>
          <a:xfrm>
            <a:off x="6912102" y="6071750"/>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椭圆 13"/>
          <p:cNvSpPr/>
          <p:nvPr/>
        </p:nvSpPr>
        <p:spPr>
          <a:xfrm>
            <a:off x="8877380" y="3975934"/>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5" name="椭圆 14"/>
          <p:cNvSpPr/>
          <p:nvPr/>
        </p:nvSpPr>
        <p:spPr>
          <a:xfrm>
            <a:off x="8877380" y="4340177"/>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6" name="椭圆 15"/>
          <p:cNvSpPr/>
          <p:nvPr/>
        </p:nvSpPr>
        <p:spPr>
          <a:xfrm>
            <a:off x="8877380" y="4685176"/>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7" name="椭圆 16"/>
          <p:cNvSpPr/>
          <p:nvPr/>
        </p:nvSpPr>
        <p:spPr>
          <a:xfrm>
            <a:off x="8877380" y="5056092"/>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8" name="椭圆 17"/>
          <p:cNvSpPr/>
          <p:nvPr/>
        </p:nvSpPr>
        <p:spPr>
          <a:xfrm>
            <a:off x="8874692" y="5431110"/>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19" name="直接连接符 18"/>
          <p:cNvCxnSpPr>
            <a:stCxn id="6" idx="6"/>
            <a:endCxn id="14" idx="2"/>
          </p:cNvCxnSpPr>
          <p:nvPr/>
        </p:nvCxnSpPr>
        <p:spPr>
          <a:xfrm>
            <a:off x="7199704" y="3689153"/>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6"/>
            <a:endCxn id="15" idx="2"/>
          </p:cNvCxnSpPr>
          <p:nvPr/>
        </p:nvCxnSpPr>
        <p:spPr>
          <a:xfrm>
            <a:off x="7199704" y="3689153"/>
            <a:ext cx="1677676" cy="79348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6" idx="2"/>
          </p:cNvCxnSpPr>
          <p:nvPr/>
        </p:nvCxnSpPr>
        <p:spPr>
          <a:xfrm>
            <a:off x="7197016" y="3704842"/>
            <a:ext cx="1680364" cy="112279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6"/>
            <a:endCxn id="17" idx="2"/>
          </p:cNvCxnSpPr>
          <p:nvPr/>
        </p:nvCxnSpPr>
        <p:spPr>
          <a:xfrm>
            <a:off x="7199704" y="3689153"/>
            <a:ext cx="1677676" cy="15093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6"/>
            <a:endCxn id="18" idx="2"/>
          </p:cNvCxnSpPr>
          <p:nvPr/>
        </p:nvCxnSpPr>
        <p:spPr>
          <a:xfrm>
            <a:off x="7199704" y="3689153"/>
            <a:ext cx="1674988" cy="18844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6"/>
            <a:endCxn id="14" idx="2"/>
          </p:cNvCxnSpPr>
          <p:nvPr/>
        </p:nvCxnSpPr>
        <p:spPr>
          <a:xfrm>
            <a:off x="7199704" y="4053396"/>
            <a:ext cx="1677676" cy="6499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6"/>
            <a:endCxn id="15" idx="2"/>
          </p:cNvCxnSpPr>
          <p:nvPr/>
        </p:nvCxnSpPr>
        <p:spPr>
          <a:xfrm>
            <a:off x="7199704" y="4053396"/>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6"/>
            <a:endCxn id="16" idx="2"/>
          </p:cNvCxnSpPr>
          <p:nvPr/>
        </p:nvCxnSpPr>
        <p:spPr>
          <a:xfrm>
            <a:off x="7199704" y="4053396"/>
            <a:ext cx="1677676" cy="77423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6"/>
            <a:endCxn id="17" idx="2"/>
          </p:cNvCxnSpPr>
          <p:nvPr/>
        </p:nvCxnSpPr>
        <p:spPr>
          <a:xfrm>
            <a:off x="7199704" y="4053396"/>
            <a:ext cx="1677676" cy="1145153"/>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 idx="6"/>
            <a:endCxn id="18" idx="2"/>
          </p:cNvCxnSpPr>
          <p:nvPr/>
        </p:nvCxnSpPr>
        <p:spPr>
          <a:xfrm>
            <a:off x="7199704" y="4053396"/>
            <a:ext cx="1674988" cy="152017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8" idx="6"/>
            <a:endCxn id="14" idx="2"/>
          </p:cNvCxnSpPr>
          <p:nvPr/>
        </p:nvCxnSpPr>
        <p:spPr>
          <a:xfrm flipV="1">
            <a:off x="7199704" y="4118391"/>
            <a:ext cx="1677676" cy="28000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6"/>
            <a:endCxn id="15" idx="2"/>
          </p:cNvCxnSpPr>
          <p:nvPr/>
        </p:nvCxnSpPr>
        <p:spPr>
          <a:xfrm>
            <a:off x="7199704" y="4398395"/>
            <a:ext cx="1677676" cy="842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6"/>
            <a:endCxn id="16" idx="2"/>
          </p:cNvCxnSpPr>
          <p:nvPr/>
        </p:nvCxnSpPr>
        <p:spPr>
          <a:xfrm>
            <a:off x="7199704" y="4398395"/>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8" idx="6"/>
            <a:endCxn id="17" idx="2"/>
          </p:cNvCxnSpPr>
          <p:nvPr/>
        </p:nvCxnSpPr>
        <p:spPr>
          <a:xfrm>
            <a:off x="7199704" y="4398395"/>
            <a:ext cx="1677676" cy="80015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8" idx="6"/>
          </p:cNvCxnSpPr>
          <p:nvPr/>
        </p:nvCxnSpPr>
        <p:spPr>
          <a:xfrm>
            <a:off x="7199704" y="4398395"/>
            <a:ext cx="1674988" cy="11930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9" idx="6"/>
            <a:endCxn id="14" idx="2"/>
          </p:cNvCxnSpPr>
          <p:nvPr/>
        </p:nvCxnSpPr>
        <p:spPr>
          <a:xfrm flipV="1">
            <a:off x="7199704" y="4118391"/>
            <a:ext cx="1677676" cy="65092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9" idx="6"/>
            <a:endCxn id="15" idx="2"/>
          </p:cNvCxnSpPr>
          <p:nvPr/>
        </p:nvCxnSpPr>
        <p:spPr>
          <a:xfrm flipV="1">
            <a:off x="7199704" y="4482634"/>
            <a:ext cx="1677676" cy="28667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9" idx="6"/>
            <a:endCxn id="16" idx="2"/>
          </p:cNvCxnSpPr>
          <p:nvPr/>
        </p:nvCxnSpPr>
        <p:spPr>
          <a:xfrm>
            <a:off x="7199704" y="4769311"/>
            <a:ext cx="1677676" cy="5832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 idx="6"/>
            <a:endCxn id="17" idx="2"/>
          </p:cNvCxnSpPr>
          <p:nvPr/>
        </p:nvCxnSpPr>
        <p:spPr>
          <a:xfrm>
            <a:off x="7199704" y="4769311"/>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9" idx="6"/>
          </p:cNvCxnSpPr>
          <p:nvPr/>
        </p:nvCxnSpPr>
        <p:spPr>
          <a:xfrm>
            <a:off x="7199704" y="4769311"/>
            <a:ext cx="1674988" cy="81312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0" idx="6"/>
            <a:endCxn id="14" idx="2"/>
          </p:cNvCxnSpPr>
          <p:nvPr/>
        </p:nvCxnSpPr>
        <p:spPr>
          <a:xfrm flipV="1">
            <a:off x="7197016" y="4118391"/>
            <a:ext cx="1680364" cy="10259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0" idx="6"/>
            <a:endCxn id="15" idx="2"/>
          </p:cNvCxnSpPr>
          <p:nvPr/>
        </p:nvCxnSpPr>
        <p:spPr>
          <a:xfrm flipV="1">
            <a:off x="7197016" y="4482634"/>
            <a:ext cx="1680364" cy="6616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0" idx="6"/>
            <a:endCxn id="16" idx="2"/>
          </p:cNvCxnSpPr>
          <p:nvPr/>
        </p:nvCxnSpPr>
        <p:spPr>
          <a:xfrm flipV="1">
            <a:off x="7197016" y="4827633"/>
            <a:ext cx="1680364" cy="31669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0" idx="6"/>
            <a:endCxn id="17" idx="2"/>
          </p:cNvCxnSpPr>
          <p:nvPr/>
        </p:nvCxnSpPr>
        <p:spPr>
          <a:xfrm>
            <a:off x="7197016" y="5144329"/>
            <a:ext cx="1680364" cy="5421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18" idx="2"/>
          </p:cNvCxnSpPr>
          <p:nvPr/>
        </p:nvCxnSpPr>
        <p:spPr>
          <a:xfrm>
            <a:off x="7197016" y="5159287"/>
            <a:ext cx="1677676" cy="41428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1" idx="6"/>
          </p:cNvCxnSpPr>
          <p:nvPr/>
        </p:nvCxnSpPr>
        <p:spPr>
          <a:xfrm flipV="1">
            <a:off x="7197016" y="4131383"/>
            <a:ext cx="1674988" cy="136285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1" idx="6"/>
          </p:cNvCxnSpPr>
          <p:nvPr/>
        </p:nvCxnSpPr>
        <p:spPr>
          <a:xfrm flipV="1">
            <a:off x="7197016" y="4494930"/>
            <a:ext cx="1674988" cy="99930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1" idx="6"/>
            <a:endCxn id="16" idx="2"/>
          </p:cNvCxnSpPr>
          <p:nvPr/>
        </p:nvCxnSpPr>
        <p:spPr>
          <a:xfrm flipV="1">
            <a:off x="7197016" y="4827633"/>
            <a:ext cx="1680364" cy="66660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17" idx="2"/>
          </p:cNvCxnSpPr>
          <p:nvPr/>
        </p:nvCxnSpPr>
        <p:spPr>
          <a:xfrm flipV="1">
            <a:off x="7199704" y="5198549"/>
            <a:ext cx="1677676" cy="29975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6"/>
            <a:endCxn id="18" idx="2"/>
          </p:cNvCxnSpPr>
          <p:nvPr/>
        </p:nvCxnSpPr>
        <p:spPr>
          <a:xfrm>
            <a:off x="7197016" y="5494238"/>
            <a:ext cx="1677676" cy="7932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2" idx="6"/>
            <a:endCxn id="14" idx="2"/>
          </p:cNvCxnSpPr>
          <p:nvPr/>
        </p:nvCxnSpPr>
        <p:spPr>
          <a:xfrm flipV="1">
            <a:off x="7199704" y="4118391"/>
            <a:ext cx="1677676" cy="174009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2" idx="6"/>
            <a:endCxn id="15" idx="2"/>
          </p:cNvCxnSpPr>
          <p:nvPr/>
        </p:nvCxnSpPr>
        <p:spPr>
          <a:xfrm flipV="1">
            <a:off x="7199704" y="4482634"/>
            <a:ext cx="1677676" cy="1375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6"/>
            <a:endCxn id="16" idx="2"/>
          </p:cNvCxnSpPr>
          <p:nvPr/>
        </p:nvCxnSpPr>
        <p:spPr>
          <a:xfrm flipV="1">
            <a:off x="7199704" y="4827633"/>
            <a:ext cx="1677676" cy="1030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2" idx="6"/>
            <a:endCxn id="17" idx="2"/>
          </p:cNvCxnSpPr>
          <p:nvPr/>
        </p:nvCxnSpPr>
        <p:spPr>
          <a:xfrm flipV="1">
            <a:off x="7199704" y="5198549"/>
            <a:ext cx="1677676" cy="65993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8" idx="2"/>
          </p:cNvCxnSpPr>
          <p:nvPr/>
        </p:nvCxnSpPr>
        <p:spPr>
          <a:xfrm flipV="1">
            <a:off x="7199704" y="5573567"/>
            <a:ext cx="1674988" cy="2849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6"/>
            <a:endCxn id="18" idx="2"/>
          </p:cNvCxnSpPr>
          <p:nvPr/>
        </p:nvCxnSpPr>
        <p:spPr>
          <a:xfrm flipV="1">
            <a:off x="7197016" y="5573567"/>
            <a:ext cx="1677676" cy="64064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3" idx="6"/>
            <a:endCxn id="17" idx="2"/>
          </p:cNvCxnSpPr>
          <p:nvPr/>
        </p:nvCxnSpPr>
        <p:spPr>
          <a:xfrm flipV="1">
            <a:off x="7197016" y="5198549"/>
            <a:ext cx="1680364" cy="101565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3" idx="6"/>
            <a:endCxn id="16" idx="2"/>
          </p:cNvCxnSpPr>
          <p:nvPr/>
        </p:nvCxnSpPr>
        <p:spPr>
          <a:xfrm flipV="1">
            <a:off x="7197016" y="4827633"/>
            <a:ext cx="1680364" cy="1386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3" idx="6"/>
            <a:endCxn id="15" idx="2"/>
          </p:cNvCxnSpPr>
          <p:nvPr/>
        </p:nvCxnSpPr>
        <p:spPr>
          <a:xfrm flipV="1">
            <a:off x="7197016" y="4482634"/>
            <a:ext cx="1680364" cy="1731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3" idx="6"/>
            <a:endCxn id="14" idx="2"/>
          </p:cNvCxnSpPr>
          <p:nvPr/>
        </p:nvCxnSpPr>
        <p:spPr>
          <a:xfrm flipV="1">
            <a:off x="7197016" y="4118391"/>
            <a:ext cx="1680364" cy="209581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69" name="肘形连接符 68"/>
          <p:cNvCxnSpPr/>
          <p:nvPr/>
        </p:nvCxnSpPr>
        <p:spPr>
          <a:xfrm>
            <a:off x="3866745" y="3657616"/>
            <a:ext cx="2444792" cy="1384295"/>
          </a:xfrm>
          <a:prstGeom prst="bentConnector3">
            <a:avLst>
              <a:gd name="adj1" fmla="val 1547"/>
            </a:avLst>
          </a:prstGeom>
          <a:ln w="63500">
            <a:solidFill>
              <a:srgbClr val="DBD373"/>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9319639" y="4349413"/>
            <a:ext cx="2484433" cy="1384995"/>
          </a:xfrm>
          <a:prstGeom prst="rect">
            <a:avLst/>
          </a:prstGeom>
          <a:noFill/>
        </p:spPr>
        <p:txBody>
          <a:bodyPr wrap="square" rtlCol="0">
            <a:spAutoFit/>
          </a:bodyPr>
          <a:lstStyle/>
          <a:p>
            <a:r>
              <a:rPr lang="en-US" altLang="zh-CN" sz="2800" dirty="0">
                <a:solidFill>
                  <a:schemeClr val="accent2"/>
                </a:solidFill>
                <a:latin typeface="Times New Roman" panose="02020603050405020304" pitchFamily="18" charset="0"/>
                <a:cs typeface="Times New Roman" panose="02020603050405020304" pitchFamily="18" charset="0"/>
              </a:rPr>
              <a:t>Output </a:t>
            </a:r>
          </a:p>
          <a:p>
            <a:r>
              <a:rPr lang="en-US" altLang="zh-CN" sz="2800" dirty="0">
                <a:solidFill>
                  <a:schemeClr val="accent2"/>
                </a:solidFill>
                <a:latin typeface="Times New Roman" panose="02020603050405020304" pitchFamily="18" charset="0"/>
                <a:cs typeface="Times New Roman" panose="02020603050405020304" pitchFamily="18" charset="0"/>
              </a:rPr>
              <a:t>(whether has disease)</a:t>
            </a:r>
            <a:endParaRPr lang="zh-CN" altLang="en-US" sz="2800" dirty="0">
              <a:solidFill>
                <a:schemeClr val="accent2"/>
              </a:solidFill>
              <a:latin typeface="Times New Roman" panose="02020603050405020304" pitchFamily="18" charset="0"/>
              <a:cs typeface="Times New Roman" panose="02020603050405020304" pitchFamily="18" charset="0"/>
            </a:endParaRPr>
          </a:p>
        </p:txBody>
      </p:sp>
      <p:sp>
        <p:nvSpPr>
          <p:cNvPr id="74" name="矩形 73"/>
          <p:cNvSpPr/>
          <p:nvPr/>
        </p:nvSpPr>
        <p:spPr>
          <a:xfrm>
            <a:off x="4693521" y="2070544"/>
            <a:ext cx="317780" cy="1312250"/>
          </a:xfrm>
          <a:prstGeom prst="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290924" y="1798979"/>
            <a:ext cx="332509" cy="194102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805689" y="994249"/>
            <a:ext cx="1949114" cy="646331"/>
          </a:xfrm>
          <a:prstGeom prst="rect">
            <a:avLst/>
          </a:prstGeom>
          <a:ln>
            <a:solidFill>
              <a:srgbClr val="FFC000"/>
            </a:solidFill>
          </a:ln>
        </p:spPr>
        <p:txBody>
          <a:bodyPr wrap="square">
            <a:spAutoFit/>
          </a:bodyPr>
          <a:lstStyle/>
          <a:p>
            <a:r>
              <a:rPr lang="en-US" altLang="zh-CN" b="1" dirty="0">
                <a:solidFill>
                  <a:srgbClr val="FFC000"/>
                </a:solidFill>
              </a:rPr>
              <a:t>Add regularization on decoder</a:t>
            </a:r>
          </a:p>
        </p:txBody>
      </p:sp>
      <p:sp>
        <p:nvSpPr>
          <p:cNvPr id="79" name="文本框 78"/>
          <p:cNvSpPr txBox="1"/>
          <p:nvPr/>
        </p:nvSpPr>
        <p:spPr>
          <a:xfrm>
            <a:off x="3251866" y="3180560"/>
            <a:ext cx="1686680" cy="477054"/>
          </a:xfrm>
          <a:prstGeom prst="rect">
            <a:avLst/>
          </a:prstGeom>
          <a:noFill/>
        </p:spPr>
        <p:txBody>
          <a:bodyPr wrap="none" rtlCol="0">
            <a:spAutoFit/>
          </a:bodyPr>
          <a:lstStyle/>
          <a:p>
            <a:r>
              <a:rPr lang="en-US" altLang="zh-CN" sz="2500" b="1" dirty="0">
                <a:solidFill>
                  <a:srgbClr val="DBD373"/>
                </a:solidFill>
              </a:rPr>
              <a:t>embedding</a:t>
            </a:r>
            <a:endParaRPr lang="zh-CN" altLang="en-US" sz="2500" b="1" dirty="0">
              <a:solidFill>
                <a:srgbClr val="DBD373"/>
              </a:solidFill>
            </a:endParaRPr>
          </a:p>
        </p:txBody>
      </p:sp>
      <p:sp>
        <p:nvSpPr>
          <p:cNvPr id="84" name="文本框 83"/>
          <p:cNvSpPr txBox="1"/>
          <p:nvPr/>
        </p:nvSpPr>
        <p:spPr>
          <a:xfrm>
            <a:off x="4879261" y="5185123"/>
            <a:ext cx="1686680" cy="477054"/>
          </a:xfrm>
          <a:prstGeom prst="rect">
            <a:avLst/>
          </a:prstGeom>
          <a:noFill/>
        </p:spPr>
        <p:txBody>
          <a:bodyPr wrap="none" rtlCol="0">
            <a:spAutoFit/>
          </a:bodyPr>
          <a:lstStyle/>
          <a:p>
            <a:r>
              <a:rPr lang="en-US" altLang="zh-CN" sz="2500" b="1" dirty="0">
                <a:solidFill>
                  <a:srgbClr val="DBD373"/>
                </a:solidFill>
              </a:rPr>
              <a:t>embedding</a:t>
            </a:r>
            <a:endParaRPr lang="zh-CN" altLang="en-US" sz="2500" b="1" dirty="0">
              <a:solidFill>
                <a:srgbClr val="DBD373"/>
              </a:solidFill>
            </a:endParaRPr>
          </a:p>
        </p:txBody>
      </p:sp>
      <p:sp>
        <p:nvSpPr>
          <p:cNvPr id="88" name="手杖形箭头 87"/>
          <p:cNvSpPr/>
          <p:nvPr/>
        </p:nvSpPr>
        <p:spPr>
          <a:xfrm rot="5400000">
            <a:off x="3579974" y="-208828"/>
            <a:ext cx="800901" cy="3484352"/>
          </a:xfrm>
          <a:prstGeom prst="uturnArrow">
            <a:avLst>
              <a:gd name="adj1" fmla="val 25000"/>
              <a:gd name="adj2" fmla="val 25000"/>
              <a:gd name="adj3" fmla="val 25000"/>
              <a:gd name="adj4" fmla="val 43750"/>
              <a:gd name="adj5" fmla="val 95061"/>
            </a:avLst>
          </a:prstGeom>
          <a:solidFill>
            <a:schemeClr val="accent1">
              <a:lumMod val="40000"/>
              <a:lumOff val="60000"/>
              <a:alpha val="20000"/>
            </a:schemeClr>
          </a:solid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手杖形箭头 89"/>
          <p:cNvSpPr/>
          <p:nvPr/>
        </p:nvSpPr>
        <p:spPr>
          <a:xfrm rot="5400000">
            <a:off x="8517961" y="4807221"/>
            <a:ext cx="800901" cy="3484352"/>
          </a:xfrm>
          <a:prstGeom prst="uturnArrow">
            <a:avLst>
              <a:gd name="adj1" fmla="val 25000"/>
              <a:gd name="adj2" fmla="val 25000"/>
              <a:gd name="adj3" fmla="val 25000"/>
              <a:gd name="adj4" fmla="val 43750"/>
              <a:gd name="adj5" fmla="val 95061"/>
            </a:avLst>
          </a:prstGeom>
          <a:solidFill>
            <a:schemeClr val="accent1">
              <a:lumMod val="40000"/>
              <a:lumOff val="60000"/>
              <a:alpha val="20000"/>
            </a:schemeClr>
          </a:solid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矩形 2"/>
          <p:cNvSpPr/>
          <p:nvPr/>
        </p:nvSpPr>
        <p:spPr>
          <a:xfrm>
            <a:off x="-81167" y="1170616"/>
            <a:ext cx="2899320" cy="553998"/>
          </a:xfrm>
          <a:prstGeom prst="rect">
            <a:avLst/>
          </a:prstGeom>
        </p:spPr>
        <p:txBody>
          <a:bodyPr wrap="none">
            <a:spAutoFit/>
          </a:bodyPr>
          <a:lstStyle/>
          <a:p>
            <a:pPr marL="514350" indent="-514350">
              <a:buFont typeface="+mj-lt"/>
              <a:buAutoNum type="arabicPeriod"/>
            </a:pPr>
            <a:r>
              <a:rPr lang="en-US" altLang="zh-CN" sz="3000" b="1" dirty="0"/>
              <a:t>Auto-encoder</a:t>
            </a:r>
          </a:p>
        </p:txBody>
      </p:sp>
      <p:sp>
        <p:nvSpPr>
          <p:cNvPr id="67" name="矩形 66"/>
          <p:cNvSpPr/>
          <p:nvPr/>
        </p:nvSpPr>
        <p:spPr>
          <a:xfrm>
            <a:off x="6896035" y="2817701"/>
            <a:ext cx="5145319" cy="584775"/>
          </a:xfrm>
          <a:prstGeom prst="rect">
            <a:avLst/>
          </a:prstGeom>
        </p:spPr>
        <p:txBody>
          <a:bodyPr wrap="none">
            <a:spAutoFit/>
          </a:bodyPr>
          <a:lstStyle/>
          <a:p>
            <a:r>
              <a:rPr lang="en-US" altLang="zh-CN" sz="3200" b="1" dirty="0"/>
              <a:t>2. Prediction Neural Network</a:t>
            </a:r>
            <a:endParaRPr lang="zh-CN" altLang="en-US" sz="3200" b="1" dirty="0"/>
          </a:p>
        </p:txBody>
      </p:sp>
      <p:sp>
        <p:nvSpPr>
          <p:cNvPr id="68" name="内容占位符 2"/>
          <p:cNvSpPr txBox="1">
            <a:spLocks/>
          </p:cNvSpPr>
          <p:nvPr/>
        </p:nvSpPr>
        <p:spPr>
          <a:xfrm>
            <a:off x="23788" y="5366427"/>
            <a:ext cx="4828623" cy="15484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Two neural networks:</a:t>
            </a:r>
          </a:p>
          <a:p>
            <a:pPr marL="514350" indent="-514350">
              <a:buFont typeface="+mj-lt"/>
              <a:buAutoNum type="arabicPeriod"/>
            </a:pPr>
            <a:r>
              <a:rPr lang="en-US" altLang="zh-CN"/>
              <a:t>Auto-encoder</a:t>
            </a:r>
          </a:p>
          <a:p>
            <a:pPr marL="514350" indent="-514350">
              <a:buFont typeface="+mj-lt"/>
              <a:buAutoNum type="arabicPeriod"/>
            </a:pPr>
            <a:r>
              <a:rPr lang="en-US" altLang="zh-CN"/>
              <a:t>Prediction Neural Network</a:t>
            </a:r>
            <a:endParaRPr lang="zh-CN" altLang="en-US" dirty="0"/>
          </a:p>
        </p:txBody>
      </p:sp>
    </p:spTree>
    <p:extLst>
      <p:ext uri="{BB962C8B-B14F-4D97-AF65-F5344CB8AC3E}">
        <p14:creationId xmlns:p14="http://schemas.microsoft.com/office/powerpoint/2010/main" val="3300518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082" y="-111394"/>
            <a:ext cx="11836917" cy="1325563"/>
          </a:xfrm>
        </p:spPr>
        <p:txBody>
          <a:bodyPr/>
          <a:lstStyle/>
          <a:p>
            <a:r>
              <a:rPr lang="en-US" altLang="zh-CN" dirty="0">
                <a:cs typeface="Times New Roman" panose="02020603050405020304" pitchFamily="18" charset="0"/>
              </a:rPr>
              <a:t>The overall structure of </a:t>
            </a:r>
            <a:r>
              <a:rPr lang="en-US" altLang="zh-CN" dirty="0" err="1" smtClean="0">
                <a:cs typeface="Times New Roman" panose="02020603050405020304" pitchFamily="18" charset="0"/>
              </a:rPr>
              <a:t>MeiNN</a:t>
            </a:r>
            <a:r>
              <a:rPr lang="en-US" altLang="zh-CN" dirty="0" smtClean="0">
                <a:cs typeface="Times New Roman" panose="02020603050405020304" pitchFamily="18" charset="0"/>
              </a:rPr>
              <a:t> (single dataset)</a:t>
            </a:r>
            <a:endParaRPr lang="zh-CN" altLang="en-US" dirty="0">
              <a:cs typeface="Times New Roman" panose="02020603050405020304" pitchFamily="18" charset="0"/>
            </a:endParaRPr>
          </a:p>
        </p:txBody>
      </p:sp>
      <p:pic>
        <p:nvPicPr>
          <p:cNvPr id="4" name="Picture 4" descr="https://miro.medium.com/max/1400/1*bY_ShNK6lBCQ3D9LYIfwJg@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3826"/>
          <a:stretch/>
        </p:blipFill>
        <p:spPr bwMode="auto">
          <a:xfrm>
            <a:off x="833530" y="1459872"/>
            <a:ext cx="6718552" cy="2798185"/>
          </a:xfrm>
          <a:prstGeom prst="rect">
            <a:avLst/>
          </a:prstGeom>
          <a:noFill/>
          <a:extLst>
            <a:ext uri="{909E8E84-426E-40DD-AFC4-6F175D3DCCD1}">
              <a14:hiddenFill xmlns:a14="http://schemas.microsoft.com/office/drawing/2010/main">
                <a:solidFill>
                  <a:srgbClr val="FFFFFF"/>
                </a:solidFill>
              </a14:hiddenFill>
            </a:ext>
          </a:extLst>
        </p:spPr>
      </p:pic>
      <p:sp>
        <p:nvSpPr>
          <p:cNvPr id="79" name="文本框 78"/>
          <p:cNvSpPr txBox="1"/>
          <p:nvPr/>
        </p:nvSpPr>
        <p:spPr>
          <a:xfrm>
            <a:off x="3251866" y="3180560"/>
            <a:ext cx="1686680" cy="477054"/>
          </a:xfrm>
          <a:prstGeom prst="rect">
            <a:avLst/>
          </a:prstGeom>
          <a:noFill/>
        </p:spPr>
        <p:txBody>
          <a:bodyPr wrap="none" rtlCol="0">
            <a:spAutoFit/>
          </a:bodyPr>
          <a:lstStyle/>
          <a:p>
            <a:r>
              <a:rPr lang="en-US" altLang="zh-CN" sz="2500" b="1" dirty="0" smtClean="0">
                <a:solidFill>
                  <a:srgbClr val="DBD373"/>
                </a:solidFill>
              </a:rPr>
              <a:t>embedding</a:t>
            </a:r>
            <a:endParaRPr lang="zh-CN" altLang="en-US" sz="2500" b="1" dirty="0">
              <a:solidFill>
                <a:srgbClr val="DBD373"/>
              </a:solidFill>
            </a:endParaRPr>
          </a:p>
        </p:txBody>
      </p:sp>
    </p:spTree>
    <p:extLst>
      <p:ext uri="{BB962C8B-B14F-4D97-AF65-F5344CB8AC3E}">
        <p14:creationId xmlns:p14="http://schemas.microsoft.com/office/powerpoint/2010/main" val="41420506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082" y="-111394"/>
            <a:ext cx="11836917" cy="1325563"/>
          </a:xfrm>
        </p:spPr>
        <p:txBody>
          <a:bodyPr/>
          <a:lstStyle/>
          <a:p>
            <a:r>
              <a:rPr lang="en-US" altLang="zh-CN" dirty="0">
                <a:cs typeface="Times New Roman" panose="02020603050405020304" pitchFamily="18" charset="0"/>
              </a:rPr>
              <a:t>The overall structure of </a:t>
            </a:r>
            <a:r>
              <a:rPr lang="en-US" altLang="zh-CN" dirty="0" err="1" smtClean="0">
                <a:cs typeface="Times New Roman" panose="02020603050405020304" pitchFamily="18" charset="0"/>
              </a:rPr>
              <a:t>MeiNN</a:t>
            </a:r>
            <a:r>
              <a:rPr lang="en-US" altLang="zh-CN" dirty="0" smtClean="0">
                <a:cs typeface="Times New Roman" panose="02020603050405020304" pitchFamily="18" charset="0"/>
              </a:rPr>
              <a:t> (single dataset)</a:t>
            </a:r>
            <a:endParaRPr lang="zh-CN" altLang="en-US" dirty="0">
              <a:cs typeface="Times New Roman" panose="02020603050405020304" pitchFamily="18" charset="0"/>
            </a:endParaRPr>
          </a:p>
        </p:txBody>
      </p:sp>
      <p:pic>
        <p:nvPicPr>
          <p:cNvPr id="4" name="Picture 4" descr="https://miro.medium.com/max/1400/1*bY_ShNK6lBCQ3D9LYIfwJg@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3826"/>
          <a:stretch/>
        </p:blipFill>
        <p:spPr bwMode="auto">
          <a:xfrm>
            <a:off x="833530" y="1459872"/>
            <a:ext cx="6718552" cy="2798185"/>
          </a:xfrm>
          <a:prstGeom prst="rect">
            <a:avLst/>
          </a:prstGeom>
          <a:noFill/>
          <a:extLst>
            <a:ext uri="{909E8E84-426E-40DD-AFC4-6F175D3DCCD1}">
              <a14:hiddenFill xmlns:a14="http://schemas.microsoft.com/office/drawing/2010/main">
                <a:solidFill>
                  <a:srgbClr val="FFFFFF"/>
                </a:solidFill>
              </a14:hiddenFill>
            </a:ext>
          </a:extLst>
        </p:spPr>
      </p:pic>
      <p:sp>
        <p:nvSpPr>
          <p:cNvPr id="74" name="矩形 73"/>
          <p:cNvSpPr/>
          <p:nvPr/>
        </p:nvSpPr>
        <p:spPr>
          <a:xfrm>
            <a:off x="4693521" y="2070544"/>
            <a:ext cx="317780" cy="1312250"/>
          </a:xfrm>
          <a:prstGeom prst="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290924" y="1798979"/>
            <a:ext cx="332509" cy="194102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805689" y="994249"/>
            <a:ext cx="1949114" cy="646331"/>
          </a:xfrm>
          <a:prstGeom prst="rect">
            <a:avLst/>
          </a:prstGeom>
          <a:ln>
            <a:solidFill>
              <a:srgbClr val="FFC000"/>
            </a:solidFill>
          </a:ln>
        </p:spPr>
        <p:txBody>
          <a:bodyPr wrap="square">
            <a:spAutoFit/>
          </a:bodyPr>
          <a:lstStyle/>
          <a:p>
            <a:r>
              <a:rPr lang="en-US" altLang="zh-CN" b="1" dirty="0" smtClean="0">
                <a:solidFill>
                  <a:srgbClr val="FFC000"/>
                </a:solidFill>
              </a:rPr>
              <a:t>Add </a:t>
            </a:r>
            <a:r>
              <a:rPr lang="en-US" altLang="zh-CN" b="1" dirty="0">
                <a:solidFill>
                  <a:srgbClr val="FFC000"/>
                </a:solidFill>
              </a:rPr>
              <a:t>regularization on </a:t>
            </a:r>
            <a:r>
              <a:rPr lang="en-US" altLang="zh-CN" b="1" dirty="0" smtClean="0">
                <a:solidFill>
                  <a:srgbClr val="FFC000"/>
                </a:solidFill>
              </a:rPr>
              <a:t>decoder</a:t>
            </a:r>
            <a:endParaRPr lang="en-US" altLang="zh-CN" b="1" dirty="0">
              <a:solidFill>
                <a:srgbClr val="FFC000"/>
              </a:solidFill>
            </a:endParaRPr>
          </a:p>
        </p:txBody>
      </p:sp>
      <p:sp>
        <p:nvSpPr>
          <p:cNvPr id="79" name="文本框 78"/>
          <p:cNvSpPr txBox="1"/>
          <p:nvPr/>
        </p:nvSpPr>
        <p:spPr>
          <a:xfrm>
            <a:off x="3251866" y="3180560"/>
            <a:ext cx="1686680" cy="477054"/>
          </a:xfrm>
          <a:prstGeom prst="rect">
            <a:avLst/>
          </a:prstGeom>
          <a:noFill/>
        </p:spPr>
        <p:txBody>
          <a:bodyPr wrap="none" rtlCol="0">
            <a:spAutoFit/>
          </a:bodyPr>
          <a:lstStyle/>
          <a:p>
            <a:r>
              <a:rPr lang="en-US" altLang="zh-CN" sz="2500" b="1" dirty="0" smtClean="0">
                <a:solidFill>
                  <a:srgbClr val="DBD373"/>
                </a:solidFill>
              </a:rPr>
              <a:t>embedding</a:t>
            </a:r>
            <a:endParaRPr lang="zh-CN" altLang="en-US" sz="2500" b="1" dirty="0">
              <a:solidFill>
                <a:srgbClr val="DBD373"/>
              </a:solidFill>
            </a:endParaRPr>
          </a:p>
        </p:txBody>
      </p:sp>
    </p:spTree>
    <p:extLst>
      <p:ext uri="{BB962C8B-B14F-4D97-AF65-F5344CB8AC3E}">
        <p14:creationId xmlns:p14="http://schemas.microsoft.com/office/powerpoint/2010/main" val="894132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082" y="-111394"/>
            <a:ext cx="11836917" cy="1325563"/>
          </a:xfrm>
        </p:spPr>
        <p:txBody>
          <a:bodyPr/>
          <a:lstStyle/>
          <a:p>
            <a:r>
              <a:rPr lang="en-US" altLang="zh-CN" dirty="0" smtClean="0">
                <a:cs typeface="Times New Roman" panose="02020603050405020304" pitchFamily="18" charset="0"/>
              </a:rPr>
              <a:t>The overall structure of </a:t>
            </a:r>
            <a:r>
              <a:rPr lang="en-US" altLang="zh-CN" dirty="0" err="1" smtClean="0">
                <a:cs typeface="Times New Roman" panose="02020603050405020304" pitchFamily="18" charset="0"/>
              </a:rPr>
              <a:t>MeiNN</a:t>
            </a:r>
            <a:r>
              <a:rPr lang="en-US" altLang="zh-CN" dirty="0" smtClean="0">
                <a:cs typeface="Times New Roman" panose="02020603050405020304" pitchFamily="18" charset="0"/>
              </a:rPr>
              <a:t> (single dataset)</a:t>
            </a:r>
            <a:endParaRPr lang="zh-CN" altLang="en-US" dirty="0">
              <a:cs typeface="Times New Roman" panose="02020603050405020304" pitchFamily="18" charset="0"/>
            </a:endParaRPr>
          </a:p>
        </p:txBody>
      </p:sp>
      <p:pic>
        <p:nvPicPr>
          <p:cNvPr id="4" name="Picture 4" descr="https://miro.medium.com/max/1400/1*bY_ShNK6lBCQ3D9LYIfwJg@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3826"/>
          <a:stretch/>
        </p:blipFill>
        <p:spPr bwMode="auto">
          <a:xfrm>
            <a:off x="833530" y="1459872"/>
            <a:ext cx="6718552" cy="2798185"/>
          </a:xfrm>
          <a:prstGeom prst="rect">
            <a:avLst/>
          </a:prstGeom>
          <a:noFill/>
          <a:extLst>
            <a:ext uri="{909E8E84-426E-40DD-AFC4-6F175D3DCCD1}">
              <a14:hiddenFill xmlns:a14="http://schemas.microsoft.com/office/drawing/2010/main">
                <a:solidFill>
                  <a:srgbClr val="FFFFFF"/>
                </a:solidFill>
              </a14:hiddenFill>
            </a:ext>
          </a:extLst>
        </p:spPr>
      </p:pic>
      <p:sp>
        <p:nvSpPr>
          <p:cNvPr id="74" name="矩形 73"/>
          <p:cNvSpPr/>
          <p:nvPr/>
        </p:nvSpPr>
        <p:spPr>
          <a:xfrm>
            <a:off x="4693521" y="2070544"/>
            <a:ext cx="317780" cy="1312250"/>
          </a:xfrm>
          <a:prstGeom prst="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290924" y="1798979"/>
            <a:ext cx="332509" cy="194102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805689" y="994249"/>
            <a:ext cx="1949114" cy="646331"/>
          </a:xfrm>
          <a:prstGeom prst="rect">
            <a:avLst/>
          </a:prstGeom>
          <a:ln>
            <a:solidFill>
              <a:srgbClr val="FFC000"/>
            </a:solidFill>
          </a:ln>
        </p:spPr>
        <p:txBody>
          <a:bodyPr wrap="square">
            <a:spAutoFit/>
          </a:bodyPr>
          <a:lstStyle/>
          <a:p>
            <a:r>
              <a:rPr lang="en-US" altLang="zh-CN" b="1" dirty="0" smtClean="0">
                <a:solidFill>
                  <a:srgbClr val="FFC000"/>
                </a:solidFill>
              </a:rPr>
              <a:t>Add </a:t>
            </a:r>
            <a:r>
              <a:rPr lang="en-US" altLang="zh-CN" b="1" dirty="0">
                <a:solidFill>
                  <a:srgbClr val="FFC000"/>
                </a:solidFill>
              </a:rPr>
              <a:t>regularization on </a:t>
            </a:r>
            <a:r>
              <a:rPr lang="en-US" altLang="zh-CN" b="1" dirty="0" smtClean="0">
                <a:solidFill>
                  <a:srgbClr val="FFC000"/>
                </a:solidFill>
              </a:rPr>
              <a:t>decoder</a:t>
            </a:r>
            <a:endParaRPr lang="en-US" altLang="zh-CN" b="1" dirty="0">
              <a:solidFill>
                <a:srgbClr val="FFC000"/>
              </a:solidFill>
            </a:endParaRPr>
          </a:p>
        </p:txBody>
      </p:sp>
      <p:sp>
        <p:nvSpPr>
          <p:cNvPr id="79" name="文本框 78"/>
          <p:cNvSpPr txBox="1"/>
          <p:nvPr/>
        </p:nvSpPr>
        <p:spPr>
          <a:xfrm>
            <a:off x="3251866" y="3180560"/>
            <a:ext cx="1686680" cy="477054"/>
          </a:xfrm>
          <a:prstGeom prst="rect">
            <a:avLst/>
          </a:prstGeom>
          <a:noFill/>
        </p:spPr>
        <p:txBody>
          <a:bodyPr wrap="none" rtlCol="0">
            <a:spAutoFit/>
          </a:bodyPr>
          <a:lstStyle/>
          <a:p>
            <a:r>
              <a:rPr lang="en-US" altLang="zh-CN" sz="2500" b="1" dirty="0" smtClean="0">
                <a:solidFill>
                  <a:srgbClr val="DBD373"/>
                </a:solidFill>
              </a:rPr>
              <a:t>embedding</a:t>
            </a:r>
            <a:endParaRPr lang="zh-CN" altLang="en-US" sz="2500" b="1" dirty="0">
              <a:solidFill>
                <a:srgbClr val="DBD373"/>
              </a:solidFill>
            </a:endParaRPr>
          </a:p>
        </p:txBody>
      </p:sp>
      <p:sp>
        <p:nvSpPr>
          <p:cNvPr id="88" name="手杖形箭头 87"/>
          <p:cNvSpPr/>
          <p:nvPr/>
        </p:nvSpPr>
        <p:spPr>
          <a:xfrm rot="5400000">
            <a:off x="3579974" y="-208828"/>
            <a:ext cx="800901" cy="3484352"/>
          </a:xfrm>
          <a:prstGeom prst="uturnArrow">
            <a:avLst>
              <a:gd name="adj1" fmla="val 25000"/>
              <a:gd name="adj2" fmla="val 25000"/>
              <a:gd name="adj3" fmla="val 25000"/>
              <a:gd name="adj4" fmla="val 43750"/>
              <a:gd name="adj5" fmla="val 95061"/>
            </a:avLst>
          </a:prstGeom>
          <a:solidFill>
            <a:schemeClr val="accent1">
              <a:lumMod val="40000"/>
              <a:lumOff val="60000"/>
              <a:alpha val="20000"/>
            </a:schemeClr>
          </a:solid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2"/>
          <p:cNvSpPr txBox="1"/>
          <p:nvPr/>
        </p:nvSpPr>
        <p:spPr>
          <a:xfrm>
            <a:off x="1602807" y="824612"/>
            <a:ext cx="4202882" cy="861774"/>
          </a:xfrm>
          <a:prstGeom prst="rect">
            <a:avLst/>
          </a:prstGeom>
          <a:noFill/>
        </p:spPr>
        <p:txBody>
          <a:bodyPr wrap="none" rtlCol="0">
            <a:spAutoFit/>
          </a:bodyPr>
          <a:lstStyle/>
          <a:p>
            <a:pPr algn="ctr"/>
            <a:r>
              <a:rPr lang="en-US" altLang="zh-CN" sz="2500" b="1" dirty="0" smtClean="0">
                <a:solidFill>
                  <a:schemeClr val="accent1"/>
                </a:solidFill>
              </a:rPr>
              <a:t>1.Autoencoder </a:t>
            </a:r>
          </a:p>
          <a:p>
            <a:pPr algn="ctr"/>
            <a:r>
              <a:rPr lang="en-US" altLang="zh-CN" sz="2500" b="1" dirty="0" smtClean="0">
                <a:solidFill>
                  <a:schemeClr val="accent1"/>
                </a:solidFill>
              </a:rPr>
              <a:t>Training and back propagation</a:t>
            </a:r>
            <a:endParaRPr lang="zh-CN" altLang="en-US" sz="2500" b="1" dirty="0">
              <a:solidFill>
                <a:schemeClr val="accent1"/>
              </a:solidFill>
            </a:endParaRPr>
          </a:p>
        </p:txBody>
      </p:sp>
    </p:spTree>
    <p:extLst>
      <p:ext uri="{BB962C8B-B14F-4D97-AF65-F5344CB8AC3E}">
        <p14:creationId xmlns:p14="http://schemas.microsoft.com/office/powerpoint/2010/main" val="32489601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082" y="-111394"/>
            <a:ext cx="11836917" cy="1325563"/>
          </a:xfrm>
        </p:spPr>
        <p:txBody>
          <a:bodyPr/>
          <a:lstStyle/>
          <a:p>
            <a:r>
              <a:rPr lang="en-US" altLang="zh-CN" dirty="0">
                <a:cs typeface="Times New Roman" panose="02020603050405020304" pitchFamily="18" charset="0"/>
              </a:rPr>
              <a:t>The overall structure of </a:t>
            </a:r>
            <a:r>
              <a:rPr lang="en-US" altLang="zh-CN" dirty="0" err="1" smtClean="0">
                <a:cs typeface="Times New Roman" panose="02020603050405020304" pitchFamily="18" charset="0"/>
              </a:rPr>
              <a:t>MeiNN</a:t>
            </a:r>
            <a:r>
              <a:rPr lang="en-US" altLang="zh-CN" dirty="0" smtClean="0">
                <a:cs typeface="Times New Roman" panose="02020603050405020304" pitchFamily="18" charset="0"/>
              </a:rPr>
              <a:t> (single dataset)</a:t>
            </a:r>
            <a:endParaRPr lang="zh-CN" altLang="en-US" dirty="0">
              <a:cs typeface="Times New Roman" panose="02020603050405020304" pitchFamily="18" charset="0"/>
            </a:endParaRPr>
          </a:p>
        </p:txBody>
      </p:sp>
      <p:pic>
        <p:nvPicPr>
          <p:cNvPr id="4" name="Picture 4" descr="https://miro.medium.com/max/1400/1*bY_ShNK6lBCQ3D9LYIfwJg@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3826"/>
          <a:stretch/>
        </p:blipFill>
        <p:spPr bwMode="auto">
          <a:xfrm>
            <a:off x="833530" y="1459872"/>
            <a:ext cx="6718552" cy="2798185"/>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6914790" y="3546696"/>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椭圆 6"/>
          <p:cNvSpPr/>
          <p:nvPr/>
        </p:nvSpPr>
        <p:spPr>
          <a:xfrm>
            <a:off x="6914790" y="3910939"/>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椭圆 7"/>
          <p:cNvSpPr/>
          <p:nvPr/>
        </p:nvSpPr>
        <p:spPr>
          <a:xfrm>
            <a:off x="6914790" y="4255938"/>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椭圆 8"/>
          <p:cNvSpPr/>
          <p:nvPr/>
        </p:nvSpPr>
        <p:spPr>
          <a:xfrm>
            <a:off x="6914790" y="4626854"/>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椭圆 9"/>
          <p:cNvSpPr/>
          <p:nvPr/>
        </p:nvSpPr>
        <p:spPr>
          <a:xfrm>
            <a:off x="6912102" y="5001873"/>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椭圆 10"/>
          <p:cNvSpPr/>
          <p:nvPr/>
        </p:nvSpPr>
        <p:spPr>
          <a:xfrm>
            <a:off x="6912102" y="5351781"/>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椭圆 11"/>
          <p:cNvSpPr/>
          <p:nvPr/>
        </p:nvSpPr>
        <p:spPr>
          <a:xfrm>
            <a:off x="6914790" y="5716024"/>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椭圆 12"/>
          <p:cNvSpPr/>
          <p:nvPr/>
        </p:nvSpPr>
        <p:spPr>
          <a:xfrm>
            <a:off x="6912102" y="6071750"/>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椭圆 13"/>
          <p:cNvSpPr/>
          <p:nvPr/>
        </p:nvSpPr>
        <p:spPr>
          <a:xfrm>
            <a:off x="8877380" y="3975934"/>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5" name="椭圆 14"/>
          <p:cNvSpPr/>
          <p:nvPr/>
        </p:nvSpPr>
        <p:spPr>
          <a:xfrm>
            <a:off x="8877380" y="4340177"/>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6" name="椭圆 15"/>
          <p:cNvSpPr/>
          <p:nvPr/>
        </p:nvSpPr>
        <p:spPr>
          <a:xfrm>
            <a:off x="8877380" y="4685176"/>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7" name="椭圆 16"/>
          <p:cNvSpPr/>
          <p:nvPr/>
        </p:nvSpPr>
        <p:spPr>
          <a:xfrm>
            <a:off x="8877380" y="5056092"/>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8" name="椭圆 17"/>
          <p:cNvSpPr/>
          <p:nvPr/>
        </p:nvSpPr>
        <p:spPr>
          <a:xfrm>
            <a:off x="8874692" y="5431110"/>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19" name="直接连接符 18"/>
          <p:cNvCxnSpPr>
            <a:stCxn id="6" idx="6"/>
            <a:endCxn id="14" idx="2"/>
          </p:cNvCxnSpPr>
          <p:nvPr/>
        </p:nvCxnSpPr>
        <p:spPr>
          <a:xfrm>
            <a:off x="7199704" y="3689153"/>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6"/>
            <a:endCxn id="15" idx="2"/>
          </p:cNvCxnSpPr>
          <p:nvPr/>
        </p:nvCxnSpPr>
        <p:spPr>
          <a:xfrm>
            <a:off x="7199704" y="3689153"/>
            <a:ext cx="1677676" cy="79348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6" idx="2"/>
          </p:cNvCxnSpPr>
          <p:nvPr/>
        </p:nvCxnSpPr>
        <p:spPr>
          <a:xfrm>
            <a:off x="7197016" y="3704842"/>
            <a:ext cx="1680364" cy="112279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6"/>
            <a:endCxn id="17" idx="2"/>
          </p:cNvCxnSpPr>
          <p:nvPr/>
        </p:nvCxnSpPr>
        <p:spPr>
          <a:xfrm>
            <a:off x="7199704" y="3689153"/>
            <a:ext cx="1677676" cy="15093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6"/>
            <a:endCxn id="18" idx="2"/>
          </p:cNvCxnSpPr>
          <p:nvPr/>
        </p:nvCxnSpPr>
        <p:spPr>
          <a:xfrm>
            <a:off x="7199704" y="3689153"/>
            <a:ext cx="1674988" cy="18844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6"/>
            <a:endCxn id="14" idx="2"/>
          </p:cNvCxnSpPr>
          <p:nvPr/>
        </p:nvCxnSpPr>
        <p:spPr>
          <a:xfrm>
            <a:off x="7199704" y="4053396"/>
            <a:ext cx="1677676" cy="6499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6"/>
            <a:endCxn id="15" idx="2"/>
          </p:cNvCxnSpPr>
          <p:nvPr/>
        </p:nvCxnSpPr>
        <p:spPr>
          <a:xfrm>
            <a:off x="7199704" y="4053396"/>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6"/>
            <a:endCxn id="16" idx="2"/>
          </p:cNvCxnSpPr>
          <p:nvPr/>
        </p:nvCxnSpPr>
        <p:spPr>
          <a:xfrm>
            <a:off x="7199704" y="4053396"/>
            <a:ext cx="1677676" cy="77423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6"/>
            <a:endCxn id="17" idx="2"/>
          </p:cNvCxnSpPr>
          <p:nvPr/>
        </p:nvCxnSpPr>
        <p:spPr>
          <a:xfrm>
            <a:off x="7199704" y="4053396"/>
            <a:ext cx="1677676" cy="1145153"/>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 idx="6"/>
            <a:endCxn id="18" idx="2"/>
          </p:cNvCxnSpPr>
          <p:nvPr/>
        </p:nvCxnSpPr>
        <p:spPr>
          <a:xfrm>
            <a:off x="7199704" y="4053396"/>
            <a:ext cx="1674988" cy="152017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8" idx="6"/>
            <a:endCxn id="14" idx="2"/>
          </p:cNvCxnSpPr>
          <p:nvPr/>
        </p:nvCxnSpPr>
        <p:spPr>
          <a:xfrm flipV="1">
            <a:off x="7199704" y="4118391"/>
            <a:ext cx="1677676" cy="28000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6"/>
            <a:endCxn id="15" idx="2"/>
          </p:cNvCxnSpPr>
          <p:nvPr/>
        </p:nvCxnSpPr>
        <p:spPr>
          <a:xfrm>
            <a:off x="7199704" y="4398395"/>
            <a:ext cx="1677676" cy="842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6"/>
            <a:endCxn id="16" idx="2"/>
          </p:cNvCxnSpPr>
          <p:nvPr/>
        </p:nvCxnSpPr>
        <p:spPr>
          <a:xfrm>
            <a:off x="7199704" y="4398395"/>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8" idx="6"/>
            <a:endCxn id="17" idx="2"/>
          </p:cNvCxnSpPr>
          <p:nvPr/>
        </p:nvCxnSpPr>
        <p:spPr>
          <a:xfrm>
            <a:off x="7199704" y="4398395"/>
            <a:ext cx="1677676" cy="80015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8" idx="6"/>
          </p:cNvCxnSpPr>
          <p:nvPr/>
        </p:nvCxnSpPr>
        <p:spPr>
          <a:xfrm>
            <a:off x="7199704" y="4398395"/>
            <a:ext cx="1674988" cy="11930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9" idx="6"/>
            <a:endCxn id="14" idx="2"/>
          </p:cNvCxnSpPr>
          <p:nvPr/>
        </p:nvCxnSpPr>
        <p:spPr>
          <a:xfrm flipV="1">
            <a:off x="7199704" y="4118391"/>
            <a:ext cx="1677676" cy="65092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9" idx="6"/>
            <a:endCxn id="15" idx="2"/>
          </p:cNvCxnSpPr>
          <p:nvPr/>
        </p:nvCxnSpPr>
        <p:spPr>
          <a:xfrm flipV="1">
            <a:off x="7199704" y="4482634"/>
            <a:ext cx="1677676" cy="28667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9" idx="6"/>
            <a:endCxn id="16" idx="2"/>
          </p:cNvCxnSpPr>
          <p:nvPr/>
        </p:nvCxnSpPr>
        <p:spPr>
          <a:xfrm>
            <a:off x="7199704" y="4769311"/>
            <a:ext cx="1677676" cy="5832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 idx="6"/>
            <a:endCxn id="17" idx="2"/>
          </p:cNvCxnSpPr>
          <p:nvPr/>
        </p:nvCxnSpPr>
        <p:spPr>
          <a:xfrm>
            <a:off x="7199704" y="4769311"/>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9" idx="6"/>
          </p:cNvCxnSpPr>
          <p:nvPr/>
        </p:nvCxnSpPr>
        <p:spPr>
          <a:xfrm>
            <a:off x="7199704" y="4769311"/>
            <a:ext cx="1674988" cy="81312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0" idx="6"/>
            <a:endCxn id="14" idx="2"/>
          </p:cNvCxnSpPr>
          <p:nvPr/>
        </p:nvCxnSpPr>
        <p:spPr>
          <a:xfrm flipV="1">
            <a:off x="7197016" y="4118391"/>
            <a:ext cx="1680364" cy="10259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0" idx="6"/>
            <a:endCxn id="15" idx="2"/>
          </p:cNvCxnSpPr>
          <p:nvPr/>
        </p:nvCxnSpPr>
        <p:spPr>
          <a:xfrm flipV="1">
            <a:off x="7197016" y="4482634"/>
            <a:ext cx="1680364" cy="6616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0" idx="6"/>
            <a:endCxn id="16" idx="2"/>
          </p:cNvCxnSpPr>
          <p:nvPr/>
        </p:nvCxnSpPr>
        <p:spPr>
          <a:xfrm flipV="1">
            <a:off x="7197016" y="4827633"/>
            <a:ext cx="1680364" cy="31669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0" idx="6"/>
            <a:endCxn id="17" idx="2"/>
          </p:cNvCxnSpPr>
          <p:nvPr/>
        </p:nvCxnSpPr>
        <p:spPr>
          <a:xfrm>
            <a:off x="7197016" y="5144329"/>
            <a:ext cx="1680364" cy="5421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18" idx="2"/>
          </p:cNvCxnSpPr>
          <p:nvPr/>
        </p:nvCxnSpPr>
        <p:spPr>
          <a:xfrm>
            <a:off x="7197016" y="5159287"/>
            <a:ext cx="1677676" cy="41428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1" idx="6"/>
          </p:cNvCxnSpPr>
          <p:nvPr/>
        </p:nvCxnSpPr>
        <p:spPr>
          <a:xfrm flipV="1">
            <a:off x="7197016" y="4131383"/>
            <a:ext cx="1674988" cy="136285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1" idx="6"/>
          </p:cNvCxnSpPr>
          <p:nvPr/>
        </p:nvCxnSpPr>
        <p:spPr>
          <a:xfrm flipV="1">
            <a:off x="7197016" y="4494930"/>
            <a:ext cx="1674988" cy="99930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1" idx="6"/>
            <a:endCxn id="16" idx="2"/>
          </p:cNvCxnSpPr>
          <p:nvPr/>
        </p:nvCxnSpPr>
        <p:spPr>
          <a:xfrm flipV="1">
            <a:off x="7197016" y="4827633"/>
            <a:ext cx="1680364" cy="66660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17" idx="2"/>
          </p:cNvCxnSpPr>
          <p:nvPr/>
        </p:nvCxnSpPr>
        <p:spPr>
          <a:xfrm flipV="1">
            <a:off x="7199704" y="5198549"/>
            <a:ext cx="1677676" cy="29975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6"/>
            <a:endCxn id="18" idx="2"/>
          </p:cNvCxnSpPr>
          <p:nvPr/>
        </p:nvCxnSpPr>
        <p:spPr>
          <a:xfrm>
            <a:off x="7197016" y="5494238"/>
            <a:ext cx="1677676" cy="7932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2" idx="6"/>
            <a:endCxn id="14" idx="2"/>
          </p:cNvCxnSpPr>
          <p:nvPr/>
        </p:nvCxnSpPr>
        <p:spPr>
          <a:xfrm flipV="1">
            <a:off x="7199704" y="4118391"/>
            <a:ext cx="1677676" cy="174009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2" idx="6"/>
            <a:endCxn id="15" idx="2"/>
          </p:cNvCxnSpPr>
          <p:nvPr/>
        </p:nvCxnSpPr>
        <p:spPr>
          <a:xfrm flipV="1">
            <a:off x="7199704" y="4482634"/>
            <a:ext cx="1677676" cy="1375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6"/>
            <a:endCxn id="16" idx="2"/>
          </p:cNvCxnSpPr>
          <p:nvPr/>
        </p:nvCxnSpPr>
        <p:spPr>
          <a:xfrm flipV="1">
            <a:off x="7199704" y="4827633"/>
            <a:ext cx="1677676" cy="1030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2" idx="6"/>
            <a:endCxn id="17" idx="2"/>
          </p:cNvCxnSpPr>
          <p:nvPr/>
        </p:nvCxnSpPr>
        <p:spPr>
          <a:xfrm flipV="1">
            <a:off x="7199704" y="5198549"/>
            <a:ext cx="1677676" cy="65993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8" idx="2"/>
          </p:cNvCxnSpPr>
          <p:nvPr/>
        </p:nvCxnSpPr>
        <p:spPr>
          <a:xfrm flipV="1">
            <a:off x="7199704" y="5573567"/>
            <a:ext cx="1674988" cy="2849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6"/>
            <a:endCxn id="18" idx="2"/>
          </p:cNvCxnSpPr>
          <p:nvPr/>
        </p:nvCxnSpPr>
        <p:spPr>
          <a:xfrm flipV="1">
            <a:off x="7197016" y="5573567"/>
            <a:ext cx="1677676" cy="64064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3" idx="6"/>
            <a:endCxn id="17" idx="2"/>
          </p:cNvCxnSpPr>
          <p:nvPr/>
        </p:nvCxnSpPr>
        <p:spPr>
          <a:xfrm flipV="1">
            <a:off x="7197016" y="5198549"/>
            <a:ext cx="1680364" cy="101565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3" idx="6"/>
            <a:endCxn id="16" idx="2"/>
          </p:cNvCxnSpPr>
          <p:nvPr/>
        </p:nvCxnSpPr>
        <p:spPr>
          <a:xfrm flipV="1">
            <a:off x="7197016" y="4827633"/>
            <a:ext cx="1680364" cy="1386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3" idx="6"/>
            <a:endCxn id="15" idx="2"/>
          </p:cNvCxnSpPr>
          <p:nvPr/>
        </p:nvCxnSpPr>
        <p:spPr>
          <a:xfrm flipV="1">
            <a:off x="7197016" y="4482634"/>
            <a:ext cx="1680364" cy="1731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3" idx="6"/>
            <a:endCxn id="14" idx="2"/>
          </p:cNvCxnSpPr>
          <p:nvPr/>
        </p:nvCxnSpPr>
        <p:spPr>
          <a:xfrm flipV="1">
            <a:off x="7197016" y="4118391"/>
            <a:ext cx="1680364" cy="209581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69" name="肘形连接符 68"/>
          <p:cNvCxnSpPr/>
          <p:nvPr/>
        </p:nvCxnSpPr>
        <p:spPr>
          <a:xfrm>
            <a:off x="3866745" y="3657616"/>
            <a:ext cx="2444792" cy="1384295"/>
          </a:xfrm>
          <a:prstGeom prst="bentConnector3">
            <a:avLst>
              <a:gd name="adj1" fmla="val 1547"/>
            </a:avLst>
          </a:prstGeom>
          <a:ln w="63500">
            <a:solidFill>
              <a:srgbClr val="DBD373"/>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9319639" y="4349413"/>
            <a:ext cx="2484433" cy="1384995"/>
          </a:xfrm>
          <a:prstGeom prst="rect">
            <a:avLst/>
          </a:prstGeom>
          <a:noFill/>
        </p:spPr>
        <p:txBody>
          <a:bodyPr wrap="square" rtlCol="0">
            <a:spAutoFit/>
          </a:bodyPr>
          <a:lstStyle/>
          <a:p>
            <a:r>
              <a:rPr lang="en-US" altLang="zh-CN" sz="2800" dirty="0">
                <a:solidFill>
                  <a:schemeClr val="accent2"/>
                </a:solidFill>
                <a:latin typeface="Times New Roman" panose="02020603050405020304" pitchFamily="18" charset="0"/>
                <a:cs typeface="Times New Roman" panose="02020603050405020304" pitchFamily="18" charset="0"/>
              </a:rPr>
              <a:t>Output </a:t>
            </a:r>
            <a:endParaRPr lang="en-US" altLang="zh-CN" sz="2800" dirty="0" smtClean="0">
              <a:solidFill>
                <a:schemeClr val="accent2"/>
              </a:solidFill>
              <a:latin typeface="Times New Roman" panose="02020603050405020304" pitchFamily="18" charset="0"/>
              <a:cs typeface="Times New Roman" panose="02020603050405020304" pitchFamily="18" charset="0"/>
            </a:endParaRPr>
          </a:p>
          <a:p>
            <a:r>
              <a:rPr lang="en-US" altLang="zh-CN" sz="2800" dirty="0" smtClean="0">
                <a:solidFill>
                  <a:schemeClr val="accent2"/>
                </a:solidFill>
                <a:latin typeface="Times New Roman" panose="02020603050405020304" pitchFamily="18" charset="0"/>
                <a:cs typeface="Times New Roman" panose="02020603050405020304" pitchFamily="18" charset="0"/>
              </a:rPr>
              <a:t>(whether has disease)</a:t>
            </a:r>
            <a:endParaRPr lang="zh-CN" altLang="en-US" sz="2800" dirty="0">
              <a:solidFill>
                <a:schemeClr val="accent2"/>
              </a:solidFill>
              <a:latin typeface="Times New Roman" panose="02020603050405020304" pitchFamily="18" charset="0"/>
              <a:cs typeface="Times New Roman" panose="02020603050405020304" pitchFamily="18" charset="0"/>
            </a:endParaRPr>
          </a:p>
        </p:txBody>
      </p:sp>
      <p:sp>
        <p:nvSpPr>
          <p:cNvPr id="74" name="矩形 73"/>
          <p:cNvSpPr/>
          <p:nvPr/>
        </p:nvSpPr>
        <p:spPr>
          <a:xfrm>
            <a:off x="4693521" y="2070544"/>
            <a:ext cx="317780" cy="1312250"/>
          </a:xfrm>
          <a:prstGeom prst="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290924" y="1798979"/>
            <a:ext cx="332509" cy="194102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805689" y="994249"/>
            <a:ext cx="1949114" cy="646331"/>
          </a:xfrm>
          <a:prstGeom prst="rect">
            <a:avLst/>
          </a:prstGeom>
          <a:ln>
            <a:solidFill>
              <a:srgbClr val="FFC000"/>
            </a:solidFill>
          </a:ln>
        </p:spPr>
        <p:txBody>
          <a:bodyPr wrap="square">
            <a:spAutoFit/>
          </a:bodyPr>
          <a:lstStyle/>
          <a:p>
            <a:r>
              <a:rPr lang="en-US" altLang="zh-CN" b="1" dirty="0" smtClean="0">
                <a:solidFill>
                  <a:srgbClr val="FFC000"/>
                </a:solidFill>
              </a:rPr>
              <a:t>Add </a:t>
            </a:r>
            <a:r>
              <a:rPr lang="en-US" altLang="zh-CN" b="1" dirty="0">
                <a:solidFill>
                  <a:srgbClr val="FFC000"/>
                </a:solidFill>
              </a:rPr>
              <a:t>regularization on </a:t>
            </a:r>
            <a:r>
              <a:rPr lang="en-US" altLang="zh-CN" b="1" dirty="0" smtClean="0">
                <a:solidFill>
                  <a:srgbClr val="FFC000"/>
                </a:solidFill>
              </a:rPr>
              <a:t>decoder</a:t>
            </a:r>
            <a:endParaRPr lang="en-US" altLang="zh-CN" b="1" dirty="0">
              <a:solidFill>
                <a:srgbClr val="FFC000"/>
              </a:solidFill>
            </a:endParaRPr>
          </a:p>
        </p:txBody>
      </p:sp>
      <p:sp>
        <p:nvSpPr>
          <p:cNvPr id="79" name="文本框 78"/>
          <p:cNvSpPr txBox="1"/>
          <p:nvPr/>
        </p:nvSpPr>
        <p:spPr>
          <a:xfrm>
            <a:off x="3251866" y="3180560"/>
            <a:ext cx="1686680" cy="477054"/>
          </a:xfrm>
          <a:prstGeom prst="rect">
            <a:avLst/>
          </a:prstGeom>
          <a:noFill/>
        </p:spPr>
        <p:txBody>
          <a:bodyPr wrap="none" rtlCol="0">
            <a:spAutoFit/>
          </a:bodyPr>
          <a:lstStyle/>
          <a:p>
            <a:r>
              <a:rPr lang="en-US" altLang="zh-CN" sz="2500" b="1" dirty="0" smtClean="0">
                <a:solidFill>
                  <a:srgbClr val="DBD373"/>
                </a:solidFill>
              </a:rPr>
              <a:t>embedding</a:t>
            </a:r>
            <a:endParaRPr lang="zh-CN" altLang="en-US" sz="2500" b="1" dirty="0">
              <a:solidFill>
                <a:srgbClr val="DBD373"/>
              </a:solidFill>
            </a:endParaRPr>
          </a:p>
        </p:txBody>
      </p:sp>
      <p:sp>
        <p:nvSpPr>
          <p:cNvPr id="84" name="文本框 83"/>
          <p:cNvSpPr txBox="1"/>
          <p:nvPr/>
        </p:nvSpPr>
        <p:spPr>
          <a:xfrm>
            <a:off x="4879261" y="5185123"/>
            <a:ext cx="1686680" cy="477054"/>
          </a:xfrm>
          <a:prstGeom prst="rect">
            <a:avLst/>
          </a:prstGeom>
          <a:noFill/>
        </p:spPr>
        <p:txBody>
          <a:bodyPr wrap="none" rtlCol="0">
            <a:spAutoFit/>
          </a:bodyPr>
          <a:lstStyle/>
          <a:p>
            <a:r>
              <a:rPr lang="en-US" altLang="zh-CN" sz="2500" b="1" dirty="0" smtClean="0">
                <a:solidFill>
                  <a:srgbClr val="DBD373"/>
                </a:solidFill>
              </a:rPr>
              <a:t>embedding</a:t>
            </a:r>
            <a:endParaRPr lang="zh-CN" altLang="en-US" sz="2500" b="1" dirty="0">
              <a:solidFill>
                <a:srgbClr val="DBD373"/>
              </a:solidFill>
            </a:endParaRPr>
          </a:p>
        </p:txBody>
      </p:sp>
      <p:sp>
        <p:nvSpPr>
          <p:cNvPr id="88" name="手杖形箭头 87"/>
          <p:cNvSpPr/>
          <p:nvPr/>
        </p:nvSpPr>
        <p:spPr>
          <a:xfrm rot="5400000">
            <a:off x="3579974" y="-208828"/>
            <a:ext cx="800901" cy="3484352"/>
          </a:xfrm>
          <a:prstGeom prst="uturnArrow">
            <a:avLst>
              <a:gd name="adj1" fmla="val 25000"/>
              <a:gd name="adj2" fmla="val 25000"/>
              <a:gd name="adj3" fmla="val 25000"/>
              <a:gd name="adj4" fmla="val 43750"/>
              <a:gd name="adj5" fmla="val 95061"/>
            </a:avLst>
          </a:prstGeom>
          <a:solidFill>
            <a:schemeClr val="accent1">
              <a:lumMod val="40000"/>
              <a:lumOff val="60000"/>
              <a:alpha val="20000"/>
            </a:schemeClr>
          </a:solid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手杖形箭头 89"/>
          <p:cNvSpPr/>
          <p:nvPr/>
        </p:nvSpPr>
        <p:spPr>
          <a:xfrm rot="5400000">
            <a:off x="8517961" y="4807221"/>
            <a:ext cx="800901" cy="3484352"/>
          </a:xfrm>
          <a:prstGeom prst="uturnArrow">
            <a:avLst>
              <a:gd name="adj1" fmla="val 25000"/>
              <a:gd name="adj2" fmla="val 25000"/>
              <a:gd name="adj3" fmla="val 25000"/>
              <a:gd name="adj4" fmla="val 43750"/>
              <a:gd name="adj5" fmla="val 95061"/>
            </a:avLst>
          </a:prstGeom>
          <a:solidFill>
            <a:schemeClr val="accent1">
              <a:lumMod val="40000"/>
              <a:lumOff val="60000"/>
              <a:alpha val="20000"/>
            </a:schemeClr>
          </a:solid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7" name="文本框 66"/>
          <p:cNvSpPr txBox="1"/>
          <p:nvPr/>
        </p:nvSpPr>
        <p:spPr>
          <a:xfrm>
            <a:off x="6273540" y="6065932"/>
            <a:ext cx="4202882" cy="861774"/>
          </a:xfrm>
          <a:prstGeom prst="rect">
            <a:avLst/>
          </a:prstGeom>
          <a:noFill/>
        </p:spPr>
        <p:txBody>
          <a:bodyPr wrap="none" rtlCol="0">
            <a:spAutoFit/>
          </a:bodyPr>
          <a:lstStyle/>
          <a:p>
            <a:pPr algn="ctr"/>
            <a:r>
              <a:rPr lang="en-US" altLang="zh-CN" sz="2500" b="1" dirty="0" smtClean="0">
                <a:solidFill>
                  <a:schemeClr val="accent1"/>
                </a:solidFill>
              </a:rPr>
              <a:t>2.Prediction Neural Network </a:t>
            </a:r>
          </a:p>
          <a:p>
            <a:pPr algn="ctr"/>
            <a:r>
              <a:rPr lang="en-US" altLang="zh-CN" sz="2500" b="1" dirty="0" smtClean="0">
                <a:solidFill>
                  <a:schemeClr val="accent1"/>
                </a:solidFill>
              </a:rPr>
              <a:t>Training and back propagation</a:t>
            </a:r>
            <a:endParaRPr lang="zh-CN" altLang="en-US" sz="2500" b="1" dirty="0">
              <a:solidFill>
                <a:schemeClr val="accent1"/>
              </a:solidFill>
            </a:endParaRPr>
          </a:p>
        </p:txBody>
      </p:sp>
    </p:spTree>
    <p:extLst>
      <p:ext uri="{BB962C8B-B14F-4D97-AF65-F5344CB8AC3E}">
        <p14:creationId xmlns:p14="http://schemas.microsoft.com/office/powerpoint/2010/main" val="3780150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082" y="-111394"/>
            <a:ext cx="11836917" cy="1325563"/>
          </a:xfrm>
        </p:spPr>
        <p:txBody>
          <a:bodyPr/>
          <a:lstStyle/>
          <a:p>
            <a:r>
              <a:rPr lang="en-US" altLang="zh-CN" dirty="0">
                <a:cs typeface="Times New Roman" panose="02020603050405020304" pitchFamily="18" charset="0"/>
              </a:rPr>
              <a:t>The overall structure of </a:t>
            </a:r>
            <a:r>
              <a:rPr lang="en-US" altLang="zh-CN" dirty="0" err="1" smtClean="0">
                <a:cs typeface="Times New Roman" panose="02020603050405020304" pitchFamily="18" charset="0"/>
              </a:rPr>
              <a:t>MeiNN</a:t>
            </a:r>
            <a:r>
              <a:rPr lang="en-US" altLang="zh-CN" dirty="0" smtClean="0">
                <a:cs typeface="Times New Roman" panose="02020603050405020304" pitchFamily="18" charset="0"/>
              </a:rPr>
              <a:t> (single dataset)</a:t>
            </a:r>
            <a:endParaRPr lang="zh-CN" altLang="en-US" dirty="0">
              <a:cs typeface="Times New Roman" panose="02020603050405020304" pitchFamily="18" charset="0"/>
            </a:endParaRPr>
          </a:p>
        </p:txBody>
      </p:sp>
      <p:pic>
        <p:nvPicPr>
          <p:cNvPr id="4" name="Picture 4" descr="https://miro.medium.com/max/1400/1*bY_ShNK6lBCQ3D9LYIfwJg@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3826"/>
          <a:stretch/>
        </p:blipFill>
        <p:spPr bwMode="auto">
          <a:xfrm>
            <a:off x="833530" y="1459872"/>
            <a:ext cx="6718552" cy="2798185"/>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6914790" y="3546696"/>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椭圆 6"/>
          <p:cNvSpPr/>
          <p:nvPr/>
        </p:nvSpPr>
        <p:spPr>
          <a:xfrm>
            <a:off x="6914790" y="3910939"/>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椭圆 7"/>
          <p:cNvSpPr/>
          <p:nvPr/>
        </p:nvSpPr>
        <p:spPr>
          <a:xfrm>
            <a:off x="6914790" y="4255938"/>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椭圆 8"/>
          <p:cNvSpPr/>
          <p:nvPr/>
        </p:nvSpPr>
        <p:spPr>
          <a:xfrm>
            <a:off x="6914790" y="4626854"/>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椭圆 9"/>
          <p:cNvSpPr/>
          <p:nvPr/>
        </p:nvSpPr>
        <p:spPr>
          <a:xfrm>
            <a:off x="6912102" y="5001873"/>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椭圆 10"/>
          <p:cNvSpPr/>
          <p:nvPr/>
        </p:nvSpPr>
        <p:spPr>
          <a:xfrm>
            <a:off x="6912102" y="5351781"/>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椭圆 11"/>
          <p:cNvSpPr/>
          <p:nvPr/>
        </p:nvSpPr>
        <p:spPr>
          <a:xfrm>
            <a:off x="6914790" y="5716024"/>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椭圆 12"/>
          <p:cNvSpPr/>
          <p:nvPr/>
        </p:nvSpPr>
        <p:spPr>
          <a:xfrm>
            <a:off x="6912102" y="6071750"/>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椭圆 13"/>
          <p:cNvSpPr/>
          <p:nvPr/>
        </p:nvSpPr>
        <p:spPr>
          <a:xfrm>
            <a:off x="8877380" y="3975934"/>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5" name="椭圆 14"/>
          <p:cNvSpPr/>
          <p:nvPr/>
        </p:nvSpPr>
        <p:spPr>
          <a:xfrm>
            <a:off x="8877380" y="4340177"/>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6" name="椭圆 15"/>
          <p:cNvSpPr/>
          <p:nvPr/>
        </p:nvSpPr>
        <p:spPr>
          <a:xfrm>
            <a:off x="8877380" y="4685176"/>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7" name="椭圆 16"/>
          <p:cNvSpPr/>
          <p:nvPr/>
        </p:nvSpPr>
        <p:spPr>
          <a:xfrm>
            <a:off x="8877380" y="5056092"/>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8" name="椭圆 17"/>
          <p:cNvSpPr/>
          <p:nvPr/>
        </p:nvSpPr>
        <p:spPr>
          <a:xfrm>
            <a:off x="8874692" y="5431110"/>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19" name="直接连接符 18"/>
          <p:cNvCxnSpPr>
            <a:stCxn id="6" idx="6"/>
            <a:endCxn id="14" idx="2"/>
          </p:cNvCxnSpPr>
          <p:nvPr/>
        </p:nvCxnSpPr>
        <p:spPr>
          <a:xfrm>
            <a:off x="7199704" y="3689153"/>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6"/>
            <a:endCxn id="15" idx="2"/>
          </p:cNvCxnSpPr>
          <p:nvPr/>
        </p:nvCxnSpPr>
        <p:spPr>
          <a:xfrm>
            <a:off x="7199704" y="3689153"/>
            <a:ext cx="1677676" cy="79348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6" idx="2"/>
          </p:cNvCxnSpPr>
          <p:nvPr/>
        </p:nvCxnSpPr>
        <p:spPr>
          <a:xfrm>
            <a:off x="7197016" y="3704842"/>
            <a:ext cx="1680364" cy="112279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6"/>
            <a:endCxn id="17" idx="2"/>
          </p:cNvCxnSpPr>
          <p:nvPr/>
        </p:nvCxnSpPr>
        <p:spPr>
          <a:xfrm>
            <a:off x="7199704" y="3689153"/>
            <a:ext cx="1677676" cy="15093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6"/>
            <a:endCxn id="18" idx="2"/>
          </p:cNvCxnSpPr>
          <p:nvPr/>
        </p:nvCxnSpPr>
        <p:spPr>
          <a:xfrm>
            <a:off x="7199704" y="3689153"/>
            <a:ext cx="1674988" cy="18844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6"/>
            <a:endCxn id="14" idx="2"/>
          </p:cNvCxnSpPr>
          <p:nvPr/>
        </p:nvCxnSpPr>
        <p:spPr>
          <a:xfrm>
            <a:off x="7199704" y="4053396"/>
            <a:ext cx="1677676" cy="6499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6"/>
            <a:endCxn id="15" idx="2"/>
          </p:cNvCxnSpPr>
          <p:nvPr/>
        </p:nvCxnSpPr>
        <p:spPr>
          <a:xfrm>
            <a:off x="7199704" y="4053396"/>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6"/>
            <a:endCxn id="16" idx="2"/>
          </p:cNvCxnSpPr>
          <p:nvPr/>
        </p:nvCxnSpPr>
        <p:spPr>
          <a:xfrm>
            <a:off x="7199704" y="4053396"/>
            <a:ext cx="1677676" cy="77423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6"/>
            <a:endCxn id="17" idx="2"/>
          </p:cNvCxnSpPr>
          <p:nvPr/>
        </p:nvCxnSpPr>
        <p:spPr>
          <a:xfrm>
            <a:off x="7199704" y="4053396"/>
            <a:ext cx="1677676" cy="1145153"/>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 idx="6"/>
            <a:endCxn id="18" idx="2"/>
          </p:cNvCxnSpPr>
          <p:nvPr/>
        </p:nvCxnSpPr>
        <p:spPr>
          <a:xfrm>
            <a:off x="7199704" y="4053396"/>
            <a:ext cx="1674988" cy="152017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8" idx="6"/>
            <a:endCxn id="14" idx="2"/>
          </p:cNvCxnSpPr>
          <p:nvPr/>
        </p:nvCxnSpPr>
        <p:spPr>
          <a:xfrm flipV="1">
            <a:off x="7199704" y="4118391"/>
            <a:ext cx="1677676" cy="28000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6"/>
            <a:endCxn id="15" idx="2"/>
          </p:cNvCxnSpPr>
          <p:nvPr/>
        </p:nvCxnSpPr>
        <p:spPr>
          <a:xfrm>
            <a:off x="7199704" y="4398395"/>
            <a:ext cx="1677676" cy="842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6"/>
            <a:endCxn id="16" idx="2"/>
          </p:cNvCxnSpPr>
          <p:nvPr/>
        </p:nvCxnSpPr>
        <p:spPr>
          <a:xfrm>
            <a:off x="7199704" y="4398395"/>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8" idx="6"/>
            <a:endCxn id="17" idx="2"/>
          </p:cNvCxnSpPr>
          <p:nvPr/>
        </p:nvCxnSpPr>
        <p:spPr>
          <a:xfrm>
            <a:off x="7199704" y="4398395"/>
            <a:ext cx="1677676" cy="80015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8" idx="6"/>
          </p:cNvCxnSpPr>
          <p:nvPr/>
        </p:nvCxnSpPr>
        <p:spPr>
          <a:xfrm>
            <a:off x="7199704" y="4398395"/>
            <a:ext cx="1674988" cy="11930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9" idx="6"/>
            <a:endCxn id="14" idx="2"/>
          </p:cNvCxnSpPr>
          <p:nvPr/>
        </p:nvCxnSpPr>
        <p:spPr>
          <a:xfrm flipV="1">
            <a:off x="7199704" y="4118391"/>
            <a:ext cx="1677676" cy="65092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9" idx="6"/>
            <a:endCxn id="15" idx="2"/>
          </p:cNvCxnSpPr>
          <p:nvPr/>
        </p:nvCxnSpPr>
        <p:spPr>
          <a:xfrm flipV="1">
            <a:off x="7199704" y="4482634"/>
            <a:ext cx="1677676" cy="28667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9" idx="6"/>
            <a:endCxn id="16" idx="2"/>
          </p:cNvCxnSpPr>
          <p:nvPr/>
        </p:nvCxnSpPr>
        <p:spPr>
          <a:xfrm>
            <a:off x="7199704" y="4769311"/>
            <a:ext cx="1677676" cy="5832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 idx="6"/>
            <a:endCxn id="17" idx="2"/>
          </p:cNvCxnSpPr>
          <p:nvPr/>
        </p:nvCxnSpPr>
        <p:spPr>
          <a:xfrm>
            <a:off x="7199704" y="4769311"/>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9" idx="6"/>
          </p:cNvCxnSpPr>
          <p:nvPr/>
        </p:nvCxnSpPr>
        <p:spPr>
          <a:xfrm>
            <a:off x="7199704" y="4769311"/>
            <a:ext cx="1674988" cy="81312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0" idx="6"/>
            <a:endCxn id="14" idx="2"/>
          </p:cNvCxnSpPr>
          <p:nvPr/>
        </p:nvCxnSpPr>
        <p:spPr>
          <a:xfrm flipV="1">
            <a:off x="7197016" y="4118391"/>
            <a:ext cx="1680364" cy="10259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0" idx="6"/>
            <a:endCxn id="15" idx="2"/>
          </p:cNvCxnSpPr>
          <p:nvPr/>
        </p:nvCxnSpPr>
        <p:spPr>
          <a:xfrm flipV="1">
            <a:off x="7197016" y="4482634"/>
            <a:ext cx="1680364" cy="6616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0" idx="6"/>
            <a:endCxn id="16" idx="2"/>
          </p:cNvCxnSpPr>
          <p:nvPr/>
        </p:nvCxnSpPr>
        <p:spPr>
          <a:xfrm flipV="1">
            <a:off x="7197016" y="4827633"/>
            <a:ext cx="1680364" cy="31669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0" idx="6"/>
            <a:endCxn id="17" idx="2"/>
          </p:cNvCxnSpPr>
          <p:nvPr/>
        </p:nvCxnSpPr>
        <p:spPr>
          <a:xfrm>
            <a:off x="7197016" y="5144329"/>
            <a:ext cx="1680364" cy="5421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18" idx="2"/>
          </p:cNvCxnSpPr>
          <p:nvPr/>
        </p:nvCxnSpPr>
        <p:spPr>
          <a:xfrm>
            <a:off x="7197016" y="5159287"/>
            <a:ext cx="1677676" cy="41428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1" idx="6"/>
          </p:cNvCxnSpPr>
          <p:nvPr/>
        </p:nvCxnSpPr>
        <p:spPr>
          <a:xfrm flipV="1">
            <a:off x="7197016" y="4131383"/>
            <a:ext cx="1674988" cy="136285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1" idx="6"/>
          </p:cNvCxnSpPr>
          <p:nvPr/>
        </p:nvCxnSpPr>
        <p:spPr>
          <a:xfrm flipV="1">
            <a:off x="7197016" y="4494930"/>
            <a:ext cx="1674988" cy="99930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1" idx="6"/>
            <a:endCxn id="16" idx="2"/>
          </p:cNvCxnSpPr>
          <p:nvPr/>
        </p:nvCxnSpPr>
        <p:spPr>
          <a:xfrm flipV="1">
            <a:off x="7197016" y="4827633"/>
            <a:ext cx="1680364" cy="66660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17" idx="2"/>
          </p:cNvCxnSpPr>
          <p:nvPr/>
        </p:nvCxnSpPr>
        <p:spPr>
          <a:xfrm flipV="1">
            <a:off x="7199704" y="5198549"/>
            <a:ext cx="1677676" cy="29975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6"/>
            <a:endCxn id="18" idx="2"/>
          </p:cNvCxnSpPr>
          <p:nvPr/>
        </p:nvCxnSpPr>
        <p:spPr>
          <a:xfrm>
            <a:off x="7197016" y="5494238"/>
            <a:ext cx="1677676" cy="7932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2" idx="6"/>
            <a:endCxn id="14" idx="2"/>
          </p:cNvCxnSpPr>
          <p:nvPr/>
        </p:nvCxnSpPr>
        <p:spPr>
          <a:xfrm flipV="1">
            <a:off x="7199704" y="4118391"/>
            <a:ext cx="1677676" cy="174009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2" idx="6"/>
            <a:endCxn id="15" idx="2"/>
          </p:cNvCxnSpPr>
          <p:nvPr/>
        </p:nvCxnSpPr>
        <p:spPr>
          <a:xfrm flipV="1">
            <a:off x="7199704" y="4482634"/>
            <a:ext cx="1677676" cy="1375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6"/>
            <a:endCxn id="16" idx="2"/>
          </p:cNvCxnSpPr>
          <p:nvPr/>
        </p:nvCxnSpPr>
        <p:spPr>
          <a:xfrm flipV="1">
            <a:off x="7199704" y="4827633"/>
            <a:ext cx="1677676" cy="1030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2" idx="6"/>
            <a:endCxn id="17" idx="2"/>
          </p:cNvCxnSpPr>
          <p:nvPr/>
        </p:nvCxnSpPr>
        <p:spPr>
          <a:xfrm flipV="1">
            <a:off x="7199704" y="5198549"/>
            <a:ext cx="1677676" cy="65993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8" idx="2"/>
          </p:cNvCxnSpPr>
          <p:nvPr/>
        </p:nvCxnSpPr>
        <p:spPr>
          <a:xfrm flipV="1">
            <a:off x="7199704" y="5573567"/>
            <a:ext cx="1674988" cy="2849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6"/>
            <a:endCxn id="18" idx="2"/>
          </p:cNvCxnSpPr>
          <p:nvPr/>
        </p:nvCxnSpPr>
        <p:spPr>
          <a:xfrm flipV="1">
            <a:off x="7197016" y="5573567"/>
            <a:ext cx="1677676" cy="64064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3" idx="6"/>
            <a:endCxn id="17" idx="2"/>
          </p:cNvCxnSpPr>
          <p:nvPr/>
        </p:nvCxnSpPr>
        <p:spPr>
          <a:xfrm flipV="1">
            <a:off x="7197016" y="5198549"/>
            <a:ext cx="1680364" cy="101565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3" idx="6"/>
            <a:endCxn id="16" idx="2"/>
          </p:cNvCxnSpPr>
          <p:nvPr/>
        </p:nvCxnSpPr>
        <p:spPr>
          <a:xfrm flipV="1">
            <a:off x="7197016" y="4827633"/>
            <a:ext cx="1680364" cy="1386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3" idx="6"/>
            <a:endCxn id="15" idx="2"/>
          </p:cNvCxnSpPr>
          <p:nvPr/>
        </p:nvCxnSpPr>
        <p:spPr>
          <a:xfrm flipV="1">
            <a:off x="7197016" y="4482634"/>
            <a:ext cx="1680364" cy="1731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3" idx="6"/>
            <a:endCxn id="14" idx="2"/>
          </p:cNvCxnSpPr>
          <p:nvPr/>
        </p:nvCxnSpPr>
        <p:spPr>
          <a:xfrm flipV="1">
            <a:off x="7197016" y="4118391"/>
            <a:ext cx="1680364" cy="209581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69" name="肘形连接符 68"/>
          <p:cNvCxnSpPr/>
          <p:nvPr/>
        </p:nvCxnSpPr>
        <p:spPr>
          <a:xfrm>
            <a:off x="3866745" y="3657616"/>
            <a:ext cx="2444792" cy="1384295"/>
          </a:xfrm>
          <a:prstGeom prst="bentConnector3">
            <a:avLst>
              <a:gd name="adj1" fmla="val 1547"/>
            </a:avLst>
          </a:prstGeom>
          <a:ln w="63500">
            <a:solidFill>
              <a:srgbClr val="DBD373"/>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9319639" y="4349413"/>
            <a:ext cx="2484433" cy="1384995"/>
          </a:xfrm>
          <a:prstGeom prst="rect">
            <a:avLst/>
          </a:prstGeom>
          <a:noFill/>
        </p:spPr>
        <p:txBody>
          <a:bodyPr wrap="square" rtlCol="0">
            <a:spAutoFit/>
          </a:bodyPr>
          <a:lstStyle/>
          <a:p>
            <a:r>
              <a:rPr lang="en-US" altLang="zh-CN" sz="2800" dirty="0">
                <a:solidFill>
                  <a:schemeClr val="accent2"/>
                </a:solidFill>
                <a:latin typeface="Times New Roman" panose="02020603050405020304" pitchFamily="18" charset="0"/>
                <a:cs typeface="Times New Roman" panose="02020603050405020304" pitchFamily="18" charset="0"/>
              </a:rPr>
              <a:t>Output </a:t>
            </a:r>
            <a:endParaRPr lang="en-US" altLang="zh-CN" sz="2800" dirty="0" smtClean="0">
              <a:solidFill>
                <a:schemeClr val="accent2"/>
              </a:solidFill>
              <a:latin typeface="Times New Roman" panose="02020603050405020304" pitchFamily="18" charset="0"/>
              <a:cs typeface="Times New Roman" panose="02020603050405020304" pitchFamily="18" charset="0"/>
            </a:endParaRPr>
          </a:p>
          <a:p>
            <a:r>
              <a:rPr lang="en-US" altLang="zh-CN" sz="2800" dirty="0" smtClean="0">
                <a:solidFill>
                  <a:schemeClr val="accent2"/>
                </a:solidFill>
                <a:latin typeface="Times New Roman" panose="02020603050405020304" pitchFamily="18" charset="0"/>
                <a:cs typeface="Times New Roman" panose="02020603050405020304" pitchFamily="18" charset="0"/>
              </a:rPr>
              <a:t>(whether has disease)</a:t>
            </a:r>
            <a:endParaRPr lang="zh-CN" altLang="en-US" sz="2800" dirty="0">
              <a:solidFill>
                <a:schemeClr val="accent2"/>
              </a:solidFill>
              <a:latin typeface="Times New Roman" panose="02020603050405020304" pitchFamily="18" charset="0"/>
              <a:cs typeface="Times New Roman" panose="02020603050405020304" pitchFamily="18" charset="0"/>
            </a:endParaRPr>
          </a:p>
        </p:txBody>
      </p:sp>
      <p:sp>
        <p:nvSpPr>
          <p:cNvPr id="74" name="矩形 73"/>
          <p:cNvSpPr/>
          <p:nvPr/>
        </p:nvSpPr>
        <p:spPr>
          <a:xfrm>
            <a:off x="4693521" y="2070544"/>
            <a:ext cx="317780" cy="1312250"/>
          </a:xfrm>
          <a:prstGeom prst="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290924" y="1798979"/>
            <a:ext cx="332509" cy="194102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805689" y="994249"/>
            <a:ext cx="1949114" cy="646331"/>
          </a:xfrm>
          <a:prstGeom prst="rect">
            <a:avLst/>
          </a:prstGeom>
          <a:ln>
            <a:solidFill>
              <a:srgbClr val="FFC000"/>
            </a:solidFill>
          </a:ln>
        </p:spPr>
        <p:txBody>
          <a:bodyPr wrap="square">
            <a:spAutoFit/>
          </a:bodyPr>
          <a:lstStyle/>
          <a:p>
            <a:r>
              <a:rPr lang="en-US" altLang="zh-CN" b="1" dirty="0" smtClean="0">
                <a:solidFill>
                  <a:srgbClr val="FFC000"/>
                </a:solidFill>
              </a:rPr>
              <a:t>Add </a:t>
            </a:r>
            <a:r>
              <a:rPr lang="en-US" altLang="zh-CN" b="1" dirty="0">
                <a:solidFill>
                  <a:srgbClr val="FFC000"/>
                </a:solidFill>
              </a:rPr>
              <a:t>regularization on </a:t>
            </a:r>
            <a:r>
              <a:rPr lang="en-US" altLang="zh-CN" b="1" dirty="0" smtClean="0">
                <a:solidFill>
                  <a:srgbClr val="FFC000"/>
                </a:solidFill>
              </a:rPr>
              <a:t>decoder</a:t>
            </a:r>
            <a:endParaRPr lang="en-US" altLang="zh-CN" b="1" dirty="0">
              <a:solidFill>
                <a:srgbClr val="FFC000"/>
              </a:solidFill>
            </a:endParaRPr>
          </a:p>
        </p:txBody>
      </p:sp>
      <p:sp>
        <p:nvSpPr>
          <p:cNvPr id="79" name="文本框 78"/>
          <p:cNvSpPr txBox="1"/>
          <p:nvPr/>
        </p:nvSpPr>
        <p:spPr>
          <a:xfrm>
            <a:off x="3251866" y="3180560"/>
            <a:ext cx="1686680" cy="477054"/>
          </a:xfrm>
          <a:prstGeom prst="rect">
            <a:avLst/>
          </a:prstGeom>
          <a:noFill/>
        </p:spPr>
        <p:txBody>
          <a:bodyPr wrap="none" rtlCol="0">
            <a:spAutoFit/>
          </a:bodyPr>
          <a:lstStyle/>
          <a:p>
            <a:r>
              <a:rPr lang="en-US" altLang="zh-CN" sz="2500" b="1" dirty="0" smtClean="0">
                <a:solidFill>
                  <a:srgbClr val="DBD373"/>
                </a:solidFill>
              </a:rPr>
              <a:t>embedding</a:t>
            </a:r>
            <a:endParaRPr lang="zh-CN" altLang="en-US" sz="2500" b="1" dirty="0">
              <a:solidFill>
                <a:srgbClr val="DBD373"/>
              </a:solidFill>
            </a:endParaRPr>
          </a:p>
        </p:txBody>
      </p:sp>
      <p:sp>
        <p:nvSpPr>
          <p:cNvPr id="84" name="文本框 83"/>
          <p:cNvSpPr txBox="1"/>
          <p:nvPr/>
        </p:nvSpPr>
        <p:spPr>
          <a:xfrm>
            <a:off x="4879261" y="5185123"/>
            <a:ext cx="1686680" cy="477054"/>
          </a:xfrm>
          <a:prstGeom prst="rect">
            <a:avLst/>
          </a:prstGeom>
          <a:noFill/>
        </p:spPr>
        <p:txBody>
          <a:bodyPr wrap="none" rtlCol="0">
            <a:spAutoFit/>
          </a:bodyPr>
          <a:lstStyle/>
          <a:p>
            <a:r>
              <a:rPr lang="en-US" altLang="zh-CN" sz="2500" b="1" dirty="0" smtClean="0">
                <a:solidFill>
                  <a:srgbClr val="DBD373"/>
                </a:solidFill>
              </a:rPr>
              <a:t>embedding</a:t>
            </a:r>
            <a:endParaRPr lang="zh-CN" altLang="en-US" sz="2500" b="1" dirty="0">
              <a:solidFill>
                <a:srgbClr val="DBD373"/>
              </a:solidFill>
            </a:endParaRPr>
          </a:p>
        </p:txBody>
      </p:sp>
      <p:sp>
        <p:nvSpPr>
          <p:cNvPr id="88" name="手杖形箭头 87"/>
          <p:cNvSpPr/>
          <p:nvPr/>
        </p:nvSpPr>
        <p:spPr>
          <a:xfrm rot="5400000">
            <a:off x="3579974" y="-208828"/>
            <a:ext cx="800901" cy="3484352"/>
          </a:xfrm>
          <a:prstGeom prst="uturnArrow">
            <a:avLst>
              <a:gd name="adj1" fmla="val 25000"/>
              <a:gd name="adj2" fmla="val 25000"/>
              <a:gd name="adj3" fmla="val 25000"/>
              <a:gd name="adj4" fmla="val 43750"/>
              <a:gd name="adj5" fmla="val 95061"/>
            </a:avLst>
          </a:prstGeom>
          <a:solidFill>
            <a:schemeClr val="accent1">
              <a:lumMod val="40000"/>
              <a:lumOff val="60000"/>
              <a:alpha val="20000"/>
            </a:schemeClr>
          </a:solid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手杖形箭头 89"/>
          <p:cNvSpPr/>
          <p:nvPr/>
        </p:nvSpPr>
        <p:spPr>
          <a:xfrm rot="5400000">
            <a:off x="8517961" y="4807221"/>
            <a:ext cx="800901" cy="3484352"/>
          </a:xfrm>
          <a:prstGeom prst="uturnArrow">
            <a:avLst>
              <a:gd name="adj1" fmla="val 25000"/>
              <a:gd name="adj2" fmla="val 25000"/>
              <a:gd name="adj3" fmla="val 25000"/>
              <a:gd name="adj4" fmla="val 43750"/>
              <a:gd name="adj5" fmla="val 95061"/>
            </a:avLst>
          </a:prstGeom>
          <a:solidFill>
            <a:schemeClr val="accent1">
              <a:lumMod val="40000"/>
              <a:lumOff val="60000"/>
              <a:alpha val="20000"/>
            </a:schemeClr>
          </a:solid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文本框 2"/>
          <p:cNvSpPr txBox="1"/>
          <p:nvPr/>
        </p:nvSpPr>
        <p:spPr>
          <a:xfrm>
            <a:off x="8776303" y="3019253"/>
            <a:ext cx="2826327" cy="523220"/>
          </a:xfrm>
          <a:prstGeom prst="rect">
            <a:avLst/>
          </a:prstGeom>
          <a:noFill/>
        </p:spPr>
        <p:txBody>
          <a:bodyPr wrap="square" rtlCol="0">
            <a:spAutoFit/>
          </a:bodyPr>
          <a:lstStyle/>
          <a:p>
            <a:r>
              <a:rPr lang="en-US" altLang="zh-CN" sz="2800" b="1" dirty="0" smtClean="0">
                <a:solidFill>
                  <a:schemeClr val="accent2"/>
                </a:solidFill>
              </a:rPr>
              <a:t>Single Task Done!</a:t>
            </a:r>
            <a:endParaRPr lang="zh-CN" altLang="en-US" sz="2800" b="1" dirty="0">
              <a:solidFill>
                <a:schemeClr val="accent2"/>
              </a:solidFill>
            </a:endParaRPr>
          </a:p>
        </p:txBody>
      </p:sp>
    </p:spTree>
    <p:extLst>
      <p:ext uri="{BB962C8B-B14F-4D97-AF65-F5344CB8AC3E}">
        <p14:creationId xmlns:p14="http://schemas.microsoft.com/office/powerpoint/2010/main" val="435550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miro.medium.com/max/1400/1*bY_ShNK6lBCQ3D9LYIfwJg@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3826"/>
          <a:stretch/>
        </p:blipFill>
        <p:spPr bwMode="auto">
          <a:xfrm>
            <a:off x="833530" y="1459872"/>
            <a:ext cx="6718552" cy="2798185"/>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8003660" y="3684994"/>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椭圆 6"/>
          <p:cNvSpPr/>
          <p:nvPr/>
        </p:nvSpPr>
        <p:spPr>
          <a:xfrm>
            <a:off x="8003660" y="4049237"/>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椭圆 7"/>
          <p:cNvSpPr/>
          <p:nvPr/>
        </p:nvSpPr>
        <p:spPr>
          <a:xfrm>
            <a:off x="8003660" y="4394236"/>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椭圆 8"/>
          <p:cNvSpPr/>
          <p:nvPr/>
        </p:nvSpPr>
        <p:spPr>
          <a:xfrm>
            <a:off x="8003660" y="4765152"/>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椭圆 9"/>
          <p:cNvSpPr/>
          <p:nvPr/>
        </p:nvSpPr>
        <p:spPr>
          <a:xfrm>
            <a:off x="8000972" y="5140171"/>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椭圆 10"/>
          <p:cNvSpPr/>
          <p:nvPr/>
        </p:nvSpPr>
        <p:spPr>
          <a:xfrm>
            <a:off x="8000972" y="5490079"/>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椭圆 11"/>
          <p:cNvSpPr/>
          <p:nvPr/>
        </p:nvSpPr>
        <p:spPr>
          <a:xfrm>
            <a:off x="8003660" y="5854322"/>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椭圆 12"/>
          <p:cNvSpPr/>
          <p:nvPr/>
        </p:nvSpPr>
        <p:spPr>
          <a:xfrm>
            <a:off x="8000972" y="6210048"/>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椭圆 13"/>
          <p:cNvSpPr/>
          <p:nvPr/>
        </p:nvSpPr>
        <p:spPr>
          <a:xfrm>
            <a:off x="9966250" y="4114232"/>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5" name="椭圆 14"/>
          <p:cNvSpPr/>
          <p:nvPr/>
        </p:nvSpPr>
        <p:spPr>
          <a:xfrm>
            <a:off x="9966250" y="4478475"/>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6" name="椭圆 15"/>
          <p:cNvSpPr/>
          <p:nvPr/>
        </p:nvSpPr>
        <p:spPr>
          <a:xfrm>
            <a:off x="9966250" y="4823474"/>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7" name="椭圆 16"/>
          <p:cNvSpPr/>
          <p:nvPr/>
        </p:nvSpPr>
        <p:spPr>
          <a:xfrm>
            <a:off x="9966250" y="5194390"/>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8" name="椭圆 17"/>
          <p:cNvSpPr/>
          <p:nvPr/>
        </p:nvSpPr>
        <p:spPr>
          <a:xfrm>
            <a:off x="9963562" y="5569408"/>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19" name="直接连接符 18"/>
          <p:cNvCxnSpPr>
            <a:stCxn id="6" idx="6"/>
            <a:endCxn id="14" idx="2"/>
          </p:cNvCxnSpPr>
          <p:nvPr/>
        </p:nvCxnSpPr>
        <p:spPr>
          <a:xfrm>
            <a:off x="8288574" y="3827451"/>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6"/>
            <a:endCxn id="15" idx="2"/>
          </p:cNvCxnSpPr>
          <p:nvPr/>
        </p:nvCxnSpPr>
        <p:spPr>
          <a:xfrm>
            <a:off x="8288574" y="3827451"/>
            <a:ext cx="1677676" cy="79348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6" idx="2"/>
          </p:cNvCxnSpPr>
          <p:nvPr/>
        </p:nvCxnSpPr>
        <p:spPr>
          <a:xfrm>
            <a:off x="8285886" y="3843140"/>
            <a:ext cx="1680364" cy="112279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6"/>
            <a:endCxn id="17" idx="2"/>
          </p:cNvCxnSpPr>
          <p:nvPr/>
        </p:nvCxnSpPr>
        <p:spPr>
          <a:xfrm>
            <a:off x="8288574" y="3827451"/>
            <a:ext cx="1677676" cy="15093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6"/>
            <a:endCxn id="18" idx="2"/>
          </p:cNvCxnSpPr>
          <p:nvPr/>
        </p:nvCxnSpPr>
        <p:spPr>
          <a:xfrm>
            <a:off x="8288574" y="3827451"/>
            <a:ext cx="1674988" cy="18844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6"/>
            <a:endCxn id="14" idx="2"/>
          </p:cNvCxnSpPr>
          <p:nvPr/>
        </p:nvCxnSpPr>
        <p:spPr>
          <a:xfrm>
            <a:off x="8288574" y="4191694"/>
            <a:ext cx="1677676" cy="6499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6"/>
            <a:endCxn id="15" idx="2"/>
          </p:cNvCxnSpPr>
          <p:nvPr/>
        </p:nvCxnSpPr>
        <p:spPr>
          <a:xfrm>
            <a:off x="8288574" y="4191694"/>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6"/>
            <a:endCxn id="16" idx="2"/>
          </p:cNvCxnSpPr>
          <p:nvPr/>
        </p:nvCxnSpPr>
        <p:spPr>
          <a:xfrm>
            <a:off x="8288574" y="4191694"/>
            <a:ext cx="1677676" cy="77423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6"/>
            <a:endCxn id="17" idx="2"/>
          </p:cNvCxnSpPr>
          <p:nvPr/>
        </p:nvCxnSpPr>
        <p:spPr>
          <a:xfrm>
            <a:off x="8288574" y="4191694"/>
            <a:ext cx="1677676" cy="1145153"/>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 idx="6"/>
            <a:endCxn id="18" idx="2"/>
          </p:cNvCxnSpPr>
          <p:nvPr/>
        </p:nvCxnSpPr>
        <p:spPr>
          <a:xfrm>
            <a:off x="8288574" y="4191694"/>
            <a:ext cx="1674988" cy="152017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8" idx="6"/>
            <a:endCxn id="14" idx="2"/>
          </p:cNvCxnSpPr>
          <p:nvPr/>
        </p:nvCxnSpPr>
        <p:spPr>
          <a:xfrm flipV="1">
            <a:off x="8288574" y="4256689"/>
            <a:ext cx="1677676" cy="28000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6"/>
            <a:endCxn id="15" idx="2"/>
          </p:cNvCxnSpPr>
          <p:nvPr/>
        </p:nvCxnSpPr>
        <p:spPr>
          <a:xfrm>
            <a:off x="8288574" y="4536693"/>
            <a:ext cx="1677676" cy="842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6"/>
            <a:endCxn id="16" idx="2"/>
          </p:cNvCxnSpPr>
          <p:nvPr/>
        </p:nvCxnSpPr>
        <p:spPr>
          <a:xfrm>
            <a:off x="8288574" y="4536693"/>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8" idx="6"/>
            <a:endCxn id="17" idx="2"/>
          </p:cNvCxnSpPr>
          <p:nvPr/>
        </p:nvCxnSpPr>
        <p:spPr>
          <a:xfrm>
            <a:off x="8288574" y="4536693"/>
            <a:ext cx="1677676" cy="80015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8" idx="6"/>
          </p:cNvCxnSpPr>
          <p:nvPr/>
        </p:nvCxnSpPr>
        <p:spPr>
          <a:xfrm>
            <a:off x="8288574" y="4536693"/>
            <a:ext cx="1674988" cy="11930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9" idx="6"/>
            <a:endCxn id="14" idx="2"/>
          </p:cNvCxnSpPr>
          <p:nvPr/>
        </p:nvCxnSpPr>
        <p:spPr>
          <a:xfrm flipV="1">
            <a:off x="8288574" y="4256689"/>
            <a:ext cx="1677676" cy="65092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9" idx="6"/>
            <a:endCxn id="15" idx="2"/>
          </p:cNvCxnSpPr>
          <p:nvPr/>
        </p:nvCxnSpPr>
        <p:spPr>
          <a:xfrm flipV="1">
            <a:off x="8288574" y="4620932"/>
            <a:ext cx="1677676" cy="28667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9" idx="6"/>
            <a:endCxn id="16" idx="2"/>
          </p:cNvCxnSpPr>
          <p:nvPr/>
        </p:nvCxnSpPr>
        <p:spPr>
          <a:xfrm>
            <a:off x="8288574" y="4907609"/>
            <a:ext cx="1677676" cy="5832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 idx="6"/>
            <a:endCxn id="17" idx="2"/>
          </p:cNvCxnSpPr>
          <p:nvPr/>
        </p:nvCxnSpPr>
        <p:spPr>
          <a:xfrm>
            <a:off x="8288574" y="4907609"/>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9" idx="6"/>
          </p:cNvCxnSpPr>
          <p:nvPr/>
        </p:nvCxnSpPr>
        <p:spPr>
          <a:xfrm>
            <a:off x="8288574" y="4907609"/>
            <a:ext cx="1674988" cy="81312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0" idx="6"/>
            <a:endCxn id="14" idx="2"/>
          </p:cNvCxnSpPr>
          <p:nvPr/>
        </p:nvCxnSpPr>
        <p:spPr>
          <a:xfrm flipV="1">
            <a:off x="8285886" y="4256689"/>
            <a:ext cx="1680364" cy="10259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0" idx="6"/>
            <a:endCxn id="15" idx="2"/>
          </p:cNvCxnSpPr>
          <p:nvPr/>
        </p:nvCxnSpPr>
        <p:spPr>
          <a:xfrm flipV="1">
            <a:off x="8285886" y="4620932"/>
            <a:ext cx="1680364" cy="6616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0" idx="6"/>
            <a:endCxn id="16" idx="2"/>
          </p:cNvCxnSpPr>
          <p:nvPr/>
        </p:nvCxnSpPr>
        <p:spPr>
          <a:xfrm flipV="1">
            <a:off x="8285886" y="4965931"/>
            <a:ext cx="1680364" cy="31669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0" idx="6"/>
            <a:endCxn id="17" idx="2"/>
          </p:cNvCxnSpPr>
          <p:nvPr/>
        </p:nvCxnSpPr>
        <p:spPr>
          <a:xfrm>
            <a:off x="8285886" y="5282627"/>
            <a:ext cx="1680364" cy="5421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18" idx="2"/>
          </p:cNvCxnSpPr>
          <p:nvPr/>
        </p:nvCxnSpPr>
        <p:spPr>
          <a:xfrm>
            <a:off x="8285886" y="5297585"/>
            <a:ext cx="1677676" cy="41428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1" idx="6"/>
          </p:cNvCxnSpPr>
          <p:nvPr/>
        </p:nvCxnSpPr>
        <p:spPr>
          <a:xfrm flipV="1">
            <a:off x="8285886" y="4269681"/>
            <a:ext cx="1674988" cy="136285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1" idx="6"/>
          </p:cNvCxnSpPr>
          <p:nvPr/>
        </p:nvCxnSpPr>
        <p:spPr>
          <a:xfrm flipV="1">
            <a:off x="8285886" y="4633228"/>
            <a:ext cx="1674988" cy="99930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1" idx="6"/>
            <a:endCxn id="16" idx="2"/>
          </p:cNvCxnSpPr>
          <p:nvPr/>
        </p:nvCxnSpPr>
        <p:spPr>
          <a:xfrm flipV="1">
            <a:off x="8285886" y="4965931"/>
            <a:ext cx="1680364" cy="66660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17" idx="2"/>
          </p:cNvCxnSpPr>
          <p:nvPr/>
        </p:nvCxnSpPr>
        <p:spPr>
          <a:xfrm flipV="1">
            <a:off x="8288574" y="5336847"/>
            <a:ext cx="1677676" cy="29975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6"/>
            <a:endCxn id="18" idx="2"/>
          </p:cNvCxnSpPr>
          <p:nvPr/>
        </p:nvCxnSpPr>
        <p:spPr>
          <a:xfrm>
            <a:off x="8285886" y="5632536"/>
            <a:ext cx="1677676" cy="7932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2" idx="6"/>
            <a:endCxn id="14" idx="2"/>
          </p:cNvCxnSpPr>
          <p:nvPr/>
        </p:nvCxnSpPr>
        <p:spPr>
          <a:xfrm flipV="1">
            <a:off x="8288574" y="4256689"/>
            <a:ext cx="1677676" cy="174009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2" idx="6"/>
            <a:endCxn id="15" idx="2"/>
          </p:cNvCxnSpPr>
          <p:nvPr/>
        </p:nvCxnSpPr>
        <p:spPr>
          <a:xfrm flipV="1">
            <a:off x="8288574" y="4620932"/>
            <a:ext cx="1677676" cy="1375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6"/>
            <a:endCxn id="16" idx="2"/>
          </p:cNvCxnSpPr>
          <p:nvPr/>
        </p:nvCxnSpPr>
        <p:spPr>
          <a:xfrm flipV="1">
            <a:off x="8288574" y="4965931"/>
            <a:ext cx="1677676" cy="1030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2" idx="6"/>
            <a:endCxn id="17" idx="2"/>
          </p:cNvCxnSpPr>
          <p:nvPr/>
        </p:nvCxnSpPr>
        <p:spPr>
          <a:xfrm flipV="1">
            <a:off x="8288574" y="5336847"/>
            <a:ext cx="1677676" cy="65993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8" idx="2"/>
          </p:cNvCxnSpPr>
          <p:nvPr/>
        </p:nvCxnSpPr>
        <p:spPr>
          <a:xfrm flipV="1">
            <a:off x="8288574" y="5711865"/>
            <a:ext cx="1674988" cy="2849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6"/>
            <a:endCxn id="18" idx="2"/>
          </p:cNvCxnSpPr>
          <p:nvPr/>
        </p:nvCxnSpPr>
        <p:spPr>
          <a:xfrm flipV="1">
            <a:off x="8285886" y="5711865"/>
            <a:ext cx="1677676" cy="64064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3" idx="6"/>
            <a:endCxn id="17" idx="2"/>
          </p:cNvCxnSpPr>
          <p:nvPr/>
        </p:nvCxnSpPr>
        <p:spPr>
          <a:xfrm flipV="1">
            <a:off x="8285886" y="5336847"/>
            <a:ext cx="1680364" cy="101565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3" idx="6"/>
            <a:endCxn id="16" idx="2"/>
          </p:cNvCxnSpPr>
          <p:nvPr/>
        </p:nvCxnSpPr>
        <p:spPr>
          <a:xfrm flipV="1">
            <a:off x="8285886" y="4965931"/>
            <a:ext cx="1680364" cy="1386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3" idx="6"/>
            <a:endCxn id="15" idx="2"/>
          </p:cNvCxnSpPr>
          <p:nvPr/>
        </p:nvCxnSpPr>
        <p:spPr>
          <a:xfrm flipV="1">
            <a:off x="8285886" y="4620932"/>
            <a:ext cx="1680364" cy="1731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3" idx="6"/>
            <a:endCxn id="14" idx="2"/>
          </p:cNvCxnSpPr>
          <p:nvPr/>
        </p:nvCxnSpPr>
        <p:spPr>
          <a:xfrm flipV="1">
            <a:off x="8285886" y="4256689"/>
            <a:ext cx="1680364" cy="209581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69" name="肘形连接符 68"/>
          <p:cNvCxnSpPr/>
          <p:nvPr/>
        </p:nvCxnSpPr>
        <p:spPr>
          <a:xfrm>
            <a:off x="3866745" y="3657616"/>
            <a:ext cx="3888058" cy="1392450"/>
          </a:xfrm>
          <a:prstGeom prst="bentConnector3">
            <a:avLst>
              <a:gd name="adj1" fmla="val 469"/>
            </a:avLst>
          </a:prstGeom>
          <a:ln w="63500">
            <a:solidFill>
              <a:srgbClr val="DBD373"/>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0304457" y="1533861"/>
            <a:ext cx="1989129" cy="4078039"/>
          </a:xfrm>
          <a:prstGeom prst="rect">
            <a:avLst/>
          </a:prstGeom>
          <a:noFill/>
        </p:spPr>
        <p:txBody>
          <a:bodyPr wrap="square" rtlCol="0">
            <a:spAutoFit/>
          </a:bodyPr>
          <a:lstStyle/>
          <a:p>
            <a:r>
              <a:rPr lang="en-US" altLang="zh-CN" sz="2800" dirty="0">
                <a:solidFill>
                  <a:schemeClr val="accent2"/>
                </a:solidFill>
                <a:latin typeface="+mj-lt"/>
                <a:cs typeface="Times New Roman" panose="02020603050405020304" pitchFamily="18" charset="0"/>
              </a:rPr>
              <a:t>Output </a:t>
            </a:r>
          </a:p>
          <a:p>
            <a:r>
              <a:rPr lang="en-US" altLang="zh-CN" sz="2800" dirty="0">
                <a:solidFill>
                  <a:schemeClr val="accent2"/>
                </a:solidFill>
                <a:latin typeface="+mj-lt"/>
                <a:cs typeface="Times New Roman" panose="02020603050405020304" pitchFamily="18" charset="0"/>
              </a:rPr>
              <a:t>(whether has disease, </a:t>
            </a:r>
            <a:r>
              <a:rPr lang="en-US" altLang="zh-CN" sz="3500" b="1" dirty="0">
                <a:solidFill>
                  <a:schemeClr val="accent2"/>
                </a:solidFill>
                <a:latin typeface="+mj-lt"/>
                <a:cs typeface="Times New Roman" panose="02020603050405020304" pitchFamily="18" charset="0"/>
              </a:rPr>
              <a:t>more diseases from different datasets</a:t>
            </a:r>
            <a:r>
              <a:rPr lang="en-US" altLang="zh-CN" sz="2800" dirty="0">
                <a:solidFill>
                  <a:schemeClr val="accent2"/>
                </a:solidFill>
                <a:latin typeface="+mj-lt"/>
                <a:cs typeface="Times New Roman" panose="02020603050405020304" pitchFamily="18" charset="0"/>
              </a:rPr>
              <a:t>)</a:t>
            </a:r>
            <a:endParaRPr lang="zh-CN" altLang="en-US" sz="2800" dirty="0">
              <a:solidFill>
                <a:schemeClr val="accent2"/>
              </a:solidFill>
              <a:latin typeface="+mj-lt"/>
              <a:cs typeface="Times New Roman" panose="02020603050405020304" pitchFamily="18" charset="0"/>
            </a:endParaRPr>
          </a:p>
        </p:txBody>
      </p:sp>
      <p:sp>
        <p:nvSpPr>
          <p:cNvPr id="74" name="矩形 73"/>
          <p:cNvSpPr/>
          <p:nvPr/>
        </p:nvSpPr>
        <p:spPr>
          <a:xfrm>
            <a:off x="4693521" y="2070544"/>
            <a:ext cx="317780" cy="1312250"/>
          </a:xfrm>
          <a:prstGeom prst="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290924" y="1798979"/>
            <a:ext cx="332509" cy="194102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917206" y="1105097"/>
            <a:ext cx="1949114" cy="646331"/>
          </a:xfrm>
          <a:prstGeom prst="rect">
            <a:avLst/>
          </a:prstGeom>
          <a:ln>
            <a:solidFill>
              <a:srgbClr val="FFC000"/>
            </a:solidFill>
          </a:ln>
        </p:spPr>
        <p:txBody>
          <a:bodyPr wrap="square">
            <a:spAutoFit/>
          </a:bodyPr>
          <a:lstStyle/>
          <a:p>
            <a:r>
              <a:rPr lang="en-US" altLang="zh-CN" b="1" dirty="0">
                <a:solidFill>
                  <a:srgbClr val="FFC000"/>
                </a:solidFill>
              </a:rPr>
              <a:t>Add regularization on decoder</a:t>
            </a:r>
          </a:p>
        </p:txBody>
      </p:sp>
      <p:sp>
        <p:nvSpPr>
          <p:cNvPr id="79" name="文本框 78"/>
          <p:cNvSpPr txBox="1"/>
          <p:nvPr/>
        </p:nvSpPr>
        <p:spPr>
          <a:xfrm>
            <a:off x="3251866" y="3180560"/>
            <a:ext cx="1686680" cy="477054"/>
          </a:xfrm>
          <a:prstGeom prst="rect">
            <a:avLst/>
          </a:prstGeom>
          <a:noFill/>
        </p:spPr>
        <p:txBody>
          <a:bodyPr wrap="none" rtlCol="0">
            <a:spAutoFit/>
          </a:bodyPr>
          <a:lstStyle/>
          <a:p>
            <a:r>
              <a:rPr lang="en-US" altLang="zh-CN" sz="2500" b="1" dirty="0">
                <a:solidFill>
                  <a:srgbClr val="DBD373"/>
                </a:solidFill>
              </a:rPr>
              <a:t>embedding</a:t>
            </a:r>
            <a:endParaRPr lang="zh-CN" altLang="en-US" sz="2500" b="1" dirty="0">
              <a:solidFill>
                <a:srgbClr val="DBD373"/>
              </a:solidFill>
            </a:endParaRPr>
          </a:p>
        </p:txBody>
      </p:sp>
      <p:sp>
        <p:nvSpPr>
          <p:cNvPr id="84" name="文本框 83"/>
          <p:cNvSpPr txBox="1"/>
          <p:nvPr/>
        </p:nvSpPr>
        <p:spPr>
          <a:xfrm>
            <a:off x="6261872" y="5234811"/>
            <a:ext cx="1686680" cy="477054"/>
          </a:xfrm>
          <a:prstGeom prst="rect">
            <a:avLst/>
          </a:prstGeom>
          <a:noFill/>
        </p:spPr>
        <p:txBody>
          <a:bodyPr wrap="none" rtlCol="0">
            <a:spAutoFit/>
          </a:bodyPr>
          <a:lstStyle/>
          <a:p>
            <a:r>
              <a:rPr lang="en-US" altLang="zh-CN" sz="2500" b="1" dirty="0">
                <a:solidFill>
                  <a:srgbClr val="DBD373"/>
                </a:solidFill>
              </a:rPr>
              <a:t>embedding</a:t>
            </a:r>
            <a:endParaRPr lang="zh-CN" altLang="en-US" sz="2500" b="1" dirty="0">
              <a:solidFill>
                <a:srgbClr val="DBD373"/>
              </a:solidFill>
            </a:endParaRPr>
          </a:p>
        </p:txBody>
      </p:sp>
      <p:sp>
        <p:nvSpPr>
          <p:cNvPr id="88" name="手杖形箭头 87"/>
          <p:cNvSpPr/>
          <p:nvPr/>
        </p:nvSpPr>
        <p:spPr>
          <a:xfrm rot="5400000">
            <a:off x="3579974" y="-208828"/>
            <a:ext cx="800901" cy="3484352"/>
          </a:xfrm>
          <a:prstGeom prst="uturnArrow">
            <a:avLst>
              <a:gd name="adj1" fmla="val 25000"/>
              <a:gd name="adj2" fmla="val 25000"/>
              <a:gd name="adj3" fmla="val 25000"/>
              <a:gd name="adj4" fmla="val 43750"/>
              <a:gd name="adj5" fmla="val 95061"/>
            </a:avLst>
          </a:prstGeom>
          <a:solidFill>
            <a:schemeClr val="accent1">
              <a:lumMod val="40000"/>
              <a:lumOff val="60000"/>
              <a:alpha val="20000"/>
            </a:schemeClr>
          </a:solid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手杖形箭头 89"/>
          <p:cNvSpPr/>
          <p:nvPr/>
        </p:nvSpPr>
        <p:spPr>
          <a:xfrm rot="5400000">
            <a:off x="8828166" y="5172415"/>
            <a:ext cx="759058" cy="2905785"/>
          </a:xfrm>
          <a:prstGeom prst="uturnArrow">
            <a:avLst>
              <a:gd name="adj1" fmla="val 25000"/>
              <a:gd name="adj2" fmla="val 25000"/>
              <a:gd name="adj3" fmla="val 25000"/>
              <a:gd name="adj4" fmla="val 43750"/>
              <a:gd name="adj5" fmla="val 95061"/>
            </a:avLst>
          </a:prstGeom>
          <a:solidFill>
            <a:schemeClr val="accent1">
              <a:lumMod val="40000"/>
              <a:lumOff val="60000"/>
              <a:alpha val="20000"/>
            </a:schemeClr>
          </a:solid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66" name="Picture 4" descr="https://miro.medium.com/max/1400/1*bY_ShNK6lBCQ3D9LYIfwJg@2x.png"/>
          <p:cNvPicPr>
            <a:picLocks noChangeAspect="1" noChangeArrowheads="1"/>
          </p:cNvPicPr>
          <p:nvPr/>
        </p:nvPicPr>
        <p:blipFill rotWithShape="1">
          <a:blip r:embed="rId2">
            <a:extLst>
              <a:ext uri="{28A0092B-C50C-407E-A947-70E740481C1C}">
                <a14:useLocalDpi xmlns:a14="http://schemas.microsoft.com/office/drawing/2010/main" val="0"/>
              </a:ext>
            </a:extLst>
          </a:blip>
          <a:srcRect l="11926" t="5894" r="79825" b="23826"/>
          <a:stretch/>
        </p:blipFill>
        <p:spPr bwMode="auto">
          <a:xfrm>
            <a:off x="651798" y="1647091"/>
            <a:ext cx="554182" cy="258165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4" descr="https://miro.medium.com/max/1400/1*bY_ShNK6lBCQ3D9LYIfwJg@2x.png"/>
          <p:cNvPicPr>
            <a:picLocks noChangeAspect="1" noChangeArrowheads="1"/>
          </p:cNvPicPr>
          <p:nvPr/>
        </p:nvPicPr>
        <p:blipFill rotWithShape="1">
          <a:blip r:embed="rId2">
            <a:extLst>
              <a:ext uri="{28A0092B-C50C-407E-A947-70E740481C1C}">
                <a14:useLocalDpi xmlns:a14="http://schemas.microsoft.com/office/drawing/2010/main" val="0"/>
              </a:ext>
            </a:extLst>
          </a:blip>
          <a:srcRect l="11926" t="5894" r="79825" b="23826"/>
          <a:stretch/>
        </p:blipFill>
        <p:spPr bwMode="auto">
          <a:xfrm>
            <a:off x="1303915" y="1655951"/>
            <a:ext cx="554182" cy="2581657"/>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4" descr="https://miro.medium.com/max/1400/1*bY_ShNK6lBCQ3D9LYIfwJg@2x.png"/>
          <p:cNvPicPr>
            <a:picLocks noChangeAspect="1" noChangeArrowheads="1"/>
          </p:cNvPicPr>
          <p:nvPr/>
        </p:nvPicPr>
        <p:blipFill rotWithShape="1">
          <a:blip r:embed="rId2">
            <a:extLst>
              <a:ext uri="{28A0092B-C50C-407E-A947-70E740481C1C}">
                <a14:useLocalDpi xmlns:a14="http://schemas.microsoft.com/office/drawing/2010/main" val="0"/>
              </a:ext>
            </a:extLst>
          </a:blip>
          <a:srcRect l="11926" t="5894" r="79825" b="23826"/>
          <a:stretch/>
        </p:blipFill>
        <p:spPr bwMode="auto">
          <a:xfrm>
            <a:off x="997508" y="1654000"/>
            <a:ext cx="554182" cy="258165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3651" y="4429785"/>
            <a:ext cx="4656508" cy="1138773"/>
          </a:xfrm>
          <a:prstGeom prst="rect">
            <a:avLst/>
          </a:prstGeom>
          <a:noFill/>
        </p:spPr>
        <p:txBody>
          <a:bodyPr wrap="square" rtlCol="0">
            <a:spAutoFit/>
          </a:bodyPr>
          <a:lstStyle/>
          <a:p>
            <a:r>
              <a:rPr lang="en-US" altLang="zh-CN" sz="3000" dirty="0">
                <a:solidFill>
                  <a:schemeClr val="accent1"/>
                </a:solidFill>
              </a:rPr>
              <a:t>Residuals methylation </a:t>
            </a:r>
          </a:p>
          <a:p>
            <a:r>
              <a:rPr lang="en-US" altLang="zh-CN" sz="3000" dirty="0">
                <a:solidFill>
                  <a:schemeClr val="accent1"/>
                </a:solidFill>
              </a:rPr>
              <a:t>From </a:t>
            </a:r>
            <a:r>
              <a:rPr lang="en-US" altLang="zh-CN" sz="3800" b="1" dirty="0">
                <a:solidFill>
                  <a:schemeClr val="accent1"/>
                </a:solidFill>
              </a:rPr>
              <a:t>different datasets</a:t>
            </a:r>
            <a:endParaRPr lang="zh-CN" altLang="en-US" sz="3800" b="1" dirty="0">
              <a:solidFill>
                <a:schemeClr val="accent1"/>
              </a:solidFill>
            </a:endParaRPr>
          </a:p>
        </p:txBody>
      </p:sp>
      <p:pic>
        <p:nvPicPr>
          <p:cNvPr id="111" name="Picture 4" descr="https://miro.medium.com/max/1400/1*bY_ShNK6lBCQ3D9LYIfwJg@2x.png"/>
          <p:cNvPicPr>
            <a:picLocks noChangeAspect="1" noChangeArrowheads="1"/>
          </p:cNvPicPr>
          <p:nvPr/>
        </p:nvPicPr>
        <p:blipFill rotWithShape="1">
          <a:blip r:embed="rId2">
            <a:extLst>
              <a:ext uri="{28A0092B-C50C-407E-A947-70E740481C1C}">
                <a14:useLocalDpi xmlns:a14="http://schemas.microsoft.com/office/drawing/2010/main" val="0"/>
              </a:ext>
            </a:extLst>
          </a:blip>
          <a:srcRect l="76073" t="4739" r="16498" b="35619"/>
          <a:stretch/>
        </p:blipFill>
        <p:spPr bwMode="auto">
          <a:xfrm>
            <a:off x="6261872" y="1619120"/>
            <a:ext cx="499146" cy="21908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4" descr="https://miro.medium.com/max/1400/1*bY_ShNK6lBCQ3D9LYIfwJg@2x.png"/>
          <p:cNvPicPr>
            <a:picLocks noChangeAspect="1" noChangeArrowheads="1"/>
          </p:cNvPicPr>
          <p:nvPr/>
        </p:nvPicPr>
        <p:blipFill rotWithShape="1">
          <a:blip r:embed="rId2">
            <a:extLst>
              <a:ext uri="{28A0092B-C50C-407E-A947-70E740481C1C}">
                <a14:useLocalDpi xmlns:a14="http://schemas.microsoft.com/office/drawing/2010/main" val="0"/>
              </a:ext>
            </a:extLst>
          </a:blip>
          <a:srcRect l="76073" t="4739" r="15280" b="34431"/>
          <a:stretch/>
        </p:blipFill>
        <p:spPr bwMode="auto">
          <a:xfrm>
            <a:off x="6951472" y="1656630"/>
            <a:ext cx="580976" cy="223452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4" descr="https://miro.medium.com/max/1400/1*bY_ShNK6lBCQ3D9LYIfwJg@2x.png"/>
          <p:cNvPicPr>
            <a:picLocks noChangeAspect="1" noChangeArrowheads="1"/>
          </p:cNvPicPr>
          <p:nvPr/>
        </p:nvPicPr>
        <p:blipFill rotWithShape="1">
          <a:blip r:embed="rId2">
            <a:extLst>
              <a:ext uri="{28A0092B-C50C-407E-A947-70E740481C1C}">
                <a14:useLocalDpi xmlns:a14="http://schemas.microsoft.com/office/drawing/2010/main" val="0"/>
              </a:ext>
            </a:extLst>
          </a:blip>
          <a:srcRect l="76242" t="4443" r="15280" b="35576"/>
          <a:stretch/>
        </p:blipFill>
        <p:spPr bwMode="auto">
          <a:xfrm>
            <a:off x="6621750" y="1624095"/>
            <a:ext cx="569674" cy="2203356"/>
          </a:xfrm>
          <a:prstGeom prst="rect">
            <a:avLst/>
          </a:prstGeom>
          <a:noFill/>
          <a:extLst>
            <a:ext uri="{909E8E84-426E-40DD-AFC4-6F175D3DCCD1}">
              <a14:hiddenFill xmlns:a14="http://schemas.microsoft.com/office/drawing/2010/main">
                <a:solidFill>
                  <a:srgbClr val="FFFFFF"/>
                </a:solidFill>
              </a14:hiddenFill>
            </a:ext>
          </a:extLst>
        </p:spPr>
      </p:pic>
      <p:sp>
        <p:nvSpPr>
          <p:cNvPr id="114" name="标题 1"/>
          <p:cNvSpPr txBox="1">
            <a:spLocks/>
          </p:cNvSpPr>
          <p:nvPr/>
        </p:nvSpPr>
        <p:spPr>
          <a:xfrm>
            <a:off x="0" y="-1195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cs typeface="Times New Roman" panose="02020603050405020304" pitchFamily="18" charset="0"/>
              </a:rPr>
              <a:t>The overall structure of </a:t>
            </a:r>
            <a:r>
              <a:rPr lang="en-US" altLang="zh-CN" dirty="0" err="1">
                <a:cs typeface="Times New Roman" panose="02020603050405020304" pitchFamily="18" charset="0"/>
              </a:rPr>
              <a:t>MeiNN</a:t>
            </a:r>
            <a:r>
              <a:rPr lang="en-US" altLang="zh-CN" dirty="0">
                <a:cs typeface="Times New Roman" panose="02020603050405020304" pitchFamily="18" charset="0"/>
              </a:rPr>
              <a:t/>
            </a:r>
            <a:br>
              <a:rPr lang="en-US" altLang="zh-CN" dirty="0">
                <a:cs typeface="Times New Roman" panose="02020603050405020304" pitchFamily="18" charset="0"/>
              </a:rPr>
            </a:br>
            <a:r>
              <a:rPr lang="en-US" altLang="zh-CN" dirty="0">
                <a:cs typeface="Times New Roman" panose="02020603050405020304" pitchFamily="18" charset="0"/>
              </a:rPr>
              <a:t> (multiple dataset, multi-task learning)</a:t>
            </a:r>
            <a:endParaRPr lang="zh-CN" altLang="en-US" dirty="0"/>
          </a:p>
        </p:txBody>
      </p:sp>
      <p:sp>
        <p:nvSpPr>
          <p:cNvPr id="115" name="椭圆 114"/>
          <p:cNvSpPr/>
          <p:nvPr/>
        </p:nvSpPr>
        <p:spPr>
          <a:xfrm>
            <a:off x="9967843" y="2272651"/>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16" name="椭圆 115"/>
          <p:cNvSpPr/>
          <p:nvPr/>
        </p:nvSpPr>
        <p:spPr>
          <a:xfrm>
            <a:off x="9967843" y="2636894"/>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17" name="椭圆 116"/>
          <p:cNvSpPr/>
          <p:nvPr/>
        </p:nvSpPr>
        <p:spPr>
          <a:xfrm>
            <a:off x="9967843" y="2981893"/>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18" name="椭圆 117"/>
          <p:cNvSpPr/>
          <p:nvPr/>
        </p:nvSpPr>
        <p:spPr>
          <a:xfrm>
            <a:off x="9967843" y="3352809"/>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19" name="椭圆 118"/>
          <p:cNvSpPr/>
          <p:nvPr/>
        </p:nvSpPr>
        <p:spPr>
          <a:xfrm>
            <a:off x="9965155" y="3727827"/>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0" name="椭圆 119"/>
          <p:cNvSpPr/>
          <p:nvPr/>
        </p:nvSpPr>
        <p:spPr>
          <a:xfrm>
            <a:off x="9967843" y="459092"/>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1" name="椭圆 120"/>
          <p:cNvSpPr/>
          <p:nvPr/>
        </p:nvSpPr>
        <p:spPr>
          <a:xfrm>
            <a:off x="9967843" y="823335"/>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2" name="椭圆 121"/>
          <p:cNvSpPr/>
          <p:nvPr/>
        </p:nvSpPr>
        <p:spPr>
          <a:xfrm>
            <a:off x="9967843" y="1168334"/>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3" name="椭圆 122"/>
          <p:cNvSpPr/>
          <p:nvPr/>
        </p:nvSpPr>
        <p:spPr>
          <a:xfrm>
            <a:off x="9967843" y="1539250"/>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4" name="椭圆 123"/>
          <p:cNvSpPr/>
          <p:nvPr/>
        </p:nvSpPr>
        <p:spPr>
          <a:xfrm>
            <a:off x="9965155" y="1914268"/>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5" name="椭圆 124"/>
          <p:cNvSpPr/>
          <p:nvPr/>
        </p:nvSpPr>
        <p:spPr>
          <a:xfrm>
            <a:off x="9967843" y="5970087"/>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6" name="椭圆 125"/>
          <p:cNvSpPr/>
          <p:nvPr/>
        </p:nvSpPr>
        <p:spPr>
          <a:xfrm>
            <a:off x="9967843" y="6334330"/>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7" name="椭圆 126"/>
          <p:cNvSpPr/>
          <p:nvPr/>
        </p:nvSpPr>
        <p:spPr>
          <a:xfrm>
            <a:off x="9967843" y="6679329"/>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8" name="椭圆 127"/>
          <p:cNvSpPr/>
          <p:nvPr/>
        </p:nvSpPr>
        <p:spPr>
          <a:xfrm>
            <a:off x="9967843" y="7050245"/>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9" name="椭圆 128"/>
          <p:cNvSpPr/>
          <p:nvPr/>
        </p:nvSpPr>
        <p:spPr>
          <a:xfrm>
            <a:off x="9965155" y="7425263"/>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130" name="直接连接符 129"/>
          <p:cNvCxnSpPr>
            <a:stCxn id="6" idx="6"/>
            <a:endCxn id="120" idx="2"/>
          </p:cNvCxnSpPr>
          <p:nvPr/>
        </p:nvCxnSpPr>
        <p:spPr>
          <a:xfrm flipV="1">
            <a:off x="8288574" y="601549"/>
            <a:ext cx="1679269" cy="322590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3" idx="5"/>
            <a:endCxn id="129" idx="3"/>
          </p:cNvCxnSpPr>
          <p:nvPr/>
        </p:nvCxnSpPr>
        <p:spPr>
          <a:xfrm>
            <a:off x="8244161" y="6453237"/>
            <a:ext cx="1762719" cy="121521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5708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64795" cy="1325563"/>
          </a:xfrm>
        </p:spPr>
        <p:txBody>
          <a:bodyPr/>
          <a:lstStyle/>
          <a:p>
            <a:r>
              <a:rPr lang="en-US" altLang="zh-CN" b="1" dirty="0" err="1">
                <a:cs typeface="Times New Roman" panose="02020603050405020304" pitchFamily="18" charset="0"/>
              </a:rPr>
              <a:t>MeiNN</a:t>
            </a:r>
            <a:endParaRPr lang="zh-CN" altLang="en-US" dirty="0"/>
          </a:p>
        </p:txBody>
      </p:sp>
      <p:sp>
        <p:nvSpPr>
          <p:cNvPr id="3" name="内容占位符 2"/>
          <p:cNvSpPr>
            <a:spLocks noGrp="1"/>
          </p:cNvSpPr>
          <p:nvPr>
            <p:ph idx="1"/>
          </p:nvPr>
        </p:nvSpPr>
        <p:spPr>
          <a:xfrm>
            <a:off x="838200" y="1825624"/>
            <a:ext cx="10515600" cy="4661439"/>
          </a:xfrm>
        </p:spPr>
        <p:txBody>
          <a:bodyPr>
            <a:normAutofit/>
          </a:bodyPr>
          <a:lstStyle/>
          <a:p>
            <a:r>
              <a:rPr lang="en-US" altLang="zh-CN" dirty="0">
                <a:cs typeface="Times New Roman" panose="02020603050405020304" pitchFamily="18" charset="0"/>
              </a:rPr>
              <a:t>Introduction</a:t>
            </a:r>
          </a:p>
          <a:p>
            <a:r>
              <a:rPr lang="en-US" altLang="zh-CN" dirty="0">
                <a:cs typeface="Times New Roman" panose="02020603050405020304" pitchFamily="18" charset="0"/>
              </a:rPr>
              <a:t>Insight </a:t>
            </a:r>
          </a:p>
          <a:p>
            <a:r>
              <a:rPr lang="en-US" altLang="zh-CN" dirty="0" err="1">
                <a:cs typeface="Times New Roman" panose="02020603050405020304" pitchFamily="18" charset="0"/>
              </a:rPr>
              <a:t>MeiNN</a:t>
            </a:r>
            <a:endParaRPr lang="en-US" altLang="zh-CN" dirty="0">
              <a:cs typeface="Times New Roman" panose="02020603050405020304" pitchFamily="18" charset="0"/>
            </a:endParaRPr>
          </a:p>
          <a:p>
            <a:r>
              <a:rPr lang="en-US" altLang="zh-CN" dirty="0"/>
              <a:t>Result </a:t>
            </a:r>
          </a:p>
          <a:p>
            <a:r>
              <a:rPr lang="en-US" altLang="zh-CN" dirty="0"/>
              <a:t>Method</a:t>
            </a:r>
            <a:endParaRPr lang="zh-CN" altLang="en-US" dirty="0"/>
          </a:p>
          <a:p>
            <a:endParaRPr lang="zh-CN" altLang="en-US" dirty="0"/>
          </a:p>
          <a:p>
            <a:endParaRPr lang="en-US" altLang="zh-CN" dirty="0"/>
          </a:p>
          <a:p>
            <a:endParaRPr lang="en-US" altLang="zh-CN" dirty="0">
              <a:cs typeface="Times New Roman" panose="02020603050405020304" pitchFamily="18" charset="0"/>
            </a:endParaRPr>
          </a:p>
          <a:p>
            <a:endParaRPr lang="en-US" altLang="zh-CN" dirty="0">
              <a:cs typeface="Times New Roman" panose="02020603050405020304" pitchFamily="18" charset="0"/>
            </a:endParaRPr>
          </a:p>
          <a:p>
            <a:endParaRPr lang="en-US" altLang="zh-CN" dirty="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334554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r>
            <a:br>
              <a:rPr lang="en-US" altLang="zh-CN" dirty="0"/>
            </a:b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45" y="2605088"/>
            <a:ext cx="1724891" cy="2183406"/>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754" y="2611116"/>
            <a:ext cx="1720129" cy="217737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4792" y="2605088"/>
            <a:ext cx="1697364" cy="2148562"/>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62629" y="2605088"/>
            <a:ext cx="1697364" cy="2148562"/>
          </a:xfrm>
          <a:prstGeom prst="rect">
            <a:avLst/>
          </a:prstGeom>
        </p:spPr>
      </p:pic>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47312" y="2605088"/>
            <a:ext cx="1691807" cy="2141528"/>
          </a:xfrm>
          <a:prstGeom prst="rect">
            <a:avLst/>
          </a:prstGeom>
        </p:spPr>
      </p:pic>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6438" y="2598053"/>
            <a:ext cx="1697364" cy="2148563"/>
          </a:xfrm>
          <a:prstGeom prst="rect">
            <a:avLst/>
          </a:prstGeom>
        </p:spPr>
      </p:pic>
      <p:sp>
        <p:nvSpPr>
          <p:cNvPr id="11" name="文本框 10"/>
          <p:cNvSpPr txBox="1"/>
          <p:nvPr/>
        </p:nvSpPr>
        <p:spPr>
          <a:xfrm>
            <a:off x="107116" y="5029200"/>
            <a:ext cx="2061398" cy="923330"/>
          </a:xfrm>
          <a:prstGeom prst="rect">
            <a:avLst/>
          </a:prstGeom>
          <a:noFill/>
        </p:spPr>
        <p:txBody>
          <a:bodyPr wrap="none" rtlCol="0">
            <a:spAutoFit/>
          </a:bodyPr>
          <a:lstStyle/>
          <a:p>
            <a:r>
              <a:rPr lang="en-US" altLang="zh-CN" dirty="0"/>
              <a:t>Input , size= 79*100</a:t>
            </a:r>
          </a:p>
          <a:p>
            <a:r>
              <a:rPr lang="en-US" altLang="zh-CN" dirty="0"/>
              <a:t>79: </a:t>
            </a:r>
            <a:r>
              <a:rPr lang="en-US" altLang="zh-CN" dirty="0" err="1"/>
              <a:t>num</a:t>
            </a:r>
            <a:r>
              <a:rPr lang="en-US" altLang="zh-CN" dirty="0"/>
              <a:t> of residual</a:t>
            </a:r>
          </a:p>
          <a:p>
            <a:r>
              <a:rPr lang="en-US" altLang="zh-CN" dirty="0"/>
              <a:t>100:batch size</a:t>
            </a:r>
            <a:endParaRPr lang="zh-CN" altLang="en-US" dirty="0"/>
          </a:p>
        </p:txBody>
      </p:sp>
      <p:sp>
        <p:nvSpPr>
          <p:cNvPr id="12" name="文本框 11"/>
          <p:cNvSpPr txBox="1"/>
          <p:nvPr/>
        </p:nvSpPr>
        <p:spPr>
          <a:xfrm>
            <a:off x="2176794" y="5029200"/>
            <a:ext cx="1589089" cy="1200329"/>
          </a:xfrm>
          <a:prstGeom prst="rect">
            <a:avLst/>
          </a:prstGeom>
          <a:noFill/>
        </p:spPr>
        <p:txBody>
          <a:bodyPr wrap="square" rtlCol="0">
            <a:spAutoFit/>
          </a:bodyPr>
          <a:lstStyle/>
          <a:p>
            <a:r>
              <a:rPr lang="en-US" altLang="zh-CN" dirty="0"/>
              <a:t>Reconstructed</a:t>
            </a:r>
          </a:p>
          <a:p>
            <a:r>
              <a:rPr lang="en-US" altLang="zh-CN" dirty="0"/>
              <a:t>residual methylation</a:t>
            </a:r>
          </a:p>
          <a:p>
            <a:r>
              <a:rPr lang="en-US" altLang="zh-CN" dirty="0"/>
              <a:t>(epoch 1) </a:t>
            </a:r>
            <a:endParaRPr lang="zh-CN" altLang="en-US" dirty="0"/>
          </a:p>
        </p:txBody>
      </p:sp>
      <p:sp>
        <p:nvSpPr>
          <p:cNvPr id="13" name="文本框 12"/>
          <p:cNvSpPr txBox="1"/>
          <p:nvPr/>
        </p:nvSpPr>
        <p:spPr>
          <a:xfrm>
            <a:off x="3898929" y="5067885"/>
            <a:ext cx="1589089" cy="1200329"/>
          </a:xfrm>
          <a:prstGeom prst="rect">
            <a:avLst/>
          </a:prstGeom>
          <a:noFill/>
        </p:spPr>
        <p:txBody>
          <a:bodyPr wrap="square" rtlCol="0">
            <a:spAutoFit/>
          </a:bodyPr>
          <a:lstStyle/>
          <a:p>
            <a:r>
              <a:rPr lang="en-US" altLang="zh-CN" dirty="0"/>
              <a:t>Reconstructed</a:t>
            </a:r>
          </a:p>
          <a:p>
            <a:r>
              <a:rPr lang="en-US" altLang="zh-CN" dirty="0"/>
              <a:t>residual methylation</a:t>
            </a:r>
          </a:p>
          <a:p>
            <a:r>
              <a:rPr lang="en-US" altLang="zh-CN" dirty="0"/>
              <a:t>(epoch 10) </a:t>
            </a:r>
            <a:endParaRPr lang="zh-CN" altLang="en-US" dirty="0"/>
          </a:p>
        </p:txBody>
      </p:sp>
      <p:sp>
        <p:nvSpPr>
          <p:cNvPr id="14" name="文本框 13"/>
          <p:cNvSpPr txBox="1"/>
          <p:nvPr/>
        </p:nvSpPr>
        <p:spPr>
          <a:xfrm>
            <a:off x="5662629" y="5067885"/>
            <a:ext cx="1589089" cy="1200329"/>
          </a:xfrm>
          <a:prstGeom prst="rect">
            <a:avLst/>
          </a:prstGeom>
          <a:noFill/>
        </p:spPr>
        <p:txBody>
          <a:bodyPr wrap="square" rtlCol="0">
            <a:spAutoFit/>
          </a:bodyPr>
          <a:lstStyle/>
          <a:p>
            <a:r>
              <a:rPr lang="en-US" altLang="zh-CN" dirty="0"/>
              <a:t>Reconstructed</a:t>
            </a:r>
          </a:p>
          <a:p>
            <a:r>
              <a:rPr lang="en-US" altLang="zh-CN" dirty="0"/>
              <a:t>residual methylation</a:t>
            </a:r>
          </a:p>
          <a:p>
            <a:r>
              <a:rPr lang="en-US" altLang="zh-CN" dirty="0"/>
              <a:t>(epoch 20) </a:t>
            </a:r>
            <a:endParaRPr lang="zh-CN" altLang="en-US" dirty="0"/>
          </a:p>
        </p:txBody>
      </p:sp>
      <p:sp>
        <p:nvSpPr>
          <p:cNvPr id="15" name="文本框 14"/>
          <p:cNvSpPr txBox="1"/>
          <p:nvPr/>
        </p:nvSpPr>
        <p:spPr>
          <a:xfrm>
            <a:off x="7447312" y="5060851"/>
            <a:ext cx="1589089" cy="1200329"/>
          </a:xfrm>
          <a:prstGeom prst="rect">
            <a:avLst/>
          </a:prstGeom>
          <a:noFill/>
        </p:spPr>
        <p:txBody>
          <a:bodyPr wrap="square" rtlCol="0">
            <a:spAutoFit/>
          </a:bodyPr>
          <a:lstStyle/>
          <a:p>
            <a:r>
              <a:rPr lang="en-US" altLang="zh-CN" dirty="0"/>
              <a:t>Reconstructed</a:t>
            </a:r>
          </a:p>
          <a:p>
            <a:r>
              <a:rPr lang="en-US" altLang="zh-CN" dirty="0"/>
              <a:t>residual methylation</a:t>
            </a:r>
          </a:p>
          <a:p>
            <a:r>
              <a:rPr lang="en-US" altLang="zh-CN" dirty="0"/>
              <a:t>(epoch 50) </a:t>
            </a:r>
            <a:endParaRPr lang="zh-CN" altLang="en-US" dirty="0"/>
          </a:p>
        </p:txBody>
      </p:sp>
      <p:sp>
        <p:nvSpPr>
          <p:cNvPr id="16" name="文本框 15"/>
          <p:cNvSpPr txBox="1"/>
          <p:nvPr/>
        </p:nvSpPr>
        <p:spPr>
          <a:xfrm>
            <a:off x="9211012" y="5067885"/>
            <a:ext cx="1589089" cy="1200329"/>
          </a:xfrm>
          <a:prstGeom prst="rect">
            <a:avLst/>
          </a:prstGeom>
          <a:noFill/>
        </p:spPr>
        <p:txBody>
          <a:bodyPr wrap="square" rtlCol="0">
            <a:spAutoFit/>
          </a:bodyPr>
          <a:lstStyle/>
          <a:p>
            <a:r>
              <a:rPr lang="en-US" altLang="zh-CN" dirty="0"/>
              <a:t>Reconstructed</a:t>
            </a:r>
          </a:p>
          <a:p>
            <a:r>
              <a:rPr lang="en-US" altLang="zh-CN" dirty="0"/>
              <a:t>residual methylation</a:t>
            </a:r>
          </a:p>
          <a:p>
            <a:r>
              <a:rPr lang="en-US" altLang="zh-CN" dirty="0"/>
              <a:t>(epoch 100) </a:t>
            </a:r>
            <a:endParaRPr lang="zh-CN" altLang="en-US" dirty="0"/>
          </a:p>
        </p:txBody>
      </p:sp>
      <p:sp>
        <p:nvSpPr>
          <p:cNvPr id="17" name="标题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cs typeface="Times New Roman" panose="02020603050405020304" pitchFamily="18" charset="0"/>
              </a:rPr>
              <a:t>Reconstructed input results (from AE)</a:t>
            </a:r>
          </a:p>
        </p:txBody>
      </p:sp>
      <p:cxnSp>
        <p:nvCxnSpPr>
          <p:cNvPr id="7" name="肘形连接符 6"/>
          <p:cNvCxnSpPr/>
          <p:nvPr/>
        </p:nvCxnSpPr>
        <p:spPr>
          <a:xfrm rot="16200000" flipH="1" flipV="1">
            <a:off x="5572638" y="-2014229"/>
            <a:ext cx="7035" cy="8997929"/>
          </a:xfrm>
          <a:prstGeom prst="bentConnector3">
            <a:avLst>
              <a:gd name="adj1" fmla="val -3249467"/>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9443919" y="1204907"/>
            <a:ext cx="2501228" cy="1015663"/>
          </a:xfrm>
          <a:prstGeom prst="rect">
            <a:avLst/>
          </a:prstGeom>
          <a:noFill/>
        </p:spPr>
        <p:txBody>
          <a:bodyPr wrap="square" rtlCol="0">
            <a:spAutoFit/>
          </a:bodyPr>
          <a:lstStyle/>
          <a:p>
            <a:r>
              <a:rPr lang="en-US" altLang="zh-CN" sz="3000" dirty="0">
                <a:solidFill>
                  <a:srgbClr val="FF0000"/>
                </a:solidFill>
              </a:rPr>
              <a:t>The More alike, the better</a:t>
            </a:r>
            <a:endParaRPr lang="zh-CN" altLang="en-US" sz="3000" dirty="0">
              <a:solidFill>
                <a:srgbClr val="FF0000"/>
              </a:solidFill>
            </a:endParaRPr>
          </a:p>
        </p:txBody>
      </p:sp>
    </p:spTree>
    <p:extLst>
      <p:ext uri="{BB962C8B-B14F-4D97-AF65-F5344CB8AC3E}">
        <p14:creationId xmlns:p14="http://schemas.microsoft.com/office/powerpoint/2010/main" val="8825031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anose="02020603050405020304" pitchFamily="18" charset="0"/>
              </a:rPr>
              <a:t>Study on decreasing of loss </a:t>
            </a:r>
            <a:endParaRPr lang="zh-CN" altLang="en-US" dirty="0">
              <a:cs typeface="Times New Roman" panose="02020603050405020304" pitchFamily="18" charset="0"/>
            </a:endParaRPr>
          </a:p>
        </p:txBody>
      </p:sp>
      <p:graphicFrame>
        <p:nvGraphicFramePr>
          <p:cNvPr id="4" name="图表 3"/>
          <p:cNvGraphicFramePr>
            <a:graphicFrameLocks/>
          </p:cNvGraphicFramePr>
          <p:nvPr>
            <p:extLst>
              <p:ext uri="{D42A27DB-BD31-4B8C-83A1-F6EECF244321}">
                <p14:modId xmlns:p14="http://schemas.microsoft.com/office/powerpoint/2010/main" val="293399585"/>
              </p:ext>
            </p:extLst>
          </p:nvPr>
        </p:nvGraphicFramePr>
        <p:xfrm>
          <a:off x="838200" y="2119745"/>
          <a:ext cx="5029200" cy="3505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图表 4"/>
          <p:cNvGraphicFramePr>
            <a:graphicFrameLocks/>
          </p:cNvGraphicFramePr>
          <p:nvPr>
            <p:extLst>
              <p:ext uri="{D42A27DB-BD31-4B8C-83A1-F6EECF244321}">
                <p14:modId xmlns:p14="http://schemas.microsoft.com/office/powerpoint/2010/main" val="625114490"/>
              </p:ext>
            </p:extLst>
          </p:nvPr>
        </p:nvGraphicFramePr>
        <p:xfrm>
          <a:off x="6781800" y="2119745"/>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3" name="文本框 2"/>
          <p:cNvSpPr txBox="1"/>
          <p:nvPr/>
        </p:nvSpPr>
        <p:spPr>
          <a:xfrm>
            <a:off x="1579418" y="6054002"/>
            <a:ext cx="5412379" cy="477054"/>
          </a:xfrm>
          <a:prstGeom prst="rect">
            <a:avLst/>
          </a:prstGeom>
          <a:noFill/>
        </p:spPr>
        <p:txBody>
          <a:bodyPr wrap="none" rtlCol="0">
            <a:spAutoFit/>
          </a:bodyPr>
          <a:lstStyle/>
          <a:p>
            <a:r>
              <a:rPr lang="en-US" altLang="zh-CN" sz="2500" dirty="0"/>
              <a:t>Seems that converge before epoch =100</a:t>
            </a:r>
            <a:endParaRPr lang="zh-CN" altLang="en-US" sz="2500" dirty="0"/>
          </a:p>
        </p:txBody>
      </p:sp>
    </p:spTree>
    <p:extLst>
      <p:ext uri="{BB962C8B-B14F-4D97-AF65-F5344CB8AC3E}">
        <p14:creationId xmlns:p14="http://schemas.microsoft.com/office/powerpoint/2010/main" val="41541705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747" y="75704"/>
            <a:ext cx="11836917" cy="1325563"/>
          </a:xfrm>
        </p:spPr>
        <p:txBody>
          <a:bodyPr/>
          <a:lstStyle/>
          <a:p>
            <a:r>
              <a:rPr lang="en-US" altLang="zh-CN" dirty="0">
                <a:cs typeface="Times New Roman" panose="02020603050405020304" pitchFamily="18" charset="0"/>
              </a:rPr>
              <a:t>Attempt on Training </a:t>
            </a:r>
            <a:r>
              <a:rPr lang="en-US" altLang="zh-CN" dirty="0" err="1">
                <a:cs typeface="Times New Roman" panose="02020603050405020304" pitchFamily="18" charset="0"/>
              </a:rPr>
              <a:t>Autoencoder</a:t>
            </a:r>
            <a:r>
              <a:rPr lang="en-US" altLang="zh-CN" dirty="0">
                <a:cs typeface="Times New Roman" panose="02020603050405020304" pitchFamily="18" charset="0"/>
              </a:rPr>
              <a:t> and NN together,</a:t>
            </a:r>
            <a:br>
              <a:rPr lang="en-US" altLang="zh-CN" dirty="0">
                <a:cs typeface="Times New Roman" panose="02020603050405020304" pitchFamily="18" charset="0"/>
              </a:rPr>
            </a:br>
            <a:r>
              <a:rPr lang="en-US" altLang="zh-CN" dirty="0">
                <a:cs typeface="Times New Roman" panose="02020603050405020304" pitchFamily="18" charset="0"/>
              </a:rPr>
              <a:t>(not workable yet)</a:t>
            </a:r>
            <a:endParaRPr lang="zh-CN" altLang="en-US" dirty="0">
              <a:cs typeface="Times New Roman" panose="02020603050405020304" pitchFamily="18" charset="0"/>
            </a:endParaRPr>
          </a:p>
        </p:txBody>
      </p:sp>
      <p:pic>
        <p:nvPicPr>
          <p:cNvPr id="4" name="Picture 4" descr="https://miro.medium.com/max/1400/1*bY_ShNK6lBCQ3D9LYIfwJg@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3826"/>
          <a:stretch/>
        </p:blipFill>
        <p:spPr bwMode="auto">
          <a:xfrm>
            <a:off x="833530" y="1459872"/>
            <a:ext cx="6718552" cy="2798185"/>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6376637" y="3937291"/>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椭圆 6"/>
          <p:cNvSpPr/>
          <p:nvPr/>
        </p:nvSpPr>
        <p:spPr>
          <a:xfrm>
            <a:off x="6376637" y="4301534"/>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椭圆 7"/>
          <p:cNvSpPr/>
          <p:nvPr/>
        </p:nvSpPr>
        <p:spPr>
          <a:xfrm>
            <a:off x="6376637" y="4646533"/>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椭圆 8"/>
          <p:cNvSpPr/>
          <p:nvPr/>
        </p:nvSpPr>
        <p:spPr>
          <a:xfrm>
            <a:off x="6376637" y="5017449"/>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椭圆 9"/>
          <p:cNvSpPr/>
          <p:nvPr/>
        </p:nvSpPr>
        <p:spPr>
          <a:xfrm>
            <a:off x="6373949" y="5392468"/>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椭圆 10"/>
          <p:cNvSpPr/>
          <p:nvPr/>
        </p:nvSpPr>
        <p:spPr>
          <a:xfrm>
            <a:off x="6373949" y="5742376"/>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椭圆 11"/>
          <p:cNvSpPr/>
          <p:nvPr/>
        </p:nvSpPr>
        <p:spPr>
          <a:xfrm>
            <a:off x="6376637" y="6106619"/>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椭圆 12"/>
          <p:cNvSpPr/>
          <p:nvPr/>
        </p:nvSpPr>
        <p:spPr>
          <a:xfrm>
            <a:off x="6373949" y="6462345"/>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椭圆 13"/>
          <p:cNvSpPr/>
          <p:nvPr/>
        </p:nvSpPr>
        <p:spPr>
          <a:xfrm>
            <a:off x="8339227" y="4366529"/>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5" name="椭圆 14"/>
          <p:cNvSpPr/>
          <p:nvPr/>
        </p:nvSpPr>
        <p:spPr>
          <a:xfrm>
            <a:off x="8339227" y="4730772"/>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6" name="椭圆 15"/>
          <p:cNvSpPr/>
          <p:nvPr/>
        </p:nvSpPr>
        <p:spPr>
          <a:xfrm>
            <a:off x="8339227" y="5075771"/>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7" name="椭圆 16"/>
          <p:cNvSpPr/>
          <p:nvPr/>
        </p:nvSpPr>
        <p:spPr>
          <a:xfrm>
            <a:off x="8339227" y="5446687"/>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8" name="椭圆 17"/>
          <p:cNvSpPr/>
          <p:nvPr/>
        </p:nvSpPr>
        <p:spPr>
          <a:xfrm>
            <a:off x="8336539" y="5821705"/>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19" name="直接连接符 18"/>
          <p:cNvCxnSpPr>
            <a:stCxn id="6" idx="6"/>
            <a:endCxn id="14" idx="2"/>
          </p:cNvCxnSpPr>
          <p:nvPr/>
        </p:nvCxnSpPr>
        <p:spPr>
          <a:xfrm>
            <a:off x="6661551" y="4079748"/>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6"/>
            <a:endCxn id="15" idx="2"/>
          </p:cNvCxnSpPr>
          <p:nvPr/>
        </p:nvCxnSpPr>
        <p:spPr>
          <a:xfrm>
            <a:off x="6661551" y="4079748"/>
            <a:ext cx="1677676" cy="79348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6" idx="2"/>
          </p:cNvCxnSpPr>
          <p:nvPr/>
        </p:nvCxnSpPr>
        <p:spPr>
          <a:xfrm>
            <a:off x="6658863" y="4095437"/>
            <a:ext cx="1680364" cy="112279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6"/>
            <a:endCxn id="17" idx="2"/>
          </p:cNvCxnSpPr>
          <p:nvPr/>
        </p:nvCxnSpPr>
        <p:spPr>
          <a:xfrm>
            <a:off x="6661551" y="4079748"/>
            <a:ext cx="1677676" cy="15093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6"/>
            <a:endCxn id="18" idx="2"/>
          </p:cNvCxnSpPr>
          <p:nvPr/>
        </p:nvCxnSpPr>
        <p:spPr>
          <a:xfrm>
            <a:off x="6661551" y="4079748"/>
            <a:ext cx="1674988" cy="18844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6"/>
            <a:endCxn id="14" idx="2"/>
          </p:cNvCxnSpPr>
          <p:nvPr/>
        </p:nvCxnSpPr>
        <p:spPr>
          <a:xfrm>
            <a:off x="6661551" y="4443991"/>
            <a:ext cx="1677676" cy="6499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6"/>
            <a:endCxn id="15" idx="2"/>
          </p:cNvCxnSpPr>
          <p:nvPr/>
        </p:nvCxnSpPr>
        <p:spPr>
          <a:xfrm>
            <a:off x="6661551" y="4443991"/>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6"/>
            <a:endCxn id="16" idx="2"/>
          </p:cNvCxnSpPr>
          <p:nvPr/>
        </p:nvCxnSpPr>
        <p:spPr>
          <a:xfrm>
            <a:off x="6661551" y="4443991"/>
            <a:ext cx="1677676" cy="77423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6"/>
            <a:endCxn id="17" idx="2"/>
          </p:cNvCxnSpPr>
          <p:nvPr/>
        </p:nvCxnSpPr>
        <p:spPr>
          <a:xfrm>
            <a:off x="6661551" y="4443991"/>
            <a:ext cx="1677676" cy="1145153"/>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 idx="6"/>
            <a:endCxn id="18" idx="2"/>
          </p:cNvCxnSpPr>
          <p:nvPr/>
        </p:nvCxnSpPr>
        <p:spPr>
          <a:xfrm>
            <a:off x="6661551" y="4443991"/>
            <a:ext cx="1674988" cy="152017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8" idx="6"/>
            <a:endCxn id="14" idx="2"/>
          </p:cNvCxnSpPr>
          <p:nvPr/>
        </p:nvCxnSpPr>
        <p:spPr>
          <a:xfrm flipV="1">
            <a:off x="6661551" y="4508986"/>
            <a:ext cx="1677676" cy="28000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6"/>
            <a:endCxn id="15" idx="2"/>
          </p:cNvCxnSpPr>
          <p:nvPr/>
        </p:nvCxnSpPr>
        <p:spPr>
          <a:xfrm>
            <a:off x="6661551" y="4788990"/>
            <a:ext cx="1677676" cy="842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6"/>
            <a:endCxn id="16" idx="2"/>
          </p:cNvCxnSpPr>
          <p:nvPr/>
        </p:nvCxnSpPr>
        <p:spPr>
          <a:xfrm>
            <a:off x="6661551" y="4788990"/>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8" idx="6"/>
            <a:endCxn id="17" idx="2"/>
          </p:cNvCxnSpPr>
          <p:nvPr/>
        </p:nvCxnSpPr>
        <p:spPr>
          <a:xfrm>
            <a:off x="6661551" y="4788990"/>
            <a:ext cx="1677676" cy="80015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8" idx="6"/>
          </p:cNvCxnSpPr>
          <p:nvPr/>
        </p:nvCxnSpPr>
        <p:spPr>
          <a:xfrm>
            <a:off x="6661551" y="4788990"/>
            <a:ext cx="1674988" cy="11930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9" idx="6"/>
            <a:endCxn id="14" idx="2"/>
          </p:cNvCxnSpPr>
          <p:nvPr/>
        </p:nvCxnSpPr>
        <p:spPr>
          <a:xfrm flipV="1">
            <a:off x="6661551" y="4508986"/>
            <a:ext cx="1677676" cy="65092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9" idx="6"/>
            <a:endCxn id="15" idx="2"/>
          </p:cNvCxnSpPr>
          <p:nvPr/>
        </p:nvCxnSpPr>
        <p:spPr>
          <a:xfrm flipV="1">
            <a:off x="6661551" y="4873229"/>
            <a:ext cx="1677676" cy="28667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9" idx="6"/>
            <a:endCxn id="16" idx="2"/>
          </p:cNvCxnSpPr>
          <p:nvPr/>
        </p:nvCxnSpPr>
        <p:spPr>
          <a:xfrm>
            <a:off x="6661551" y="5159906"/>
            <a:ext cx="1677676" cy="5832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 idx="6"/>
            <a:endCxn id="17" idx="2"/>
          </p:cNvCxnSpPr>
          <p:nvPr/>
        </p:nvCxnSpPr>
        <p:spPr>
          <a:xfrm>
            <a:off x="6661551" y="5159906"/>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9" idx="6"/>
          </p:cNvCxnSpPr>
          <p:nvPr/>
        </p:nvCxnSpPr>
        <p:spPr>
          <a:xfrm>
            <a:off x="6661551" y="5159906"/>
            <a:ext cx="1674988" cy="81312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0" idx="6"/>
            <a:endCxn id="14" idx="2"/>
          </p:cNvCxnSpPr>
          <p:nvPr/>
        </p:nvCxnSpPr>
        <p:spPr>
          <a:xfrm flipV="1">
            <a:off x="6658863" y="4508986"/>
            <a:ext cx="1680364" cy="10259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0" idx="6"/>
            <a:endCxn id="15" idx="2"/>
          </p:cNvCxnSpPr>
          <p:nvPr/>
        </p:nvCxnSpPr>
        <p:spPr>
          <a:xfrm flipV="1">
            <a:off x="6658863" y="4873229"/>
            <a:ext cx="1680364" cy="6616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0" idx="6"/>
            <a:endCxn id="16" idx="2"/>
          </p:cNvCxnSpPr>
          <p:nvPr/>
        </p:nvCxnSpPr>
        <p:spPr>
          <a:xfrm flipV="1">
            <a:off x="6658863" y="5218228"/>
            <a:ext cx="1680364" cy="31669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0" idx="6"/>
            <a:endCxn id="17" idx="2"/>
          </p:cNvCxnSpPr>
          <p:nvPr/>
        </p:nvCxnSpPr>
        <p:spPr>
          <a:xfrm>
            <a:off x="6658863" y="5534924"/>
            <a:ext cx="1680364" cy="5421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18" idx="2"/>
          </p:cNvCxnSpPr>
          <p:nvPr/>
        </p:nvCxnSpPr>
        <p:spPr>
          <a:xfrm>
            <a:off x="6658863" y="5549882"/>
            <a:ext cx="1677676" cy="41428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1" idx="6"/>
          </p:cNvCxnSpPr>
          <p:nvPr/>
        </p:nvCxnSpPr>
        <p:spPr>
          <a:xfrm flipV="1">
            <a:off x="6658863" y="4521978"/>
            <a:ext cx="1674988" cy="136285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1" idx="6"/>
          </p:cNvCxnSpPr>
          <p:nvPr/>
        </p:nvCxnSpPr>
        <p:spPr>
          <a:xfrm flipV="1">
            <a:off x="6658863" y="4885525"/>
            <a:ext cx="1674988" cy="99930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1" idx="6"/>
            <a:endCxn id="16" idx="2"/>
          </p:cNvCxnSpPr>
          <p:nvPr/>
        </p:nvCxnSpPr>
        <p:spPr>
          <a:xfrm flipV="1">
            <a:off x="6658863" y="5218228"/>
            <a:ext cx="1680364" cy="66660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17" idx="2"/>
          </p:cNvCxnSpPr>
          <p:nvPr/>
        </p:nvCxnSpPr>
        <p:spPr>
          <a:xfrm flipV="1">
            <a:off x="6661551" y="5589144"/>
            <a:ext cx="1677676" cy="29975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6"/>
            <a:endCxn id="18" idx="2"/>
          </p:cNvCxnSpPr>
          <p:nvPr/>
        </p:nvCxnSpPr>
        <p:spPr>
          <a:xfrm>
            <a:off x="6658863" y="5884833"/>
            <a:ext cx="1677676" cy="7932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2" idx="6"/>
            <a:endCxn id="14" idx="2"/>
          </p:cNvCxnSpPr>
          <p:nvPr/>
        </p:nvCxnSpPr>
        <p:spPr>
          <a:xfrm flipV="1">
            <a:off x="6661551" y="4508986"/>
            <a:ext cx="1677676" cy="174009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2" idx="6"/>
            <a:endCxn id="15" idx="2"/>
          </p:cNvCxnSpPr>
          <p:nvPr/>
        </p:nvCxnSpPr>
        <p:spPr>
          <a:xfrm flipV="1">
            <a:off x="6661551" y="4873229"/>
            <a:ext cx="1677676" cy="1375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6"/>
            <a:endCxn id="16" idx="2"/>
          </p:cNvCxnSpPr>
          <p:nvPr/>
        </p:nvCxnSpPr>
        <p:spPr>
          <a:xfrm flipV="1">
            <a:off x="6661551" y="5218228"/>
            <a:ext cx="1677676" cy="1030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2" idx="6"/>
            <a:endCxn id="17" idx="2"/>
          </p:cNvCxnSpPr>
          <p:nvPr/>
        </p:nvCxnSpPr>
        <p:spPr>
          <a:xfrm flipV="1">
            <a:off x="6661551" y="5589144"/>
            <a:ext cx="1677676" cy="65993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8" idx="2"/>
          </p:cNvCxnSpPr>
          <p:nvPr/>
        </p:nvCxnSpPr>
        <p:spPr>
          <a:xfrm flipV="1">
            <a:off x="6661551" y="5964162"/>
            <a:ext cx="1674988" cy="2849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6"/>
            <a:endCxn id="18" idx="2"/>
          </p:cNvCxnSpPr>
          <p:nvPr/>
        </p:nvCxnSpPr>
        <p:spPr>
          <a:xfrm flipV="1">
            <a:off x="6658863" y="5964162"/>
            <a:ext cx="1677676" cy="64064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3" idx="6"/>
            <a:endCxn id="17" idx="2"/>
          </p:cNvCxnSpPr>
          <p:nvPr/>
        </p:nvCxnSpPr>
        <p:spPr>
          <a:xfrm flipV="1">
            <a:off x="6658863" y="5589144"/>
            <a:ext cx="1680364" cy="101565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3" idx="6"/>
            <a:endCxn id="16" idx="2"/>
          </p:cNvCxnSpPr>
          <p:nvPr/>
        </p:nvCxnSpPr>
        <p:spPr>
          <a:xfrm flipV="1">
            <a:off x="6658863" y="5218228"/>
            <a:ext cx="1680364" cy="1386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3" idx="6"/>
            <a:endCxn id="15" idx="2"/>
          </p:cNvCxnSpPr>
          <p:nvPr/>
        </p:nvCxnSpPr>
        <p:spPr>
          <a:xfrm flipV="1">
            <a:off x="6658863" y="4873229"/>
            <a:ext cx="1680364" cy="1731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3" idx="6"/>
            <a:endCxn id="14" idx="2"/>
          </p:cNvCxnSpPr>
          <p:nvPr/>
        </p:nvCxnSpPr>
        <p:spPr>
          <a:xfrm flipV="1">
            <a:off x="6658863" y="4508986"/>
            <a:ext cx="1680364" cy="209581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69" name="肘形连接符 68"/>
          <p:cNvCxnSpPr/>
          <p:nvPr/>
        </p:nvCxnSpPr>
        <p:spPr>
          <a:xfrm>
            <a:off x="3866745" y="3657616"/>
            <a:ext cx="2444792" cy="1384295"/>
          </a:xfrm>
          <a:prstGeom prst="bentConnector3">
            <a:avLst>
              <a:gd name="adj1" fmla="val 1547"/>
            </a:avLst>
          </a:prstGeom>
          <a:ln w="63500">
            <a:solidFill>
              <a:srgbClr val="DBD373"/>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7731867" y="6082968"/>
            <a:ext cx="2484433" cy="523220"/>
          </a:xfrm>
          <a:prstGeom prst="rect">
            <a:avLst/>
          </a:prstGeom>
          <a:noFill/>
        </p:spPr>
        <p:txBody>
          <a:bodyPr wrap="square" rtlCol="0">
            <a:spAutoFit/>
          </a:bodyPr>
          <a:lstStyle/>
          <a:p>
            <a:r>
              <a:rPr lang="en-US" altLang="zh-CN" sz="2800" dirty="0">
                <a:solidFill>
                  <a:schemeClr val="accent2"/>
                </a:solidFill>
                <a:cs typeface="Times New Roman" panose="02020603050405020304" pitchFamily="18" charset="0"/>
              </a:rPr>
              <a:t>Output </a:t>
            </a:r>
          </a:p>
        </p:txBody>
      </p:sp>
      <p:sp>
        <p:nvSpPr>
          <p:cNvPr id="74" name="矩形 73"/>
          <p:cNvSpPr/>
          <p:nvPr/>
        </p:nvSpPr>
        <p:spPr>
          <a:xfrm>
            <a:off x="4693521" y="2070544"/>
            <a:ext cx="317780" cy="1312250"/>
          </a:xfrm>
          <a:prstGeom prst="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290924" y="1798979"/>
            <a:ext cx="332509" cy="194102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3251866" y="3180560"/>
            <a:ext cx="1686680" cy="477054"/>
          </a:xfrm>
          <a:prstGeom prst="rect">
            <a:avLst/>
          </a:prstGeom>
          <a:noFill/>
        </p:spPr>
        <p:txBody>
          <a:bodyPr wrap="none" rtlCol="0">
            <a:spAutoFit/>
          </a:bodyPr>
          <a:lstStyle/>
          <a:p>
            <a:r>
              <a:rPr lang="en-US" altLang="zh-CN" sz="2500" b="1" dirty="0">
                <a:solidFill>
                  <a:srgbClr val="DBD373"/>
                </a:solidFill>
              </a:rPr>
              <a:t>embedding</a:t>
            </a:r>
            <a:endParaRPr lang="zh-CN" altLang="en-US" sz="2500" b="1" dirty="0">
              <a:solidFill>
                <a:srgbClr val="DBD373"/>
              </a:solidFill>
            </a:endParaRPr>
          </a:p>
        </p:txBody>
      </p:sp>
      <p:sp>
        <p:nvSpPr>
          <p:cNvPr id="84" name="文本框 83"/>
          <p:cNvSpPr txBox="1"/>
          <p:nvPr/>
        </p:nvSpPr>
        <p:spPr>
          <a:xfrm>
            <a:off x="4879261" y="5185123"/>
            <a:ext cx="1686680" cy="477054"/>
          </a:xfrm>
          <a:prstGeom prst="rect">
            <a:avLst/>
          </a:prstGeom>
          <a:noFill/>
        </p:spPr>
        <p:txBody>
          <a:bodyPr wrap="none" rtlCol="0">
            <a:spAutoFit/>
          </a:bodyPr>
          <a:lstStyle/>
          <a:p>
            <a:r>
              <a:rPr lang="en-US" altLang="zh-CN" sz="2500" b="1" dirty="0">
                <a:solidFill>
                  <a:srgbClr val="DBD373"/>
                </a:solidFill>
              </a:rPr>
              <a:t>embedding</a:t>
            </a:r>
            <a:endParaRPr lang="zh-CN" altLang="en-US" sz="2500" b="1" dirty="0">
              <a:solidFill>
                <a:srgbClr val="DBD373"/>
              </a:solidFill>
            </a:endParaRPr>
          </a:p>
        </p:txBody>
      </p:sp>
      <p:sp>
        <p:nvSpPr>
          <p:cNvPr id="68" name="右箭头 67"/>
          <p:cNvSpPr/>
          <p:nvPr/>
        </p:nvSpPr>
        <p:spPr>
          <a:xfrm rot="10800000">
            <a:off x="4414965" y="2463394"/>
            <a:ext cx="2830749" cy="583660"/>
          </a:xfrm>
          <a:prstGeom prst="rightArrow">
            <a:avLst/>
          </a:prstGeom>
          <a:solidFill>
            <a:schemeClr val="accent1">
              <a:lumMod val="40000"/>
              <a:lumOff val="60000"/>
              <a:alpha val="20000"/>
            </a:schemeClr>
          </a:solidFill>
          <a:ln>
            <a:solidFill>
              <a:schemeClr val="accent1">
                <a:alpha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0" name="右箭头 69"/>
          <p:cNvSpPr/>
          <p:nvPr/>
        </p:nvSpPr>
        <p:spPr>
          <a:xfrm rot="12961372">
            <a:off x="4424407" y="4367950"/>
            <a:ext cx="2830749" cy="583660"/>
          </a:xfrm>
          <a:prstGeom prst="rightArrow">
            <a:avLst/>
          </a:prstGeom>
          <a:solidFill>
            <a:schemeClr val="accent1">
              <a:lumMod val="40000"/>
              <a:lumOff val="60000"/>
              <a:alpha val="20000"/>
            </a:schemeClr>
          </a:solidFill>
          <a:ln>
            <a:solidFill>
              <a:schemeClr val="accent1">
                <a:alpha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72" name="右箭头 71"/>
          <p:cNvSpPr/>
          <p:nvPr/>
        </p:nvSpPr>
        <p:spPr>
          <a:xfrm rot="10800000">
            <a:off x="941367" y="2605935"/>
            <a:ext cx="2830749" cy="583660"/>
          </a:xfrm>
          <a:prstGeom prst="rightArrow">
            <a:avLst/>
          </a:prstGeom>
          <a:solidFill>
            <a:schemeClr val="accent1">
              <a:lumMod val="40000"/>
              <a:lumOff val="60000"/>
              <a:alpha val="20000"/>
            </a:schemeClr>
          </a:solidFill>
          <a:ln>
            <a:solidFill>
              <a:schemeClr val="accent1">
                <a:alpha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8919779" y="4366529"/>
            <a:ext cx="2774542" cy="477054"/>
          </a:xfrm>
          <a:prstGeom prst="rect">
            <a:avLst/>
          </a:prstGeom>
          <a:noFill/>
        </p:spPr>
        <p:txBody>
          <a:bodyPr wrap="none" rtlCol="0">
            <a:spAutoFit/>
          </a:bodyPr>
          <a:lstStyle/>
          <a:p>
            <a:r>
              <a:rPr lang="en-US" altLang="zh-CN" sz="2500" b="1" dirty="0"/>
              <a:t>Task prediction loss</a:t>
            </a:r>
            <a:endParaRPr lang="zh-CN" altLang="en-US" sz="2500" b="1" dirty="0"/>
          </a:p>
        </p:txBody>
      </p:sp>
      <p:sp>
        <p:nvSpPr>
          <p:cNvPr id="73" name="文本框 72"/>
          <p:cNvSpPr txBox="1"/>
          <p:nvPr/>
        </p:nvSpPr>
        <p:spPr>
          <a:xfrm>
            <a:off x="7316016" y="2488142"/>
            <a:ext cx="4508991" cy="477054"/>
          </a:xfrm>
          <a:prstGeom prst="rect">
            <a:avLst/>
          </a:prstGeom>
          <a:noFill/>
        </p:spPr>
        <p:txBody>
          <a:bodyPr wrap="none" rtlCol="0">
            <a:spAutoFit/>
          </a:bodyPr>
          <a:lstStyle/>
          <a:p>
            <a:r>
              <a:rPr lang="en-US" altLang="zh-CN" sz="2500" b="1" dirty="0" err="1"/>
              <a:t>Autoencoder</a:t>
            </a:r>
            <a:r>
              <a:rPr lang="en-US" altLang="zh-CN" sz="2500" b="1" dirty="0"/>
              <a:t> reconstruction loss</a:t>
            </a:r>
            <a:endParaRPr lang="zh-CN" altLang="en-US" sz="2500" b="1" dirty="0"/>
          </a:p>
        </p:txBody>
      </p:sp>
      <p:sp>
        <p:nvSpPr>
          <p:cNvPr id="59" name="文本框 58"/>
          <p:cNvSpPr txBox="1"/>
          <p:nvPr/>
        </p:nvSpPr>
        <p:spPr>
          <a:xfrm>
            <a:off x="205619" y="3330765"/>
            <a:ext cx="1471493" cy="477054"/>
          </a:xfrm>
          <a:prstGeom prst="rect">
            <a:avLst/>
          </a:prstGeom>
          <a:noFill/>
        </p:spPr>
        <p:txBody>
          <a:bodyPr wrap="none" rtlCol="0">
            <a:spAutoFit/>
          </a:bodyPr>
          <a:lstStyle/>
          <a:p>
            <a:r>
              <a:rPr lang="en-US" altLang="zh-CN" sz="2500" b="1" dirty="0"/>
              <a:t>Total Loss</a:t>
            </a:r>
            <a:endParaRPr lang="zh-CN" altLang="en-US" sz="2500" b="1" dirty="0"/>
          </a:p>
        </p:txBody>
      </p:sp>
    </p:spTree>
    <p:extLst>
      <p:ext uri="{BB962C8B-B14F-4D97-AF65-F5344CB8AC3E}">
        <p14:creationId xmlns:p14="http://schemas.microsoft.com/office/powerpoint/2010/main" val="18491714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0228" y="206299"/>
            <a:ext cx="10370127" cy="1183502"/>
          </a:xfrm>
        </p:spPr>
        <p:txBody>
          <a:bodyPr>
            <a:normAutofit fontScale="90000"/>
          </a:bodyPr>
          <a:lstStyle/>
          <a:p>
            <a:r>
              <a:rPr lang="en-US" altLang="zh-CN" dirty="0"/>
              <a:t>Predict results </a:t>
            </a:r>
            <a:r>
              <a:rPr lang="en-US" altLang="zh-CN" u="sng" dirty="0"/>
              <a:t>without regularization</a:t>
            </a:r>
            <a:r>
              <a:rPr lang="en-US" altLang="zh-CN" dirty="0"/>
              <a:t/>
            </a:r>
            <a:br>
              <a:rPr lang="en-US" altLang="zh-CN" dirty="0"/>
            </a:br>
            <a:r>
              <a:rPr lang="en-US" altLang="zh-CN" dirty="0"/>
              <a:t> (label No.0~26 should be 1  ,  No.27~40  be 0)</a:t>
            </a:r>
            <a:endParaRPr lang="zh-CN" altLang="en-US" dirty="0"/>
          </a:p>
        </p:txBody>
      </p:sp>
      <p:pic>
        <p:nvPicPr>
          <p:cNvPr id="4" name="内容占位符 3"/>
          <p:cNvPicPr>
            <a:picLocks noGrp="1" noChangeAspect="1"/>
          </p:cNvPicPr>
          <p:nvPr>
            <p:ph idx="1"/>
          </p:nvPr>
        </p:nvPicPr>
        <p:blipFill rotWithShape="1">
          <a:blip r:embed="rId2"/>
          <a:srcRect r="74187"/>
          <a:stretch/>
        </p:blipFill>
        <p:spPr>
          <a:xfrm>
            <a:off x="261456" y="1421145"/>
            <a:ext cx="1219531" cy="4620881"/>
          </a:xfrm>
          <a:prstGeom prst="rect">
            <a:avLst/>
          </a:prstGeom>
        </p:spPr>
      </p:pic>
      <p:sp>
        <p:nvSpPr>
          <p:cNvPr id="5" name="文本框 4"/>
          <p:cNvSpPr txBox="1"/>
          <p:nvPr/>
        </p:nvSpPr>
        <p:spPr>
          <a:xfrm>
            <a:off x="-88388" y="5951113"/>
            <a:ext cx="2777171" cy="646331"/>
          </a:xfrm>
          <a:prstGeom prst="rect">
            <a:avLst/>
          </a:prstGeom>
          <a:noFill/>
        </p:spPr>
        <p:txBody>
          <a:bodyPr wrap="none" rtlCol="0">
            <a:spAutoFit/>
          </a:bodyPr>
          <a:lstStyle/>
          <a:p>
            <a:r>
              <a:rPr lang="en-US" altLang="zh-CN" dirty="0"/>
              <a:t>First try, simple network(A),</a:t>
            </a:r>
          </a:p>
          <a:p>
            <a:r>
              <a:rPr lang="en-US" altLang="zh-CN" dirty="0" err="1"/>
              <a:t>lr</a:t>
            </a:r>
            <a:r>
              <a:rPr lang="en-US" altLang="zh-CN" dirty="0"/>
              <a:t>=0.001,epoch =100</a:t>
            </a:r>
            <a:endParaRPr lang="zh-CN" altLang="en-US" dirty="0"/>
          </a:p>
        </p:txBody>
      </p:sp>
      <p:pic>
        <p:nvPicPr>
          <p:cNvPr id="6" name="图片 5"/>
          <p:cNvPicPr>
            <a:picLocks noChangeAspect="1"/>
          </p:cNvPicPr>
          <p:nvPr/>
        </p:nvPicPr>
        <p:blipFill rotWithShape="1">
          <a:blip r:embed="rId3"/>
          <a:srcRect r="44120"/>
          <a:stretch/>
        </p:blipFill>
        <p:spPr>
          <a:xfrm>
            <a:off x="2800697" y="1555161"/>
            <a:ext cx="2259987" cy="4230592"/>
          </a:xfrm>
          <a:prstGeom prst="rect">
            <a:avLst/>
          </a:prstGeom>
        </p:spPr>
      </p:pic>
      <p:sp>
        <p:nvSpPr>
          <p:cNvPr id="7" name="文本框 6"/>
          <p:cNvSpPr txBox="1"/>
          <p:nvPr/>
        </p:nvSpPr>
        <p:spPr>
          <a:xfrm>
            <a:off x="2606193" y="5890155"/>
            <a:ext cx="2348720" cy="923330"/>
          </a:xfrm>
          <a:prstGeom prst="rect">
            <a:avLst/>
          </a:prstGeom>
          <a:noFill/>
        </p:spPr>
        <p:txBody>
          <a:bodyPr wrap="square" rtlCol="0">
            <a:spAutoFit/>
          </a:bodyPr>
          <a:lstStyle/>
          <a:p>
            <a:r>
              <a:rPr lang="en-US" altLang="zh-CN" dirty="0"/>
              <a:t>Deeper </a:t>
            </a:r>
            <a:r>
              <a:rPr lang="en-US" altLang="zh-CN" dirty="0" err="1"/>
              <a:t>autoencoder</a:t>
            </a:r>
            <a:r>
              <a:rPr lang="en-US" altLang="zh-CN" dirty="0"/>
              <a:t>, and </a:t>
            </a:r>
            <a:r>
              <a:rPr lang="en-US" altLang="zh-CN" dirty="0" err="1"/>
              <a:t>nn</a:t>
            </a:r>
            <a:r>
              <a:rPr lang="en-US" altLang="zh-CN" dirty="0"/>
              <a:t> (B) </a:t>
            </a:r>
            <a:r>
              <a:rPr lang="en-US" altLang="zh-CN" dirty="0" err="1"/>
              <a:t>lr</a:t>
            </a:r>
            <a:r>
              <a:rPr lang="en-US" altLang="zh-CN" dirty="0"/>
              <a:t>=0.0001,epoch =1000</a:t>
            </a:r>
            <a:endParaRPr lang="zh-CN" altLang="en-US" dirty="0"/>
          </a:p>
        </p:txBody>
      </p:sp>
      <p:pic>
        <p:nvPicPr>
          <p:cNvPr id="8" name="图片 7"/>
          <p:cNvPicPr>
            <a:picLocks noChangeAspect="1"/>
          </p:cNvPicPr>
          <p:nvPr/>
        </p:nvPicPr>
        <p:blipFill>
          <a:blip r:embed="rId4"/>
          <a:stretch>
            <a:fillRect/>
          </a:stretch>
        </p:blipFill>
        <p:spPr>
          <a:xfrm>
            <a:off x="5295977" y="1616180"/>
            <a:ext cx="1491447" cy="4199467"/>
          </a:xfrm>
          <a:prstGeom prst="rect">
            <a:avLst/>
          </a:prstGeom>
        </p:spPr>
      </p:pic>
      <p:sp>
        <p:nvSpPr>
          <p:cNvPr id="9" name="文本框 8"/>
          <p:cNvSpPr txBox="1"/>
          <p:nvPr/>
        </p:nvSpPr>
        <p:spPr>
          <a:xfrm>
            <a:off x="4954913" y="5769083"/>
            <a:ext cx="2461887" cy="923330"/>
          </a:xfrm>
          <a:prstGeom prst="rect">
            <a:avLst/>
          </a:prstGeom>
          <a:noFill/>
        </p:spPr>
        <p:txBody>
          <a:bodyPr wrap="square" rtlCol="0">
            <a:spAutoFit/>
          </a:bodyPr>
          <a:lstStyle/>
          <a:p>
            <a:r>
              <a:rPr lang="en-US" altLang="zh-CN" dirty="0"/>
              <a:t>Deeper </a:t>
            </a:r>
            <a:r>
              <a:rPr lang="en-US" altLang="zh-CN" dirty="0" err="1"/>
              <a:t>autoencoder</a:t>
            </a:r>
            <a:r>
              <a:rPr lang="en-US" altLang="zh-CN" dirty="0"/>
              <a:t>, and </a:t>
            </a:r>
            <a:r>
              <a:rPr lang="en-US" altLang="zh-CN" dirty="0" err="1"/>
              <a:t>nn</a:t>
            </a:r>
            <a:r>
              <a:rPr lang="en-US" altLang="zh-CN" dirty="0"/>
              <a:t> (B) </a:t>
            </a:r>
          </a:p>
          <a:p>
            <a:r>
              <a:rPr lang="en-US" altLang="zh-CN" dirty="0" err="1"/>
              <a:t>lr</a:t>
            </a:r>
            <a:r>
              <a:rPr lang="en-US" altLang="zh-CN" dirty="0"/>
              <a:t>=0.001,epoch =1000</a:t>
            </a:r>
            <a:endParaRPr lang="zh-CN" altLang="en-US" dirty="0"/>
          </a:p>
        </p:txBody>
      </p:sp>
      <p:sp>
        <p:nvSpPr>
          <p:cNvPr id="11" name="文本框 10"/>
          <p:cNvSpPr txBox="1"/>
          <p:nvPr/>
        </p:nvSpPr>
        <p:spPr>
          <a:xfrm>
            <a:off x="9393766" y="1995152"/>
            <a:ext cx="2895600" cy="1631216"/>
          </a:xfrm>
          <a:prstGeom prst="rect">
            <a:avLst/>
          </a:prstGeom>
          <a:noFill/>
        </p:spPr>
        <p:txBody>
          <a:bodyPr wrap="square" rtlCol="0">
            <a:spAutoFit/>
          </a:bodyPr>
          <a:lstStyle/>
          <a:p>
            <a:r>
              <a:rPr lang="en-US" altLang="zh-CN" sz="2500" dirty="0">
                <a:solidFill>
                  <a:srgbClr val="FF0000"/>
                </a:solidFill>
              </a:rPr>
              <a:t>Seems deeper network result is not necessarily better, maybe overfitting </a:t>
            </a:r>
            <a:endParaRPr lang="zh-CN" altLang="en-US" sz="2500" dirty="0">
              <a:solidFill>
                <a:srgbClr val="FF0000"/>
              </a:solidFill>
            </a:endParaRPr>
          </a:p>
        </p:txBody>
      </p:sp>
      <p:pic>
        <p:nvPicPr>
          <p:cNvPr id="12" name="图片 11"/>
          <p:cNvPicPr>
            <a:picLocks noChangeAspect="1"/>
          </p:cNvPicPr>
          <p:nvPr/>
        </p:nvPicPr>
        <p:blipFill>
          <a:blip r:embed="rId5"/>
          <a:stretch>
            <a:fillRect/>
          </a:stretch>
        </p:blipFill>
        <p:spPr>
          <a:xfrm>
            <a:off x="7855884" y="1480713"/>
            <a:ext cx="1361267" cy="4470400"/>
          </a:xfrm>
          <a:prstGeom prst="rect">
            <a:avLst/>
          </a:prstGeom>
        </p:spPr>
      </p:pic>
      <p:sp>
        <p:nvSpPr>
          <p:cNvPr id="13" name="文本框 12"/>
          <p:cNvSpPr txBox="1"/>
          <p:nvPr/>
        </p:nvSpPr>
        <p:spPr>
          <a:xfrm>
            <a:off x="7649494" y="5890155"/>
            <a:ext cx="2461887" cy="923330"/>
          </a:xfrm>
          <a:prstGeom prst="rect">
            <a:avLst/>
          </a:prstGeom>
          <a:noFill/>
        </p:spPr>
        <p:txBody>
          <a:bodyPr wrap="square" rtlCol="0">
            <a:spAutoFit/>
          </a:bodyPr>
          <a:lstStyle/>
          <a:p>
            <a:r>
              <a:rPr lang="en-US" altLang="zh-CN" dirty="0"/>
              <a:t>Deeper </a:t>
            </a:r>
            <a:r>
              <a:rPr lang="en-US" altLang="zh-CN" dirty="0" err="1"/>
              <a:t>autoencoder</a:t>
            </a:r>
            <a:r>
              <a:rPr lang="en-US" altLang="zh-CN" dirty="0"/>
              <a:t>, and </a:t>
            </a:r>
            <a:r>
              <a:rPr lang="en-US" altLang="zh-CN" dirty="0" err="1"/>
              <a:t>nn</a:t>
            </a:r>
            <a:r>
              <a:rPr lang="en-US" altLang="zh-CN" dirty="0"/>
              <a:t> (B) </a:t>
            </a:r>
          </a:p>
          <a:p>
            <a:r>
              <a:rPr lang="en-US" altLang="zh-CN" dirty="0" err="1"/>
              <a:t>lr</a:t>
            </a:r>
            <a:r>
              <a:rPr lang="en-US" altLang="zh-CN" dirty="0"/>
              <a:t>=0.005,epoch =1000</a:t>
            </a:r>
            <a:endParaRPr lang="zh-CN" altLang="en-US" dirty="0"/>
          </a:p>
        </p:txBody>
      </p:sp>
    </p:spTree>
    <p:extLst>
      <p:ext uri="{BB962C8B-B14F-4D97-AF65-F5344CB8AC3E}">
        <p14:creationId xmlns:p14="http://schemas.microsoft.com/office/powerpoint/2010/main" val="651621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Predict results </a:t>
            </a:r>
            <a:r>
              <a:rPr lang="en-US" altLang="zh-CN" b="1" u="sng" dirty="0"/>
              <a:t>with regularization</a:t>
            </a:r>
            <a:r>
              <a:rPr lang="en-US" altLang="zh-CN" b="1" dirty="0"/>
              <a:t/>
            </a:r>
            <a:br>
              <a:rPr lang="en-US" altLang="zh-CN" b="1" dirty="0"/>
            </a:br>
            <a:r>
              <a:rPr lang="en-US" altLang="zh-CN" dirty="0"/>
              <a:t> (label No.0~26 should be 1  ,  No.27~40  be 0)</a:t>
            </a:r>
            <a:endParaRPr lang="zh-CN" altLang="en-US" dirty="0"/>
          </a:p>
        </p:txBody>
      </p:sp>
      <p:sp>
        <p:nvSpPr>
          <p:cNvPr id="3" name="内容占位符 2"/>
          <p:cNvSpPr>
            <a:spLocks noGrp="1"/>
          </p:cNvSpPr>
          <p:nvPr>
            <p:ph idx="1"/>
          </p:nvPr>
        </p:nvSpPr>
        <p:spPr>
          <a:xfrm>
            <a:off x="858349" y="2917742"/>
            <a:ext cx="3041073" cy="4351338"/>
          </a:xfrm>
        </p:spPr>
        <p:txBody>
          <a:bodyPr/>
          <a:lstStyle/>
          <a:p>
            <a:r>
              <a:rPr lang="en-US" altLang="zh-CN" dirty="0">
                <a:solidFill>
                  <a:srgbClr val="FF0000"/>
                </a:solidFill>
              </a:rPr>
              <a:t>MUCH better! </a:t>
            </a:r>
            <a:r>
              <a:rPr lang="en-US" altLang="zh-CN" dirty="0"/>
              <a:t>because if use 0.5 as a threshold, we can tell apart 1 and 0 </a:t>
            </a:r>
            <a:endParaRPr lang="zh-CN" altLang="en-US" dirty="0"/>
          </a:p>
        </p:txBody>
      </p:sp>
      <p:pic>
        <p:nvPicPr>
          <p:cNvPr id="4" name="图片 3"/>
          <p:cNvPicPr>
            <a:picLocks noChangeAspect="1"/>
          </p:cNvPicPr>
          <p:nvPr/>
        </p:nvPicPr>
        <p:blipFill>
          <a:blip r:embed="rId2"/>
          <a:stretch>
            <a:fillRect/>
          </a:stretch>
        </p:blipFill>
        <p:spPr>
          <a:xfrm>
            <a:off x="4571449" y="1741332"/>
            <a:ext cx="1273897" cy="4696691"/>
          </a:xfrm>
          <a:prstGeom prst="rect">
            <a:avLst/>
          </a:prstGeom>
        </p:spPr>
      </p:pic>
      <p:sp>
        <p:nvSpPr>
          <p:cNvPr id="5" name="文本框 4"/>
          <p:cNvSpPr txBox="1"/>
          <p:nvPr/>
        </p:nvSpPr>
        <p:spPr>
          <a:xfrm>
            <a:off x="4079529" y="6304002"/>
            <a:ext cx="2315442" cy="646331"/>
          </a:xfrm>
          <a:prstGeom prst="rect">
            <a:avLst/>
          </a:prstGeom>
          <a:noFill/>
        </p:spPr>
        <p:txBody>
          <a:bodyPr wrap="none" rtlCol="0">
            <a:spAutoFit/>
          </a:bodyPr>
          <a:lstStyle/>
          <a:p>
            <a:r>
              <a:rPr lang="en-US" altLang="zh-CN" dirty="0" err="1"/>
              <a:t>Regularized,epoch</a:t>
            </a:r>
            <a:r>
              <a:rPr lang="en-US" altLang="zh-CN" dirty="0"/>
              <a:t>=20,</a:t>
            </a:r>
          </a:p>
          <a:p>
            <a:r>
              <a:rPr lang="en-US" altLang="zh-CN" dirty="0" err="1"/>
              <a:t>Acc</a:t>
            </a:r>
            <a:r>
              <a:rPr lang="en-US" altLang="zh-CN" dirty="0"/>
              <a:t>=40/41</a:t>
            </a:r>
            <a:endParaRPr lang="zh-CN" altLang="en-US" dirty="0"/>
          </a:p>
        </p:txBody>
      </p:sp>
      <p:pic>
        <p:nvPicPr>
          <p:cNvPr id="6" name="图片 5"/>
          <p:cNvPicPr>
            <a:picLocks noChangeAspect="1"/>
          </p:cNvPicPr>
          <p:nvPr/>
        </p:nvPicPr>
        <p:blipFill>
          <a:blip r:embed="rId3"/>
          <a:stretch>
            <a:fillRect/>
          </a:stretch>
        </p:blipFill>
        <p:spPr>
          <a:xfrm>
            <a:off x="6743982" y="1967966"/>
            <a:ext cx="1302930" cy="4377601"/>
          </a:xfrm>
          <a:prstGeom prst="rect">
            <a:avLst/>
          </a:prstGeom>
        </p:spPr>
      </p:pic>
      <p:sp>
        <p:nvSpPr>
          <p:cNvPr id="7" name="文本框 6"/>
          <p:cNvSpPr txBox="1"/>
          <p:nvPr/>
        </p:nvSpPr>
        <p:spPr>
          <a:xfrm>
            <a:off x="6517373" y="6285807"/>
            <a:ext cx="2432461" cy="646331"/>
          </a:xfrm>
          <a:prstGeom prst="rect">
            <a:avLst/>
          </a:prstGeom>
          <a:noFill/>
        </p:spPr>
        <p:txBody>
          <a:bodyPr wrap="none" rtlCol="0">
            <a:spAutoFit/>
          </a:bodyPr>
          <a:lstStyle/>
          <a:p>
            <a:r>
              <a:rPr lang="en-US" altLang="zh-CN" dirty="0" err="1"/>
              <a:t>Regularized,epoch</a:t>
            </a:r>
            <a:r>
              <a:rPr lang="en-US" altLang="zh-CN" dirty="0"/>
              <a:t>=100,</a:t>
            </a:r>
          </a:p>
          <a:p>
            <a:r>
              <a:rPr lang="en-US" altLang="zh-CN" dirty="0" err="1"/>
              <a:t>Acc</a:t>
            </a:r>
            <a:r>
              <a:rPr lang="en-US" altLang="zh-CN" dirty="0"/>
              <a:t>=39/41</a:t>
            </a:r>
            <a:endParaRPr lang="zh-CN" altLang="en-US" dirty="0"/>
          </a:p>
        </p:txBody>
      </p:sp>
      <p:cxnSp>
        <p:nvCxnSpPr>
          <p:cNvPr id="9" name="直接箭头连接符 8"/>
          <p:cNvCxnSpPr/>
          <p:nvPr/>
        </p:nvCxnSpPr>
        <p:spPr>
          <a:xfrm>
            <a:off x="2558993" y="4849091"/>
            <a:ext cx="5864571" cy="12700"/>
          </a:xfrm>
          <a:prstGeom prst="bentConnector3">
            <a:avLst>
              <a:gd name="adj1" fmla="val 50000"/>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147714" y="2956437"/>
            <a:ext cx="4044286" cy="2400657"/>
          </a:xfrm>
          <a:prstGeom prst="rect">
            <a:avLst/>
          </a:prstGeom>
          <a:noFill/>
        </p:spPr>
        <p:txBody>
          <a:bodyPr wrap="square" rtlCol="0">
            <a:spAutoFit/>
          </a:bodyPr>
          <a:lstStyle/>
          <a:p>
            <a:r>
              <a:rPr lang="en-US" altLang="zh-CN" sz="2500" dirty="0"/>
              <a:t>When epoch increases, label 1 prediction will be closer to 1, label 0 prediction will be closer to 0. </a:t>
            </a:r>
          </a:p>
          <a:p>
            <a:r>
              <a:rPr lang="en-US" altLang="zh-CN" sz="2500" dirty="0"/>
              <a:t>However, the accuracy doesn’t necessarily increase.</a:t>
            </a:r>
            <a:endParaRPr lang="zh-CN" altLang="en-US" sz="2500" dirty="0"/>
          </a:p>
        </p:txBody>
      </p:sp>
    </p:spTree>
    <p:extLst>
      <p:ext uri="{BB962C8B-B14F-4D97-AF65-F5344CB8AC3E}">
        <p14:creationId xmlns:p14="http://schemas.microsoft.com/office/powerpoint/2010/main" val="4194323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anose="02020603050405020304" pitchFamily="18" charset="0"/>
              </a:rPr>
              <a:t>How will decreasing latent dimension affect accuracy?</a:t>
            </a:r>
            <a:endParaRPr lang="zh-CN" altLang="en-US" dirty="0">
              <a:cs typeface="Times New Roman" panose="02020603050405020304" pitchFamily="18" charset="0"/>
            </a:endParaRPr>
          </a:p>
        </p:txBody>
      </p:sp>
      <p:pic>
        <p:nvPicPr>
          <p:cNvPr id="4" name="Picture 4" descr="https://miro.medium.com/max/1400/1*bY_ShNK6lBCQ3D9LYIfwJg@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138" t="6942" r="13964" b="25558"/>
          <a:stretch/>
        </p:blipFill>
        <p:spPr bwMode="auto">
          <a:xfrm>
            <a:off x="7273636" y="1203936"/>
            <a:ext cx="4267200" cy="219042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9056797" y="1596440"/>
            <a:ext cx="451494" cy="1075619"/>
          </a:xfrm>
          <a:prstGeom prst="rect">
            <a:avLst/>
          </a:prstGeom>
        </p:spPr>
      </p:pic>
      <p:graphicFrame>
        <p:nvGraphicFramePr>
          <p:cNvPr id="5" name="图表 4"/>
          <p:cNvGraphicFramePr>
            <a:graphicFrameLocks/>
          </p:cNvGraphicFramePr>
          <p:nvPr>
            <p:extLst>
              <p:ext uri="{D42A27DB-BD31-4B8C-83A1-F6EECF244321}">
                <p14:modId xmlns:p14="http://schemas.microsoft.com/office/powerpoint/2010/main" val="4085881984"/>
              </p:ext>
            </p:extLst>
          </p:nvPr>
        </p:nvGraphicFramePr>
        <p:xfrm>
          <a:off x="229809" y="2134249"/>
          <a:ext cx="7983749" cy="282078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表格 2"/>
          <p:cNvGraphicFramePr>
            <a:graphicFrameLocks noGrp="1"/>
          </p:cNvGraphicFramePr>
          <p:nvPr>
            <p:extLst>
              <p:ext uri="{D42A27DB-BD31-4B8C-83A1-F6EECF244321}">
                <p14:modId xmlns:p14="http://schemas.microsoft.com/office/powerpoint/2010/main" val="4052642078"/>
              </p:ext>
            </p:extLst>
          </p:nvPr>
        </p:nvGraphicFramePr>
        <p:xfrm>
          <a:off x="96977" y="5084619"/>
          <a:ext cx="12025755" cy="1354405"/>
        </p:xfrm>
        <a:graphic>
          <a:graphicData uri="http://schemas.openxmlformats.org/drawingml/2006/table">
            <a:tbl>
              <a:tblPr>
                <a:tableStyleId>{5C22544A-7EE6-4342-B048-85BDC9FD1C3A}</a:tableStyleId>
              </a:tblPr>
              <a:tblGrid>
                <a:gridCol w="1750343">
                  <a:extLst>
                    <a:ext uri="{9D8B030D-6E8A-4147-A177-3AD203B41FA5}">
                      <a16:colId xmlns="" xmlns:a16="http://schemas.microsoft.com/office/drawing/2014/main" val="20000"/>
                    </a:ext>
                  </a:extLst>
                </a:gridCol>
                <a:gridCol w="604436">
                  <a:extLst>
                    <a:ext uri="{9D8B030D-6E8A-4147-A177-3AD203B41FA5}">
                      <a16:colId xmlns="" xmlns:a16="http://schemas.microsoft.com/office/drawing/2014/main" val="20001"/>
                    </a:ext>
                  </a:extLst>
                </a:gridCol>
                <a:gridCol w="604436">
                  <a:extLst>
                    <a:ext uri="{9D8B030D-6E8A-4147-A177-3AD203B41FA5}">
                      <a16:colId xmlns="" xmlns:a16="http://schemas.microsoft.com/office/drawing/2014/main" val="20002"/>
                    </a:ext>
                  </a:extLst>
                </a:gridCol>
                <a:gridCol w="604436">
                  <a:extLst>
                    <a:ext uri="{9D8B030D-6E8A-4147-A177-3AD203B41FA5}">
                      <a16:colId xmlns="" xmlns:a16="http://schemas.microsoft.com/office/drawing/2014/main" val="20003"/>
                    </a:ext>
                  </a:extLst>
                </a:gridCol>
                <a:gridCol w="604436">
                  <a:extLst>
                    <a:ext uri="{9D8B030D-6E8A-4147-A177-3AD203B41FA5}">
                      <a16:colId xmlns="" xmlns:a16="http://schemas.microsoft.com/office/drawing/2014/main" val="20004"/>
                    </a:ext>
                  </a:extLst>
                </a:gridCol>
                <a:gridCol w="604436">
                  <a:extLst>
                    <a:ext uri="{9D8B030D-6E8A-4147-A177-3AD203B41FA5}">
                      <a16:colId xmlns="" xmlns:a16="http://schemas.microsoft.com/office/drawing/2014/main" val="20005"/>
                    </a:ext>
                  </a:extLst>
                </a:gridCol>
                <a:gridCol w="604436">
                  <a:extLst>
                    <a:ext uri="{9D8B030D-6E8A-4147-A177-3AD203B41FA5}">
                      <a16:colId xmlns="" xmlns:a16="http://schemas.microsoft.com/office/drawing/2014/main" val="20006"/>
                    </a:ext>
                  </a:extLst>
                </a:gridCol>
                <a:gridCol w="604436">
                  <a:extLst>
                    <a:ext uri="{9D8B030D-6E8A-4147-A177-3AD203B41FA5}">
                      <a16:colId xmlns="" xmlns:a16="http://schemas.microsoft.com/office/drawing/2014/main" val="20007"/>
                    </a:ext>
                  </a:extLst>
                </a:gridCol>
                <a:gridCol w="604436">
                  <a:extLst>
                    <a:ext uri="{9D8B030D-6E8A-4147-A177-3AD203B41FA5}">
                      <a16:colId xmlns="" xmlns:a16="http://schemas.microsoft.com/office/drawing/2014/main" val="20008"/>
                    </a:ext>
                  </a:extLst>
                </a:gridCol>
                <a:gridCol w="604436">
                  <a:extLst>
                    <a:ext uri="{9D8B030D-6E8A-4147-A177-3AD203B41FA5}">
                      <a16:colId xmlns="" xmlns:a16="http://schemas.microsoft.com/office/drawing/2014/main" val="20009"/>
                    </a:ext>
                  </a:extLst>
                </a:gridCol>
                <a:gridCol w="604436">
                  <a:extLst>
                    <a:ext uri="{9D8B030D-6E8A-4147-A177-3AD203B41FA5}">
                      <a16:colId xmlns="" xmlns:a16="http://schemas.microsoft.com/office/drawing/2014/main" val="20010"/>
                    </a:ext>
                  </a:extLst>
                </a:gridCol>
                <a:gridCol w="604436">
                  <a:extLst>
                    <a:ext uri="{9D8B030D-6E8A-4147-A177-3AD203B41FA5}">
                      <a16:colId xmlns="" xmlns:a16="http://schemas.microsoft.com/office/drawing/2014/main" val="20011"/>
                    </a:ext>
                  </a:extLst>
                </a:gridCol>
                <a:gridCol w="604436">
                  <a:extLst>
                    <a:ext uri="{9D8B030D-6E8A-4147-A177-3AD203B41FA5}">
                      <a16:colId xmlns="" xmlns:a16="http://schemas.microsoft.com/office/drawing/2014/main" val="20012"/>
                    </a:ext>
                  </a:extLst>
                </a:gridCol>
                <a:gridCol w="604436">
                  <a:extLst>
                    <a:ext uri="{9D8B030D-6E8A-4147-A177-3AD203B41FA5}">
                      <a16:colId xmlns="" xmlns:a16="http://schemas.microsoft.com/office/drawing/2014/main" val="20013"/>
                    </a:ext>
                  </a:extLst>
                </a:gridCol>
                <a:gridCol w="604436">
                  <a:extLst>
                    <a:ext uri="{9D8B030D-6E8A-4147-A177-3AD203B41FA5}">
                      <a16:colId xmlns="" xmlns:a16="http://schemas.microsoft.com/office/drawing/2014/main" val="20014"/>
                    </a:ext>
                  </a:extLst>
                </a:gridCol>
                <a:gridCol w="604436">
                  <a:extLst>
                    <a:ext uri="{9D8B030D-6E8A-4147-A177-3AD203B41FA5}">
                      <a16:colId xmlns="" xmlns:a16="http://schemas.microsoft.com/office/drawing/2014/main" val="20015"/>
                    </a:ext>
                  </a:extLst>
                </a:gridCol>
                <a:gridCol w="604436">
                  <a:extLst>
                    <a:ext uri="{9D8B030D-6E8A-4147-A177-3AD203B41FA5}">
                      <a16:colId xmlns="" xmlns:a16="http://schemas.microsoft.com/office/drawing/2014/main" val="20016"/>
                    </a:ext>
                  </a:extLst>
                </a:gridCol>
                <a:gridCol w="604436">
                  <a:extLst>
                    <a:ext uri="{9D8B030D-6E8A-4147-A177-3AD203B41FA5}">
                      <a16:colId xmlns="" xmlns:a16="http://schemas.microsoft.com/office/drawing/2014/main" val="20017"/>
                    </a:ext>
                  </a:extLst>
                </a:gridCol>
              </a:tblGrid>
              <a:tr h="365831">
                <a:tc>
                  <a:txBody>
                    <a:bodyPr/>
                    <a:lstStyle/>
                    <a:p>
                      <a:pPr algn="l" fontAlgn="ctr"/>
                      <a:r>
                        <a:rPr lang="en-US" sz="1600" u="none" strike="noStrike" dirty="0">
                          <a:effectLst/>
                        </a:rPr>
                        <a:t>latent dimension</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100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75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60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55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51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50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48</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30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17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15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10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extLst>
                  <a:ext uri="{0D108BD9-81ED-4DB2-BD59-A6C34878D82A}">
                    <a16:rowId xmlns="" xmlns:a16="http://schemas.microsoft.com/office/drawing/2014/main" val="10000"/>
                  </a:ext>
                </a:extLst>
              </a:tr>
              <a:tr h="365831">
                <a:tc>
                  <a:txBody>
                    <a:bodyPr/>
                    <a:lstStyle/>
                    <a:p>
                      <a:pPr algn="l" fontAlgn="ctr"/>
                      <a:r>
                        <a:rPr lang="en-US" sz="1600" u="none" strike="noStrike">
                          <a:effectLst/>
                        </a:rPr>
                        <a:t>Accuracy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0.95122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0.95122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0.95122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extLst>
                  <a:ext uri="{0D108BD9-81ED-4DB2-BD59-A6C34878D82A}">
                    <a16:rowId xmlns="" xmlns:a16="http://schemas.microsoft.com/office/drawing/2014/main" val="10001"/>
                  </a:ext>
                </a:extLst>
              </a:tr>
              <a:tr h="365831">
                <a:tc>
                  <a:txBody>
                    <a:bodyPr/>
                    <a:lstStyle/>
                    <a:p>
                      <a:pPr algn="l" fontAlgn="ctr"/>
                      <a:r>
                        <a:rPr lang="en-US" sz="1600" u="none" strike="noStrike">
                          <a:effectLst/>
                        </a:rPr>
                        <a:t>correct count(out of 41)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39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39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39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dirty="0">
                          <a:effectLst/>
                        </a:rPr>
                        <a:t>27</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607" marR="6607" marT="6607" marB="0" anchor="ctr"/>
                </a:tc>
                <a:extLst>
                  <a:ext uri="{0D108BD9-81ED-4DB2-BD59-A6C34878D82A}">
                    <a16:rowId xmlns="" xmlns:a16="http://schemas.microsoft.com/office/drawing/2014/main" val="10002"/>
                  </a:ext>
                </a:extLst>
              </a:tr>
            </a:tbl>
          </a:graphicData>
        </a:graphic>
      </p:graphicFrame>
      <p:sp>
        <p:nvSpPr>
          <p:cNvPr id="6" name="矩形 5"/>
          <p:cNvSpPr/>
          <p:nvPr/>
        </p:nvSpPr>
        <p:spPr>
          <a:xfrm>
            <a:off x="838200" y="1638015"/>
            <a:ext cx="2489784" cy="400110"/>
          </a:xfrm>
          <a:prstGeom prst="rect">
            <a:avLst/>
          </a:prstGeom>
        </p:spPr>
        <p:txBody>
          <a:bodyPr wrap="none">
            <a:spAutoFit/>
          </a:bodyPr>
          <a:lstStyle/>
          <a:p>
            <a:r>
              <a:rPr lang="zh-CN" altLang="en-US" sz="2000" dirty="0">
                <a:latin typeface="+mj-lt"/>
              </a:rPr>
              <a:t>input dimension = 809</a:t>
            </a:r>
          </a:p>
        </p:txBody>
      </p:sp>
      <p:cxnSp>
        <p:nvCxnSpPr>
          <p:cNvPr id="10" name="直接箭头连接符 9"/>
          <p:cNvCxnSpPr/>
          <p:nvPr/>
        </p:nvCxnSpPr>
        <p:spPr>
          <a:xfrm flipH="1" flipV="1">
            <a:off x="1534208" y="3544642"/>
            <a:ext cx="737936" cy="9625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4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400000" y="40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7"/>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Times New Roman" panose="02020603050405020304" pitchFamily="18" charset="0"/>
              </a:rPr>
              <a:t>How will decreasing latent dimension affect accuracy?</a:t>
            </a:r>
            <a:endParaRPr lang="zh-CN" altLang="en-US" dirty="0">
              <a:cs typeface="Times New Roman" panose="02020603050405020304" pitchFamily="18" charset="0"/>
            </a:endParaRPr>
          </a:p>
        </p:txBody>
      </p:sp>
      <p:pic>
        <p:nvPicPr>
          <p:cNvPr id="4" name="Picture 4" descr="https://miro.medium.com/max/1400/1*bY_ShNK6lBCQ3D9LYIfwJg@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4138" t="6942" r="13964" b="25558"/>
          <a:stretch/>
        </p:blipFill>
        <p:spPr bwMode="auto">
          <a:xfrm>
            <a:off x="7273636" y="1203936"/>
            <a:ext cx="4267200" cy="219042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a:stretch>
            <a:fillRect/>
          </a:stretch>
        </p:blipFill>
        <p:spPr>
          <a:xfrm>
            <a:off x="9056797" y="1596440"/>
            <a:ext cx="451494" cy="1075619"/>
          </a:xfrm>
          <a:prstGeom prst="rect">
            <a:avLst/>
          </a:prstGeom>
        </p:spPr>
      </p:pic>
      <p:graphicFrame>
        <p:nvGraphicFramePr>
          <p:cNvPr id="3" name="表格 2"/>
          <p:cNvGraphicFramePr>
            <a:graphicFrameLocks noGrp="1"/>
          </p:cNvGraphicFramePr>
          <p:nvPr>
            <p:extLst>
              <p:ext uri="{D42A27DB-BD31-4B8C-83A1-F6EECF244321}">
                <p14:modId xmlns:p14="http://schemas.microsoft.com/office/powerpoint/2010/main" val="4052642078"/>
              </p:ext>
            </p:extLst>
          </p:nvPr>
        </p:nvGraphicFramePr>
        <p:xfrm>
          <a:off x="96977" y="5084619"/>
          <a:ext cx="12025755" cy="1354405"/>
        </p:xfrm>
        <a:graphic>
          <a:graphicData uri="http://schemas.openxmlformats.org/drawingml/2006/table">
            <a:tbl>
              <a:tblPr>
                <a:tableStyleId>{5C22544A-7EE6-4342-B048-85BDC9FD1C3A}</a:tableStyleId>
              </a:tblPr>
              <a:tblGrid>
                <a:gridCol w="1750343">
                  <a:extLst>
                    <a:ext uri="{9D8B030D-6E8A-4147-A177-3AD203B41FA5}">
                      <a16:colId xmlns="" xmlns:a16="http://schemas.microsoft.com/office/drawing/2014/main" val="20000"/>
                    </a:ext>
                  </a:extLst>
                </a:gridCol>
                <a:gridCol w="604436">
                  <a:extLst>
                    <a:ext uri="{9D8B030D-6E8A-4147-A177-3AD203B41FA5}">
                      <a16:colId xmlns="" xmlns:a16="http://schemas.microsoft.com/office/drawing/2014/main" val="20001"/>
                    </a:ext>
                  </a:extLst>
                </a:gridCol>
                <a:gridCol w="604436">
                  <a:extLst>
                    <a:ext uri="{9D8B030D-6E8A-4147-A177-3AD203B41FA5}">
                      <a16:colId xmlns="" xmlns:a16="http://schemas.microsoft.com/office/drawing/2014/main" val="20002"/>
                    </a:ext>
                  </a:extLst>
                </a:gridCol>
                <a:gridCol w="604436">
                  <a:extLst>
                    <a:ext uri="{9D8B030D-6E8A-4147-A177-3AD203B41FA5}">
                      <a16:colId xmlns="" xmlns:a16="http://schemas.microsoft.com/office/drawing/2014/main" val="20003"/>
                    </a:ext>
                  </a:extLst>
                </a:gridCol>
                <a:gridCol w="604436">
                  <a:extLst>
                    <a:ext uri="{9D8B030D-6E8A-4147-A177-3AD203B41FA5}">
                      <a16:colId xmlns="" xmlns:a16="http://schemas.microsoft.com/office/drawing/2014/main" val="20004"/>
                    </a:ext>
                  </a:extLst>
                </a:gridCol>
                <a:gridCol w="604436">
                  <a:extLst>
                    <a:ext uri="{9D8B030D-6E8A-4147-A177-3AD203B41FA5}">
                      <a16:colId xmlns="" xmlns:a16="http://schemas.microsoft.com/office/drawing/2014/main" val="20005"/>
                    </a:ext>
                  </a:extLst>
                </a:gridCol>
                <a:gridCol w="604436">
                  <a:extLst>
                    <a:ext uri="{9D8B030D-6E8A-4147-A177-3AD203B41FA5}">
                      <a16:colId xmlns="" xmlns:a16="http://schemas.microsoft.com/office/drawing/2014/main" val="20006"/>
                    </a:ext>
                  </a:extLst>
                </a:gridCol>
                <a:gridCol w="604436">
                  <a:extLst>
                    <a:ext uri="{9D8B030D-6E8A-4147-A177-3AD203B41FA5}">
                      <a16:colId xmlns="" xmlns:a16="http://schemas.microsoft.com/office/drawing/2014/main" val="20007"/>
                    </a:ext>
                  </a:extLst>
                </a:gridCol>
                <a:gridCol w="604436">
                  <a:extLst>
                    <a:ext uri="{9D8B030D-6E8A-4147-A177-3AD203B41FA5}">
                      <a16:colId xmlns="" xmlns:a16="http://schemas.microsoft.com/office/drawing/2014/main" val="20008"/>
                    </a:ext>
                  </a:extLst>
                </a:gridCol>
                <a:gridCol w="604436">
                  <a:extLst>
                    <a:ext uri="{9D8B030D-6E8A-4147-A177-3AD203B41FA5}">
                      <a16:colId xmlns="" xmlns:a16="http://schemas.microsoft.com/office/drawing/2014/main" val="20009"/>
                    </a:ext>
                  </a:extLst>
                </a:gridCol>
                <a:gridCol w="604436">
                  <a:extLst>
                    <a:ext uri="{9D8B030D-6E8A-4147-A177-3AD203B41FA5}">
                      <a16:colId xmlns="" xmlns:a16="http://schemas.microsoft.com/office/drawing/2014/main" val="20010"/>
                    </a:ext>
                  </a:extLst>
                </a:gridCol>
                <a:gridCol w="604436">
                  <a:extLst>
                    <a:ext uri="{9D8B030D-6E8A-4147-A177-3AD203B41FA5}">
                      <a16:colId xmlns="" xmlns:a16="http://schemas.microsoft.com/office/drawing/2014/main" val="20011"/>
                    </a:ext>
                  </a:extLst>
                </a:gridCol>
                <a:gridCol w="604436">
                  <a:extLst>
                    <a:ext uri="{9D8B030D-6E8A-4147-A177-3AD203B41FA5}">
                      <a16:colId xmlns="" xmlns:a16="http://schemas.microsoft.com/office/drawing/2014/main" val="20012"/>
                    </a:ext>
                  </a:extLst>
                </a:gridCol>
                <a:gridCol w="604436">
                  <a:extLst>
                    <a:ext uri="{9D8B030D-6E8A-4147-A177-3AD203B41FA5}">
                      <a16:colId xmlns="" xmlns:a16="http://schemas.microsoft.com/office/drawing/2014/main" val="20013"/>
                    </a:ext>
                  </a:extLst>
                </a:gridCol>
                <a:gridCol w="604436">
                  <a:extLst>
                    <a:ext uri="{9D8B030D-6E8A-4147-A177-3AD203B41FA5}">
                      <a16:colId xmlns="" xmlns:a16="http://schemas.microsoft.com/office/drawing/2014/main" val="20014"/>
                    </a:ext>
                  </a:extLst>
                </a:gridCol>
                <a:gridCol w="604436">
                  <a:extLst>
                    <a:ext uri="{9D8B030D-6E8A-4147-A177-3AD203B41FA5}">
                      <a16:colId xmlns="" xmlns:a16="http://schemas.microsoft.com/office/drawing/2014/main" val="20015"/>
                    </a:ext>
                  </a:extLst>
                </a:gridCol>
                <a:gridCol w="604436">
                  <a:extLst>
                    <a:ext uri="{9D8B030D-6E8A-4147-A177-3AD203B41FA5}">
                      <a16:colId xmlns="" xmlns:a16="http://schemas.microsoft.com/office/drawing/2014/main" val="20016"/>
                    </a:ext>
                  </a:extLst>
                </a:gridCol>
                <a:gridCol w="604436">
                  <a:extLst>
                    <a:ext uri="{9D8B030D-6E8A-4147-A177-3AD203B41FA5}">
                      <a16:colId xmlns="" xmlns:a16="http://schemas.microsoft.com/office/drawing/2014/main" val="20017"/>
                    </a:ext>
                  </a:extLst>
                </a:gridCol>
              </a:tblGrid>
              <a:tr h="365831">
                <a:tc>
                  <a:txBody>
                    <a:bodyPr/>
                    <a:lstStyle/>
                    <a:p>
                      <a:pPr algn="l" fontAlgn="ctr"/>
                      <a:r>
                        <a:rPr lang="en-US" sz="1600" u="none" strike="noStrike" dirty="0">
                          <a:effectLst/>
                        </a:rPr>
                        <a:t>latent dimension</a:t>
                      </a:r>
                      <a:endParaRPr lang="en-US" sz="1600" b="0" i="0" u="none" strike="noStrike" dirty="0">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100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75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60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55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51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50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48</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30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17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15</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10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extLst>
                  <a:ext uri="{0D108BD9-81ED-4DB2-BD59-A6C34878D82A}">
                    <a16:rowId xmlns="" xmlns:a16="http://schemas.microsoft.com/office/drawing/2014/main" val="10000"/>
                  </a:ext>
                </a:extLst>
              </a:tr>
              <a:tr h="365831">
                <a:tc>
                  <a:txBody>
                    <a:bodyPr/>
                    <a:lstStyle/>
                    <a:p>
                      <a:pPr algn="l" fontAlgn="ctr"/>
                      <a:r>
                        <a:rPr lang="en-US" sz="1600" u="none" strike="noStrike">
                          <a:effectLst/>
                        </a:rPr>
                        <a:t>Accuracy</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0.95122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0.95122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0.95122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0.97561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0.658537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extLst>
                  <a:ext uri="{0D108BD9-81ED-4DB2-BD59-A6C34878D82A}">
                    <a16:rowId xmlns="" xmlns:a16="http://schemas.microsoft.com/office/drawing/2014/main" val="10001"/>
                  </a:ext>
                </a:extLst>
              </a:tr>
              <a:tr h="365831">
                <a:tc>
                  <a:txBody>
                    <a:bodyPr/>
                    <a:lstStyle/>
                    <a:p>
                      <a:pPr algn="l" fontAlgn="ctr"/>
                      <a:r>
                        <a:rPr lang="en-US" sz="1600" u="none" strike="noStrike">
                          <a:effectLst/>
                        </a:rPr>
                        <a:t>correct count(out of 41)</a:t>
                      </a:r>
                      <a:endParaRPr lang="en-US"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39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39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39</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40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a:effectLst/>
                        </a:rPr>
                        <a:t>27</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607" marR="6607" marT="6607" marB="0" anchor="ctr"/>
                </a:tc>
                <a:tc>
                  <a:txBody>
                    <a:bodyPr/>
                    <a:lstStyle/>
                    <a:p>
                      <a:pPr algn="r" fontAlgn="ctr"/>
                      <a:r>
                        <a:rPr lang="en-US" altLang="zh-CN" sz="1600" u="none" strike="noStrike" dirty="0">
                          <a:effectLst/>
                        </a:rPr>
                        <a:t>27</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607" marR="6607" marT="6607" marB="0" anchor="ctr"/>
                </a:tc>
                <a:extLst>
                  <a:ext uri="{0D108BD9-81ED-4DB2-BD59-A6C34878D82A}">
                    <a16:rowId xmlns="" xmlns:a16="http://schemas.microsoft.com/office/drawing/2014/main" val="10002"/>
                  </a:ext>
                </a:extLst>
              </a:tr>
            </a:tbl>
          </a:graphicData>
        </a:graphic>
      </p:graphicFrame>
      <p:sp>
        <p:nvSpPr>
          <p:cNvPr id="6" name="矩形 5"/>
          <p:cNvSpPr/>
          <p:nvPr/>
        </p:nvSpPr>
        <p:spPr>
          <a:xfrm>
            <a:off x="838200" y="1638015"/>
            <a:ext cx="2489784" cy="400110"/>
          </a:xfrm>
          <a:prstGeom prst="rect">
            <a:avLst/>
          </a:prstGeom>
        </p:spPr>
        <p:txBody>
          <a:bodyPr wrap="none">
            <a:spAutoFit/>
          </a:bodyPr>
          <a:lstStyle/>
          <a:p>
            <a:r>
              <a:rPr lang="zh-CN" altLang="en-US" sz="2000" dirty="0">
                <a:latin typeface="+mj-lt"/>
              </a:rPr>
              <a:t>input dimension = 809</a:t>
            </a:r>
          </a:p>
        </p:txBody>
      </p:sp>
      <p:graphicFrame>
        <p:nvGraphicFramePr>
          <p:cNvPr id="9" name="图表 8"/>
          <p:cNvGraphicFramePr>
            <a:graphicFrameLocks/>
          </p:cNvGraphicFramePr>
          <p:nvPr>
            <p:extLst>
              <p:ext uri="{D42A27DB-BD31-4B8C-83A1-F6EECF244321}">
                <p14:modId xmlns:p14="http://schemas.microsoft.com/office/powerpoint/2010/main" val="1756049499"/>
              </p:ext>
            </p:extLst>
          </p:nvPr>
        </p:nvGraphicFramePr>
        <p:xfrm>
          <a:off x="705099" y="2088780"/>
          <a:ext cx="6169305" cy="294518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7910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400000" y="40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7"/>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err="1"/>
              <a:t>MeiNN</a:t>
            </a:r>
            <a:r>
              <a:rPr lang="en-US" altLang="zh-CN" b="1" dirty="0"/>
              <a:t> is able to detect common embedding features among multiple diseases</a:t>
            </a:r>
            <a:endParaRPr lang="zh-CN" altLang="en-US" dirty="0"/>
          </a:p>
        </p:txBody>
      </p:sp>
      <p:sp>
        <p:nvSpPr>
          <p:cNvPr id="3" name="内容占位符 2"/>
          <p:cNvSpPr>
            <a:spLocks noGrp="1"/>
          </p:cNvSpPr>
          <p:nvPr>
            <p:ph idx="1"/>
          </p:nvPr>
        </p:nvSpPr>
        <p:spPr/>
        <p:txBody>
          <a:bodyPr/>
          <a:lstStyle/>
          <a:p>
            <a:r>
              <a:rPr lang="en-US" altLang="zh-CN" dirty="0"/>
              <a:t>From a multi-disease perspective, </a:t>
            </a:r>
            <a:r>
              <a:rPr lang="en-US" altLang="zh-CN" dirty="0" err="1"/>
              <a:t>MeiNN</a:t>
            </a:r>
            <a:r>
              <a:rPr lang="en-US" altLang="zh-CN" dirty="0"/>
              <a:t> is able to detect the </a:t>
            </a:r>
            <a:r>
              <a:rPr lang="en-US" altLang="zh-CN" dirty="0" err="1"/>
              <a:t>emdding</a:t>
            </a:r>
            <a:r>
              <a:rPr lang="en-US" altLang="zh-CN" dirty="0"/>
              <a:t> characteristics of combination between individual diseases</a:t>
            </a:r>
          </a:p>
          <a:p>
            <a:r>
              <a:rPr lang="en-US" altLang="zh-CN" dirty="0" err="1"/>
              <a:t>MeiNN</a:t>
            </a:r>
            <a:r>
              <a:rPr lang="en-US" altLang="zh-CN" dirty="0"/>
              <a:t> can be interpreted with new datasets of phenotypes that have not been trained</a:t>
            </a:r>
            <a:endParaRPr lang="zh-CN" altLang="en-US" dirty="0"/>
          </a:p>
        </p:txBody>
      </p:sp>
    </p:spTree>
    <p:extLst>
      <p:ext uri="{BB962C8B-B14F-4D97-AF65-F5344CB8AC3E}">
        <p14:creationId xmlns:p14="http://schemas.microsoft.com/office/powerpoint/2010/main" val="8734313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38200" y="1964170"/>
            <a:ext cx="10515600" cy="4351338"/>
          </a:xfrm>
        </p:spPr>
        <p:txBody>
          <a:bodyPr>
            <a:normAutofit/>
          </a:bodyPr>
          <a:lstStyle/>
          <a:p>
            <a:pPr marL="0" indent="0" algn="ctr">
              <a:buNone/>
            </a:pPr>
            <a:r>
              <a:rPr lang="en-US" altLang="zh-CN" sz="6000" dirty="0"/>
              <a:t>Q&amp;A</a:t>
            </a:r>
            <a:endParaRPr lang="zh-CN" altLang="en-US" sz="6000" dirty="0"/>
          </a:p>
        </p:txBody>
      </p:sp>
    </p:spTree>
    <p:extLst>
      <p:ext uri="{BB962C8B-B14F-4D97-AF65-F5344CB8AC3E}">
        <p14:creationId xmlns:p14="http://schemas.microsoft.com/office/powerpoint/2010/main" val="40155391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838200" y="1964170"/>
            <a:ext cx="10515600" cy="4351338"/>
          </a:xfrm>
        </p:spPr>
        <p:txBody>
          <a:bodyPr>
            <a:normAutofit/>
          </a:bodyPr>
          <a:lstStyle/>
          <a:p>
            <a:pPr marL="0" indent="0" algn="ctr">
              <a:buNone/>
            </a:pPr>
            <a:r>
              <a:rPr lang="en-US" altLang="zh-CN" sz="6000" dirty="0"/>
              <a:t>Back up</a:t>
            </a:r>
            <a:endParaRPr lang="zh-CN" altLang="en-US" sz="6000" dirty="0"/>
          </a:p>
        </p:txBody>
      </p:sp>
    </p:spTree>
    <p:extLst>
      <p:ext uri="{BB962C8B-B14F-4D97-AF65-F5344CB8AC3E}">
        <p14:creationId xmlns:p14="http://schemas.microsoft.com/office/powerpoint/2010/main" val="3608563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cs typeface="Times New Roman" panose="02020603050405020304" pitchFamily="18" charset="0"/>
              </a:rPr>
              <a:t>Introduction</a:t>
            </a:r>
            <a:endParaRPr lang="zh-CN" altLang="en-US" dirty="0"/>
          </a:p>
        </p:txBody>
      </p:sp>
      <p:sp>
        <p:nvSpPr>
          <p:cNvPr id="3" name="内容占位符 2"/>
          <p:cNvSpPr>
            <a:spLocks noGrp="1"/>
          </p:cNvSpPr>
          <p:nvPr>
            <p:ph idx="1"/>
          </p:nvPr>
        </p:nvSpPr>
        <p:spPr>
          <a:xfrm>
            <a:off x="838200" y="1825625"/>
            <a:ext cx="10515600" cy="3883198"/>
          </a:xfrm>
        </p:spPr>
        <p:txBody>
          <a:bodyPr>
            <a:normAutofit lnSpcReduction="10000"/>
          </a:bodyPr>
          <a:lstStyle/>
          <a:p>
            <a:pPr marL="0" indent="0">
              <a:buNone/>
            </a:pPr>
            <a:endParaRPr lang="en-US" altLang="zh-CN" sz="2400" dirty="0">
              <a:cs typeface="Times New Roman" panose="02020603050405020304" pitchFamily="18" charset="0"/>
            </a:endParaRPr>
          </a:p>
          <a:p>
            <a:r>
              <a:rPr lang="en-US" altLang="zh-CN" sz="2400" dirty="0">
                <a:hlinkClick r:id="rId3"/>
              </a:rPr>
              <a:t>What is Epigenetics? | </a:t>
            </a:r>
            <a:r>
              <a:rPr lang="en-US" altLang="zh-CN" sz="2400" dirty="0" smtClean="0">
                <a:hlinkClick r:id="rId3"/>
              </a:rPr>
              <a:t>CDC</a:t>
            </a:r>
            <a:endParaRPr lang="en-US" altLang="zh-CN" sz="2400" dirty="0" smtClean="0"/>
          </a:p>
          <a:p>
            <a:r>
              <a:rPr lang="en-US" altLang="zh-CN" sz="2400" dirty="0">
                <a:hlinkClick r:id="rId4"/>
              </a:rPr>
              <a:t>DNA Methylation | What is Epigenetics?</a:t>
            </a:r>
            <a:endParaRPr lang="zh-CN" altLang="en-US" sz="2400" dirty="0"/>
          </a:p>
          <a:p>
            <a:r>
              <a:rPr lang="en-US" altLang="zh-CN" sz="2400" u="sng" dirty="0" smtClean="0"/>
              <a:t>Epigenetics </a:t>
            </a:r>
            <a:r>
              <a:rPr lang="en-US" altLang="zh-CN" sz="2400" dirty="0" smtClean="0"/>
              <a:t>of </a:t>
            </a:r>
            <a:r>
              <a:rPr lang="en-US" altLang="zh-CN" sz="2400" dirty="0"/>
              <a:t>methylated modifications play an important role in biological genetic activity </a:t>
            </a:r>
            <a:r>
              <a:rPr lang="en-US" altLang="zh-CN" sz="2400" dirty="0" smtClean="0"/>
              <a:t>Many </a:t>
            </a:r>
            <a:r>
              <a:rPr lang="en-US" altLang="zh-CN" sz="2400" dirty="0"/>
              <a:t>diseases, as well as heredity, have been found to be quite associated with methylated modifications </a:t>
            </a:r>
          </a:p>
          <a:p>
            <a:r>
              <a:rPr lang="en-US" altLang="zh-CN" sz="2400" dirty="0"/>
              <a:t>Methylated modifications are also thought to have a correlation between transcription and expression of basic functions in DNA</a:t>
            </a:r>
          </a:p>
          <a:p>
            <a:r>
              <a:rPr lang="en-US" altLang="zh-CN" sz="2400" dirty="0"/>
              <a:t>Associated </a:t>
            </a:r>
            <a:r>
              <a:rPr lang="en-US" altLang="zh-CN" sz="2400" u="sng" dirty="0"/>
              <a:t>methylation</a:t>
            </a:r>
            <a:r>
              <a:rPr lang="en-US" altLang="zh-CN" sz="2400" dirty="0"/>
              <a:t> biogenesis has also been shown between the various epigenetic</a:t>
            </a:r>
            <a:r>
              <a:rPr lang="zh-CN" altLang="en-US" sz="2400" dirty="0"/>
              <a:t> </a:t>
            </a:r>
            <a:r>
              <a:rPr lang="en-US" altLang="zh-CN" sz="2400" dirty="0" smtClean="0"/>
              <a:t>progress</a:t>
            </a:r>
          </a:p>
          <a:p>
            <a:endParaRPr lang="en-US" altLang="zh-CN" sz="2400" dirty="0"/>
          </a:p>
        </p:txBody>
      </p:sp>
      <p:pic>
        <p:nvPicPr>
          <p:cNvPr id="5" name="图片 4">
            <a:extLst>
              <a:ext uri="{FF2B5EF4-FFF2-40B4-BE49-F238E27FC236}">
                <a16:creationId xmlns="" xmlns:a16="http://schemas.microsoft.com/office/drawing/2014/main" id="{BED72E76-1F55-4CF7-B012-690EF257655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8556" y="220953"/>
            <a:ext cx="3555709" cy="2035273"/>
          </a:xfrm>
          <a:prstGeom prst="rect">
            <a:avLst/>
          </a:prstGeom>
        </p:spPr>
      </p:pic>
    </p:spTree>
    <p:extLst>
      <p:ext uri="{BB962C8B-B14F-4D97-AF65-F5344CB8AC3E}">
        <p14:creationId xmlns:p14="http://schemas.microsoft.com/office/powerpoint/2010/main" val="30370362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Future design questions</a:t>
            </a:r>
            <a:endParaRPr lang="zh-CN" altLang="en-US" dirty="0"/>
          </a:p>
        </p:txBody>
      </p:sp>
      <p:sp>
        <p:nvSpPr>
          <p:cNvPr id="3" name="内容占位符 2"/>
          <p:cNvSpPr>
            <a:spLocks noGrp="1"/>
          </p:cNvSpPr>
          <p:nvPr>
            <p:ph idx="1"/>
          </p:nvPr>
        </p:nvSpPr>
        <p:spPr/>
        <p:txBody>
          <a:bodyPr/>
          <a:lstStyle/>
          <a:p>
            <a:r>
              <a:rPr lang="en-US" altLang="zh-CN" dirty="0"/>
              <a:t>How to design the regularization</a:t>
            </a:r>
          </a:p>
          <a:p>
            <a:r>
              <a:rPr lang="en-US" altLang="zh-CN" dirty="0"/>
              <a:t>How to design number of pathway</a:t>
            </a:r>
          </a:p>
          <a:p>
            <a:r>
              <a:rPr lang="en-US" altLang="zh-CN" dirty="0"/>
              <a:t>How to design the total loss</a:t>
            </a:r>
          </a:p>
          <a:p>
            <a:r>
              <a:rPr lang="en-US" altLang="zh-CN" dirty="0"/>
              <a:t>How to design the combined training workflow(train 2 networks together)</a:t>
            </a:r>
          </a:p>
          <a:p>
            <a:endParaRPr lang="zh-CN" altLang="en-US" dirty="0"/>
          </a:p>
        </p:txBody>
      </p:sp>
    </p:spTree>
    <p:extLst>
      <p:ext uri="{BB962C8B-B14F-4D97-AF65-F5344CB8AC3E}">
        <p14:creationId xmlns:p14="http://schemas.microsoft.com/office/powerpoint/2010/main" val="211784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design the regularization</a:t>
            </a:r>
            <a:endParaRPr lang="zh-CN" altLang="en-US" dirty="0"/>
          </a:p>
        </p:txBody>
      </p:sp>
      <p:sp>
        <p:nvSpPr>
          <p:cNvPr id="3" name="内容占位符 2"/>
          <p:cNvSpPr>
            <a:spLocks noGrp="1"/>
          </p:cNvSpPr>
          <p:nvPr>
            <p:ph idx="1"/>
          </p:nvPr>
        </p:nvSpPr>
        <p:spPr/>
        <p:txBody>
          <a:bodyPr/>
          <a:lstStyle/>
          <a:p>
            <a:r>
              <a:rPr lang="en-US" altLang="zh-CN" dirty="0"/>
              <a:t>regularization</a:t>
            </a:r>
            <a:r>
              <a:rPr lang="zh-CN" altLang="zh-CN" dirty="0"/>
              <a:t>的设计：</a:t>
            </a:r>
          </a:p>
          <a:p>
            <a:r>
              <a:rPr lang="zh-CN" altLang="zh-CN" dirty="0"/>
              <a:t>被记载过参与</a:t>
            </a:r>
            <a:r>
              <a:rPr lang="en-US" altLang="zh-CN" dirty="0"/>
              <a:t>pathway</a:t>
            </a:r>
            <a:r>
              <a:rPr lang="zh-CN" altLang="zh-CN" dirty="0"/>
              <a:t>越多基因，越遵从相互的关系来正则化连接强弱。</a:t>
            </a:r>
          </a:p>
          <a:p>
            <a:r>
              <a:rPr lang="zh-CN" altLang="zh-CN" dirty="0"/>
              <a:t>一个都没记载的</a:t>
            </a:r>
            <a:r>
              <a:rPr lang="en-US" altLang="zh-CN" dirty="0"/>
              <a:t>pathway</a:t>
            </a:r>
            <a:r>
              <a:rPr lang="zh-CN" altLang="zh-CN" dirty="0"/>
              <a:t>，对他的研究一片空白，就不要设置太强</a:t>
            </a:r>
            <a:r>
              <a:rPr lang="en-US" altLang="zh-CN" dirty="0" err="1"/>
              <a:t>reg</a:t>
            </a:r>
            <a:r>
              <a:rPr lang="zh-CN" altLang="zh-CN" dirty="0"/>
              <a:t>。从直觉上来说。</a:t>
            </a:r>
          </a:p>
          <a:p>
            <a:endParaRPr lang="zh-CN" altLang="en-US" dirty="0"/>
          </a:p>
        </p:txBody>
      </p:sp>
    </p:spTree>
    <p:extLst>
      <p:ext uri="{BB962C8B-B14F-4D97-AF65-F5344CB8AC3E}">
        <p14:creationId xmlns:p14="http://schemas.microsoft.com/office/powerpoint/2010/main" val="5342955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design number of pathway</a:t>
            </a:r>
            <a:endParaRPr lang="zh-CN" altLang="en-US" dirty="0"/>
          </a:p>
        </p:txBody>
      </p:sp>
      <p:sp>
        <p:nvSpPr>
          <p:cNvPr id="3" name="内容占位符 2"/>
          <p:cNvSpPr>
            <a:spLocks noGrp="1"/>
          </p:cNvSpPr>
          <p:nvPr>
            <p:ph idx="1"/>
          </p:nvPr>
        </p:nvSpPr>
        <p:spPr/>
        <p:txBody>
          <a:bodyPr/>
          <a:lstStyle/>
          <a:p>
            <a:pPr marL="0" indent="0">
              <a:buNone/>
            </a:pPr>
            <a:r>
              <a:rPr lang="en-US" altLang="zh-CN" dirty="0"/>
              <a:t>Pathway</a:t>
            </a:r>
            <a:r>
              <a:rPr lang="zh-CN" altLang="zh-CN" dirty="0"/>
              <a:t>的数量：</a:t>
            </a:r>
          </a:p>
          <a:p>
            <a:r>
              <a:rPr lang="zh-CN" altLang="zh-CN" dirty="0"/>
              <a:t>可以设置一些冗余，比实际</a:t>
            </a:r>
            <a:r>
              <a:rPr lang="en-US" altLang="zh-CN" dirty="0"/>
              <a:t>pathway</a:t>
            </a:r>
            <a:r>
              <a:rPr lang="zh-CN" altLang="zh-CN" dirty="0"/>
              <a:t>数量更多，留有空白给未来发现。</a:t>
            </a:r>
          </a:p>
          <a:p>
            <a:r>
              <a:rPr lang="zh-CN" altLang="zh-CN" dirty="0"/>
              <a:t>多任务之前，先加定制的</a:t>
            </a:r>
            <a:r>
              <a:rPr lang="en-US" altLang="zh-CN" dirty="0"/>
              <a:t>regularization</a:t>
            </a:r>
            <a:r>
              <a:rPr lang="zh-CN" altLang="zh-CN" dirty="0"/>
              <a:t>，加入先验知识对网络的限制。</a:t>
            </a:r>
          </a:p>
          <a:p>
            <a:endParaRPr lang="zh-CN" altLang="en-US" dirty="0"/>
          </a:p>
        </p:txBody>
      </p:sp>
    </p:spTree>
    <p:extLst>
      <p:ext uri="{BB962C8B-B14F-4D97-AF65-F5344CB8AC3E}">
        <p14:creationId xmlns:p14="http://schemas.microsoft.com/office/powerpoint/2010/main" val="10393735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to design the total loss</a:t>
            </a:r>
            <a:endParaRPr lang="zh-CN" altLang="en-US" dirty="0"/>
          </a:p>
        </p:txBody>
      </p:sp>
      <p:sp>
        <p:nvSpPr>
          <p:cNvPr id="3" name="内容占位符 2"/>
          <p:cNvSpPr>
            <a:spLocks noGrp="1"/>
          </p:cNvSpPr>
          <p:nvPr>
            <p:ph idx="1"/>
          </p:nvPr>
        </p:nvSpPr>
        <p:spPr/>
        <p:txBody>
          <a:bodyPr/>
          <a:lstStyle/>
          <a:p>
            <a:r>
              <a:rPr lang="zh-CN" altLang="zh-CN" dirty="0"/>
              <a:t>对于设置</a:t>
            </a:r>
            <a:r>
              <a:rPr lang="en-US" altLang="zh-CN" dirty="0"/>
              <a:t>loss</a:t>
            </a:r>
            <a:r>
              <a:rPr lang="zh-CN" altLang="zh-CN" dirty="0"/>
              <a:t>的建议：</a:t>
            </a:r>
          </a:p>
          <a:p>
            <a:r>
              <a:rPr lang="zh-CN" altLang="zh-CN" dirty="0"/>
              <a:t>一开始设置</a:t>
            </a:r>
            <a:r>
              <a:rPr lang="en-US" altLang="zh-CN" dirty="0"/>
              <a:t>default,</a:t>
            </a:r>
            <a:r>
              <a:rPr lang="zh-CN" altLang="zh-CN" dirty="0"/>
              <a:t>例如</a:t>
            </a:r>
            <a:r>
              <a:rPr lang="en-US" altLang="zh-CN" dirty="0"/>
              <a:t>lambda=0.5</a:t>
            </a:r>
            <a:r>
              <a:rPr lang="zh-CN" altLang="zh-CN" dirty="0"/>
              <a:t>，权重用于</a:t>
            </a:r>
            <a:r>
              <a:rPr lang="en-US" altLang="zh-CN" dirty="0" err="1"/>
              <a:t>autoencoder</a:t>
            </a:r>
            <a:r>
              <a:rPr lang="en-US" altLang="zh-CN" dirty="0"/>
              <a:t>,</a:t>
            </a:r>
            <a:endParaRPr lang="zh-CN" altLang="zh-CN" dirty="0"/>
          </a:p>
          <a:p>
            <a:r>
              <a:rPr lang="zh-CN" altLang="zh-CN" dirty="0"/>
              <a:t>剩下每个任务根据样本量来归一化</a:t>
            </a:r>
            <a:r>
              <a:rPr lang="en-US" altLang="zh-CN" dirty="0"/>
              <a:t>/</a:t>
            </a:r>
            <a:r>
              <a:rPr lang="zh-CN" altLang="zh-CN" dirty="0"/>
              <a:t>也可以每个任务一视同仁同样权重。</a:t>
            </a:r>
          </a:p>
          <a:p>
            <a:r>
              <a:rPr lang="zh-CN" altLang="zh-CN" dirty="0"/>
              <a:t>只要比</a:t>
            </a:r>
            <a:r>
              <a:rPr lang="en-US" altLang="zh-CN" dirty="0"/>
              <a:t>random</a:t>
            </a:r>
            <a:r>
              <a:rPr lang="zh-CN" altLang="zh-CN" dirty="0"/>
              <a:t>给</a:t>
            </a:r>
            <a:r>
              <a:rPr lang="en-US" altLang="zh-CN" dirty="0"/>
              <a:t>weight</a:t>
            </a:r>
            <a:r>
              <a:rPr lang="zh-CN" altLang="zh-CN" dirty="0"/>
              <a:t>效果更好。</a:t>
            </a:r>
          </a:p>
          <a:p>
            <a:endParaRPr lang="zh-CN" altLang="en-US" dirty="0"/>
          </a:p>
        </p:txBody>
      </p:sp>
    </p:spTree>
    <p:extLst>
      <p:ext uri="{BB962C8B-B14F-4D97-AF65-F5344CB8AC3E}">
        <p14:creationId xmlns:p14="http://schemas.microsoft.com/office/powerpoint/2010/main" val="41121461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747" y="75704"/>
            <a:ext cx="11836917" cy="1325563"/>
          </a:xfrm>
        </p:spPr>
        <p:txBody>
          <a:bodyPr/>
          <a:lstStyle/>
          <a:p>
            <a:r>
              <a:rPr lang="en-US" altLang="zh-CN" dirty="0"/>
              <a:t>How to design the total loss</a:t>
            </a:r>
            <a:br>
              <a:rPr lang="en-US" altLang="zh-CN" dirty="0"/>
            </a:br>
            <a:endParaRPr lang="zh-CN" altLang="en-US" dirty="0">
              <a:cs typeface="Times New Roman" panose="02020603050405020304" pitchFamily="18" charset="0"/>
            </a:endParaRPr>
          </a:p>
        </p:txBody>
      </p:sp>
      <p:pic>
        <p:nvPicPr>
          <p:cNvPr id="4" name="Picture 4" descr="https://miro.medium.com/max/1400/1*bY_ShNK6lBCQ3D9LYIfwJg@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3826"/>
          <a:stretch/>
        </p:blipFill>
        <p:spPr bwMode="auto">
          <a:xfrm>
            <a:off x="833530" y="1459872"/>
            <a:ext cx="6718552" cy="2798185"/>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6376637" y="3937291"/>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椭圆 6"/>
          <p:cNvSpPr/>
          <p:nvPr/>
        </p:nvSpPr>
        <p:spPr>
          <a:xfrm>
            <a:off x="6376637" y="4301534"/>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椭圆 7"/>
          <p:cNvSpPr/>
          <p:nvPr/>
        </p:nvSpPr>
        <p:spPr>
          <a:xfrm>
            <a:off x="6376637" y="4646533"/>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椭圆 8"/>
          <p:cNvSpPr/>
          <p:nvPr/>
        </p:nvSpPr>
        <p:spPr>
          <a:xfrm>
            <a:off x="6376637" y="5017449"/>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椭圆 9"/>
          <p:cNvSpPr/>
          <p:nvPr/>
        </p:nvSpPr>
        <p:spPr>
          <a:xfrm>
            <a:off x="6373949" y="5392468"/>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椭圆 10"/>
          <p:cNvSpPr/>
          <p:nvPr/>
        </p:nvSpPr>
        <p:spPr>
          <a:xfrm>
            <a:off x="6373949" y="5742376"/>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椭圆 11"/>
          <p:cNvSpPr/>
          <p:nvPr/>
        </p:nvSpPr>
        <p:spPr>
          <a:xfrm>
            <a:off x="6376637" y="6106619"/>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椭圆 12"/>
          <p:cNvSpPr/>
          <p:nvPr/>
        </p:nvSpPr>
        <p:spPr>
          <a:xfrm>
            <a:off x="6373949" y="6462345"/>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椭圆 13"/>
          <p:cNvSpPr/>
          <p:nvPr/>
        </p:nvSpPr>
        <p:spPr>
          <a:xfrm>
            <a:off x="8339227" y="4366529"/>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5" name="椭圆 14"/>
          <p:cNvSpPr/>
          <p:nvPr/>
        </p:nvSpPr>
        <p:spPr>
          <a:xfrm>
            <a:off x="8339227" y="4730772"/>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6" name="椭圆 15"/>
          <p:cNvSpPr/>
          <p:nvPr/>
        </p:nvSpPr>
        <p:spPr>
          <a:xfrm>
            <a:off x="8339227" y="5075771"/>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7" name="椭圆 16"/>
          <p:cNvSpPr/>
          <p:nvPr/>
        </p:nvSpPr>
        <p:spPr>
          <a:xfrm>
            <a:off x="8339227" y="5446687"/>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8" name="椭圆 17"/>
          <p:cNvSpPr/>
          <p:nvPr/>
        </p:nvSpPr>
        <p:spPr>
          <a:xfrm>
            <a:off x="8336539" y="5821705"/>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19" name="直接连接符 18"/>
          <p:cNvCxnSpPr>
            <a:stCxn id="6" idx="6"/>
            <a:endCxn id="14" idx="2"/>
          </p:cNvCxnSpPr>
          <p:nvPr/>
        </p:nvCxnSpPr>
        <p:spPr>
          <a:xfrm>
            <a:off x="6661551" y="4079748"/>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6"/>
            <a:endCxn id="15" idx="2"/>
          </p:cNvCxnSpPr>
          <p:nvPr/>
        </p:nvCxnSpPr>
        <p:spPr>
          <a:xfrm>
            <a:off x="6661551" y="4079748"/>
            <a:ext cx="1677676" cy="79348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6" idx="2"/>
          </p:cNvCxnSpPr>
          <p:nvPr/>
        </p:nvCxnSpPr>
        <p:spPr>
          <a:xfrm>
            <a:off x="6658863" y="4095437"/>
            <a:ext cx="1680364" cy="112279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6"/>
            <a:endCxn id="17" idx="2"/>
          </p:cNvCxnSpPr>
          <p:nvPr/>
        </p:nvCxnSpPr>
        <p:spPr>
          <a:xfrm>
            <a:off x="6661551" y="4079748"/>
            <a:ext cx="1677676" cy="15093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6"/>
            <a:endCxn id="18" idx="2"/>
          </p:cNvCxnSpPr>
          <p:nvPr/>
        </p:nvCxnSpPr>
        <p:spPr>
          <a:xfrm>
            <a:off x="6661551" y="4079748"/>
            <a:ext cx="1674988" cy="18844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6"/>
            <a:endCxn id="14" idx="2"/>
          </p:cNvCxnSpPr>
          <p:nvPr/>
        </p:nvCxnSpPr>
        <p:spPr>
          <a:xfrm>
            <a:off x="6661551" y="4443991"/>
            <a:ext cx="1677676" cy="6499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6"/>
            <a:endCxn id="15" idx="2"/>
          </p:cNvCxnSpPr>
          <p:nvPr/>
        </p:nvCxnSpPr>
        <p:spPr>
          <a:xfrm>
            <a:off x="6661551" y="4443991"/>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6"/>
            <a:endCxn id="16" idx="2"/>
          </p:cNvCxnSpPr>
          <p:nvPr/>
        </p:nvCxnSpPr>
        <p:spPr>
          <a:xfrm>
            <a:off x="6661551" y="4443991"/>
            <a:ext cx="1677676" cy="77423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6"/>
            <a:endCxn id="17" idx="2"/>
          </p:cNvCxnSpPr>
          <p:nvPr/>
        </p:nvCxnSpPr>
        <p:spPr>
          <a:xfrm>
            <a:off x="6661551" y="4443991"/>
            <a:ext cx="1677676" cy="1145153"/>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 idx="6"/>
            <a:endCxn id="18" idx="2"/>
          </p:cNvCxnSpPr>
          <p:nvPr/>
        </p:nvCxnSpPr>
        <p:spPr>
          <a:xfrm>
            <a:off x="6661551" y="4443991"/>
            <a:ext cx="1674988" cy="152017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8" idx="6"/>
            <a:endCxn id="14" idx="2"/>
          </p:cNvCxnSpPr>
          <p:nvPr/>
        </p:nvCxnSpPr>
        <p:spPr>
          <a:xfrm flipV="1">
            <a:off x="6661551" y="4508986"/>
            <a:ext cx="1677676" cy="28000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6"/>
            <a:endCxn id="15" idx="2"/>
          </p:cNvCxnSpPr>
          <p:nvPr/>
        </p:nvCxnSpPr>
        <p:spPr>
          <a:xfrm>
            <a:off x="6661551" y="4788990"/>
            <a:ext cx="1677676" cy="842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6"/>
            <a:endCxn id="16" idx="2"/>
          </p:cNvCxnSpPr>
          <p:nvPr/>
        </p:nvCxnSpPr>
        <p:spPr>
          <a:xfrm>
            <a:off x="6661551" y="4788990"/>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8" idx="6"/>
            <a:endCxn id="17" idx="2"/>
          </p:cNvCxnSpPr>
          <p:nvPr/>
        </p:nvCxnSpPr>
        <p:spPr>
          <a:xfrm>
            <a:off x="6661551" y="4788990"/>
            <a:ext cx="1677676" cy="80015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8" idx="6"/>
          </p:cNvCxnSpPr>
          <p:nvPr/>
        </p:nvCxnSpPr>
        <p:spPr>
          <a:xfrm>
            <a:off x="6661551" y="4788990"/>
            <a:ext cx="1674988" cy="11930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9" idx="6"/>
            <a:endCxn id="14" idx="2"/>
          </p:cNvCxnSpPr>
          <p:nvPr/>
        </p:nvCxnSpPr>
        <p:spPr>
          <a:xfrm flipV="1">
            <a:off x="6661551" y="4508986"/>
            <a:ext cx="1677676" cy="65092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9" idx="6"/>
            <a:endCxn id="15" idx="2"/>
          </p:cNvCxnSpPr>
          <p:nvPr/>
        </p:nvCxnSpPr>
        <p:spPr>
          <a:xfrm flipV="1">
            <a:off x="6661551" y="4873229"/>
            <a:ext cx="1677676" cy="28667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9" idx="6"/>
            <a:endCxn id="16" idx="2"/>
          </p:cNvCxnSpPr>
          <p:nvPr/>
        </p:nvCxnSpPr>
        <p:spPr>
          <a:xfrm>
            <a:off x="6661551" y="5159906"/>
            <a:ext cx="1677676" cy="5832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 idx="6"/>
            <a:endCxn id="17" idx="2"/>
          </p:cNvCxnSpPr>
          <p:nvPr/>
        </p:nvCxnSpPr>
        <p:spPr>
          <a:xfrm>
            <a:off x="6661551" y="5159906"/>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9" idx="6"/>
          </p:cNvCxnSpPr>
          <p:nvPr/>
        </p:nvCxnSpPr>
        <p:spPr>
          <a:xfrm>
            <a:off x="6661551" y="5159906"/>
            <a:ext cx="1674988" cy="81312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0" idx="6"/>
            <a:endCxn id="14" idx="2"/>
          </p:cNvCxnSpPr>
          <p:nvPr/>
        </p:nvCxnSpPr>
        <p:spPr>
          <a:xfrm flipV="1">
            <a:off x="6658863" y="4508986"/>
            <a:ext cx="1680364" cy="10259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0" idx="6"/>
            <a:endCxn id="15" idx="2"/>
          </p:cNvCxnSpPr>
          <p:nvPr/>
        </p:nvCxnSpPr>
        <p:spPr>
          <a:xfrm flipV="1">
            <a:off x="6658863" y="4873229"/>
            <a:ext cx="1680364" cy="6616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0" idx="6"/>
            <a:endCxn id="16" idx="2"/>
          </p:cNvCxnSpPr>
          <p:nvPr/>
        </p:nvCxnSpPr>
        <p:spPr>
          <a:xfrm flipV="1">
            <a:off x="6658863" y="5218228"/>
            <a:ext cx="1680364" cy="31669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0" idx="6"/>
            <a:endCxn id="17" idx="2"/>
          </p:cNvCxnSpPr>
          <p:nvPr/>
        </p:nvCxnSpPr>
        <p:spPr>
          <a:xfrm>
            <a:off x="6658863" y="5534924"/>
            <a:ext cx="1680364" cy="5421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18" idx="2"/>
          </p:cNvCxnSpPr>
          <p:nvPr/>
        </p:nvCxnSpPr>
        <p:spPr>
          <a:xfrm>
            <a:off x="6658863" y="5549882"/>
            <a:ext cx="1677676" cy="41428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1" idx="6"/>
          </p:cNvCxnSpPr>
          <p:nvPr/>
        </p:nvCxnSpPr>
        <p:spPr>
          <a:xfrm flipV="1">
            <a:off x="6658863" y="4521978"/>
            <a:ext cx="1674988" cy="136285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1" idx="6"/>
          </p:cNvCxnSpPr>
          <p:nvPr/>
        </p:nvCxnSpPr>
        <p:spPr>
          <a:xfrm flipV="1">
            <a:off x="6658863" y="4885525"/>
            <a:ext cx="1674988" cy="99930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1" idx="6"/>
            <a:endCxn id="16" idx="2"/>
          </p:cNvCxnSpPr>
          <p:nvPr/>
        </p:nvCxnSpPr>
        <p:spPr>
          <a:xfrm flipV="1">
            <a:off x="6658863" y="5218228"/>
            <a:ext cx="1680364" cy="66660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17" idx="2"/>
          </p:cNvCxnSpPr>
          <p:nvPr/>
        </p:nvCxnSpPr>
        <p:spPr>
          <a:xfrm flipV="1">
            <a:off x="6661551" y="5589144"/>
            <a:ext cx="1677676" cy="29975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6"/>
            <a:endCxn id="18" idx="2"/>
          </p:cNvCxnSpPr>
          <p:nvPr/>
        </p:nvCxnSpPr>
        <p:spPr>
          <a:xfrm>
            <a:off x="6658863" y="5884833"/>
            <a:ext cx="1677676" cy="7932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2" idx="6"/>
            <a:endCxn id="14" idx="2"/>
          </p:cNvCxnSpPr>
          <p:nvPr/>
        </p:nvCxnSpPr>
        <p:spPr>
          <a:xfrm flipV="1">
            <a:off x="6661551" y="4508986"/>
            <a:ext cx="1677676" cy="174009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2" idx="6"/>
            <a:endCxn id="15" idx="2"/>
          </p:cNvCxnSpPr>
          <p:nvPr/>
        </p:nvCxnSpPr>
        <p:spPr>
          <a:xfrm flipV="1">
            <a:off x="6661551" y="4873229"/>
            <a:ext cx="1677676" cy="1375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6"/>
            <a:endCxn id="16" idx="2"/>
          </p:cNvCxnSpPr>
          <p:nvPr/>
        </p:nvCxnSpPr>
        <p:spPr>
          <a:xfrm flipV="1">
            <a:off x="6661551" y="5218228"/>
            <a:ext cx="1677676" cy="1030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2" idx="6"/>
            <a:endCxn id="17" idx="2"/>
          </p:cNvCxnSpPr>
          <p:nvPr/>
        </p:nvCxnSpPr>
        <p:spPr>
          <a:xfrm flipV="1">
            <a:off x="6661551" y="5589144"/>
            <a:ext cx="1677676" cy="65993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8" idx="2"/>
          </p:cNvCxnSpPr>
          <p:nvPr/>
        </p:nvCxnSpPr>
        <p:spPr>
          <a:xfrm flipV="1">
            <a:off x="6661551" y="5964162"/>
            <a:ext cx="1674988" cy="2849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6"/>
            <a:endCxn id="18" idx="2"/>
          </p:cNvCxnSpPr>
          <p:nvPr/>
        </p:nvCxnSpPr>
        <p:spPr>
          <a:xfrm flipV="1">
            <a:off x="6658863" y="5964162"/>
            <a:ext cx="1677676" cy="64064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3" idx="6"/>
            <a:endCxn id="17" idx="2"/>
          </p:cNvCxnSpPr>
          <p:nvPr/>
        </p:nvCxnSpPr>
        <p:spPr>
          <a:xfrm flipV="1">
            <a:off x="6658863" y="5589144"/>
            <a:ext cx="1680364" cy="101565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3" idx="6"/>
            <a:endCxn id="16" idx="2"/>
          </p:cNvCxnSpPr>
          <p:nvPr/>
        </p:nvCxnSpPr>
        <p:spPr>
          <a:xfrm flipV="1">
            <a:off x="6658863" y="5218228"/>
            <a:ext cx="1680364" cy="1386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3" idx="6"/>
            <a:endCxn id="15" idx="2"/>
          </p:cNvCxnSpPr>
          <p:nvPr/>
        </p:nvCxnSpPr>
        <p:spPr>
          <a:xfrm flipV="1">
            <a:off x="6658863" y="4873229"/>
            <a:ext cx="1680364" cy="1731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3" idx="6"/>
            <a:endCxn id="14" idx="2"/>
          </p:cNvCxnSpPr>
          <p:nvPr/>
        </p:nvCxnSpPr>
        <p:spPr>
          <a:xfrm flipV="1">
            <a:off x="6658863" y="4508986"/>
            <a:ext cx="1680364" cy="209581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69" name="肘形连接符 68"/>
          <p:cNvCxnSpPr/>
          <p:nvPr/>
        </p:nvCxnSpPr>
        <p:spPr>
          <a:xfrm>
            <a:off x="3866745" y="3657616"/>
            <a:ext cx="2444792" cy="1384295"/>
          </a:xfrm>
          <a:prstGeom prst="bentConnector3">
            <a:avLst>
              <a:gd name="adj1" fmla="val 1547"/>
            </a:avLst>
          </a:prstGeom>
          <a:ln w="63500">
            <a:solidFill>
              <a:srgbClr val="DBD373"/>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7731867" y="6082968"/>
            <a:ext cx="2484433" cy="523220"/>
          </a:xfrm>
          <a:prstGeom prst="rect">
            <a:avLst/>
          </a:prstGeom>
          <a:noFill/>
        </p:spPr>
        <p:txBody>
          <a:bodyPr wrap="square" rtlCol="0">
            <a:spAutoFit/>
          </a:bodyPr>
          <a:lstStyle/>
          <a:p>
            <a:r>
              <a:rPr lang="en-US" altLang="zh-CN" sz="2800" dirty="0">
                <a:solidFill>
                  <a:schemeClr val="accent2"/>
                </a:solidFill>
                <a:cs typeface="Times New Roman" panose="02020603050405020304" pitchFamily="18" charset="0"/>
              </a:rPr>
              <a:t>Output </a:t>
            </a:r>
          </a:p>
        </p:txBody>
      </p:sp>
      <p:sp>
        <p:nvSpPr>
          <p:cNvPr id="74" name="矩形 73"/>
          <p:cNvSpPr/>
          <p:nvPr/>
        </p:nvSpPr>
        <p:spPr>
          <a:xfrm>
            <a:off x="4693521" y="2070544"/>
            <a:ext cx="317780" cy="1312250"/>
          </a:xfrm>
          <a:prstGeom prst="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290924" y="1798979"/>
            <a:ext cx="332509" cy="194102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p:cNvSpPr txBox="1"/>
          <p:nvPr/>
        </p:nvSpPr>
        <p:spPr>
          <a:xfrm>
            <a:off x="3251866" y="3180560"/>
            <a:ext cx="1686680" cy="477054"/>
          </a:xfrm>
          <a:prstGeom prst="rect">
            <a:avLst/>
          </a:prstGeom>
          <a:noFill/>
        </p:spPr>
        <p:txBody>
          <a:bodyPr wrap="none" rtlCol="0">
            <a:spAutoFit/>
          </a:bodyPr>
          <a:lstStyle/>
          <a:p>
            <a:r>
              <a:rPr lang="en-US" altLang="zh-CN" sz="2500" b="1" dirty="0">
                <a:solidFill>
                  <a:srgbClr val="DBD373"/>
                </a:solidFill>
              </a:rPr>
              <a:t>embedding</a:t>
            </a:r>
            <a:endParaRPr lang="zh-CN" altLang="en-US" sz="2500" b="1" dirty="0">
              <a:solidFill>
                <a:srgbClr val="DBD373"/>
              </a:solidFill>
            </a:endParaRPr>
          </a:p>
        </p:txBody>
      </p:sp>
      <p:sp>
        <p:nvSpPr>
          <p:cNvPr id="84" name="文本框 83"/>
          <p:cNvSpPr txBox="1"/>
          <p:nvPr/>
        </p:nvSpPr>
        <p:spPr>
          <a:xfrm>
            <a:off x="4879261" y="5185123"/>
            <a:ext cx="1686680" cy="477054"/>
          </a:xfrm>
          <a:prstGeom prst="rect">
            <a:avLst/>
          </a:prstGeom>
          <a:noFill/>
        </p:spPr>
        <p:txBody>
          <a:bodyPr wrap="none" rtlCol="0">
            <a:spAutoFit/>
          </a:bodyPr>
          <a:lstStyle/>
          <a:p>
            <a:r>
              <a:rPr lang="en-US" altLang="zh-CN" sz="2500" b="1" dirty="0">
                <a:solidFill>
                  <a:srgbClr val="DBD373"/>
                </a:solidFill>
              </a:rPr>
              <a:t>embedding</a:t>
            </a:r>
            <a:endParaRPr lang="zh-CN" altLang="en-US" sz="2500" b="1" dirty="0">
              <a:solidFill>
                <a:srgbClr val="DBD373"/>
              </a:solidFill>
            </a:endParaRPr>
          </a:p>
        </p:txBody>
      </p:sp>
      <p:sp>
        <p:nvSpPr>
          <p:cNvPr id="68" name="右箭头 67"/>
          <p:cNvSpPr/>
          <p:nvPr/>
        </p:nvSpPr>
        <p:spPr>
          <a:xfrm rot="10800000">
            <a:off x="4414965" y="2463394"/>
            <a:ext cx="2830749" cy="583660"/>
          </a:xfrm>
          <a:prstGeom prst="rightArrow">
            <a:avLst/>
          </a:prstGeom>
          <a:solidFill>
            <a:schemeClr val="accent1">
              <a:lumMod val="40000"/>
              <a:lumOff val="60000"/>
              <a:alpha val="20000"/>
            </a:schemeClr>
          </a:solidFill>
          <a:ln>
            <a:solidFill>
              <a:schemeClr val="accent1">
                <a:alpha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0" name="右箭头 69"/>
          <p:cNvSpPr/>
          <p:nvPr/>
        </p:nvSpPr>
        <p:spPr>
          <a:xfrm rot="12961372">
            <a:off x="4424407" y="4367950"/>
            <a:ext cx="2830749" cy="583660"/>
          </a:xfrm>
          <a:prstGeom prst="rightArrow">
            <a:avLst/>
          </a:prstGeom>
          <a:solidFill>
            <a:schemeClr val="accent1">
              <a:lumMod val="40000"/>
              <a:lumOff val="60000"/>
              <a:alpha val="20000"/>
            </a:schemeClr>
          </a:solidFill>
          <a:ln>
            <a:solidFill>
              <a:schemeClr val="accent1">
                <a:alpha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a:t>c</a:t>
            </a:r>
            <a:endParaRPr lang="zh-CN" altLang="en-US" dirty="0"/>
          </a:p>
        </p:txBody>
      </p:sp>
      <p:sp>
        <p:nvSpPr>
          <p:cNvPr id="72" name="右箭头 71"/>
          <p:cNvSpPr/>
          <p:nvPr/>
        </p:nvSpPr>
        <p:spPr>
          <a:xfrm rot="10800000">
            <a:off x="941367" y="2605935"/>
            <a:ext cx="2830749" cy="583660"/>
          </a:xfrm>
          <a:prstGeom prst="rightArrow">
            <a:avLst/>
          </a:prstGeom>
          <a:solidFill>
            <a:schemeClr val="accent1">
              <a:lumMod val="40000"/>
              <a:lumOff val="60000"/>
              <a:alpha val="20000"/>
            </a:schemeClr>
          </a:solidFill>
          <a:ln>
            <a:solidFill>
              <a:schemeClr val="accent1">
                <a:alpha val="40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5" name="文本框 4"/>
          <p:cNvSpPr txBox="1"/>
          <p:nvPr/>
        </p:nvSpPr>
        <p:spPr>
          <a:xfrm>
            <a:off x="8919779" y="4366529"/>
            <a:ext cx="2774542" cy="477054"/>
          </a:xfrm>
          <a:prstGeom prst="rect">
            <a:avLst/>
          </a:prstGeom>
          <a:noFill/>
        </p:spPr>
        <p:txBody>
          <a:bodyPr wrap="none" rtlCol="0">
            <a:spAutoFit/>
          </a:bodyPr>
          <a:lstStyle/>
          <a:p>
            <a:r>
              <a:rPr lang="en-US" altLang="zh-CN" sz="2500" b="1" dirty="0"/>
              <a:t>Task prediction loss</a:t>
            </a:r>
            <a:endParaRPr lang="zh-CN" altLang="en-US" sz="2500" b="1" dirty="0"/>
          </a:p>
        </p:txBody>
      </p:sp>
      <p:sp>
        <p:nvSpPr>
          <p:cNvPr id="73" name="文本框 72"/>
          <p:cNvSpPr txBox="1"/>
          <p:nvPr/>
        </p:nvSpPr>
        <p:spPr>
          <a:xfrm>
            <a:off x="7316016" y="2488142"/>
            <a:ext cx="4508991" cy="477054"/>
          </a:xfrm>
          <a:prstGeom prst="rect">
            <a:avLst/>
          </a:prstGeom>
          <a:noFill/>
        </p:spPr>
        <p:txBody>
          <a:bodyPr wrap="none" rtlCol="0">
            <a:spAutoFit/>
          </a:bodyPr>
          <a:lstStyle/>
          <a:p>
            <a:r>
              <a:rPr lang="en-US" altLang="zh-CN" sz="2500" b="1" dirty="0" err="1"/>
              <a:t>Autoencoder</a:t>
            </a:r>
            <a:r>
              <a:rPr lang="en-US" altLang="zh-CN" sz="2500" b="1" dirty="0"/>
              <a:t> reconstruction loss</a:t>
            </a:r>
            <a:endParaRPr lang="zh-CN" altLang="en-US" sz="2500" b="1" dirty="0"/>
          </a:p>
        </p:txBody>
      </p:sp>
      <p:sp>
        <p:nvSpPr>
          <p:cNvPr id="59" name="文本框 58"/>
          <p:cNvSpPr txBox="1"/>
          <p:nvPr/>
        </p:nvSpPr>
        <p:spPr>
          <a:xfrm>
            <a:off x="205619" y="3330765"/>
            <a:ext cx="1471493" cy="477054"/>
          </a:xfrm>
          <a:prstGeom prst="rect">
            <a:avLst/>
          </a:prstGeom>
          <a:noFill/>
        </p:spPr>
        <p:txBody>
          <a:bodyPr wrap="none" rtlCol="0">
            <a:spAutoFit/>
          </a:bodyPr>
          <a:lstStyle/>
          <a:p>
            <a:r>
              <a:rPr lang="en-US" altLang="zh-CN" sz="2500" b="1" dirty="0"/>
              <a:t>Total Loss</a:t>
            </a:r>
            <a:endParaRPr lang="zh-CN" altLang="en-US" sz="2500" b="1" dirty="0"/>
          </a:p>
        </p:txBody>
      </p:sp>
    </p:spTree>
    <p:extLst>
      <p:ext uri="{BB962C8B-B14F-4D97-AF65-F5344CB8AC3E}">
        <p14:creationId xmlns:p14="http://schemas.microsoft.com/office/powerpoint/2010/main" val="32831781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 y="2311400"/>
            <a:ext cx="12192000" cy="4403725"/>
          </a:xfrm>
        </p:spPr>
        <p:txBody>
          <a:bodyPr/>
          <a:lstStyle/>
          <a:p>
            <a:r>
              <a:rPr lang="en-US" altLang="zh-CN" dirty="0"/>
              <a:t>Total loss = lambda*(</a:t>
            </a:r>
            <a:r>
              <a:rPr lang="en-US" altLang="zh-CN" dirty="0" err="1"/>
              <a:t>autoencoder</a:t>
            </a:r>
            <a:r>
              <a:rPr lang="en-US" altLang="zh-CN" dirty="0"/>
              <a:t> reconstruction loss)+</a:t>
            </a:r>
            <a:r>
              <a:rPr lang="zh-CN" altLang="en-US" dirty="0"/>
              <a:t>∑ </a:t>
            </a:r>
            <a:r>
              <a:rPr lang="en-US" altLang="zh-CN" dirty="0"/>
              <a:t>(</a:t>
            </a:r>
            <a:r>
              <a:rPr lang="en-US" altLang="zh-CN" dirty="0" err="1"/>
              <a:t>lambda_i</a:t>
            </a:r>
            <a:r>
              <a:rPr lang="en-US" altLang="zh-CN" dirty="0"/>
              <a:t>*(</a:t>
            </a:r>
            <a:r>
              <a:rPr lang="en-US" altLang="zh-CN" dirty="0" err="1"/>
              <a:t>task_i</a:t>
            </a:r>
            <a:r>
              <a:rPr lang="en-US" altLang="zh-CN" dirty="0"/>
              <a:t> loss))</a:t>
            </a:r>
          </a:p>
          <a:p>
            <a:endParaRPr lang="en-US" altLang="zh-CN" dirty="0"/>
          </a:p>
          <a:p>
            <a:r>
              <a:rPr lang="en-US" altLang="zh-CN" dirty="0" err="1"/>
              <a:t>Lambda_i</a:t>
            </a:r>
            <a:r>
              <a:rPr lang="en-US" altLang="zh-CN" dirty="0"/>
              <a:t> of multi task can set according to sample number, or each task has same weight, using normalization</a:t>
            </a:r>
            <a:endParaRPr lang="zh-CN" altLang="en-US" dirty="0"/>
          </a:p>
        </p:txBody>
      </p:sp>
      <p:sp>
        <p:nvSpPr>
          <p:cNvPr id="4" name="标题 1"/>
          <p:cNvSpPr>
            <a:spLocks noGrp="1"/>
          </p:cNvSpPr>
          <p:nvPr>
            <p:ph type="title"/>
          </p:nvPr>
        </p:nvSpPr>
        <p:spPr/>
        <p:txBody>
          <a:bodyPr>
            <a:normAutofit/>
          </a:bodyPr>
          <a:lstStyle/>
          <a:p>
            <a:r>
              <a:rPr lang="en-US" altLang="zh-CN" dirty="0">
                <a:cs typeface="Times New Roman" panose="02020603050405020304" pitchFamily="18" charset="0"/>
              </a:rPr>
              <a:t>How to design the total loss</a:t>
            </a:r>
            <a:endParaRPr lang="zh-CN" altLang="en-US" dirty="0">
              <a:cs typeface="Times New Roman" panose="02020603050405020304" pitchFamily="18" charset="0"/>
            </a:endParaRPr>
          </a:p>
        </p:txBody>
      </p:sp>
    </p:spTree>
    <p:extLst>
      <p:ext uri="{BB962C8B-B14F-4D97-AF65-F5344CB8AC3E}">
        <p14:creationId xmlns:p14="http://schemas.microsoft.com/office/powerpoint/2010/main" val="12693995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How to design the combined training workflow(train 2 networks together)</a:t>
            </a:r>
            <a:br>
              <a:rPr lang="en-US" altLang="zh-CN" dirty="0"/>
            </a:b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a:t>关于联合训练，两个</a:t>
            </a:r>
            <a:r>
              <a:rPr lang="en-US" altLang="zh-CN" dirty="0"/>
              <a:t>loss</a:t>
            </a:r>
            <a:r>
              <a:rPr lang="zh-CN" altLang="zh-CN" dirty="0"/>
              <a:t>，梯度反向传播的</a:t>
            </a:r>
            <a:r>
              <a:rPr lang="en-US" altLang="zh-CN" dirty="0"/>
              <a:t>comments:</a:t>
            </a:r>
            <a:endParaRPr lang="zh-CN" altLang="zh-CN" dirty="0"/>
          </a:p>
          <a:p>
            <a:r>
              <a:rPr lang="zh-CN" altLang="zh-CN" dirty="0"/>
              <a:t>如，脑</a:t>
            </a:r>
            <a:r>
              <a:rPr lang="en-US" altLang="zh-CN" dirty="0"/>
              <a:t>embedding</a:t>
            </a:r>
            <a:r>
              <a:rPr lang="zh-CN" altLang="zh-CN" dirty="0"/>
              <a:t>，肾</a:t>
            </a:r>
            <a:r>
              <a:rPr lang="en-US" altLang="zh-CN" dirty="0"/>
              <a:t>embedding</a:t>
            </a:r>
            <a:endParaRPr lang="zh-CN" altLang="zh-CN" dirty="0"/>
          </a:p>
          <a:p>
            <a:r>
              <a:rPr lang="en-US" altLang="zh-CN" dirty="0"/>
              <a:t>Loss=</a:t>
            </a:r>
            <a:r>
              <a:rPr lang="zh-CN" altLang="zh-CN" dirty="0"/>
              <a:t>下游任务的</a:t>
            </a:r>
            <a:r>
              <a:rPr lang="en-US" altLang="zh-CN" dirty="0"/>
              <a:t>loss + decoder reconstruction loss</a:t>
            </a:r>
            <a:endParaRPr lang="zh-CN" altLang="zh-CN" dirty="0"/>
          </a:p>
          <a:p>
            <a:r>
              <a:rPr lang="en-US" altLang="zh-CN" dirty="0"/>
              <a:t> </a:t>
            </a:r>
            <a:endParaRPr lang="zh-CN" altLang="zh-CN" dirty="0"/>
          </a:p>
          <a:p>
            <a:r>
              <a:rPr lang="zh-CN" altLang="zh-CN" dirty="0"/>
              <a:t>最开始先别太管下游任务。</a:t>
            </a:r>
          </a:p>
          <a:p>
            <a:r>
              <a:rPr lang="zh-CN" altLang="zh-CN" dirty="0"/>
              <a:t>先让</a:t>
            </a:r>
            <a:r>
              <a:rPr lang="en-US" altLang="zh-CN" dirty="0"/>
              <a:t>decoder</a:t>
            </a:r>
            <a:r>
              <a:rPr lang="zh-CN" altLang="zh-CN" dirty="0"/>
              <a:t>训练的好，然后考虑下游任务。</a:t>
            </a:r>
          </a:p>
          <a:p>
            <a:r>
              <a:rPr lang="en-US" altLang="zh-CN" dirty="0"/>
              <a:t> </a:t>
            </a:r>
            <a:endParaRPr lang="zh-CN" altLang="zh-CN" dirty="0"/>
          </a:p>
          <a:p>
            <a:r>
              <a:rPr lang="zh-CN" altLang="zh-CN" dirty="0"/>
              <a:t>单独</a:t>
            </a:r>
            <a:r>
              <a:rPr lang="en-US" altLang="zh-CN" dirty="0"/>
              <a:t>embedding</a:t>
            </a:r>
            <a:r>
              <a:rPr lang="zh-CN" altLang="zh-CN" dirty="0"/>
              <a:t>，再单独</a:t>
            </a:r>
            <a:r>
              <a:rPr lang="en-US" altLang="zh-CN" dirty="0"/>
              <a:t>multi tasking</a:t>
            </a:r>
            <a:r>
              <a:rPr lang="zh-CN" altLang="zh-CN" dirty="0"/>
              <a:t>，</a:t>
            </a:r>
          </a:p>
          <a:p>
            <a:r>
              <a:rPr lang="zh-CN" altLang="zh-CN" dirty="0"/>
              <a:t>越是这样效果好的，用</a:t>
            </a:r>
            <a:r>
              <a:rPr lang="en-US" altLang="zh-CN" dirty="0"/>
              <a:t>multi-task</a:t>
            </a:r>
            <a:r>
              <a:rPr lang="zh-CN" altLang="zh-CN" dirty="0"/>
              <a:t>联合训练越容易成功</a:t>
            </a:r>
          </a:p>
          <a:p>
            <a:r>
              <a:rPr lang="zh-CN" altLang="zh-CN" dirty="0"/>
              <a:t>每个任务越不容易</a:t>
            </a:r>
            <a:r>
              <a:rPr lang="en-US" altLang="zh-CN" dirty="0" err="1"/>
              <a:t>overfit</a:t>
            </a:r>
            <a:r>
              <a:rPr lang="zh-CN" altLang="zh-CN" dirty="0"/>
              <a:t>，效果越好越容易成功</a:t>
            </a:r>
            <a:r>
              <a:rPr lang="zh-CN" altLang="en-US" dirty="0"/>
              <a:t>。</a:t>
            </a:r>
            <a:endParaRPr lang="en-US" altLang="zh-CN" dirty="0"/>
          </a:p>
          <a:p>
            <a:endParaRPr lang="en-US" altLang="zh-CN" dirty="0"/>
          </a:p>
          <a:p>
            <a:r>
              <a:rPr lang="zh-CN" altLang="zh-CN" dirty="0"/>
              <a:t>故事是联合训练，如果单独训</a:t>
            </a:r>
            <a:r>
              <a:rPr lang="en-US" altLang="zh-CN" dirty="0" err="1"/>
              <a:t>autoencoder</a:t>
            </a:r>
            <a:r>
              <a:rPr lang="zh-CN" altLang="zh-CN" dirty="0"/>
              <a:t>会不知道下游任务的影响。</a:t>
            </a:r>
          </a:p>
          <a:p>
            <a:endParaRPr lang="zh-CN" altLang="en-US" dirty="0"/>
          </a:p>
        </p:txBody>
      </p:sp>
    </p:spTree>
    <p:extLst>
      <p:ext uri="{BB962C8B-B14F-4D97-AF65-F5344CB8AC3E}">
        <p14:creationId xmlns:p14="http://schemas.microsoft.com/office/powerpoint/2010/main" val="23487604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Interpretable Pathway-Gene-Site Feature Relational Neural Network for </a:t>
            </a:r>
            <a:r>
              <a:rPr lang="en-US" altLang="zh-CN" dirty="0" err="1"/>
              <a:t>MeiNN</a:t>
            </a:r>
            <a:endParaRPr lang="zh-CN" altLang="en-US" dirty="0"/>
          </a:p>
        </p:txBody>
      </p:sp>
      <p:sp>
        <p:nvSpPr>
          <p:cNvPr id="3" name="内容占位符 2"/>
          <p:cNvSpPr>
            <a:spLocks noGrp="1"/>
          </p:cNvSpPr>
          <p:nvPr>
            <p:ph idx="1"/>
          </p:nvPr>
        </p:nvSpPr>
        <p:spPr/>
        <p:txBody>
          <a:bodyPr/>
          <a:lstStyle/>
          <a:p>
            <a:r>
              <a:rPr lang="en-US" altLang="zh-CN" dirty="0"/>
              <a:t>Interpretable features between the pathway-&gt;gene-&gt;site of </a:t>
            </a:r>
            <a:r>
              <a:rPr lang="en-US" altLang="zh-CN" dirty="0" err="1"/>
              <a:t>MeiNN</a:t>
            </a:r>
            <a:endParaRPr lang="zh-CN" altLang="en-US" dirty="0"/>
          </a:p>
        </p:txBody>
      </p:sp>
      <p:pic>
        <p:nvPicPr>
          <p:cNvPr id="4" name="图片 3"/>
          <p:cNvPicPr>
            <a:picLocks noChangeAspect="1"/>
          </p:cNvPicPr>
          <p:nvPr/>
        </p:nvPicPr>
        <p:blipFill>
          <a:blip r:embed="rId3"/>
          <a:stretch>
            <a:fillRect/>
          </a:stretch>
        </p:blipFill>
        <p:spPr>
          <a:xfrm>
            <a:off x="2146874" y="3317915"/>
            <a:ext cx="6581775" cy="2305050"/>
          </a:xfrm>
          <a:prstGeom prst="rect">
            <a:avLst/>
          </a:prstGeom>
        </p:spPr>
      </p:pic>
      <p:sp>
        <p:nvSpPr>
          <p:cNvPr id="5" name="矩形 4"/>
          <p:cNvSpPr/>
          <p:nvPr/>
        </p:nvSpPr>
        <p:spPr>
          <a:xfrm>
            <a:off x="4335024" y="5899964"/>
            <a:ext cx="2205476" cy="553998"/>
          </a:xfrm>
          <a:prstGeom prst="rect">
            <a:avLst/>
          </a:prstGeom>
        </p:spPr>
        <p:txBody>
          <a:bodyPr wrap="none">
            <a:spAutoFit/>
          </a:bodyPr>
          <a:lstStyle/>
          <a:p>
            <a:r>
              <a:rPr lang="en-US" altLang="zh-CN" sz="3000" b="1" dirty="0">
                <a:solidFill>
                  <a:srgbClr val="FF0000"/>
                </a:solidFill>
              </a:rPr>
              <a:t>From </a:t>
            </a:r>
            <a:r>
              <a:rPr lang="en-US" altLang="zh-CN" sz="3000" b="1" dirty="0" err="1">
                <a:solidFill>
                  <a:srgbClr val="FF0000"/>
                </a:solidFill>
              </a:rPr>
              <a:t>resVAE</a:t>
            </a:r>
            <a:endParaRPr lang="zh-CN" altLang="en-US" sz="3000" b="1" dirty="0">
              <a:solidFill>
                <a:srgbClr val="FF0000"/>
              </a:solidFill>
            </a:endParaRPr>
          </a:p>
        </p:txBody>
      </p:sp>
    </p:spTree>
    <p:extLst>
      <p:ext uri="{BB962C8B-B14F-4D97-AF65-F5344CB8AC3E}">
        <p14:creationId xmlns:p14="http://schemas.microsoft.com/office/powerpoint/2010/main" val="19341217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resVAE</a:t>
            </a:r>
            <a:endParaRPr lang="zh-CN" altLang="en-US" dirty="0"/>
          </a:p>
        </p:txBody>
      </p:sp>
      <p:sp>
        <p:nvSpPr>
          <p:cNvPr id="3" name="内容占位符 2"/>
          <p:cNvSpPr>
            <a:spLocks noGrp="1"/>
          </p:cNvSpPr>
          <p:nvPr>
            <p:ph idx="1"/>
          </p:nvPr>
        </p:nvSpPr>
        <p:spPr/>
        <p:txBody>
          <a:bodyPr/>
          <a:lstStyle/>
          <a:p>
            <a:r>
              <a:rPr lang="en-US" altLang="zh-CN"/>
              <a:t>Gene set inference from single-cell sequencing data using a hybrid of matrix factorization and variational autoencoders</a:t>
            </a:r>
          </a:p>
          <a:p>
            <a:r>
              <a:rPr lang="en-US" altLang="zh-CN">
                <a:hlinkClick r:id="rId2"/>
              </a:rPr>
              <a:t>lab-conrad/resVAE: resVAE is a restricted latent variational autoencoder that we wrote to uncover hidden structures in gene expression data, especially using single-cell RNA sequencing. In principle it can be used with any hierarchically structured data though, so feel free to play around with it. (github.com)</a:t>
            </a:r>
            <a:endParaRPr lang="zh-CN" altLang="en-US" dirty="0"/>
          </a:p>
        </p:txBody>
      </p:sp>
    </p:spTree>
    <p:extLst>
      <p:ext uri="{BB962C8B-B14F-4D97-AF65-F5344CB8AC3E}">
        <p14:creationId xmlns:p14="http://schemas.microsoft.com/office/powerpoint/2010/main" val="33331118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resVAE</a:t>
            </a:r>
            <a:r>
              <a:rPr lang="en-US" altLang="zh-CN" dirty="0"/>
              <a:t> paper architecture</a:t>
            </a:r>
            <a:endParaRPr lang="zh-CN" altLang="en-US" dirty="0"/>
          </a:p>
        </p:txBody>
      </p:sp>
      <p:pic>
        <p:nvPicPr>
          <p:cNvPr id="5" name="内容占位符 4"/>
          <p:cNvPicPr>
            <a:picLocks noGrp="1" noChangeAspect="1"/>
          </p:cNvPicPr>
          <p:nvPr>
            <p:ph idx="1"/>
          </p:nvPr>
        </p:nvPicPr>
        <p:blipFill>
          <a:blip r:embed="rId2"/>
          <a:stretch>
            <a:fillRect/>
          </a:stretch>
        </p:blipFill>
        <p:spPr>
          <a:xfrm>
            <a:off x="5323481" y="1825625"/>
            <a:ext cx="6237807" cy="4351338"/>
          </a:xfrm>
          <a:prstGeom prst="rect">
            <a:avLst/>
          </a:prstGeom>
        </p:spPr>
      </p:pic>
      <p:pic>
        <p:nvPicPr>
          <p:cNvPr id="4" name="图片 3"/>
          <p:cNvPicPr>
            <a:picLocks noChangeAspect="1"/>
          </p:cNvPicPr>
          <p:nvPr/>
        </p:nvPicPr>
        <p:blipFill>
          <a:blip r:embed="rId3"/>
          <a:stretch>
            <a:fillRect/>
          </a:stretch>
        </p:blipFill>
        <p:spPr>
          <a:xfrm>
            <a:off x="1116042" y="1825625"/>
            <a:ext cx="3162300" cy="2562225"/>
          </a:xfrm>
          <a:prstGeom prst="rect">
            <a:avLst/>
          </a:prstGeom>
        </p:spPr>
      </p:pic>
    </p:spTree>
    <p:extLst>
      <p:ext uri="{BB962C8B-B14F-4D97-AF65-F5344CB8AC3E}">
        <p14:creationId xmlns:p14="http://schemas.microsoft.com/office/powerpoint/2010/main" val="15526803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F816319-C4EA-4C76-B1EF-EA67D0504C41}"/>
              </a:ext>
            </a:extLst>
          </p:cNvPr>
          <p:cNvSpPr>
            <a:spLocks noGrp="1"/>
          </p:cNvSpPr>
          <p:nvPr>
            <p:ph type="title"/>
          </p:nvPr>
        </p:nvSpPr>
        <p:spPr/>
        <p:txBody>
          <a:bodyPr/>
          <a:lstStyle/>
          <a:p>
            <a:r>
              <a:rPr lang="en-US" altLang="zh-CN" dirty="0">
                <a:latin typeface="+mn-lt"/>
                <a:cs typeface="Times New Roman" panose="02020603050405020304" pitchFamily="18" charset="0"/>
              </a:rPr>
              <a:t>Introduction</a:t>
            </a:r>
            <a:endParaRPr lang="zh-CN" altLang="en-US" dirty="0">
              <a:latin typeface="+mn-lt"/>
              <a:cs typeface="Times New Roman" panose="02020603050405020304" pitchFamily="18" charset="0"/>
            </a:endParaRPr>
          </a:p>
        </p:txBody>
      </p:sp>
      <p:sp>
        <p:nvSpPr>
          <p:cNvPr id="3" name="内容占位符 2">
            <a:extLst>
              <a:ext uri="{FF2B5EF4-FFF2-40B4-BE49-F238E27FC236}">
                <a16:creationId xmlns="" xmlns:a16="http://schemas.microsoft.com/office/drawing/2014/main" id="{786E58CB-9979-4BCD-8122-DD0069836673}"/>
              </a:ext>
            </a:extLst>
          </p:cNvPr>
          <p:cNvSpPr>
            <a:spLocks noGrp="1"/>
          </p:cNvSpPr>
          <p:nvPr>
            <p:ph idx="1"/>
          </p:nvPr>
        </p:nvSpPr>
        <p:spPr/>
        <p:txBody>
          <a:bodyPr>
            <a:normAutofit/>
          </a:bodyPr>
          <a:lstStyle/>
          <a:p>
            <a:r>
              <a:rPr lang="en-US" altLang="zh-CN" dirty="0">
                <a:cs typeface="Times New Roman" panose="02020603050405020304" pitchFamily="18" charset="0"/>
              </a:rPr>
              <a:t>Cytosine and Adenine methylation</a:t>
            </a:r>
          </a:p>
          <a:p>
            <a:pPr marL="0" indent="0">
              <a:buNone/>
            </a:pPr>
            <a:r>
              <a:rPr lang="en-US" altLang="zh-CN" sz="2000" dirty="0">
                <a:cs typeface="Times New Roman" panose="02020603050405020304" pitchFamily="18" charset="0"/>
              </a:rPr>
              <a:t>Two of DNA's four bases</a:t>
            </a:r>
            <a:r>
              <a:rPr lang="en-US" altLang="zh-CN" sz="2000" u="sng" dirty="0">
                <a:cs typeface="Times New Roman" panose="02020603050405020304" pitchFamily="18" charset="0"/>
              </a:rPr>
              <a:t>, cytosine and adenine</a:t>
            </a:r>
            <a:r>
              <a:rPr lang="en-US" altLang="zh-CN" sz="2000" dirty="0">
                <a:cs typeface="Times New Roman" panose="02020603050405020304" pitchFamily="18" charset="0"/>
              </a:rPr>
              <a:t>, can be methylated</a:t>
            </a:r>
          </a:p>
          <a:p>
            <a:pPr marL="0" indent="0">
              <a:buNone/>
            </a:pPr>
            <a:r>
              <a:rPr lang="en-US" altLang="zh-CN" sz="2000" dirty="0">
                <a:cs typeface="Times New Roman" panose="02020603050405020304" pitchFamily="18" charset="0"/>
              </a:rPr>
              <a:t>Cytosine methylation: widespread in both eukaryotes and prokaryotes</a:t>
            </a:r>
          </a:p>
          <a:p>
            <a:pPr marL="0" indent="0">
              <a:buNone/>
            </a:pPr>
            <a:r>
              <a:rPr lang="en-US" altLang="zh-CN" sz="2000" dirty="0">
                <a:cs typeface="Times New Roman" panose="02020603050405020304" pitchFamily="18" charset="0"/>
              </a:rPr>
              <a:t>Adenine methylation:</a:t>
            </a:r>
            <a:r>
              <a:rPr lang="zh-CN" altLang="en-US" sz="2000" dirty="0">
                <a:cs typeface="Times New Roman" panose="02020603050405020304" pitchFamily="18" charset="0"/>
              </a:rPr>
              <a:t> </a:t>
            </a:r>
            <a:r>
              <a:rPr lang="en-US" altLang="zh-CN" sz="2000" dirty="0">
                <a:cs typeface="Times New Roman" panose="02020603050405020304" pitchFamily="18" charset="0"/>
              </a:rPr>
              <a:t>observed</a:t>
            </a:r>
            <a:r>
              <a:rPr lang="zh-CN" altLang="en-US" sz="2000" dirty="0">
                <a:cs typeface="Times New Roman" panose="02020603050405020304" pitchFamily="18" charset="0"/>
              </a:rPr>
              <a:t> </a:t>
            </a:r>
            <a:r>
              <a:rPr lang="en-US" altLang="zh-CN" sz="2000" dirty="0">
                <a:cs typeface="Times New Roman" panose="02020603050405020304" pitchFamily="18" charset="0"/>
              </a:rPr>
              <a:t>in</a:t>
            </a:r>
            <a:r>
              <a:rPr lang="zh-CN" altLang="en-US" sz="2000" dirty="0">
                <a:cs typeface="Times New Roman" panose="02020603050405020304" pitchFamily="18" charset="0"/>
              </a:rPr>
              <a:t> </a:t>
            </a:r>
            <a:r>
              <a:rPr lang="en-US" altLang="zh-CN" sz="2000" dirty="0">
                <a:cs typeface="Times New Roman" panose="02020603050405020304" pitchFamily="18" charset="0"/>
              </a:rPr>
              <a:t>bacterial,</a:t>
            </a:r>
            <a:r>
              <a:rPr lang="zh-CN" altLang="en-US" sz="2000" dirty="0">
                <a:cs typeface="Times New Roman" panose="02020603050405020304" pitchFamily="18" charset="0"/>
              </a:rPr>
              <a:t> </a:t>
            </a:r>
            <a:r>
              <a:rPr lang="en-US" altLang="zh-CN" sz="2000" dirty="0">
                <a:cs typeface="Times New Roman" panose="02020603050405020304" pitchFamily="18" charset="0"/>
              </a:rPr>
              <a:t>plant</a:t>
            </a:r>
            <a:r>
              <a:rPr lang="zh-CN" altLang="en-US" sz="2000" dirty="0">
                <a:cs typeface="Times New Roman" panose="02020603050405020304" pitchFamily="18" charset="0"/>
              </a:rPr>
              <a:t> </a:t>
            </a:r>
            <a:r>
              <a:rPr lang="en-US" altLang="zh-CN" sz="2000" dirty="0">
                <a:cs typeface="Times New Roman" panose="02020603050405020304" pitchFamily="18" charset="0"/>
              </a:rPr>
              <a:t>and</a:t>
            </a:r>
            <a:r>
              <a:rPr lang="zh-CN" altLang="en-US" sz="2000" dirty="0">
                <a:cs typeface="Times New Roman" panose="02020603050405020304" pitchFamily="18" charset="0"/>
              </a:rPr>
              <a:t> </a:t>
            </a:r>
            <a:r>
              <a:rPr lang="en-US" altLang="zh-CN" sz="2000" dirty="0">
                <a:cs typeface="Times New Roman" panose="02020603050405020304" pitchFamily="18" charset="0"/>
              </a:rPr>
              <a:t>recently</a:t>
            </a:r>
            <a:r>
              <a:rPr lang="zh-CN" altLang="en-US" sz="2000" dirty="0">
                <a:cs typeface="Times New Roman" panose="02020603050405020304" pitchFamily="18" charset="0"/>
              </a:rPr>
              <a:t> </a:t>
            </a:r>
            <a:r>
              <a:rPr lang="en-US" altLang="zh-CN" sz="2000" dirty="0">
                <a:cs typeface="Times New Roman" panose="02020603050405020304" pitchFamily="18" charset="0"/>
              </a:rPr>
              <a:t>mammalian</a:t>
            </a:r>
            <a:r>
              <a:rPr lang="zh-CN" altLang="en-US" sz="2000" dirty="0">
                <a:cs typeface="Times New Roman" panose="02020603050405020304" pitchFamily="18" charset="0"/>
              </a:rPr>
              <a:t> </a:t>
            </a:r>
            <a:r>
              <a:rPr lang="en-US" altLang="zh-CN" sz="2000" dirty="0">
                <a:cs typeface="Times New Roman" panose="02020603050405020304" pitchFamily="18" charset="0"/>
              </a:rPr>
              <a:t>DNA,</a:t>
            </a:r>
            <a:r>
              <a:rPr lang="zh-CN" altLang="en-US" sz="2000" dirty="0">
                <a:cs typeface="Times New Roman" panose="02020603050405020304" pitchFamily="18" charset="0"/>
              </a:rPr>
              <a:t> </a:t>
            </a:r>
            <a:r>
              <a:rPr lang="en-US" altLang="zh-CN" sz="2000" dirty="0">
                <a:cs typeface="Times New Roman" panose="02020603050405020304" pitchFamily="18" charset="0"/>
              </a:rPr>
              <a:t>but</a:t>
            </a:r>
            <a:r>
              <a:rPr lang="zh-CN" altLang="en-US" sz="2000" dirty="0">
                <a:cs typeface="Times New Roman" panose="02020603050405020304" pitchFamily="18" charset="0"/>
              </a:rPr>
              <a:t> </a:t>
            </a:r>
            <a:r>
              <a:rPr lang="en-US" altLang="zh-CN" sz="2000" dirty="0">
                <a:cs typeface="Times New Roman" panose="02020603050405020304" pitchFamily="18" charset="0"/>
              </a:rPr>
              <a:t>with less attention</a:t>
            </a:r>
          </a:p>
          <a:p>
            <a:r>
              <a:rPr lang="en-US" altLang="zh-CN" dirty="0">
                <a:cs typeface="Times New Roman" panose="02020603050405020304" pitchFamily="18" charset="0"/>
              </a:rPr>
              <a:t>Three sequence methylation contexts: CpG, CHG, CHH</a:t>
            </a:r>
          </a:p>
          <a:p>
            <a:pPr marL="0" indent="0">
              <a:buNone/>
            </a:pPr>
            <a:r>
              <a:rPr lang="en-US" altLang="zh-CN" sz="2000" dirty="0">
                <a:solidFill>
                  <a:srgbClr val="FF0000"/>
                </a:solidFill>
                <a:cs typeface="Times New Roman" panose="02020603050405020304" pitchFamily="18" charset="0"/>
              </a:rPr>
              <a:t>DNA methylation is almost exclusively found in </a:t>
            </a:r>
            <a:r>
              <a:rPr lang="en-US" altLang="zh-CN" sz="2000" u="sng" dirty="0">
                <a:solidFill>
                  <a:srgbClr val="FF0000"/>
                </a:solidFill>
                <a:cs typeface="Times New Roman" panose="02020603050405020304" pitchFamily="18" charset="0"/>
              </a:rPr>
              <a:t>CpG dinucleotides in mammals</a:t>
            </a:r>
            <a:r>
              <a:rPr lang="en-US" altLang="zh-CN" sz="2000" dirty="0">
                <a:solidFill>
                  <a:srgbClr val="FF0000"/>
                </a:solidFill>
                <a:cs typeface="Times New Roman" panose="02020603050405020304" pitchFamily="18" charset="0"/>
              </a:rPr>
              <a:t>. </a:t>
            </a:r>
          </a:p>
          <a:p>
            <a:pPr marL="0" indent="0">
              <a:buNone/>
            </a:pPr>
            <a:endParaRPr lang="zh-CN" altLang="en-US" sz="2000" dirty="0">
              <a:cs typeface="Times New Roman" panose="02020603050405020304" pitchFamily="18" charset="0"/>
            </a:endParaRPr>
          </a:p>
        </p:txBody>
      </p:sp>
      <p:sp>
        <p:nvSpPr>
          <p:cNvPr id="4" name="AutoShape 1">
            <a:extLst>
              <a:ext uri="{FF2B5EF4-FFF2-40B4-BE49-F238E27FC236}">
                <a16:creationId xmlns="" xmlns:a16="http://schemas.microsoft.com/office/drawing/2014/main" id="{DBA486F6-C11D-484D-8431-829D16A2AAB5}"/>
              </a:ext>
            </a:extLst>
          </p:cNvPr>
          <p:cNvSpPr>
            <a:spLocks noChangeAspect="1" noChangeArrowheads="1"/>
          </p:cNvSpPr>
          <p:nvPr/>
        </p:nvSpPr>
        <p:spPr bwMode="auto">
          <a:xfrm>
            <a:off x="0" y="0"/>
            <a:ext cx="2857500" cy="962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 xmlns:a16="http://schemas.microsoft.com/office/drawing/2014/main" id="{3736AEEB-800F-441F-80B2-C3CE48B30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0081" y="5014845"/>
            <a:ext cx="3451837" cy="1162118"/>
          </a:xfrm>
          <a:prstGeom prst="rect">
            <a:avLst/>
          </a:prstGeom>
        </p:spPr>
      </p:pic>
      <p:sp>
        <p:nvSpPr>
          <p:cNvPr id="7" name="灯片编号占位符 6">
            <a:extLst>
              <a:ext uri="{FF2B5EF4-FFF2-40B4-BE49-F238E27FC236}">
                <a16:creationId xmlns="" xmlns:a16="http://schemas.microsoft.com/office/drawing/2014/main" id="{C0ED356A-11C1-4FAF-AE6D-D6F1EEFDE977}"/>
              </a:ext>
            </a:extLst>
          </p:cNvPr>
          <p:cNvSpPr>
            <a:spLocks noGrp="1"/>
          </p:cNvSpPr>
          <p:nvPr>
            <p:ph type="sldNum" sz="quarter" idx="12"/>
          </p:nvPr>
        </p:nvSpPr>
        <p:spPr/>
        <p:txBody>
          <a:bodyPr/>
          <a:lstStyle/>
          <a:p>
            <a:fld id="{828E5A72-74BD-44CF-9424-AC77E661FD79}" type="slidenum">
              <a:rPr lang="zh-CN" altLang="en-US" smtClean="0"/>
              <a:t>4</a:t>
            </a:fld>
            <a:endParaRPr lang="zh-CN" altLang="en-US"/>
          </a:p>
        </p:txBody>
      </p:sp>
    </p:spTree>
    <p:extLst>
      <p:ext uri="{BB962C8B-B14F-4D97-AF65-F5344CB8AC3E}">
        <p14:creationId xmlns:p14="http://schemas.microsoft.com/office/powerpoint/2010/main" val="11493176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resVAE</a:t>
            </a:r>
            <a:r>
              <a:rPr lang="en-US" altLang="zh-CN" dirty="0"/>
              <a:t> code</a:t>
            </a:r>
            <a:endParaRPr lang="zh-CN" altLang="en-US" dirty="0"/>
          </a:p>
        </p:txBody>
      </p:sp>
      <p:sp>
        <p:nvSpPr>
          <p:cNvPr id="3" name="内容占位符 2"/>
          <p:cNvSpPr>
            <a:spLocks noGrp="1"/>
          </p:cNvSpPr>
          <p:nvPr>
            <p:ph idx="1"/>
          </p:nvPr>
        </p:nvSpPr>
        <p:spPr/>
        <p:txBody>
          <a:bodyPr/>
          <a:lstStyle/>
          <a:p>
            <a:r>
              <a:rPr lang="en-US" altLang="zh-CN" dirty="0"/>
              <a:t>Runnable now</a:t>
            </a:r>
          </a:p>
          <a:p>
            <a:r>
              <a:rPr lang="en-US" altLang="zh-CN" dirty="0"/>
              <a:t>This paper possibly uses regularization to add constraints to the neuron connection strength in decoder.</a:t>
            </a:r>
          </a:p>
          <a:p>
            <a:r>
              <a:rPr lang="en-US" altLang="zh-CN" dirty="0"/>
              <a:t>But it’s a regularization(like L1, or learning rate*L1) applied to all nodes all the same. It use some </a:t>
            </a:r>
            <a:r>
              <a:rPr lang="en-US" altLang="zh-CN" b="1" dirty="0" err="1"/>
              <a:t>get_latent_to_gene</a:t>
            </a:r>
            <a:r>
              <a:rPr lang="en-US" altLang="zh-CN" b="1" dirty="0"/>
              <a:t>() functions </a:t>
            </a:r>
            <a:r>
              <a:rPr lang="en-US" altLang="zh-CN" dirty="0"/>
              <a:t>to get the </a:t>
            </a:r>
            <a:r>
              <a:rPr lang="en-US" altLang="zh-CN" b="1" dirty="0"/>
              <a:t>weight distribution</a:t>
            </a:r>
            <a:r>
              <a:rPr lang="en-US" altLang="zh-CN" dirty="0"/>
              <a:t> of  pathway-&gt;gene-&gt;sites.</a:t>
            </a:r>
            <a:endParaRPr lang="zh-CN" altLang="en-US" dirty="0"/>
          </a:p>
        </p:txBody>
      </p:sp>
      <p:pic>
        <p:nvPicPr>
          <p:cNvPr id="5" name="图片 4"/>
          <p:cNvPicPr>
            <a:picLocks noChangeAspect="1"/>
          </p:cNvPicPr>
          <p:nvPr/>
        </p:nvPicPr>
        <p:blipFill>
          <a:blip r:embed="rId2"/>
          <a:stretch>
            <a:fillRect/>
          </a:stretch>
        </p:blipFill>
        <p:spPr>
          <a:xfrm>
            <a:off x="1252749" y="4552950"/>
            <a:ext cx="6581775" cy="2305050"/>
          </a:xfrm>
          <a:prstGeom prst="rect">
            <a:avLst/>
          </a:prstGeom>
        </p:spPr>
      </p:pic>
    </p:spTree>
    <p:extLst>
      <p:ext uri="{BB962C8B-B14F-4D97-AF65-F5344CB8AC3E}">
        <p14:creationId xmlns:p14="http://schemas.microsoft.com/office/powerpoint/2010/main" val="17031220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
            </a:r>
            <a:br>
              <a:rPr lang="zh-CN" altLang="en-US" dirty="0"/>
            </a:br>
            <a:r>
              <a:rPr lang="en-US" altLang="zh-CN" b="1" dirty="0" err="1"/>
              <a:t>MeiNN</a:t>
            </a:r>
            <a:r>
              <a:rPr lang="en-US" altLang="zh-CN" b="1" dirty="0"/>
              <a:t> discovered new pathways and genetic correspondences</a:t>
            </a:r>
            <a:r>
              <a:rPr lang="zh-CN" altLang="en-US" b="1" dirty="0"/>
              <a:t/>
            </a:r>
            <a:br>
              <a:rPr lang="zh-CN" altLang="en-US" b="1" dirty="0"/>
            </a:br>
            <a:endParaRPr lang="zh-CN" altLang="en-US" dirty="0"/>
          </a:p>
        </p:txBody>
      </p:sp>
      <p:sp>
        <p:nvSpPr>
          <p:cNvPr id="3" name="内容占位符 2"/>
          <p:cNvSpPr>
            <a:spLocks noGrp="1"/>
          </p:cNvSpPr>
          <p:nvPr>
            <p:ph idx="1"/>
          </p:nvPr>
        </p:nvSpPr>
        <p:spPr/>
        <p:txBody>
          <a:bodyPr/>
          <a:lstStyle/>
          <a:p>
            <a:r>
              <a:rPr lang="en-US" altLang="zh-CN" dirty="0"/>
              <a:t>For some diseases, </a:t>
            </a:r>
            <a:r>
              <a:rPr lang="en-US" altLang="zh-CN" dirty="0" err="1"/>
              <a:t>MeiNN</a:t>
            </a:r>
            <a:r>
              <a:rPr lang="en-US" altLang="zh-CN" dirty="0"/>
              <a:t> discovered a new pathway and gene relationship, proving that certain genes may have an important relationship to the expression of certain diseases</a:t>
            </a:r>
            <a:endParaRPr lang="zh-CN" altLang="en-US" dirty="0"/>
          </a:p>
        </p:txBody>
      </p:sp>
    </p:spTree>
    <p:extLst>
      <p:ext uri="{BB962C8B-B14F-4D97-AF65-F5344CB8AC3E}">
        <p14:creationId xmlns:p14="http://schemas.microsoft.com/office/powerpoint/2010/main" val="40199665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Comments of</a:t>
            </a:r>
            <a:r>
              <a:rPr lang="zh-CN" altLang="en-US" dirty="0"/>
              <a:t> </a:t>
            </a:r>
            <a:r>
              <a:rPr lang="en-US" altLang="zh-CN" dirty="0"/>
              <a:t>Future Plan (From Prof Xin)</a:t>
            </a:r>
            <a:r>
              <a:rPr lang="zh-CN" altLang="en-US" dirty="0"/>
              <a:t>： </a:t>
            </a:r>
          </a:p>
        </p:txBody>
      </p:sp>
      <p:sp>
        <p:nvSpPr>
          <p:cNvPr id="3" name="内容占位符 2"/>
          <p:cNvSpPr>
            <a:spLocks noGrp="1"/>
          </p:cNvSpPr>
          <p:nvPr>
            <p:ph idx="1"/>
          </p:nvPr>
        </p:nvSpPr>
        <p:spPr>
          <a:xfrm>
            <a:off x="838200" y="1552575"/>
            <a:ext cx="10515600" cy="4624388"/>
          </a:xfrm>
        </p:spPr>
        <p:txBody>
          <a:bodyPr>
            <a:normAutofit fontScale="70000" lnSpcReduction="20000"/>
          </a:bodyPr>
          <a:lstStyle/>
          <a:p>
            <a:endParaRPr lang="zh-CN" altLang="en-US" dirty="0"/>
          </a:p>
          <a:p>
            <a:r>
              <a:rPr lang="en-US" altLang="zh-CN" dirty="0"/>
              <a:t>1.</a:t>
            </a:r>
            <a:r>
              <a:rPr lang="zh-CN" altLang="en-US" dirty="0"/>
              <a:t>故事：把</a:t>
            </a:r>
            <a:r>
              <a:rPr lang="en-US" altLang="zh-CN" dirty="0"/>
              <a:t>weight</a:t>
            </a:r>
            <a:r>
              <a:rPr lang="zh-CN" altLang="en-US" dirty="0"/>
              <a:t>讲明白，可解释性，哪个功能，网络不要随机设计，只能 </a:t>
            </a:r>
          </a:p>
          <a:p>
            <a:pPr marL="0" indent="0">
              <a:buNone/>
            </a:pPr>
            <a:r>
              <a:rPr lang="zh-CN" altLang="en-US" dirty="0"/>
              <a:t>一个任务先把前面的做出来，先验知识，和这个比，随机加</a:t>
            </a:r>
            <a:r>
              <a:rPr lang="en-US" altLang="zh-CN" dirty="0"/>
              <a:t>l1</a:t>
            </a:r>
            <a:r>
              <a:rPr lang="zh-CN" altLang="en-US" dirty="0"/>
              <a:t>，会不会更好 。起码是可解释性 </a:t>
            </a:r>
          </a:p>
          <a:p>
            <a:r>
              <a:rPr lang="en-US" altLang="zh-CN" dirty="0"/>
              <a:t>2.</a:t>
            </a:r>
            <a:r>
              <a:rPr lang="zh-CN" altLang="en-US" dirty="0"/>
              <a:t>多跑一些任务，单任务</a:t>
            </a:r>
            <a:r>
              <a:rPr lang="en-US" altLang="zh-CN" dirty="0"/>
              <a:t>embedding</a:t>
            </a:r>
            <a:r>
              <a:rPr lang="zh-CN" altLang="en-US" dirty="0"/>
              <a:t>连着单任务</a:t>
            </a:r>
            <a:r>
              <a:rPr lang="en-US" altLang="zh-CN" dirty="0"/>
              <a:t>classifier</a:t>
            </a:r>
            <a:r>
              <a:rPr lang="zh-CN" altLang="en-US" dirty="0"/>
              <a:t>。 </a:t>
            </a:r>
          </a:p>
          <a:p>
            <a:pPr marL="0" indent="0">
              <a:buNone/>
            </a:pPr>
            <a:r>
              <a:rPr lang="zh-CN" altLang="en-US" dirty="0"/>
              <a:t>训</a:t>
            </a:r>
            <a:r>
              <a:rPr lang="en-US" altLang="zh-CN" dirty="0"/>
              <a:t>ae</a:t>
            </a:r>
            <a:r>
              <a:rPr lang="zh-CN" altLang="en-US" dirty="0"/>
              <a:t>，要拿</a:t>
            </a:r>
            <a:r>
              <a:rPr lang="en-US" altLang="zh-CN" dirty="0"/>
              <a:t>multitask</a:t>
            </a:r>
            <a:r>
              <a:rPr lang="zh-CN" altLang="en-US" dirty="0"/>
              <a:t>，把所有数据集</a:t>
            </a:r>
            <a:r>
              <a:rPr lang="en-US" altLang="zh-CN" dirty="0"/>
              <a:t>pool</a:t>
            </a:r>
            <a:r>
              <a:rPr lang="zh-CN" altLang="en-US" dirty="0"/>
              <a:t>起来。 三四个四五个，看看下游</a:t>
            </a:r>
            <a:r>
              <a:rPr lang="en-US" altLang="zh-CN" dirty="0"/>
              <a:t>classifier</a:t>
            </a:r>
            <a:r>
              <a:rPr lang="zh-CN" altLang="en-US" dirty="0"/>
              <a:t>怎么样。 </a:t>
            </a:r>
          </a:p>
          <a:p>
            <a:pPr marL="0" indent="0">
              <a:buNone/>
            </a:pPr>
            <a:r>
              <a:rPr lang="zh-CN" altLang="en-US" dirty="0"/>
              <a:t>分三步走： </a:t>
            </a:r>
          </a:p>
          <a:p>
            <a:pPr marL="914400" lvl="1" indent="-457200">
              <a:buFont typeface="+mj-lt"/>
              <a:buAutoNum type="arabicPeriod"/>
            </a:pPr>
            <a:r>
              <a:rPr lang="zh-CN" altLang="en-US" dirty="0"/>
              <a:t> 不限制， </a:t>
            </a:r>
          </a:p>
          <a:p>
            <a:pPr marL="914400" lvl="1" indent="-457200">
              <a:buFont typeface="+mj-lt"/>
              <a:buAutoNum type="arabicPeriod"/>
            </a:pPr>
            <a:r>
              <a:rPr lang="zh-CN" altLang="en-US" dirty="0"/>
              <a:t> 正则化 </a:t>
            </a:r>
          </a:p>
          <a:p>
            <a:pPr marL="914400" lvl="1" indent="-457200">
              <a:buFont typeface="+mj-lt"/>
              <a:buAutoNum type="arabicPeriod"/>
            </a:pPr>
            <a:r>
              <a:rPr lang="zh-CN" altLang="en-US" dirty="0"/>
              <a:t> 有生物先验正则化 </a:t>
            </a:r>
          </a:p>
          <a:p>
            <a:pPr marL="0" indent="0">
              <a:buNone/>
            </a:pPr>
            <a:r>
              <a:rPr lang="zh-CN" altLang="en-US" dirty="0"/>
              <a:t>比较他们的效果区别和可解释性区别。 </a:t>
            </a:r>
          </a:p>
          <a:p>
            <a:r>
              <a:rPr lang="en-US" altLang="zh-CN" dirty="0"/>
              <a:t>3</a:t>
            </a:r>
            <a:r>
              <a:rPr lang="zh-CN" altLang="en-US" dirty="0"/>
              <a:t>． 多任务联合训练。</a:t>
            </a:r>
            <a:r>
              <a:rPr lang="en-US" altLang="zh-CN" dirty="0"/>
              <a:t>loss</a:t>
            </a:r>
            <a:r>
              <a:rPr lang="zh-CN" altLang="en-US" dirty="0"/>
              <a:t>粘在一块（</a:t>
            </a:r>
            <a:r>
              <a:rPr lang="en-US" altLang="zh-CN" dirty="0" err="1"/>
              <a:t>autoencoder</a:t>
            </a:r>
            <a:r>
              <a:rPr lang="zh-CN" altLang="en-US" dirty="0"/>
              <a:t>像输入的</a:t>
            </a:r>
            <a:r>
              <a:rPr lang="en-US" altLang="zh-CN" dirty="0"/>
              <a:t>loss</a:t>
            </a:r>
            <a:r>
              <a:rPr lang="zh-CN" altLang="en-US" dirty="0"/>
              <a:t>，以及下游的</a:t>
            </a:r>
            <a:r>
              <a:rPr lang="en-US" altLang="zh-CN" dirty="0"/>
              <a:t>loss</a:t>
            </a:r>
            <a:r>
              <a:rPr lang="zh-CN" altLang="en-US" dirty="0"/>
              <a:t>） </a:t>
            </a:r>
          </a:p>
          <a:p>
            <a:pPr marL="0" indent="0">
              <a:buNone/>
            </a:pPr>
            <a:r>
              <a:rPr lang="zh-CN" altLang="en-US" dirty="0"/>
              <a:t>任务和任务之间也可以有层级</a:t>
            </a:r>
            <a:r>
              <a:rPr lang="en-US" altLang="zh-CN" dirty="0" err="1"/>
              <a:t>hierarchial</a:t>
            </a:r>
            <a:r>
              <a:rPr lang="zh-CN" altLang="en-US" dirty="0"/>
              <a:t>，比如都和心血管有关的任务在一个层级，等等。 </a:t>
            </a:r>
          </a:p>
          <a:p>
            <a:r>
              <a:rPr lang="en-US" altLang="zh-CN" dirty="0"/>
              <a:t>4.</a:t>
            </a:r>
            <a:r>
              <a:rPr lang="zh-CN" altLang="en-US" dirty="0"/>
              <a:t>可解释性的图怎么画，热点图，生物学已经有结论的重要</a:t>
            </a:r>
            <a:r>
              <a:rPr lang="en-US" altLang="zh-CN" dirty="0"/>
              <a:t>function</a:t>
            </a:r>
            <a:r>
              <a:rPr lang="zh-CN" altLang="en-US" dirty="0"/>
              <a:t>和</a:t>
            </a:r>
            <a:r>
              <a:rPr lang="en-US" altLang="zh-CN" dirty="0"/>
              <a:t>pathway</a:t>
            </a:r>
            <a:r>
              <a:rPr lang="zh-CN" altLang="en-US" dirty="0"/>
              <a:t>，和我们得到的可解释图能对应。</a:t>
            </a:r>
          </a:p>
          <a:p>
            <a:endParaRPr lang="zh-CN" altLang="en-US" dirty="0"/>
          </a:p>
        </p:txBody>
      </p:sp>
    </p:spTree>
    <p:extLst>
      <p:ext uri="{BB962C8B-B14F-4D97-AF65-F5344CB8AC3E}">
        <p14:creationId xmlns:p14="http://schemas.microsoft.com/office/powerpoint/2010/main" val="19566133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of explanation of the method</a:t>
            </a:r>
            <a:br>
              <a:rPr lang="en-US" altLang="zh-CN" dirty="0"/>
            </a:br>
            <a:r>
              <a:rPr lang="en-US" altLang="zh-CN" dirty="0"/>
              <a:t>(from </a:t>
            </a:r>
            <a:r>
              <a:rPr lang="en-US" altLang="zh-CN" dirty="0" err="1"/>
              <a:t>resVAE</a:t>
            </a:r>
            <a:r>
              <a:rPr lang="en-US" altLang="zh-CN" dirty="0"/>
              <a:t> paper)</a:t>
            </a:r>
            <a:endParaRPr lang="zh-CN" altLang="en-US" dirty="0"/>
          </a:p>
        </p:txBody>
      </p:sp>
      <p:pic>
        <p:nvPicPr>
          <p:cNvPr id="4" name="内容占位符 3"/>
          <p:cNvPicPr>
            <a:picLocks noGrp="1" noChangeAspect="1"/>
          </p:cNvPicPr>
          <p:nvPr>
            <p:ph idx="1"/>
          </p:nvPr>
        </p:nvPicPr>
        <p:blipFill>
          <a:blip r:embed="rId2"/>
          <a:stretch>
            <a:fillRect/>
          </a:stretch>
        </p:blipFill>
        <p:spPr>
          <a:xfrm>
            <a:off x="2837817" y="1758950"/>
            <a:ext cx="5430515" cy="4351338"/>
          </a:xfrm>
          <a:prstGeom prst="rect">
            <a:avLst/>
          </a:prstGeom>
        </p:spPr>
      </p:pic>
    </p:spTree>
    <p:extLst>
      <p:ext uri="{BB962C8B-B14F-4D97-AF65-F5344CB8AC3E}">
        <p14:creationId xmlns:p14="http://schemas.microsoft.com/office/powerpoint/2010/main" val="17325665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Future Plan:</a:t>
            </a:r>
            <a:endParaRPr lang="zh-CN" altLang="en-US" dirty="0"/>
          </a:p>
        </p:txBody>
      </p:sp>
      <p:sp>
        <p:nvSpPr>
          <p:cNvPr id="3" name="内容占位符 2"/>
          <p:cNvSpPr>
            <a:spLocks noGrp="1"/>
          </p:cNvSpPr>
          <p:nvPr>
            <p:ph idx="1"/>
          </p:nvPr>
        </p:nvSpPr>
        <p:spPr>
          <a:xfrm>
            <a:off x="630382" y="1371601"/>
            <a:ext cx="11263745" cy="5725102"/>
          </a:xfrm>
        </p:spPr>
        <p:txBody>
          <a:bodyPr>
            <a:normAutofit fontScale="85000" lnSpcReduction="20000"/>
          </a:bodyPr>
          <a:lstStyle/>
          <a:p>
            <a:r>
              <a:rPr lang="en-US" altLang="zh-CN" dirty="0"/>
              <a:t>Coding:</a:t>
            </a:r>
          </a:p>
          <a:p>
            <a:pPr marL="514350" indent="-514350">
              <a:buFont typeface="+mj-lt"/>
              <a:buAutoNum type="arabicPeriod"/>
            </a:pPr>
            <a:r>
              <a:rPr lang="en-US" altLang="zh-CN" dirty="0">
                <a:solidFill>
                  <a:schemeClr val="bg2">
                    <a:lumMod val="75000"/>
                  </a:schemeClr>
                </a:solidFill>
              </a:rPr>
              <a:t>Use </a:t>
            </a:r>
            <a:r>
              <a:rPr lang="en-US" altLang="zh-CN" dirty="0" err="1">
                <a:solidFill>
                  <a:schemeClr val="bg2">
                    <a:lumMod val="75000"/>
                  </a:schemeClr>
                </a:solidFill>
              </a:rPr>
              <a:t>resVAE’s</a:t>
            </a:r>
            <a:r>
              <a:rPr lang="en-US" altLang="zh-CN" dirty="0">
                <a:solidFill>
                  <a:schemeClr val="bg2">
                    <a:lumMod val="75000"/>
                  </a:schemeClr>
                </a:solidFill>
              </a:rPr>
              <a:t> regularization as reference. Two options to add regularization :1)rewrite ae and </a:t>
            </a:r>
            <a:r>
              <a:rPr lang="en-US" altLang="zh-CN" dirty="0" err="1">
                <a:solidFill>
                  <a:schemeClr val="bg2">
                    <a:lumMod val="75000"/>
                  </a:schemeClr>
                </a:solidFill>
              </a:rPr>
              <a:t>nn</a:t>
            </a:r>
            <a:r>
              <a:rPr lang="en-US" altLang="zh-CN" dirty="0">
                <a:solidFill>
                  <a:schemeClr val="bg2">
                    <a:lumMod val="75000"/>
                  </a:schemeClr>
                </a:solidFill>
              </a:rPr>
              <a:t> and write regularization with </a:t>
            </a:r>
            <a:r>
              <a:rPr lang="en-US" altLang="zh-CN" dirty="0" err="1">
                <a:solidFill>
                  <a:schemeClr val="bg2">
                    <a:lumMod val="75000"/>
                  </a:schemeClr>
                </a:solidFill>
              </a:rPr>
              <a:t>keras</a:t>
            </a:r>
            <a:r>
              <a:rPr lang="en-US" altLang="zh-CN" dirty="0">
                <a:solidFill>
                  <a:schemeClr val="bg2">
                    <a:lumMod val="75000"/>
                  </a:schemeClr>
                </a:solidFill>
              </a:rPr>
              <a:t> 2)continue writing with </a:t>
            </a:r>
            <a:r>
              <a:rPr lang="en-US" altLang="zh-CN" dirty="0" err="1">
                <a:solidFill>
                  <a:schemeClr val="bg2">
                    <a:lumMod val="75000"/>
                  </a:schemeClr>
                </a:solidFill>
              </a:rPr>
              <a:t>PyTorch</a:t>
            </a:r>
            <a:endParaRPr lang="en-US" altLang="zh-CN" dirty="0">
              <a:solidFill>
                <a:schemeClr val="bg2">
                  <a:lumMod val="75000"/>
                </a:schemeClr>
              </a:solidFill>
            </a:endParaRPr>
          </a:p>
          <a:p>
            <a:pPr marL="514350" indent="-514350">
              <a:buFont typeface="+mj-lt"/>
              <a:buAutoNum type="arabicPeriod"/>
            </a:pPr>
            <a:r>
              <a:rPr lang="en-US" altLang="zh-CN" dirty="0">
                <a:solidFill>
                  <a:schemeClr val="bg2">
                    <a:lumMod val="75000"/>
                  </a:schemeClr>
                </a:solidFill>
              </a:rPr>
              <a:t>Add </a:t>
            </a:r>
            <a:r>
              <a:rPr lang="en-US" altLang="zh-CN" b="1" dirty="0">
                <a:solidFill>
                  <a:schemeClr val="bg2">
                    <a:lumMod val="75000"/>
                  </a:schemeClr>
                </a:solidFill>
              </a:rPr>
              <a:t>gene-site</a:t>
            </a:r>
            <a:r>
              <a:rPr lang="en-US" altLang="zh-CN" dirty="0">
                <a:solidFill>
                  <a:schemeClr val="bg2">
                    <a:lumMod val="75000"/>
                  </a:schemeClr>
                </a:solidFill>
              </a:rPr>
              <a:t> relationship to regularized network. make it runnable.</a:t>
            </a:r>
          </a:p>
          <a:p>
            <a:pPr marL="514350" indent="-514350">
              <a:buFont typeface="+mj-lt"/>
              <a:buAutoNum type="arabicPeriod"/>
            </a:pPr>
            <a:r>
              <a:rPr lang="en-US" altLang="zh-CN" dirty="0">
                <a:solidFill>
                  <a:schemeClr val="bg2">
                    <a:lumMod val="75000"/>
                  </a:schemeClr>
                </a:solidFill>
              </a:rPr>
              <a:t>Add </a:t>
            </a:r>
            <a:r>
              <a:rPr lang="en-US" altLang="zh-CN" b="1" dirty="0">
                <a:solidFill>
                  <a:schemeClr val="bg2">
                    <a:lumMod val="75000"/>
                  </a:schemeClr>
                </a:solidFill>
              </a:rPr>
              <a:t>pathway-gene</a:t>
            </a:r>
            <a:r>
              <a:rPr lang="en-US" altLang="zh-CN" dirty="0">
                <a:solidFill>
                  <a:schemeClr val="bg2">
                    <a:lumMod val="75000"/>
                  </a:schemeClr>
                </a:solidFill>
              </a:rPr>
              <a:t> relationship to regularized network</a:t>
            </a:r>
          </a:p>
          <a:p>
            <a:pPr marL="514350" indent="-514350">
              <a:buFont typeface="+mj-lt"/>
              <a:buAutoNum type="arabicPeriod"/>
            </a:pPr>
            <a:r>
              <a:rPr lang="en-US" altLang="zh-CN" dirty="0">
                <a:solidFill>
                  <a:schemeClr val="bg2">
                    <a:lumMod val="75000"/>
                  </a:schemeClr>
                </a:solidFill>
              </a:rPr>
              <a:t>Discover </a:t>
            </a:r>
            <a:r>
              <a:rPr lang="en-US" altLang="zh-CN" b="1" dirty="0">
                <a:solidFill>
                  <a:schemeClr val="bg2">
                    <a:lumMod val="75000"/>
                  </a:schemeClr>
                </a:solidFill>
              </a:rPr>
              <a:t>other type of loss</a:t>
            </a:r>
            <a:r>
              <a:rPr lang="en-US" altLang="zh-CN" dirty="0">
                <a:solidFill>
                  <a:schemeClr val="bg2">
                    <a:lumMod val="75000"/>
                  </a:schemeClr>
                </a:solidFill>
              </a:rPr>
              <a:t>. Like </a:t>
            </a:r>
            <a:r>
              <a:rPr lang="en-US" altLang="zh-CN" dirty="0" err="1">
                <a:solidFill>
                  <a:schemeClr val="bg2">
                    <a:lumMod val="75000"/>
                  </a:schemeClr>
                </a:solidFill>
              </a:rPr>
              <a:t>ss</a:t>
            </a:r>
            <a:endParaRPr lang="en-US" altLang="zh-CN" dirty="0">
              <a:solidFill>
                <a:schemeClr val="bg2">
                  <a:lumMod val="75000"/>
                </a:schemeClr>
              </a:solidFill>
            </a:endParaRPr>
          </a:p>
          <a:p>
            <a:pPr lvl="1"/>
            <a:r>
              <a:rPr lang="en-US" altLang="zh-CN" dirty="0">
                <a:solidFill>
                  <a:schemeClr val="bg2">
                    <a:lumMod val="75000"/>
                  </a:schemeClr>
                </a:solidFill>
              </a:rPr>
              <a:t>Loss= MSE(</a:t>
            </a:r>
            <a:r>
              <a:rPr lang="en-US" altLang="zh-CN" dirty="0" err="1">
                <a:solidFill>
                  <a:schemeClr val="bg2">
                    <a:lumMod val="75000"/>
                  </a:schemeClr>
                </a:solidFill>
              </a:rPr>
              <a:t>input,output</a:t>
            </a:r>
            <a:r>
              <a:rPr lang="en-US" altLang="zh-CN" dirty="0">
                <a:solidFill>
                  <a:schemeClr val="bg2">
                    <a:lumMod val="75000"/>
                  </a:schemeClr>
                </a:solidFill>
              </a:rPr>
              <a:t>) + clustering Loss</a:t>
            </a:r>
          </a:p>
          <a:p>
            <a:pPr marL="514350" indent="-514350">
              <a:buFont typeface="+mj-lt"/>
              <a:buAutoNum type="arabicPeriod"/>
            </a:pPr>
            <a:r>
              <a:rPr lang="en-US" altLang="zh-CN" dirty="0"/>
              <a:t>Discover the </a:t>
            </a:r>
            <a:r>
              <a:rPr lang="en-US" altLang="zh-CN" b="1" dirty="0"/>
              <a:t>weight distribution </a:t>
            </a:r>
            <a:r>
              <a:rPr lang="en-US" altLang="zh-CN" dirty="0"/>
              <a:t>in </a:t>
            </a:r>
            <a:r>
              <a:rPr lang="en-US" altLang="zh-CN" dirty="0" err="1"/>
              <a:t>autoencoder</a:t>
            </a:r>
            <a:r>
              <a:rPr lang="en-US" altLang="zh-CN" dirty="0"/>
              <a:t>(whether full of zeros)</a:t>
            </a:r>
          </a:p>
          <a:p>
            <a:pPr marL="514350" indent="-514350">
              <a:buFont typeface="+mj-lt"/>
              <a:buAutoNum type="arabicPeriod"/>
            </a:pPr>
            <a:r>
              <a:rPr lang="en-US" altLang="zh-CN" dirty="0"/>
              <a:t>Train on </a:t>
            </a:r>
            <a:r>
              <a:rPr lang="en-US" altLang="zh-CN" b="1" dirty="0"/>
              <a:t>large dataset</a:t>
            </a:r>
            <a:r>
              <a:rPr lang="en-US" altLang="zh-CN" dirty="0"/>
              <a:t>, see results</a:t>
            </a:r>
          </a:p>
          <a:p>
            <a:pPr marL="514350" indent="-514350">
              <a:buFont typeface="+mj-lt"/>
              <a:buAutoNum type="arabicPeriod"/>
            </a:pPr>
            <a:r>
              <a:rPr lang="en-US" altLang="zh-CN" dirty="0"/>
              <a:t>Study training on </a:t>
            </a:r>
            <a:r>
              <a:rPr lang="en-US" altLang="zh-CN" b="1" dirty="0"/>
              <a:t>multiple datasets</a:t>
            </a:r>
            <a:r>
              <a:rPr lang="en-US" altLang="zh-CN" dirty="0"/>
              <a:t>, check accuracy.</a:t>
            </a:r>
          </a:p>
          <a:p>
            <a:pPr marL="514350" indent="-514350">
              <a:buFont typeface="+mj-lt"/>
              <a:buAutoNum type="arabicPeriod"/>
            </a:pPr>
            <a:r>
              <a:rPr lang="en-US" altLang="zh-CN" b="1" dirty="0"/>
              <a:t>Add multi-task neural network </a:t>
            </a:r>
            <a:r>
              <a:rPr lang="en-US" altLang="zh-CN" dirty="0"/>
              <a:t>architecture. Tune the hyper parameter and revise model structure if needed.</a:t>
            </a:r>
          </a:p>
          <a:p>
            <a:pPr marL="514350" indent="-514350">
              <a:buFont typeface="+mj-lt"/>
              <a:buAutoNum type="arabicPeriod"/>
            </a:pPr>
            <a:endParaRPr lang="en-US" altLang="zh-CN" dirty="0"/>
          </a:p>
          <a:p>
            <a:r>
              <a:rPr lang="en-US" altLang="zh-CN" dirty="0"/>
              <a:t>Run additional experiments</a:t>
            </a:r>
          </a:p>
          <a:p>
            <a:r>
              <a:rPr lang="en-US" altLang="zh-CN" dirty="0"/>
              <a:t>Write Paper</a:t>
            </a:r>
          </a:p>
          <a:p>
            <a:pPr marL="514350" indent="-514350">
              <a:buFont typeface="+mj-lt"/>
              <a:buAutoNum type="arabicPeriod"/>
            </a:pPr>
            <a:endParaRPr lang="en-US" altLang="zh-CN" dirty="0"/>
          </a:p>
          <a:p>
            <a:pPr marL="514350" indent="-514350">
              <a:buFont typeface="+mj-lt"/>
              <a:buAutoNum type="arabicPeriod"/>
            </a:pPr>
            <a:endParaRPr lang="zh-CN" altLang="en-US" dirty="0"/>
          </a:p>
          <a:p>
            <a:endParaRPr lang="en-US" altLang="zh-CN" dirty="0"/>
          </a:p>
          <a:p>
            <a:endParaRPr lang="zh-CN" altLang="en-US" dirty="0"/>
          </a:p>
        </p:txBody>
      </p:sp>
    </p:spTree>
    <p:extLst>
      <p:ext uri="{BB962C8B-B14F-4D97-AF65-F5344CB8AC3E}">
        <p14:creationId xmlns:p14="http://schemas.microsoft.com/office/powerpoint/2010/main" val="2122063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cs typeface="Times New Roman" panose="02020603050405020304" pitchFamily="18" charset="0"/>
              </a:rPr>
              <a:t>Problem</a:t>
            </a:r>
            <a:r>
              <a:rPr lang="en-US" altLang="zh-CN" b="1" dirty="0">
                <a:latin typeface="Times New Roman" panose="02020603050405020304" pitchFamily="18" charset="0"/>
                <a:cs typeface="Times New Roman" panose="02020603050405020304" pitchFamily="18" charset="0"/>
              </a:rPr>
              <a:t> </a:t>
            </a:r>
            <a:endParaRPr lang="zh-CN" altLang="en-US" dirty="0"/>
          </a:p>
        </p:txBody>
      </p:sp>
      <p:sp>
        <p:nvSpPr>
          <p:cNvPr id="3" name="内容占位符 2"/>
          <p:cNvSpPr>
            <a:spLocks noGrp="1"/>
          </p:cNvSpPr>
          <p:nvPr>
            <p:ph idx="1"/>
          </p:nvPr>
        </p:nvSpPr>
        <p:spPr>
          <a:xfrm>
            <a:off x="838200" y="1825625"/>
            <a:ext cx="10515600" cy="3775075"/>
          </a:xfrm>
        </p:spPr>
        <p:txBody>
          <a:bodyPr>
            <a:normAutofit/>
          </a:bodyPr>
          <a:lstStyle/>
          <a:p>
            <a:r>
              <a:rPr lang="en-US" altLang="zh-CN" sz="2400" dirty="0"/>
              <a:t>Hard to transfer and interpret</a:t>
            </a:r>
          </a:p>
          <a:p>
            <a:r>
              <a:rPr lang="en-US" altLang="zh-CN" sz="2400" dirty="0"/>
              <a:t>High dimensions and few samples </a:t>
            </a:r>
          </a:p>
          <a:p>
            <a:r>
              <a:rPr lang="en-US" altLang="zh-CN" sz="2400" dirty="0"/>
              <a:t>Methylation-gene-pathway relationship exploration</a:t>
            </a:r>
          </a:p>
          <a:p>
            <a:r>
              <a:rPr lang="en-US" altLang="zh-CN" sz="2400" dirty="0"/>
              <a:t>SOTA: </a:t>
            </a:r>
            <a:r>
              <a:rPr lang="en-US" altLang="zh-CN" sz="2400" dirty="0" err="1"/>
              <a:t>ReGear</a:t>
            </a:r>
            <a:r>
              <a:rPr lang="zh-CN" altLang="en-US" sz="2400" dirty="0"/>
              <a:t> </a:t>
            </a:r>
            <a:r>
              <a:rPr lang="en-US" altLang="zh-CN" sz="2400" dirty="0"/>
              <a:t>which</a:t>
            </a:r>
            <a:r>
              <a:rPr lang="zh-CN" altLang="en-US" sz="2400" dirty="0"/>
              <a:t> </a:t>
            </a:r>
            <a:r>
              <a:rPr lang="en-US" altLang="zh-CN" sz="2400" dirty="0"/>
              <a:t>has</a:t>
            </a:r>
            <a:r>
              <a:rPr lang="zh-CN" altLang="en-US" sz="2400" dirty="0"/>
              <a:t> </a:t>
            </a:r>
            <a:r>
              <a:rPr lang="en-US" altLang="zh-CN" sz="2400" dirty="0"/>
              <a:t>some limitations</a:t>
            </a:r>
          </a:p>
          <a:p>
            <a:endParaRPr lang="zh-CN" altLang="en-US" sz="2400" dirty="0"/>
          </a:p>
        </p:txBody>
      </p:sp>
    </p:spTree>
    <p:extLst>
      <p:ext uri="{BB962C8B-B14F-4D97-AF65-F5344CB8AC3E}">
        <p14:creationId xmlns:p14="http://schemas.microsoft.com/office/powerpoint/2010/main" val="1716525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D3A8AE-FA61-4638-9298-DAB99586910D}"/>
              </a:ext>
            </a:extLst>
          </p:cNvPr>
          <p:cNvSpPr>
            <a:spLocks noGrp="1"/>
          </p:cNvSpPr>
          <p:nvPr>
            <p:ph type="title"/>
          </p:nvPr>
        </p:nvSpPr>
        <p:spPr/>
        <p:txBody>
          <a:bodyPr/>
          <a:lstStyle/>
          <a:p>
            <a:r>
              <a:rPr lang="en-US" altLang="zh-CN" b="1" dirty="0" err="1">
                <a:cs typeface="Times New Roman" panose="02020603050405020304" pitchFamily="18" charset="0"/>
              </a:rPr>
              <a:t>ReGear</a:t>
            </a:r>
            <a:r>
              <a:rPr lang="en-US" altLang="zh-CN" b="1" dirty="0">
                <a:cs typeface="Times New Roman" panose="02020603050405020304" pitchFamily="18" charset="0"/>
              </a:rPr>
              <a:t>: </a:t>
            </a:r>
            <a:r>
              <a:rPr lang="en-US" altLang="zh-CN" b="1" dirty="0" err="1">
                <a:cs typeface="Times New Roman" panose="02020603050405020304" pitchFamily="18" charset="0"/>
              </a:rPr>
              <a:t>Jinpu’s</a:t>
            </a:r>
            <a:r>
              <a:rPr lang="en-US" altLang="zh-CN" b="1" dirty="0">
                <a:cs typeface="Times New Roman" panose="02020603050405020304" pitchFamily="18" charset="0"/>
              </a:rPr>
              <a:t> previous work</a:t>
            </a:r>
            <a:endParaRPr lang="zh-CN" altLang="en-US" b="1" dirty="0">
              <a:cs typeface="Times New Roman" panose="02020603050405020304" pitchFamily="18" charset="0"/>
            </a:endParaRPr>
          </a:p>
        </p:txBody>
      </p:sp>
      <p:sp>
        <p:nvSpPr>
          <p:cNvPr id="5" name="文本框 3">
            <a:extLst>
              <a:ext uri="{FF2B5EF4-FFF2-40B4-BE49-F238E27FC236}">
                <a16:creationId xmlns="" xmlns:a16="http://schemas.microsoft.com/office/drawing/2014/main" id="{8C1F3AF9-81CE-42A5-B9B7-663719019564}"/>
              </a:ext>
            </a:extLst>
          </p:cNvPr>
          <p:cNvSpPr txBox="1"/>
          <p:nvPr/>
        </p:nvSpPr>
        <p:spPr>
          <a:xfrm>
            <a:off x="802629" y="1778028"/>
            <a:ext cx="10646421" cy="830997"/>
          </a:xfrm>
          <a:prstGeom prst="rect">
            <a:avLst/>
          </a:prstGeom>
          <a:noFill/>
        </p:spPr>
        <p:txBody>
          <a:bodyPr wrap="square" rtlCol="0">
            <a:spAutoFit/>
          </a:bodyPr>
          <a:lstStyle/>
          <a:p>
            <a:r>
              <a:rPr kumimoji="1" lang="en-US" altLang="zh-CN" sz="2400" b="1" dirty="0">
                <a:cs typeface="Times New Roman" panose="02020603050405020304" pitchFamily="18" charset="0"/>
              </a:rPr>
              <a:t>Hypothesis</a:t>
            </a:r>
            <a:r>
              <a:rPr kumimoji="1" lang="zh-CN" altLang="en-US" sz="2400" dirty="0">
                <a:cs typeface="Times New Roman" panose="02020603050405020304" pitchFamily="18" charset="0"/>
              </a:rPr>
              <a:t>：</a:t>
            </a:r>
            <a:r>
              <a:rPr kumimoji="1" lang="en-US" altLang="zh-CN" sz="2400" dirty="0">
                <a:cs typeface="Times New Roman" panose="02020603050405020304" pitchFamily="18" charset="0"/>
              </a:rPr>
              <a:t>There is a link between methylation sites/residues, and the link is thought to be gene! </a:t>
            </a:r>
            <a:endParaRPr kumimoji="1" lang="zh-CN" altLang="en-US" sz="2400" b="1" dirty="0">
              <a:cs typeface="Times New Roman" panose="02020603050405020304" pitchFamily="18" charset="0"/>
            </a:endParaRPr>
          </a:p>
        </p:txBody>
      </p:sp>
      <p:cxnSp>
        <p:nvCxnSpPr>
          <p:cNvPr id="6" name="直线连接符 7">
            <a:extLst>
              <a:ext uri="{FF2B5EF4-FFF2-40B4-BE49-F238E27FC236}">
                <a16:creationId xmlns="" xmlns:a16="http://schemas.microsoft.com/office/drawing/2014/main" id="{E45C8CA6-680C-40B0-A84F-E7B112632500}"/>
              </a:ext>
            </a:extLst>
          </p:cNvPr>
          <p:cNvCxnSpPr/>
          <p:nvPr/>
        </p:nvCxnSpPr>
        <p:spPr>
          <a:xfrm>
            <a:off x="2020689" y="4684192"/>
            <a:ext cx="2093566"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圆角矩形 9">
            <a:extLst>
              <a:ext uri="{FF2B5EF4-FFF2-40B4-BE49-F238E27FC236}">
                <a16:creationId xmlns="" xmlns:a16="http://schemas.microsoft.com/office/drawing/2014/main" id="{AB92C85F-D020-4D12-B0E8-D2776E406A27}"/>
              </a:ext>
            </a:extLst>
          </p:cNvPr>
          <p:cNvSpPr/>
          <p:nvPr/>
        </p:nvSpPr>
        <p:spPr>
          <a:xfrm>
            <a:off x="4114255" y="4540176"/>
            <a:ext cx="3456384" cy="2880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Calibri (Body)"/>
            </a:endParaRPr>
          </a:p>
        </p:txBody>
      </p:sp>
      <p:cxnSp>
        <p:nvCxnSpPr>
          <p:cNvPr id="8" name="直线连接符 19">
            <a:extLst>
              <a:ext uri="{FF2B5EF4-FFF2-40B4-BE49-F238E27FC236}">
                <a16:creationId xmlns="" xmlns:a16="http://schemas.microsoft.com/office/drawing/2014/main" id="{C78E350D-B9DF-4380-85C6-F0E24F1081D1}"/>
              </a:ext>
            </a:extLst>
          </p:cNvPr>
          <p:cNvCxnSpPr/>
          <p:nvPr/>
        </p:nvCxnSpPr>
        <p:spPr>
          <a:xfrm>
            <a:off x="7570639" y="4684192"/>
            <a:ext cx="2093566"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圆角矩形 20">
            <a:extLst>
              <a:ext uri="{FF2B5EF4-FFF2-40B4-BE49-F238E27FC236}">
                <a16:creationId xmlns="" xmlns:a16="http://schemas.microsoft.com/office/drawing/2014/main" id="{86249FA3-CA69-4648-AEC3-0B1404A5EDB1}"/>
              </a:ext>
            </a:extLst>
          </p:cNvPr>
          <p:cNvSpPr/>
          <p:nvPr/>
        </p:nvSpPr>
        <p:spPr>
          <a:xfrm>
            <a:off x="4114255" y="3820096"/>
            <a:ext cx="3456384" cy="28803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latin typeface="Times New Roman" panose="02020603050405020304" pitchFamily="18" charset="0"/>
                <a:cs typeface="Times New Roman" panose="02020603050405020304" pitchFamily="18" charset="0"/>
              </a:rPr>
              <a:t>Regression</a:t>
            </a:r>
            <a:endParaRPr kumimoji="1" lang="zh-CN" altLang="en-US" dirty="0">
              <a:latin typeface="Times New Roman" panose="02020603050405020304" pitchFamily="18" charset="0"/>
              <a:cs typeface="Times New Roman" panose="02020603050405020304" pitchFamily="18" charset="0"/>
            </a:endParaRPr>
          </a:p>
        </p:txBody>
      </p:sp>
      <p:cxnSp>
        <p:nvCxnSpPr>
          <p:cNvPr id="10" name="直线箭头连接符 15">
            <a:extLst>
              <a:ext uri="{FF2B5EF4-FFF2-40B4-BE49-F238E27FC236}">
                <a16:creationId xmlns="" xmlns:a16="http://schemas.microsoft.com/office/drawing/2014/main" id="{FC893E86-9F22-4403-9898-E6C7014C3BC1}"/>
              </a:ext>
            </a:extLst>
          </p:cNvPr>
          <p:cNvCxnSpPr/>
          <p:nvPr/>
        </p:nvCxnSpPr>
        <p:spPr>
          <a:xfrm flipV="1">
            <a:off x="4468961" y="4252144"/>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27">
            <a:extLst>
              <a:ext uri="{FF2B5EF4-FFF2-40B4-BE49-F238E27FC236}">
                <a16:creationId xmlns="" xmlns:a16="http://schemas.microsoft.com/office/drawing/2014/main" id="{019429B3-B5E1-4837-8858-6598CB2B8CDE}"/>
              </a:ext>
            </a:extLst>
          </p:cNvPr>
          <p:cNvCxnSpPr/>
          <p:nvPr/>
        </p:nvCxnSpPr>
        <p:spPr>
          <a:xfrm flipV="1">
            <a:off x="5333057" y="4252144"/>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29">
            <a:extLst>
              <a:ext uri="{FF2B5EF4-FFF2-40B4-BE49-F238E27FC236}">
                <a16:creationId xmlns="" xmlns:a16="http://schemas.microsoft.com/office/drawing/2014/main" id="{472427F8-56E7-481B-B453-6C33BF81054D}"/>
              </a:ext>
            </a:extLst>
          </p:cNvPr>
          <p:cNvCxnSpPr/>
          <p:nvPr/>
        </p:nvCxnSpPr>
        <p:spPr>
          <a:xfrm flipV="1">
            <a:off x="6341169" y="4252144"/>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线箭头连接符 30">
            <a:extLst>
              <a:ext uri="{FF2B5EF4-FFF2-40B4-BE49-F238E27FC236}">
                <a16:creationId xmlns="" xmlns:a16="http://schemas.microsoft.com/office/drawing/2014/main" id="{CA3453AA-4D47-48FC-AD90-12B72E51C9C5}"/>
              </a:ext>
            </a:extLst>
          </p:cNvPr>
          <p:cNvCxnSpPr/>
          <p:nvPr/>
        </p:nvCxnSpPr>
        <p:spPr>
          <a:xfrm flipV="1">
            <a:off x="7205265" y="4252144"/>
            <a:ext cx="0" cy="1008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6">
            <a:extLst>
              <a:ext uri="{FF2B5EF4-FFF2-40B4-BE49-F238E27FC236}">
                <a16:creationId xmlns="" xmlns:a16="http://schemas.microsoft.com/office/drawing/2014/main" id="{662F365D-0EE4-4050-BCD0-AB17EE769376}"/>
              </a:ext>
            </a:extLst>
          </p:cNvPr>
          <p:cNvSpPr txBox="1"/>
          <p:nvPr/>
        </p:nvSpPr>
        <p:spPr>
          <a:xfrm>
            <a:off x="3978876" y="5302067"/>
            <a:ext cx="841572" cy="246221"/>
          </a:xfrm>
          <a:prstGeom prst="rect">
            <a:avLst/>
          </a:prstGeom>
          <a:noFill/>
        </p:spPr>
        <p:txBody>
          <a:bodyPr wrap="square" rtlCol="0">
            <a:spAutoFit/>
          </a:bodyPr>
          <a:lstStyle/>
          <a:p>
            <a:r>
              <a:rPr kumimoji="1" lang="en-US" altLang="zh-CN" sz="1000" dirty="0">
                <a:latin typeface="Calibri (Body)"/>
                <a:cs typeface="Times New Roman" panose="02020603050405020304" pitchFamily="18" charset="0"/>
              </a:rPr>
              <a:t>residue-1</a:t>
            </a:r>
          </a:p>
        </p:txBody>
      </p:sp>
      <p:sp>
        <p:nvSpPr>
          <p:cNvPr id="15" name="文本框 31">
            <a:extLst>
              <a:ext uri="{FF2B5EF4-FFF2-40B4-BE49-F238E27FC236}">
                <a16:creationId xmlns="" xmlns:a16="http://schemas.microsoft.com/office/drawing/2014/main" id="{457249E2-5F12-469D-B22C-C62C322A6D5E}"/>
              </a:ext>
            </a:extLst>
          </p:cNvPr>
          <p:cNvSpPr txBox="1"/>
          <p:nvPr/>
        </p:nvSpPr>
        <p:spPr>
          <a:xfrm>
            <a:off x="4913635" y="5302067"/>
            <a:ext cx="778794" cy="246221"/>
          </a:xfrm>
          <a:prstGeom prst="rect">
            <a:avLst/>
          </a:prstGeom>
          <a:noFill/>
        </p:spPr>
        <p:txBody>
          <a:bodyPr wrap="square" rtlCol="0">
            <a:spAutoFit/>
          </a:bodyPr>
          <a:lstStyle/>
          <a:p>
            <a:r>
              <a:rPr kumimoji="1" lang="en-US" altLang="zh-CN" sz="1000" dirty="0">
                <a:latin typeface="Calibri (Body)"/>
                <a:cs typeface="Times New Roman" panose="02020603050405020304" pitchFamily="18" charset="0"/>
              </a:rPr>
              <a:t>residue-2</a:t>
            </a:r>
          </a:p>
        </p:txBody>
      </p:sp>
      <p:sp>
        <p:nvSpPr>
          <p:cNvPr id="16" name="文本框 32">
            <a:extLst>
              <a:ext uri="{FF2B5EF4-FFF2-40B4-BE49-F238E27FC236}">
                <a16:creationId xmlns="" xmlns:a16="http://schemas.microsoft.com/office/drawing/2014/main" id="{B871964E-E43C-4262-A81F-E5E3DA8BB115}"/>
              </a:ext>
            </a:extLst>
          </p:cNvPr>
          <p:cNvSpPr txBox="1"/>
          <p:nvPr/>
        </p:nvSpPr>
        <p:spPr>
          <a:xfrm>
            <a:off x="5994425" y="5302067"/>
            <a:ext cx="778794" cy="246221"/>
          </a:xfrm>
          <a:prstGeom prst="rect">
            <a:avLst/>
          </a:prstGeom>
          <a:noFill/>
        </p:spPr>
        <p:txBody>
          <a:bodyPr wrap="square" rtlCol="0">
            <a:spAutoFit/>
          </a:bodyPr>
          <a:lstStyle/>
          <a:p>
            <a:r>
              <a:rPr kumimoji="1" lang="en-US" altLang="zh-CN" sz="1000" dirty="0">
                <a:latin typeface="Calibri (Body)"/>
                <a:cs typeface="Times New Roman" panose="02020603050405020304" pitchFamily="18" charset="0"/>
              </a:rPr>
              <a:t>residue-3</a:t>
            </a:r>
          </a:p>
        </p:txBody>
      </p:sp>
      <p:sp>
        <p:nvSpPr>
          <p:cNvPr id="17" name="文本框 33">
            <a:extLst>
              <a:ext uri="{FF2B5EF4-FFF2-40B4-BE49-F238E27FC236}">
                <a16:creationId xmlns="" xmlns:a16="http://schemas.microsoft.com/office/drawing/2014/main" id="{0B0A219B-FAF5-424D-8719-1D90843B665C}"/>
              </a:ext>
            </a:extLst>
          </p:cNvPr>
          <p:cNvSpPr txBox="1"/>
          <p:nvPr/>
        </p:nvSpPr>
        <p:spPr>
          <a:xfrm>
            <a:off x="6773219" y="5303471"/>
            <a:ext cx="811931" cy="246221"/>
          </a:xfrm>
          <a:prstGeom prst="rect">
            <a:avLst/>
          </a:prstGeom>
          <a:noFill/>
        </p:spPr>
        <p:txBody>
          <a:bodyPr wrap="square" rtlCol="0">
            <a:spAutoFit/>
          </a:bodyPr>
          <a:lstStyle/>
          <a:p>
            <a:r>
              <a:rPr kumimoji="1" lang="en-US" altLang="zh-CN" sz="1000" dirty="0">
                <a:latin typeface="Calibri (Body)"/>
                <a:cs typeface="Times New Roman" panose="02020603050405020304" pitchFamily="18" charset="0"/>
              </a:rPr>
              <a:t>residue-4</a:t>
            </a:r>
          </a:p>
        </p:txBody>
      </p:sp>
      <p:sp>
        <p:nvSpPr>
          <p:cNvPr id="18" name="下箭头 23">
            <a:extLst>
              <a:ext uri="{FF2B5EF4-FFF2-40B4-BE49-F238E27FC236}">
                <a16:creationId xmlns="" xmlns:a16="http://schemas.microsoft.com/office/drawing/2014/main" id="{C7DDFDA4-3385-47E2-9E80-F2D7D46AD094}"/>
              </a:ext>
            </a:extLst>
          </p:cNvPr>
          <p:cNvSpPr/>
          <p:nvPr/>
        </p:nvSpPr>
        <p:spPr>
          <a:xfrm rot="10800000">
            <a:off x="5737102" y="3314299"/>
            <a:ext cx="210690" cy="36004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a:latin typeface="Calibri (Body)"/>
            </a:endParaRPr>
          </a:p>
        </p:txBody>
      </p:sp>
      <p:sp>
        <p:nvSpPr>
          <p:cNvPr id="19" name="文本框 34">
            <a:extLst>
              <a:ext uri="{FF2B5EF4-FFF2-40B4-BE49-F238E27FC236}">
                <a16:creationId xmlns="" xmlns:a16="http://schemas.microsoft.com/office/drawing/2014/main" id="{E8C0F38F-E950-42BE-9C0A-D3F7DEF5A21D}"/>
              </a:ext>
            </a:extLst>
          </p:cNvPr>
          <p:cNvSpPr txBox="1"/>
          <p:nvPr/>
        </p:nvSpPr>
        <p:spPr>
          <a:xfrm>
            <a:off x="4566156" y="2882361"/>
            <a:ext cx="2552581" cy="369332"/>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Gene-level methylation</a:t>
            </a:r>
            <a:endParaRPr kumimoji="1" lang="zh-CN" altLang="en-US" dirty="0">
              <a:latin typeface="Times New Roman" panose="02020603050405020304" pitchFamily="18" charset="0"/>
              <a:cs typeface="Times New Roman" panose="02020603050405020304" pitchFamily="18" charset="0"/>
            </a:endParaRPr>
          </a:p>
        </p:txBody>
      </p:sp>
      <p:sp>
        <p:nvSpPr>
          <p:cNvPr id="20" name="文本框 35">
            <a:extLst>
              <a:ext uri="{FF2B5EF4-FFF2-40B4-BE49-F238E27FC236}">
                <a16:creationId xmlns="" xmlns:a16="http://schemas.microsoft.com/office/drawing/2014/main" id="{4B12605F-812B-4B33-8F3A-132688BB7895}"/>
              </a:ext>
            </a:extLst>
          </p:cNvPr>
          <p:cNvSpPr txBox="1"/>
          <p:nvPr/>
        </p:nvSpPr>
        <p:spPr>
          <a:xfrm>
            <a:off x="9827717" y="4059927"/>
            <a:ext cx="2027733" cy="1200329"/>
          </a:xfrm>
          <a:prstGeom prst="rect">
            <a:avLst/>
          </a:prstGeom>
          <a:noFill/>
        </p:spPr>
        <p:txBody>
          <a:bodyPr wrap="square" rtlCol="0">
            <a:spAutoFit/>
          </a:bodyPr>
          <a:lstStyle/>
          <a:p>
            <a:pPr algn="ctr"/>
            <a:r>
              <a:rPr kumimoji="1" lang="en-US" altLang="zh-CN" sz="2400" b="1" dirty="0">
                <a:solidFill>
                  <a:srgbClr val="FF0000"/>
                </a:solidFill>
                <a:cs typeface="Times New Roman" panose="02020603050405020304" pitchFamily="18" charset="0"/>
              </a:rPr>
              <a:t>Residual data</a:t>
            </a:r>
          </a:p>
          <a:p>
            <a:pPr algn="ctr"/>
            <a:r>
              <a:rPr kumimoji="1" lang="en-US" altLang="zh-CN" sz="2400" b="1" dirty="0">
                <a:solidFill>
                  <a:srgbClr val="FF0000"/>
                </a:solidFill>
                <a:cs typeface="Times New Roman" panose="02020603050405020304" pitchFamily="18" charset="0"/>
              </a:rPr>
              <a:t>To</a:t>
            </a:r>
          </a:p>
          <a:p>
            <a:pPr algn="ctr"/>
            <a:r>
              <a:rPr kumimoji="1" lang="en-US" altLang="zh-CN" sz="2400" b="1" dirty="0">
                <a:solidFill>
                  <a:srgbClr val="FF0000"/>
                </a:solidFill>
                <a:cs typeface="Times New Roman" panose="02020603050405020304" pitchFamily="18" charset="0"/>
              </a:rPr>
              <a:t>Gene data</a:t>
            </a:r>
            <a:endParaRPr kumimoji="1" lang="zh-CN" altLang="en-US" sz="2400" dirty="0">
              <a:cs typeface="Times New Roman" panose="02020603050405020304" pitchFamily="18" charset="0"/>
            </a:endParaRPr>
          </a:p>
        </p:txBody>
      </p:sp>
      <p:sp>
        <p:nvSpPr>
          <p:cNvPr id="3" name="灯片编号占位符 2">
            <a:extLst>
              <a:ext uri="{FF2B5EF4-FFF2-40B4-BE49-F238E27FC236}">
                <a16:creationId xmlns="" xmlns:a16="http://schemas.microsoft.com/office/drawing/2014/main" id="{2D648318-7287-4622-902E-A2E068251067}"/>
              </a:ext>
            </a:extLst>
          </p:cNvPr>
          <p:cNvSpPr>
            <a:spLocks noGrp="1"/>
          </p:cNvSpPr>
          <p:nvPr>
            <p:ph type="sldNum" sz="quarter" idx="12"/>
          </p:nvPr>
        </p:nvSpPr>
        <p:spPr/>
        <p:txBody>
          <a:bodyPr/>
          <a:lstStyle/>
          <a:p>
            <a:fld id="{828E5A72-74BD-44CF-9424-AC77E661FD79}" type="slidenum">
              <a:rPr lang="zh-CN" altLang="en-US" smtClean="0"/>
              <a:t>6</a:t>
            </a:fld>
            <a:endParaRPr lang="zh-CN" altLang="en-US"/>
          </a:p>
        </p:txBody>
      </p:sp>
    </p:spTree>
    <p:extLst>
      <p:ext uri="{BB962C8B-B14F-4D97-AF65-F5344CB8AC3E}">
        <p14:creationId xmlns:p14="http://schemas.microsoft.com/office/powerpoint/2010/main" val="380006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cs typeface="Times New Roman" panose="02020603050405020304" pitchFamily="18" charset="0"/>
              </a:rPr>
              <a:t>Insight </a:t>
            </a:r>
            <a:endParaRPr lang="zh-CN" altLang="en-US" dirty="0"/>
          </a:p>
        </p:txBody>
      </p:sp>
      <p:sp>
        <p:nvSpPr>
          <p:cNvPr id="3" name="内容占位符 2"/>
          <p:cNvSpPr>
            <a:spLocks noGrp="1"/>
          </p:cNvSpPr>
          <p:nvPr>
            <p:ph idx="1"/>
          </p:nvPr>
        </p:nvSpPr>
        <p:spPr>
          <a:xfrm>
            <a:off x="838200" y="1825625"/>
            <a:ext cx="10515600" cy="4240324"/>
          </a:xfrm>
        </p:spPr>
        <p:txBody>
          <a:bodyPr>
            <a:normAutofit/>
          </a:bodyPr>
          <a:lstStyle/>
          <a:p>
            <a:r>
              <a:rPr lang="en-US" altLang="zh-CN" b="1" dirty="0">
                <a:cs typeface="Times New Roman" panose="02020603050405020304" pitchFamily="18" charset="0"/>
              </a:rPr>
              <a:t>Methylation</a:t>
            </a:r>
            <a:r>
              <a:rPr lang="en-US" altLang="zh-CN" dirty="0">
                <a:cs typeface="Times New Roman" panose="02020603050405020304" pitchFamily="18" charset="0"/>
              </a:rPr>
              <a:t>, </a:t>
            </a:r>
            <a:r>
              <a:rPr lang="en-US" altLang="zh-CN" b="1" dirty="0">
                <a:cs typeface="Times New Roman" panose="02020603050405020304" pitchFamily="18" charset="0"/>
              </a:rPr>
              <a:t>gene expression </a:t>
            </a:r>
            <a:r>
              <a:rPr lang="en-US" altLang="zh-CN" dirty="0">
                <a:cs typeface="Times New Roman" panose="02020603050405020304" pitchFamily="18" charset="0"/>
              </a:rPr>
              <a:t>and </a:t>
            </a:r>
            <a:r>
              <a:rPr lang="en-US" altLang="zh-CN" b="1" dirty="0">
                <a:cs typeface="Times New Roman" panose="02020603050405020304" pitchFamily="18" charset="0"/>
              </a:rPr>
              <a:t>functions</a:t>
            </a:r>
            <a:r>
              <a:rPr lang="en-US" altLang="zh-CN" dirty="0">
                <a:cs typeface="Times New Roman" panose="02020603050405020304" pitchFamily="18" charset="0"/>
              </a:rPr>
              <a:t> have </a:t>
            </a:r>
            <a:r>
              <a:rPr lang="en-US" altLang="zh-CN" u="sng" dirty="0">
                <a:cs typeface="Times New Roman" panose="02020603050405020304" pitchFamily="18" charset="0"/>
              </a:rPr>
              <a:t>correlations</a:t>
            </a:r>
            <a:r>
              <a:rPr lang="en-US" altLang="zh-CN" dirty="0">
                <a:cs typeface="Times New Roman" panose="02020603050405020304" pitchFamily="18" charset="0"/>
              </a:rPr>
              <a:t> and can be </a:t>
            </a:r>
            <a:r>
              <a:rPr lang="en-US" altLang="zh-CN" u="sng" dirty="0" smtClean="0">
                <a:cs typeface="Times New Roman" panose="02020603050405020304" pitchFamily="18" charset="0"/>
              </a:rPr>
              <a:t>explained in some epigenetics</a:t>
            </a:r>
          </a:p>
          <a:p>
            <a:endParaRPr lang="zh-CN" altLang="en-US" u="sng" dirty="0"/>
          </a:p>
        </p:txBody>
      </p:sp>
    </p:spTree>
    <p:extLst>
      <p:ext uri="{BB962C8B-B14F-4D97-AF65-F5344CB8AC3E}">
        <p14:creationId xmlns:p14="http://schemas.microsoft.com/office/powerpoint/2010/main" val="28244133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81037"/>
            <a:ext cx="11036121" cy="1325563"/>
          </a:xfrm>
        </p:spPr>
        <p:txBody>
          <a:bodyPr>
            <a:normAutofit/>
          </a:bodyPr>
          <a:lstStyle/>
          <a:p>
            <a:r>
              <a:rPr lang="en-US" altLang="zh-CN" b="1" dirty="0" err="1">
                <a:cs typeface="Times New Roman" panose="02020603050405020304" pitchFamily="18" charset="0"/>
              </a:rPr>
              <a:t>MeiNN</a:t>
            </a:r>
            <a:r>
              <a:rPr lang="en-US" altLang="zh-CN" b="1" dirty="0">
                <a:cs typeface="Times New Roman" panose="02020603050405020304" pitchFamily="18" charset="0"/>
              </a:rPr>
              <a:t>: Methylation embedding interpretation neural network </a:t>
            </a:r>
            <a:endParaRPr lang="zh-CN" altLang="en-US" dirty="0"/>
          </a:p>
        </p:txBody>
      </p:sp>
      <p:sp>
        <p:nvSpPr>
          <p:cNvPr id="3" name="内容占位符 2"/>
          <p:cNvSpPr>
            <a:spLocks noGrp="1"/>
          </p:cNvSpPr>
          <p:nvPr>
            <p:ph idx="1"/>
          </p:nvPr>
        </p:nvSpPr>
        <p:spPr>
          <a:xfrm>
            <a:off x="838200" y="2202287"/>
            <a:ext cx="10515600" cy="3974675"/>
          </a:xfrm>
        </p:spPr>
        <p:txBody>
          <a:bodyPr>
            <a:normAutofit/>
          </a:bodyPr>
          <a:lstStyle/>
          <a:p>
            <a:r>
              <a:rPr lang="en-US" altLang="zh-CN" dirty="0"/>
              <a:t>Interpretable neural</a:t>
            </a:r>
            <a:r>
              <a:rPr lang="zh-CN" altLang="en-US" dirty="0"/>
              <a:t> </a:t>
            </a:r>
            <a:r>
              <a:rPr lang="en-US" altLang="zh-CN" dirty="0"/>
              <a:t>network based on multitasking learning in </a:t>
            </a:r>
            <a:r>
              <a:rPr lang="en-US" dirty="0" err="1"/>
              <a:t>Methylationomics</a:t>
            </a:r>
            <a:endParaRPr lang="en-US" altLang="zh-CN" dirty="0"/>
          </a:p>
          <a:p>
            <a:r>
              <a:rPr lang="en-US" dirty="0"/>
              <a:t>Explain</a:t>
            </a:r>
            <a:r>
              <a:rPr lang="zh-CN" altLang="en-US" dirty="0"/>
              <a:t> </a:t>
            </a:r>
            <a:r>
              <a:rPr lang="en-US" altLang="zh-CN" dirty="0"/>
              <a:t>m</a:t>
            </a:r>
            <a:r>
              <a:rPr lang="en-US" dirty="0"/>
              <a:t>ethylation factor, gene</a:t>
            </a:r>
            <a:r>
              <a:rPr lang="zh-CN" altLang="en-US" dirty="0"/>
              <a:t> </a:t>
            </a:r>
            <a:r>
              <a:rPr lang="en-US" altLang="zh-CN" dirty="0"/>
              <a:t>and</a:t>
            </a:r>
            <a:r>
              <a:rPr lang="en-US" dirty="0"/>
              <a:t> function association</a:t>
            </a:r>
            <a:endParaRPr lang="zh-CN" altLang="en-US" dirty="0"/>
          </a:p>
        </p:txBody>
      </p:sp>
    </p:spTree>
    <p:extLst>
      <p:ext uri="{BB962C8B-B14F-4D97-AF65-F5344CB8AC3E}">
        <p14:creationId xmlns:p14="http://schemas.microsoft.com/office/powerpoint/2010/main" val="886573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https://miro.medium.com/max/1400/1*bY_ShNK6lBCQ3D9LYIfwJg@2x.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23826"/>
          <a:stretch/>
        </p:blipFill>
        <p:spPr bwMode="auto">
          <a:xfrm>
            <a:off x="833530" y="1459872"/>
            <a:ext cx="6718552" cy="2798185"/>
          </a:xfrm>
          <a:prstGeom prst="rect">
            <a:avLst/>
          </a:prstGeom>
          <a:noFill/>
          <a:extLst>
            <a:ext uri="{909E8E84-426E-40DD-AFC4-6F175D3DCCD1}">
              <a14:hiddenFill xmlns:a14="http://schemas.microsoft.com/office/drawing/2010/main">
                <a:solidFill>
                  <a:srgbClr val="FFFFFF"/>
                </a:solidFill>
              </a14:hiddenFill>
            </a:ext>
          </a:extLst>
        </p:spPr>
      </p:pic>
      <p:sp>
        <p:nvSpPr>
          <p:cNvPr id="6" name="椭圆 5"/>
          <p:cNvSpPr/>
          <p:nvPr/>
        </p:nvSpPr>
        <p:spPr>
          <a:xfrm>
            <a:off x="8003660" y="3684994"/>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椭圆 6"/>
          <p:cNvSpPr/>
          <p:nvPr/>
        </p:nvSpPr>
        <p:spPr>
          <a:xfrm>
            <a:off x="8003660" y="4049237"/>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 name="椭圆 7"/>
          <p:cNvSpPr/>
          <p:nvPr/>
        </p:nvSpPr>
        <p:spPr>
          <a:xfrm>
            <a:off x="8003660" y="4394236"/>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9" name="椭圆 8"/>
          <p:cNvSpPr/>
          <p:nvPr/>
        </p:nvSpPr>
        <p:spPr>
          <a:xfrm>
            <a:off x="8003660" y="4765152"/>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椭圆 9"/>
          <p:cNvSpPr/>
          <p:nvPr/>
        </p:nvSpPr>
        <p:spPr>
          <a:xfrm>
            <a:off x="8000972" y="5140171"/>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 name="椭圆 10"/>
          <p:cNvSpPr/>
          <p:nvPr/>
        </p:nvSpPr>
        <p:spPr>
          <a:xfrm>
            <a:off x="8000972" y="5490079"/>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 name="椭圆 11"/>
          <p:cNvSpPr/>
          <p:nvPr/>
        </p:nvSpPr>
        <p:spPr>
          <a:xfrm>
            <a:off x="8003660" y="5854322"/>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 name="椭圆 12"/>
          <p:cNvSpPr/>
          <p:nvPr/>
        </p:nvSpPr>
        <p:spPr>
          <a:xfrm>
            <a:off x="8000972" y="6210048"/>
            <a:ext cx="284914" cy="284914"/>
          </a:xfrm>
          <a:prstGeom prst="ellipse">
            <a:avLst/>
          </a:prstGeom>
          <a:solidFill>
            <a:srgbClr val="DBD373"/>
          </a:solidFill>
          <a:ln>
            <a:solidFill>
              <a:srgbClr val="DBD373"/>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椭圆 13"/>
          <p:cNvSpPr/>
          <p:nvPr/>
        </p:nvSpPr>
        <p:spPr>
          <a:xfrm>
            <a:off x="9966250" y="4114232"/>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5" name="椭圆 14"/>
          <p:cNvSpPr/>
          <p:nvPr/>
        </p:nvSpPr>
        <p:spPr>
          <a:xfrm>
            <a:off x="9966250" y="4478475"/>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6" name="椭圆 15"/>
          <p:cNvSpPr/>
          <p:nvPr/>
        </p:nvSpPr>
        <p:spPr>
          <a:xfrm>
            <a:off x="9966250" y="4823474"/>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7" name="椭圆 16"/>
          <p:cNvSpPr/>
          <p:nvPr/>
        </p:nvSpPr>
        <p:spPr>
          <a:xfrm>
            <a:off x="9966250" y="5194390"/>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8" name="椭圆 17"/>
          <p:cNvSpPr/>
          <p:nvPr/>
        </p:nvSpPr>
        <p:spPr>
          <a:xfrm>
            <a:off x="9963562" y="5569408"/>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19" name="直接连接符 18"/>
          <p:cNvCxnSpPr>
            <a:stCxn id="6" idx="6"/>
            <a:endCxn id="14" idx="2"/>
          </p:cNvCxnSpPr>
          <p:nvPr/>
        </p:nvCxnSpPr>
        <p:spPr>
          <a:xfrm>
            <a:off x="8288574" y="3827451"/>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6"/>
            <a:endCxn id="15" idx="2"/>
          </p:cNvCxnSpPr>
          <p:nvPr/>
        </p:nvCxnSpPr>
        <p:spPr>
          <a:xfrm>
            <a:off x="8288574" y="3827451"/>
            <a:ext cx="1677676" cy="79348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endCxn id="16" idx="2"/>
          </p:cNvCxnSpPr>
          <p:nvPr/>
        </p:nvCxnSpPr>
        <p:spPr>
          <a:xfrm>
            <a:off x="8285886" y="3843140"/>
            <a:ext cx="1680364" cy="1122791"/>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6" idx="6"/>
            <a:endCxn id="17" idx="2"/>
          </p:cNvCxnSpPr>
          <p:nvPr/>
        </p:nvCxnSpPr>
        <p:spPr>
          <a:xfrm>
            <a:off x="8288574" y="3827451"/>
            <a:ext cx="1677676" cy="15093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6" idx="6"/>
            <a:endCxn id="18" idx="2"/>
          </p:cNvCxnSpPr>
          <p:nvPr/>
        </p:nvCxnSpPr>
        <p:spPr>
          <a:xfrm>
            <a:off x="8288574" y="3827451"/>
            <a:ext cx="1674988" cy="18844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7" idx="6"/>
            <a:endCxn id="14" idx="2"/>
          </p:cNvCxnSpPr>
          <p:nvPr/>
        </p:nvCxnSpPr>
        <p:spPr>
          <a:xfrm>
            <a:off x="8288574" y="4191694"/>
            <a:ext cx="1677676" cy="6499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6"/>
            <a:endCxn id="15" idx="2"/>
          </p:cNvCxnSpPr>
          <p:nvPr/>
        </p:nvCxnSpPr>
        <p:spPr>
          <a:xfrm>
            <a:off x="8288574" y="4191694"/>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7" idx="6"/>
            <a:endCxn id="16" idx="2"/>
          </p:cNvCxnSpPr>
          <p:nvPr/>
        </p:nvCxnSpPr>
        <p:spPr>
          <a:xfrm>
            <a:off x="8288574" y="4191694"/>
            <a:ext cx="1677676" cy="77423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6"/>
            <a:endCxn id="17" idx="2"/>
          </p:cNvCxnSpPr>
          <p:nvPr/>
        </p:nvCxnSpPr>
        <p:spPr>
          <a:xfrm>
            <a:off x="8288574" y="4191694"/>
            <a:ext cx="1677676" cy="1145153"/>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 idx="6"/>
            <a:endCxn id="18" idx="2"/>
          </p:cNvCxnSpPr>
          <p:nvPr/>
        </p:nvCxnSpPr>
        <p:spPr>
          <a:xfrm>
            <a:off x="8288574" y="4191694"/>
            <a:ext cx="1674988" cy="152017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8" idx="6"/>
            <a:endCxn id="14" idx="2"/>
          </p:cNvCxnSpPr>
          <p:nvPr/>
        </p:nvCxnSpPr>
        <p:spPr>
          <a:xfrm flipV="1">
            <a:off x="8288574" y="4256689"/>
            <a:ext cx="1677676" cy="28000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6"/>
            <a:endCxn id="15" idx="2"/>
          </p:cNvCxnSpPr>
          <p:nvPr/>
        </p:nvCxnSpPr>
        <p:spPr>
          <a:xfrm>
            <a:off x="8288574" y="4536693"/>
            <a:ext cx="1677676" cy="842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8" idx="6"/>
            <a:endCxn id="16" idx="2"/>
          </p:cNvCxnSpPr>
          <p:nvPr/>
        </p:nvCxnSpPr>
        <p:spPr>
          <a:xfrm>
            <a:off x="8288574" y="4536693"/>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8" idx="6"/>
            <a:endCxn id="17" idx="2"/>
          </p:cNvCxnSpPr>
          <p:nvPr/>
        </p:nvCxnSpPr>
        <p:spPr>
          <a:xfrm>
            <a:off x="8288574" y="4536693"/>
            <a:ext cx="1677676" cy="80015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8" idx="6"/>
          </p:cNvCxnSpPr>
          <p:nvPr/>
        </p:nvCxnSpPr>
        <p:spPr>
          <a:xfrm>
            <a:off x="8288574" y="4536693"/>
            <a:ext cx="1674988" cy="11930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9" idx="6"/>
            <a:endCxn id="14" idx="2"/>
          </p:cNvCxnSpPr>
          <p:nvPr/>
        </p:nvCxnSpPr>
        <p:spPr>
          <a:xfrm flipV="1">
            <a:off x="8288574" y="4256689"/>
            <a:ext cx="1677676" cy="65092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9" idx="6"/>
            <a:endCxn id="15" idx="2"/>
          </p:cNvCxnSpPr>
          <p:nvPr/>
        </p:nvCxnSpPr>
        <p:spPr>
          <a:xfrm flipV="1">
            <a:off x="8288574" y="4620932"/>
            <a:ext cx="1677676" cy="28667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9" idx="6"/>
            <a:endCxn id="16" idx="2"/>
          </p:cNvCxnSpPr>
          <p:nvPr/>
        </p:nvCxnSpPr>
        <p:spPr>
          <a:xfrm>
            <a:off x="8288574" y="4907609"/>
            <a:ext cx="1677676" cy="5832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9" idx="6"/>
            <a:endCxn id="17" idx="2"/>
          </p:cNvCxnSpPr>
          <p:nvPr/>
        </p:nvCxnSpPr>
        <p:spPr>
          <a:xfrm>
            <a:off x="8288574" y="4907609"/>
            <a:ext cx="1677676" cy="42923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9" idx="6"/>
          </p:cNvCxnSpPr>
          <p:nvPr/>
        </p:nvCxnSpPr>
        <p:spPr>
          <a:xfrm>
            <a:off x="8288574" y="4907609"/>
            <a:ext cx="1674988" cy="81312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10" idx="6"/>
            <a:endCxn id="14" idx="2"/>
          </p:cNvCxnSpPr>
          <p:nvPr/>
        </p:nvCxnSpPr>
        <p:spPr>
          <a:xfrm flipV="1">
            <a:off x="8285886" y="4256689"/>
            <a:ext cx="1680364" cy="102593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10" idx="6"/>
            <a:endCxn id="15" idx="2"/>
          </p:cNvCxnSpPr>
          <p:nvPr/>
        </p:nvCxnSpPr>
        <p:spPr>
          <a:xfrm flipV="1">
            <a:off x="8285886" y="4620932"/>
            <a:ext cx="1680364" cy="66169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10" idx="6"/>
            <a:endCxn id="16" idx="2"/>
          </p:cNvCxnSpPr>
          <p:nvPr/>
        </p:nvCxnSpPr>
        <p:spPr>
          <a:xfrm flipV="1">
            <a:off x="8285886" y="4965931"/>
            <a:ext cx="1680364" cy="316697"/>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10" idx="6"/>
            <a:endCxn id="17" idx="2"/>
          </p:cNvCxnSpPr>
          <p:nvPr/>
        </p:nvCxnSpPr>
        <p:spPr>
          <a:xfrm>
            <a:off x="8285886" y="5282627"/>
            <a:ext cx="1680364" cy="5421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18" idx="2"/>
          </p:cNvCxnSpPr>
          <p:nvPr/>
        </p:nvCxnSpPr>
        <p:spPr>
          <a:xfrm>
            <a:off x="8285886" y="5297585"/>
            <a:ext cx="1677676" cy="41428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1" idx="6"/>
          </p:cNvCxnSpPr>
          <p:nvPr/>
        </p:nvCxnSpPr>
        <p:spPr>
          <a:xfrm flipV="1">
            <a:off x="8285886" y="4269681"/>
            <a:ext cx="1674988" cy="136285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1" idx="6"/>
          </p:cNvCxnSpPr>
          <p:nvPr/>
        </p:nvCxnSpPr>
        <p:spPr>
          <a:xfrm flipV="1">
            <a:off x="8285886" y="4633228"/>
            <a:ext cx="1674988" cy="99930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1" idx="6"/>
            <a:endCxn id="16" idx="2"/>
          </p:cNvCxnSpPr>
          <p:nvPr/>
        </p:nvCxnSpPr>
        <p:spPr>
          <a:xfrm flipV="1">
            <a:off x="8285886" y="4965931"/>
            <a:ext cx="1680364" cy="66660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17" idx="2"/>
          </p:cNvCxnSpPr>
          <p:nvPr/>
        </p:nvCxnSpPr>
        <p:spPr>
          <a:xfrm flipV="1">
            <a:off x="8288574" y="5336847"/>
            <a:ext cx="1677676" cy="29975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1" idx="6"/>
            <a:endCxn id="18" idx="2"/>
          </p:cNvCxnSpPr>
          <p:nvPr/>
        </p:nvCxnSpPr>
        <p:spPr>
          <a:xfrm>
            <a:off x="8285886" y="5632536"/>
            <a:ext cx="1677676" cy="79329"/>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12" idx="6"/>
            <a:endCxn id="14" idx="2"/>
          </p:cNvCxnSpPr>
          <p:nvPr/>
        </p:nvCxnSpPr>
        <p:spPr>
          <a:xfrm flipV="1">
            <a:off x="8288574" y="4256689"/>
            <a:ext cx="1677676" cy="174009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2" idx="6"/>
            <a:endCxn id="15" idx="2"/>
          </p:cNvCxnSpPr>
          <p:nvPr/>
        </p:nvCxnSpPr>
        <p:spPr>
          <a:xfrm flipV="1">
            <a:off x="8288574" y="4620932"/>
            <a:ext cx="1677676" cy="1375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2" idx="6"/>
            <a:endCxn id="16" idx="2"/>
          </p:cNvCxnSpPr>
          <p:nvPr/>
        </p:nvCxnSpPr>
        <p:spPr>
          <a:xfrm flipV="1">
            <a:off x="8288574" y="4965931"/>
            <a:ext cx="1677676" cy="103084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2" idx="6"/>
            <a:endCxn id="17" idx="2"/>
          </p:cNvCxnSpPr>
          <p:nvPr/>
        </p:nvCxnSpPr>
        <p:spPr>
          <a:xfrm flipV="1">
            <a:off x="8288574" y="5336847"/>
            <a:ext cx="1677676" cy="65993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12" idx="6"/>
            <a:endCxn id="18" idx="2"/>
          </p:cNvCxnSpPr>
          <p:nvPr/>
        </p:nvCxnSpPr>
        <p:spPr>
          <a:xfrm flipV="1">
            <a:off x="8288574" y="5711865"/>
            <a:ext cx="1674988" cy="28491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13" idx="6"/>
            <a:endCxn id="18" idx="2"/>
          </p:cNvCxnSpPr>
          <p:nvPr/>
        </p:nvCxnSpPr>
        <p:spPr>
          <a:xfrm flipV="1">
            <a:off x="8285886" y="5711865"/>
            <a:ext cx="1677676" cy="640640"/>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13" idx="6"/>
            <a:endCxn id="17" idx="2"/>
          </p:cNvCxnSpPr>
          <p:nvPr/>
        </p:nvCxnSpPr>
        <p:spPr>
          <a:xfrm flipV="1">
            <a:off x="8285886" y="5336847"/>
            <a:ext cx="1680364" cy="1015658"/>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3" idx="6"/>
            <a:endCxn id="16" idx="2"/>
          </p:cNvCxnSpPr>
          <p:nvPr/>
        </p:nvCxnSpPr>
        <p:spPr>
          <a:xfrm flipV="1">
            <a:off x="8285886" y="4965931"/>
            <a:ext cx="1680364" cy="1386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3" idx="6"/>
            <a:endCxn id="15" idx="2"/>
          </p:cNvCxnSpPr>
          <p:nvPr/>
        </p:nvCxnSpPr>
        <p:spPr>
          <a:xfrm flipV="1">
            <a:off x="8285886" y="4620932"/>
            <a:ext cx="1680364" cy="1731574"/>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13" idx="6"/>
            <a:endCxn id="14" idx="2"/>
          </p:cNvCxnSpPr>
          <p:nvPr/>
        </p:nvCxnSpPr>
        <p:spPr>
          <a:xfrm flipV="1">
            <a:off x="8285886" y="4256689"/>
            <a:ext cx="1680364" cy="2095816"/>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69" name="肘形连接符 68"/>
          <p:cNvCxnSpPr/>
          <p:nvPr/>
        </p:nvCxnSpPr>
        <p:spPr>
          <a:xfrm>
            <a:off x="3866745" y="3657616"/>
            <a:ext cx="3888058" cy="1392450"/>
          </a:xfrm>
          <a:prstGeom prst="bentConnector3">
            <a:avLst>
              <a:gd name="adj1" fmla="val 469"/>
            </a:avLst>
          </a:prstGeom>
          <a:ln w="63500">
            <a:solidFill>
              <a:srgbClr val="DBD373"/>
            </a:solidFill>
            <a:tailEnd type="triangle"/>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0304457" y="1533861"/>
            <a:ext cx="1989129" cy="4078039"/>
          </a:xfrm>
          <a:prstGeom prst="rect">
            <a:avLst/>
          </a:prstGeom>
          <a:noFill/>
        </p:spPr>
        <p:txBody>
          <a:bodyPr wrap="square" rtlCol="0">
            <a:spAutoFit/>
          </a:bodyPr>
          <a:lstStyle/>
          <a:p>
            <a:r>
              <a:rPr lang="en-US" altLang="zh-CN" sz="2800" dirty="0">
                <a:solidFill>
                  <a:schemeClr val="accent2"/>
                </a:solidFill>
                <a:latin typeface="+mj-lt"/>
                <a:cs typeface="Times New Roman" panose="02020603050405020304" pitchFamily="18" charset="0"/>
              </a:rPr>
              <a:t>Output </a:t>
            </a:r>
          </a:p>
          <a:p>
            <a:r>
              <a:rPr lang="en-US" altLang="zh-CN" sz="2800" dirty="0">
                <a:solidFill>
                  <a:schemeClr val="accent2"/>
                </a:solidFill>
                <a:latin typeface="+mj-lt"/>
                <a:cs typeface="Times New Roman" panose="02020603050405020304" pitchFamily="18" charset="0"/>
              </a:rPr>
              <a:t>(whether has disease, </a:t>
            </a:r>
            <a:r>
              <a:rPr lang="en-US" altLang="zh-CN" sz="3500" b="1" dirty="0">
                <a:solidFill>
                  <a:schemeClr val="accent2"/>
                </a:solidFill>
                <a:latin typeface="+mj-lt"/>
                <a:cs typeface="Times New Roman" panose="02020603050405020304" pitchFamily="18" charset="0"/>
              </a:rPr>
              <a:t>more diseases from different datasets</a:t>
            </a:r>
            <a:r>
              <a:rPr lang="en-US" altLang="zh-CN" sz="2800" dirty="0">
                <a:solidFill>
                  <a:schemeClr val="accent2"/>
                </a:solidFill>
                <a:latin typeface="+mj-lt"/>
                <a:cs typeface="Times New Roman" panose="02020603050405020304" pitchFamily="18" charset="0"/>
              </a:rPr>
              <a:t>)</a:t>
            </a:r>
            <a:endParaRPr lang="zh-CN" altLang="en-US" sz="2800" dirty="0">
              <a:solidFill>
                <a:schemeClr val="accent2"/>
              </a:solidFill>
              <a:latin typeface="+mj-lt"/>
              <a:cs typeface="Times New Roman" panose="02020603050405020304" pitchFamily="18" charset="0"/>
            </a:endParaRPr>
          </a:p>
        </p:txBody>
      </p:sp>
      <p:sp>
        <p:nvSpPr>
          <p:cNvPr id="74" name="矩形 73"/>
          <p:cNvSpPr/>
          <p:nvPr/>
        </p:nvSpPr>
        <p:spPr>
          <a:xfrm>
            <a:off x="4693521" y="2070544"/>
            <a:ext cx="317780" cy="1312250"/>
          </a:xfrm>
          <a:prstGeom prst="rect">
            <a:avLst/>
          </a:prstGeom>
          <a:solidFill>
            <a:schemeClr val="accent4">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5290924" y="1798979"/>
            <a:ext cx="332509" cy="1941028"/>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p:cNvSpPr/>
          <p:nvPr/>
        </p:nvSpPr>
        <p:spPr>
          <a:xfrm>
            <a:off x="5917206" y="1105097"/>
            <a:ext cx="1949114" cy="646331"/>
          </a:xfrm>
          <a:prstGeom prst="rect">
            <a:avLst/>
          </a:prstGeom>
          <a:ln>
            <a:solidFill>
              <a:srgbClr val="FFC000"/>
            </a:solidFill>
          </a:ln>
        </p:spPr>
        <p:txBody>
          <a:bodyPr wrap="square">
            <a:spAutoFit/>
          </a:bodyPr>
          <a:lstStyle/>
          <a:p>
            <a:r>
              <a:rPr lang="en-US" altLang="zh-CN" b="1" dirty="0">
                <a:solidFill>
                  <a:srgbClr val="FFC000"/>
                </a:solidFill>
              </a:rPr>
              <a:t>Add regularization on decoder</a:t>
            </a:r>
          </a:p>
        </p:txBody>
      </p:sp>
      <p:sp>
        <p:nvSpPr>
          <p:cNvPr id="79" name="文本框 78"/>
          <p:cNvSpPr txBox="1"/>
          <p:nvPr/>
        </p:nvSpPr>
        <p:spPr>
          <a:xfrm>
            <a:off x="3251866" y="3180560"/>
            <a:ext cx="1686680" cy="477054"/>
          </a:xfrm>
          <a:prstGeom prst="rect">
            <a:avLst/>
          </a:prstGeom>
          <a:noFill/>
        </p:spPr>
        <p:txBody>
          <a:bodyPr wrap="none" rtlCol="0">
            <a:spAutoFit/>
          </a:bodyPr>
          <a:lstStyle/>
          <a:p>
            <a:r>
              <a:rPr lang="en-US" altLang="zh-CN" sz="2500" b="1" dirty="0">
                <a:solidFill>
                  <a:srgbClr val="DBD373"/>
                </a:solidFill>
              </a:rPr>
              <a:t>embedding</a:t>
            </a:r>
            <a:endParaRPr lang="zh-CN" altLang="en-US" sz="2500" b="1" dirty="0">
              <a:solidFill>
                <a:srgbClr val="DBD373"/>
              </a:solidFill>
            </a:endParaRPr>
          </a:p>
        </p:txBody>
      </p:sp>
      <p:sp>
        <p:nvSpPr>
          <p:cNvPr id="84" name="文本框 83"/>
          <p:cNvSpPr txBox="1"/>
          <p:nvPr/>
        </p:nvSpPr>
        <p:spPr>
          <a:xfrm>
            <a:off x="6261872" y="5234811"/>
            <a:ext cx="1686680" cy="477054"/>
          </a:xfrm>
          <a:prstGeom prst="rect">
            <a:avLst/>
          </a:prstGeom>
          <a:noFill/>
        </p:spPr>
        <p:txBody>
          <a:bodyPr wrap="none" rtlCol="0">
            <a:spAutoFit/>
          </a:bodyPr>
          <a:lstStyle/>
          <a:p>
            <a:r>
              <a:rPr lang="en-US" altLang="zh-CN" sz="2500" b="1" dirty="0">
                <a:solidFill>
                  <a:srgbClr val="DBD373"/>
                </a:solidFill>
              </a:rPr>
              <a:t>embedding</a:t>
            </a:r>
            <a:endParaRPr lang="zh-CN" altLang="en-US" sz="2500" b="1" dirty="0">
              <a:solidFill>
                <a:srgbClr val="DBD373"/>
              </a:solidFill>
            </a:endParaRPr>
          </a:p>
        </p:txBody>
      </p:sp>
      <p:sp>
        <p:nvSpPr>
          <p:cNvPr id="88" name="手杖形箭头 87"/>
          <p:cNvSpPr/>
          <p:nvPr/>
        </p:nvSpPr>
        <p:spPr>
          <a:xfrm rot="5400000">
            <a:off x="3579974" y="-208828"/>
            <a:ext cx="800901" cy="3484352"/>
          </a:xfrm>
          <a:prstGeom prst="uturnArrow">
            <a:avLst>
              <a:gd name="adj1" fmla="val 25000"/>
              <a:gd name="adj2" fmla="val 25000"/>
              <a:gd name="adj3" fmla="val 25000"/>
              <a:gd name="adj4" fmla="val 43750"/>
              <a:gd name="adj5" fmla="val 95061"/>
            </a:avLst>
          </a:prstGeom>
          <a:solidFill>
            <a:schemeClr val="accent1">
              <a:lumMod val="40000"/>
              <a:lumOff val="60000"/>
              <a:alpha val="20000"/>
            </a:schemeClr>
          </a:solid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手杖形箭头 89"/>
          <p:cNvSpPr/>
          <p:nvPr/>
        </p:nvSpPr>
        <p:spPr>
          <a:xfrm rot="5400000">
            <a:off x="8828166" y="5172415"/>
            <a:ext cx="759058" cy="2905785"/>
          </a:xfrm>
          <a:prstGeom prst="uturnArrow">
            <a:avLst>
              <a:gd name="adj1" fmla="val 25000"/>
              <a:gd name="adj2" fmla="val 25000"/>
              <a:gd name="adj3" fmla="val 25000"/>
              <a:gd name="adj4" fmla="val 43750"/>
              <a:gd name="adj5" fmla="val 95061"/>
            </a:avLst>
          </a:prstGeom>
          <a:solidFill>
            <a:schemeClr val="accent1">
              <a:lumMod val="40000"/>
              <a:lumOff val="60000"/>
              <a:alpha val="20000"/>
            </a:schemeClr>
          </a:solidFill>
          <a:ln>
            <a:solidFill>
              <a:schemeClr val="accent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66" name="Picture 4" descr="https://miro.medium.com/max/1400/1*bY_ShNK6lBCQ3D9LYIfwJg@2x.png"/>
          <p:cNvPicPr>
            <a:picLocks noChangeAspect="1" noChangeArrowheads="1"/>
          </p:cNvPicPr>
          <p:nvPr/>
        </p:nvPicPr>
        <p:blipFill rotWithShape="1">
          <a:blip r:embed="rId2">
            <a:extLst>
              <a:ext uri="{28A0092B-C50C-407E-A947-70E740481C1C}">
                <a14:useLocalDpi xmlns:a14="http://schemas.microsoft.com/office/drawing/2010/main" val="0"/>
              </a:ext>
            </a:extLst>
          </a:blip>
          <a:srcRect l="11926" t="5894" r="79825" b="23826"/>
          <a:stretch/>
        </p:blipFill>
        <p:spPr bwMode="auto">
          <a:xfrm>
            <a:off x="651798" y="1647091"/>
            <a:ext cx="554182" cy="2581657"/>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4" descr="https://miro.medium.com/max/1400/1*bY_ShNK6lBCQ3D9LYIfwJg@2x.png"/>
          <p:cNvPicPr>
            <a:picLocks noChangeAspect="1" noChangeArrowheads="1"/>
          </p:cNvPicPr>
          <p:nvPr/>
        </p:nvPicPr>
        <p:blipFill rotWithShape="1">
          <a:blip r:embed="rId2">
            <a:extLst>
              <a:ext uri="{28A0092B-C50C-407E-A947-70E740481C1C}">
                <a14:useLocalDpi xmlns:a14="http://schemas.microsoft.com/office/drawing/2010/main" val="0"/>
              </a:ext>
            </a:extLst>
          </a:blip>
          <a:srcRect l="11926" t="5894" r="79825" b="23826"/>
          <a:stretch/>
        </p:blipFill>
        <p:spPr bwMode="auto">
          <a:xfrm>
            <a:off x="1303915" y="1655951"/>
            <a:ext cx="554182" cy="2581657"/>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4" descr="https://miro.medium.com/max/1400/1*bY_ShNK6lBCQ3D9LYIfwJg@2x.png"/>
          <p:cNvPicPr>
            <a:picLocks noChangeAspect="1" noChangeArrowheads="1"/>
          </p:cNvPicPr>
          <p:nvPr/>
        </p:nvPicPr>
        <p:blipFill rotWithShape="1">
          <a:blip r:embed="rId2">
            <a:extLst>
              <a:ext uri="{28A0092B-C50C-407E-A947-70E740481C1C}">
                <a14:useLocalDpi xmlns:a14="http://schemas.microsoft.com/office/drawing/2010/main" val="0"/>
              </a:ext>
            </a:extLst>
          </a:blip>
          <a:srcRect l="11926" t="5894" r="79825" b="23826"/>
          <a:stretch/>
        </p:blipFill>
        <p:spPr bwMode="auto">
          <a:xfrm>
            <a:off x="997508" y="1654000"/>
            <a:ext cx="554182" cy="258165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3651" y="4429785"/>
            <a:ext cx="4656508" cy="1138773"/>
          </a:xfrm>
          <a:prstGeom prst="rect">
            <a:avLst/>
          </a:prstGeom>
          <a:noFill/>
        </p:spPr>
        <p:txBody>
          <a:bodyPr wrap="square" rtlCol="0">
            <a:spAutoFit/>
          </a:bodyPr>
          <a:lstStyle/>
          <a:p>
            <a:r>
              <a:rPr lang="en-US" altLang="zh-CN" sz="3000" dirty="0">
                <a:solidFill>
                  <a:schemeClr val="accent1"/>
                </a:solidFill>
              </a:rPr>
              <a:t>Residuals methylation </a:t>
            </a:r>
          </a:p>
          <a:p>
            <a:r>
              <a:rPr lang="en-US" altLang="zh-CN" sz="3000" dirty="0">
                <a:solidFill>
                  <a:schemeClr val="accent1"/>
                </a:solidFill>
              </a:rPr>
              <a:t>From </a:t>
            </a:r>
            <a:r>
              <a:rPr lang="en-US" altLang="zh-CN" sz="3800" b="1" dirty="0">
                <a:solidFill>
                  <a:schemeClr val="accent1"/>
                </a:solidFill>
              </a:rPr>
              <a:t>different datasets</a:t>
            </a:r>
            <a:endParaRPr lang="zh-CN" altLang="en-US" sz="3800" b="1" dirty="0">
              <a:solidFill>
                <a:schemeClr val="accent1"/>
              </a:solidFill>
            </a:endParaRPr>
          </a:p>
        </p:txBody>
      </p:sp>
      <p:pic>
        <p:nvPicPr>
          <p:cNvPr id="111" name="Picture 4" descr="https://miro.medium.com/max/1400/1*bY_ShNK6lBCQ3D9LYIfwJg@2x.png"/>
          <p:cNvPicPr>
            <a:picLocks noChangeAspect="1" noChangeArrowheads="1"/>
          </p:cNvPicPr>
          <p:nvPr/>
        </p:nvPicPr>
        <p:blipFill rotWithShape="1">
          <a:blip r:embed="rId2">
            <a:extLst>
              <a:ext uri="{28A0092B-C50C-407E-A947-70E740481C1C}">
                <a14:useLocalDpi xmlns:a14="http://schemas.microsoft.com/office/drawing/2010/main" val="0"/>
              </a:ext>
            </a:extLst>
          </a:blip>
          <a:srcRect l="76073" t="4739" r="16498" b="35619"/>
          <a:stretch/>
        </p:blipFill>
        <p:spPr bwMode="auto">
          <a:xfrm>
            <a:off x="6261872" y="1619120"/>
            <a:ext cx="499146" cy="21908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4" descr="https://miro.medium.com/max/1400/1*bY_ShNK6lBCQ3D9LYIfwJg@2x.png"/>
          <p:cNvPicPr>
            <a:picLocks noChangeAspect="1" noChangeArrowheads="1"/>
          </p:cNvPicPr>
          <p:nvPr/>
        </p:nvPicPr>
        <p:blipFill rotWithShape="1">
          <a:blip r:embed="rId2">
            <a:extLst>
              <a:ext uri="{28A0092B-C50C-407E-A947-70E740481C1C}">
                <a14:useLocalDpi xmlns:a14="http://schemas.microsoft.com/office/drawing/2010/main" val="0"/>
              </a:ext>
            </a:extLst>
          </a:blip>
          <a:srcRect l="76073" t="4739" r="15280" b="34431"/>
          <a:stretch/>
        </p:blipFill>
        <p:spPr bwMode="auto">
          <a:xfrm>
            <a:off x="6951472" y="1656630"/>
            <a:ext cx="580976" cy="2234524"/>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4" descr="https://miro.medium.com/max/1400/1*bY_ShNK6lBCQ3D9LYIfwJg@2x.png"/>
          <p:cNvPicPr>
            <a:picLocks noChangeAspect="1" noChangeArrowheads="1"/>
          </p:cNvPicPr>
          <p:nvPr/>
        </p:nvPicPr>
        <p:blipFill rotWithShape="1">
          <a:blip r:embed="rId2">
            <a:extLst>
              <a:ext uri="{28A0092B-C50C-407E-A947-70E740481C1C}">
                <a14:useLocalDpi xmlns:a14="http://schemas.microsoft.com/office/drawing/2010/main" val="0"/>
              </a:ext>
            </a:extLst>
          </a:blip>
          <a:srcRect l="76242" t="4443" r="15280" b="35576"/>
          <a:stretch/>
        </p:blipFill>
        <p:spPr bwMode="auto">
          <a:xfrm>
            <a:off x="6621750" y="1624095"/>
            <a:ext cx="569674" cy="2203356"/>
          </a:xfrm>
          <a:prstGeom prst="rect">
            <a:avLst/>
          </a:prstGeom>
          <a:noFill/>
          <a:extLst>
            <a:ext uri="{909E8E84-426E-40DD-AFC4-6F175D3DCCD1}">
              <a14:hiddenFill xmlns:a14="http://schemas.microsoft.com/office/drawing/2010/main">
                <a:solidFill>
                  <a:srgbClr val="FFFFFF"/>
                </a:solidFill>
              </a14:hiddenFill>
            </a:ext>
          </a:extLst>
        </p:spPr>
      </p:pic>
      <p:sp>
        <p:nvSpPr>
          <p:cNvPr id="114" name="标题 1"/>
          <p:cNvSpPr txBox="1">
            <a:spLocks/>
          </p:cNvSpPr>
          <p:nvPr/>
        </p:nvSpPr>
        <p:spPr>
          <a:xfrm>
            <a:off x="0" y="-1195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000" dirty="0">
                <a:cs typeface="Times New Roman" panose="02020603050405020304" pitchFamily="18" charset="0"/>
              </a:rPr>
              <a:t>The overall structure of </a:t>
            </a:r>
            <a:r>
              <a:rPr lang="en-US" altLang="zh-CN" sz="4000" dirty="0" err="1">
                <a:cs typeface="Times New Roman" panose="02020603050405020304" pitchFamily="18" charset="0"/>
              </a:rPr>
              <a:t>MeiNN</a:t>
            </a:r>
            <a:r>
              <a:rPr lang="en-US" altLang="zh-CN" sz="4000" dirty="0">
                <a:cs typeface="Times New Roman" panose="02020603050405020304" pitchFamily="18" charset="0"/>
              </a:rPr>
              <a:t/>
            </a:r>
            <a:br>
              <a:rPr lang="en-US" altLang="zh-CN" sz="4000" dirty="0">
                <a:cs typeface="Times New Roman" panose="02020603050405020304" pitchFamily="18" charset="0"/>
              </a:rPr>
            </a:br>
            <a:r>
              <a:rPr lang="en-US" altLang="zh-CN" sz="4000" dirty="0">
                <a:cs typeface="Times New Roman" panose="02020603050405020304" pitchFamily="18" charset="0"/>
              </a:rPr>
              <a:t> (multiple dataset, multi-task learning)</a:t>
            </a:r>
            <a:endParaRPr lang="zh-CN" altLang="en-US" sz="4000" dirty="0"/>
          </a:p>
        </p:txBody>
      </p:sp>
      <p:sp>
        <p:nvSpPr>
          <p:cNvPr id="115" name="椭圆 114"/>
          <p:cNvSpPr/>
          <p:nvPr/>
        </p:nvSpPr>
        <p:spPr>
          <a:xfrm>
            <a:off x="9967843" y="2272651"/>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16" name="椭圆 115"/>
          <p:cNvSpPr/>
          <p:nvPr/>
        </p:nvSpPr>
        <p:spPr>
          <a:xfrm>
            <a:off x="9967843" y="2636894"/>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17" name="椭圆 116"/>
          <p:cNvSpPr/>
          <p:nvPr/>
        </p:nvSpPr>
        <p:spPr>
          <a:xfrm>
            <a:off x="9967843" y="2981893"/>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18" name="椭圆 117"/>
          <p:cNvSpPr/>
          <p:nvPr/>
        </p:nvSpPr>
        <p:spPr>
          <a:xfrm>
            <a:off x="9967843" y="3352809"/>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19" name="椭圆 118"/>
          <p:cNvSpPr/>
          <p:nvPr/>
        </p:nvSpPr>
        <p:spPr>
          <a:xfrm>
            <a:off x="9965155" y="3727827"/>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0" name="椭圆 119"/>
          <p:cNvSpPr/>
          <p:nvPr/>
        </p:nvSpPr>
        <p:spPr>
          <a:xfrm>
            <a:off x="9967843" y="459092"/>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1" name="椭圆 120"/>
          <p:cNvSpPr/>
          <p:nvPr/>
        </p:nvSpPr>
        <p:spPr>
          <a:xfrm>
            <a:off x="9967843" y="823335"/>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2" name="椭圆 121"/>
          <p:cNvSpPr/>
          <p:nvPr/>
        </p:nvSpPr>
        <p:spPr>
          <a:xfrm>
            <a:off x="9967843" y="1168334"/>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3" name="椭圆 122"/>
          <p:cNvSpPr/>
          <p:nvPr/>
        </p:nvSpPr>
        <p:spPr>
          <a:xfrm>
            <a:off x="9967843" y="1539250"/>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4" name="椭圆 123"/>
          <p:cNvSpPr/>
          <p:nvPr/>
        </p:nvSpPr>
        <p:spPr>
          <a:xfrm>
            <a:off x="9965155" y="1914268"/>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5" name="椭圆 124"/>
          <p:cNvSpPr/>
          <p:nvPr/>
        </p:nvSpPr>
        <p:spPr>
          <a:xfrm>
            <a:off x="9967843" y="5970087"/>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6" name="椭圆 125"/>
          <p:cNvSpPr/>
          <p:nvPr/>
        </p:nvSpPr>
        <p:spPr>
          <a:xfrm>
            <a:off x="9967843" y="6334330"/>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7" name="椭圆 126"/>
          <p:cNvSpPr/>
          <p:nvPr/>
        </p:nvSpPr>
        <p:spPr>
          <a:xfrm>
            <a:off x="9967843" y="6679329"/>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8" name="椭圆 127"/>
          <p:cNvSpPr/>
          <p:nvPr/>
        </p:nvSpPr>
        <p:spPr>
          <a:xfrm>
            <a:off x="9967843" y="7050245"/>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29" name="椭圆 128"/>
          <p:cNvSpPr/>
          <p:nvPr/>
        </p:nvSpPr>
        <p:spPr>
          <a:xfrm>
            <a:off x="9965155" y="7425263"/>
            <a:ext cx="284914" cy="284914"/>
          </a:xfrm>
          <a:prstGeom prst="ellipse">
            <a:avLst/>
          </a:prstGeom>
          <a:solidFill>
            <a:schemeClr val="accent2">
              <a:lumMod val="60000"/>
              <a:lumOff val="40000"/>
            </a:schemeClr>
          </a:solidFill>
          <a:ln>
            <a:solidFill>
              <a:schemeClr val="accent2"/>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cxnSp>
        <p:nvCxnSpPr>
          <p:cNvPr id="130" name="直接连接符 129"/>
          <p:cNvCxnSpPr>
            <a:stCxn id="6" idx="6"/>
            <a:endCxn id="120" idx="2"/>
          </p:cNvCxnSpPr>
          <p:nvPr/>
        </p:nvCxnSpPr>
        <p:spPr>
          <a:xfrm flipV="1">
            <a:off x="8288574" y="601549"/>
            <a:ext cx="1679269" cy="3225902"/>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3" idx="5"/>
            <a:endCxn id="129" idx="3"/>
          </p:cNvCxnSpPr>
          <p:nvPr/>
        </p:nvCxnSpPr>
        <p:spPr>
          <a:xfrm>
            <a:off x="8244161" y="6453237"/>
            <a:ext cx="1762719" cy="1215215"/>
          </a:xfrm>
          <a:prstGeom prst="line">
            <a:avLst/>
          </a:prstGeom>
          <a:ln>
            <a:solidFill>
              <a:srgbClr val="DBD37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9074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2610</TotalTime>
  <Words>2350</Words>
  <Application>Microsoft Office PowerPoint</Application>
  <PresentationFormat>宽屏</PresentationFormat>
  <Paragraphs>429</Paragraphs>
  <Slides>44</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Calibri (Body)</vt:lpstr>
      <vt:lpstr>宋体</vt:lpstr>
      <vt:lpstr>Arial</vt:lpstr>
      <vt:lpstr>Calibri</vt:lpstr>
      <vt:lpstr>Calibri Light</vt:lpstr>
      <vt:lpstr>Times New Roman</vt:lpstr>
      <vt:lpstr>Office 主题</vt:lpstr>
      <vt:lpstr>MeiNN: Methylation embedding interpretation neural network</vt:lpstr>
      <vt:lpstr>MeiNN</vt:lpstr>
      <vt:lpstr>Introduction</vt:lpstr>
      <vt:lpstr>Introduction</vt:lpstr>
      <vt:lpstr>Problem </vt:lpstr>
      <vt:lpstr>ReGear: Jinpu’s previous work</vt:lpstr>
      <vt:lpstr>Insight </vt:lpstr>
      <vt:lpstr>MeiNN: Methylation embedding interpretation neural network </vt:lpstr>
      <vt:lpstr>PowerPoint 演示文稿</vt:lpstr>
      <vt:lpstr>Result</vt:lpstr>
      <vt:lpstr>Overview of MeiNN </vt:lpstr>
      <vt:lpstr>The overall structure of MeiNN (single dataset)</vt:lpstr>
      <vt:lpstr>The overall structure of MeiNN (single dataset)</vt:lpstr>
      <vt:lpstr>The overall structure of MeiNN (single dataset)</vt:lpstr>
      <vt:lpstr>The overall structure of MeiNN (single dataset)</vt:lpstr>
      <vt:lpstr>The overall structure of MeiNN (single dataset)</vt:lpstr>
      <vt:lpstr>The overall structure of MeiNN (single dataset)</vt:lpstr>
      <vt:lpstr>The overall structure of MeiNN (single dataset)</vt:lpstr>
      <vt:lpstr>PowerPoint 演示文稿</vt:lpstr>
      <vt:lpstr> </vt:lpstr>
      <vt:lpstr>Study on decreasing of loss </vt:lpstr>
      <vt:lpstr>Attempt on Training Autoencoder and NN together, (not workable yet)</vt:lpstr>
      <vt:lpstr>Predict results without regularization  (label No.0~26 should be 1  ,  No.27~40  be 0)</vt:lpstr>
      <vt:lpstr>Predict results with regularization  (label No.0~26 should be 1  ,  No.27~40  be 0)</vt:lpstr>
      <vt:lpstr>How will decreasing latent dimension affect accuracy?</vt:lpstr>
      <vt:lpstr>How will decreasing latent dimension affect accuracy?</vt:lpstr>
      <vt:lpstr>MeiNN is able to detect common embedding features among multiple diseases</vt:lpstr>
      <vt:lpstr>PowerPoint 演示文稿</vt:lpstr>
      <vt:lpstr>PowerPoint 演示文稿</vt:lpstr>
      <vt:lpstr>Future design questions</vt:lpstr>
      <vt:lpstr>How to design the regularization</vt:lpstr>
      <vt:lpstr>How to design number of pathway</vt:lpstr>
      <vt:lpstr>How to design the total loss</vt:lpstr>
      <vt:lpstr>How to design the total loss </vt:lpstr>
      <vt:lpstr>How to design the total loss</vt:lpstr>
      <vt:lpstr>How to design the combined training workflow(train 2 networks together) </vt:lpstr>
      <vt:lpstr>Interpretable Pathway-Gene-Site Feature Relational Neural Network for MeiNN</vt:lpstr>
      <vt:lpstr>resVAE</vt:lpstr>
      <vt:lpstr>resVAE paper architecture</vt:lpstr>
      <vt:lpstr>resVAE code</vt:lpstr>
      <vt:lpstr> MeiNN discovered new pathways and genetic correspondences </vt:lpstr>
      <vt:lpstr>Comments of Future Plan (From Prof Xin)： </vt:lpstr>
      <vt:lpstr>Example of explanation of the method (from resVAE paper)</vt:lpstr>
      <vt:lpstr>Future Plan: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ASUS</dc:creator>
  <cp:lastModifiedBy>ASUS</cp:lastModifiedBy>
  <cp:revision>439</cp:revision>
  <dcterms:created xsi:type="dcterms:W3CDTF">2022-02-18T08:56:19Z</dcterms:created>
  <dcterms:modified xsi:type="dcterms:W3CDTF">2022-03-18T09:58:03Z</dcterms:modified>
</cp:coreProperties>
</file>