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3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6"/>
    <a:srgbClr val="B3B3B3"/>
    <a:srgbClr val="C7ACDB"/>
    <a:srgbClr val="FF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3708"/>
  </p:normalViewPr>
  <p:slideViewPr>
    <p:cSldViewPr snapToGrid="0" showGuides="1">
      <p:cViewPr>
        <p:scale>
          <a:sx n="134" d="100"/>
          <a:sy n="134" d="100"/>
        </p:scale>
        <p:origin x="2480" y="360"/>
      </p:cViewPr>
      <p:guideLst>
        <p:guide orient="horz" pos="216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1C0ED-D60B-E940-AEAE-F8B90FC69403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0361-6903-F04B-A7A4-97C87F5C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B97-6DC4-B54E-841D-F36C7B85E1B8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20.e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5357-59B0-E496-90F9-F25ADB660548}"/>
              </a:ext>
            </a:extLst>
          </p:cNvPr>
          <p:cNvCxnSpPr>
            <a:cxnSpLocks/>
          </p:cNvCxnSpPr>
          <p:nvPr/>
        </p:nvCxnSpPr>
        <p:spPr>
          <a:xfrm>
            <a:off x="1831510" y="1445666"/>
            <a:ext cx="1210491" cy="88827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BA57B1-E984-BD75-EB35-082FAF033F26}"/>
              </a:ext>
            </a:extLst>
          </p:cNvPr>
          <p:cNvSpPr/>
          <p:nvPr/>
        </p:nvSpPr>
        <p:spPr>
          <a:xfrm>
            <a:off x="2932356" y="2233134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A9B5A-8444-028E-BD7B-6E0451FDE489}"/>
              </a:ext>
            </a:extLst>
          </p:cNvPr>
          <p:cNvCxnSpPr>
            <a:cxnSpLocks/>
          </p:cNvCxnSpPr>
          <p:nvPr/>
        </p:nvCxnSpPr>
        <p:spPr>
          <a:xfrm>
            <a:off x="1554480" y="5186304"/>
            <a:ext cx="1594953" cy="5340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ACBA0A-B859-5C89-26AF-E0FC80028639}"/>
              </a:ext>
            </a:extLst>
          </p:cNvPr>
          <p:cNvSpPr/>
          <p:nvPr/>
        </p:nvSpPr>
        <p:spPr>
          <a:xfrm>
            <a:off x="3048103" y="513837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896B2-A2F2-9C07-E192-B282A21C4A16}"/>
              </a:ext>
            </a:extLst>
          </p:cNvPr>
          <p:cNvCxnSpPr>
            <a:cxnSpLocks/>
          </p:cNvCxnSpPr>
          <p:nvPr/>
        </p:nvCxnSpPr>
        <p:spPr>
          <a:xfrm>
            <a:off x="3793919" y="3616400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19AD83-9F3A-2FD2-BE02-A049D77B5E00}"/>
              </a:ext>
            </a:extLst>
          </p:cNvPr>
          <p:cNvSpPr/>
          <p:nvPr/>
        </p:nvSpPr>
        <p:spPr>
          <a:xfrm>
            <a:off x="3689052" y="3521835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/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/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/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Cart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AA84D-CC43-DEF7-B1B5-5E993DFB63A3}"/>
              </a:ext>
            </a:extLst>
          </p:cNvPr>
          <p:cNvCxnSpPr>
            <a:cxnSpLocks/>
          </p:cNvCxnSpPr>
          <p:nvPr/>
        </p:nvCxnSpPr>
        <p:spPr>
          <a:xfrm>
            <a:off x="1556359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CB05B7-123E-2C31-E0C5-7F02956C85A1}"/>
              </a:ext>
            </a:extLst>
          </p:cNvPr>
          <p:cNvCxnSpPr>
            <a:cxnSpLocks/>
          </p:cNvCxnSpPr>
          <p:nvPr/>
        </p:nvCxnSpPr>
        <p:spPr>
          <a:xfrm>
            <a:off x="3685784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F90BF-9687-A06D-A12E-DF32528BCBC5}"/>
              </a:ext>
            </a:extLst>
          </p:cNvPr>
          <p:cNvCxnSpPr>
            <a:cxnSpLocks/>
          </p:cNvCxnSpPr>
          <p:nvPr/>
        </p:nvCxnSpPr>
        <p:spPr>
          <a:xfrm>
            <a:off x="2030943" y="2498834"/>
            <a:ext cx="1052187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E2A94A-A777-6CA2-78A1-29C320D72A28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42B4C-BB34-94BD-5521-089E30460A2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62E9C-41BE-6E36-9A0B-95B4B7B16668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211E96-770A-B4EB-126C-63C4345160E2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772F4E-777D-E6F2-9B11-6659B1929A66}"/>
              </a:ext>
            </a:extLst>
          </p:cNvPr>
          <p:cNvSpPr/>
          <p:nvPr/>
        </p:nvSpPr>
        <p:spPr>
          <a:xfrm>
            <a:off x="3356145" y="254900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1EFA698-8255-3568-A760-A94FF7093F29}"/>
              </a:ext>
            </a:extLst>
          </p:cNvPr>
          <p:cNvSpPr/>
          <p:nvPr/>
        </p:nvSpPr>
        <p:spPr>
          <a:xfrm>
            <a:off x="3618186" y="1773963"/>
            <a:ext cx="1387366" cy="724871"/>
          </a:xfrm>
          <a:custGeom>
            <a:avLst/>
            <a:gdLst>
              <a:gd name="connsiteX0" fmla="*/ 0 w 1387366"/>
              <a:gd name="connsiteY0" fmla="*/ 724871 h 724871"/>
              <a:gd name="connsiteX1" fmla="*/ 606973 w 1387366"/>
              <a:gd name="connsiteY1" fmla="*/ 86368 h 724871"/>
              <a:gd name="connsiteX2" fmla="*/ 1387366 w 1387366"/>
              <a:gd name="connsiteY2" fmla="*/ 23306 h 72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724871">
                <a:moveTo>
                  <a:pt x="0" y="724871"/>
                </a:moveTo>
                <a:cubicBezTo>
                  <a:pt x="187872" y="464083"/>
                  <a:pt x="375745" y="203295"/>
                  <a:pt x="606973" y="86368"/>
                </a:cubicBezTo>
                <a:cubicBezTo>
                  <a:pt x="838201" y="-30559"/>
                  <a:pt x="1112783" y="-3627"/>
                  <a:pt x="1387366" y="23306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EDC5C2-8223-2E42-51BF-AC25D6A771AB}"/>
              </a:ext>
            </a:extLst>
          </p:cNvPr>
          <p:cNvSpPr/>
          <p:nvPr/>
        </p:nvSpPr>
        <p:spPr>
          <a:xfrm>
            <a:off x="3022196" y="2208659"/>
            <a:ext cx="819975" cy="819975"/>
          </a:xfrm>
          <a:prstGeom prst="arc">
            <a:avLst>
              <a:gd name="adj1" fmla="val 14018423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B9124E-59AA-4861-C5A1-013BE5705620}"/>
              </a:ext>
            </a:extLst>
          </p:cNvPr>
          <p:cNvSpPr/>
          <p:nvPr/>
        </p:nvSpPr>
        <p:spPr>
          <a:xfrm>
            <a:off x="2030769" y="1838754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1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52D090-32E4-17AB-4E65-D67CB34F70CF}"/>
              </a:ext>
            </a:extLst>
          </p:cNvPr>
          <p:cNvCxnSpPr>
            <a:cxnSpLocks/>
          </p:cNvCxnSpPr>
          <p:nvPr/>
        </p:nvCxnSpPr>
        <p:spPr>
          <a:xfrm>
            <a:off x="3947038" y="2988961"/>
            <a:ext cx="798383" cy="668639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98E473A-FCCA-2FF8-0A5F-A72E555940F8}"/>
              </a:ext>
            </a:extLst>
          </p:cNvPr>
          <p:cNvSpPr/>
          <p:nvPr/>
        </p:nvSpPr>
        <p:spPr>
          <a:xfrm>
            <a:off x="3842171" y="2894396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E03AE8-FFB0-9028-652D-3AC24603C9D7}"/>
              </a:ext>
            </a:extLst>
          </p:cNvPr>
          <p:cNvSpPr/>
          <p:nvPr/>
        </p:nvSpPr>
        <p:spPr>
          <a:xfrm>
            <a:off x="4166997" y="3415306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2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2F6C-6400-61AF-AA6B-D4FCE7E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19825E-B72D-579B-AA12-6EEBDA4BC4A5}"/>
              </a:ext>
            </a:extLst>
          </p:cNvPr>
          <p:cNvCxnSpPr>
            <a:cxnSpLocks/>
          </p:cNvCxnSpPr>
          <p:nvPr/>
        </p:nvCxnSpPr>
        <p:spPr>
          <a:xfrm>
            <a:off x="3742986" y="2839504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EABDDD-A7D1-F1DD-AAA2-A2ED1E221BBE}"/>
              </a:ext>
            </a:extLst>
          </p:cNvPr>
          <p:cNvSpPr/>
          <p:nvPr/>
        </p:nvSpPr>
        <p:spPr>
          <a:xfrm>
            <a:off x="3638119" y="274493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/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1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blipFill>
                <a:blip r:embed="rId3"/>
                <a:stretch>
                  <a:fillRect b="-7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7258A-8A89-F656-8DE4-C4D548E24736}"/>
              </a:ext>
            </a:extLst>
          </p:cNvPr>
          <p:cNvGrpSpPr/>
          <p:nvPr/>
        </p:nvGrpSpPr>
        <p:grpSpPr>
          <a:xfrm flipH="1">
            <a:off x="1613063" y="3957531"/>
            <a:ext cx="1591778" cy="694609"/>
            <a:chOff x="3612852" y="4266902"/>
            <a:chExt cx="1591778" cy="6946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FC881-415A-07C9-D361-90F467896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7719" y="4361467"/>
              <a:ext cx="1486911" cy="600044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61211-42F8-28A2-50D7-BF190EFEE04D}"/>
                </a:ext>
              </a:extLst>
            </p:cNvPr>
            <p:cNvSpPr/>
            <p:nvPr/>
          </p:nvSpPr>
          <p:spPr>
            <a:xfrm>
              <a:off x="3612852" y="4266902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/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2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blipFill>
                <a:blip r:embed="rId4"/>
                <a:stretch>
                  <a:fillRect b="-576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032">
            <a:extLst>
              <a:ext uri="{FF2B5EF4-FFF2-40B4-BE49-F238E27FC236}">
                <a16:creationId xmlns:a16="http://schemas.microsoft.com/office/drawing/2014/main" id="{32E61001-F5F1-62F4-1775-CB4D877C4D1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2B506-622F-943C-FCD7-911231397207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861FA-2FB0-3516-E52D-A24B0053760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9276C32-B0D1-C370-C262-8DB191DF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026">
            <a:extLst>
              <a:ext uri="{FF2B5EF4-FFF2-40B4-BE49-F238E27FC236}">
                <a16:creationId xmlns:a16="http://schemas.microsoft.com/office/drawing/2014/main" id="{22E93ECC-16BE-4339-D960-5F91F5C07AA6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A7199-6C5A-92CF-F5D2-051ABB490BBF}"/>
              </a:ext>
            </a:extLst>
          </p:cNvPr>
          <p:cNvGrpSpPr/>
          <p:nvPr/>
        </p:nvGrpSpPr>
        <p:grpSpPr>
          <a:xfrm>
            <a:off x="3255478" y="3872638"/>
            <a:ext cx="347043" cy="347043"/>
            <a:chOff x="7410493" y="2484643"/>
            <a:chExt cx="1094014" cy="10940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71985-D814-229F-5616-BEAE3A229EC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C4A9EB7-64B6-0A12-A4AD-296ABCF9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B1333-138E-937A-93E7-64F5A38B27B7}"/>
              </a:ext>
            </a:extLst>
          </p:cNvPr>
          <p:cNvGrpSpPr/>
          <p:nvPr/>
        </p:nvGrpSpPr>
        <p:grpSpPr>
          <a:xfrm>
            <a:off x="3255478" y="2674032"/>
            <a:ext cx="347043" cy="347043"/>
            <a:chOff x="7410493" y="2484643"/>
            <a:chExt cx="1094014" cy="1094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770D97-84C8-7FDB-4F00-5957462EFF35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1CE6044-2E26-65FA-4F96-319F5126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2EB55-69A8-265D-384D-411C36B1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45BA60-955C-77E2-DC4C-2BAF13590827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2DCC6-C945-B04A-0CFC-449C6F08601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9106A-5285-E576-C0AD-51BA74738C51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5A60C1-0336-625C-01A5-D433FA8D2CE4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D4E4258-2FAC-C4C2-56F0-60C365C48E39}"/>
              </a:ext>
            </a:extLst>
          </p:cNvPr>
          <p:cNvSpPr/>
          <p:nvPr/>
        </p:nvSpPr>
        <p:spPr>
          <a:xfrm>
            <a:off x="3348186" y="216546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FF765F5D-1A91-2456-9D35-876EAEB5CBCD}"/>
              </a:ext>
            </a:extLst>
          </p:cNvPr>
          <p:cNvSpPr/>
          <p:nvPr/>
        </p:nvSpPr>
        <p:spPr>
          <a:xfrm>
            <a:off x="3578692" y="1774936"/>
            <a:ext cx="1450508" cy="390529"/>
          </a:xfrm>
          <a:custGeom>
            <a:avLst/>
            <a:gdLst>
              <a:gd name="connsiteX0" fmla="*/ 0 w 1406236"/>
              <a:gd name="connsiteY0" fmla="*/ 372518 h 372518"/>
              <a:gd name="connsiteX1" fmla="*/ 547254 w 1406236"/>
              <a:gd name="connsiteY1" fmla="*/ 33081 h 372518"/>
              <a:gd name="connsiteX2" fmla="*/ 1406236 w 1406236"/>
              <a:gd name="connsiteY2" fmla="*/ 19227 h 37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36" h="372518">
                <a:moveTo>
                  <a:pt x="0" y="372518"/>
                </a:moveTo>
                <a:cubicBezTo>
                  <a:pt x="156440" y="232240"/>
                  <a:pt x="312881" y="91963"/>
                  <a:pt x="547254" y="33081"/>
                </a:cubicBezTo>
                <a:cubicBezTo>
                  <a:pt x="781627" y="-25801"/>
                  <a:pt x="1235363" y="9991"/>
                  <a:pt x="1406236" y="1922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FCF2A-7B32-D8F1-4167-30E97419AEA2}"/>
              </a:ext>
            </a:extLst>
          </p:cNvPr>
          <p:cNvGrpSpPr/>
          <p:nvPr/>
        </p:nvGrpSpPr>
        <p:grpSpPr>
          <a:xfrm flipH="1">
            <a:off x="1451722" y="2210513"/>
            <a:ext cx="1625849" cy="511048"/>
            <a:chOff x="3842171" y="2856503"/>
            <a:chExt cx="1625849" cy="5110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4D870-AE98-2E0F-F026-248B9BB28AD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3A1060-C2BC-4C13-5880-2DC5FADEE556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8F6907-B2C8-D7DB-892B-F9C9C61896C4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1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FF51-7EBC-1C4B-20CE-54D81DD1DBF3}"/>
              </a:ext>
            </a:extLst>
          </p:cNvPr>
          <p:cNvGrpSpPr/>
          <p:nvPr/>
        </p:nvGrpSpPr>
        <p:grpSpPr>
          <a:xfrm flipH="1">
            <a:off x="1451722" y="3443567"/>
            <a:ext cx="1625849" cy="511048"/>
            <a:chOff x="3842171" y="2856503"/>
            <a:chExt cx="1625849" cy="5110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05DB5-82E7-0C19-60B6-4464260BE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25EEC-749B-29E9-382D-ADE8B814D4A4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B5A4F78-390A-A8B3-8842-9F23E8DBC8E2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2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034DD081-A722-C94F-0577-F42AB47634E9}"/>
              </a:ext>
            </a:extLst>
          </p:cNvPr>
          <p:cNvSpPr/>
          <p:nvPr/>
        </p:nvSpPr>
        <p:spPr>
          <a:xfrm>
            <a:off x="3117793" y="1940611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3A59556-9F8A-CD29-8CD2-97C02B40DC0E}"/>
              </a:ext>
            </a:extLst>
          </p:cNvPr>
          <p:cNvSpPr/>
          <p:nvPr/>
        </p:nvSpPr>
        <p:spPr>
          <a:xfrm>
            <a:off x="3117793" y="3139029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042A6C-5E9B-048C-B8C2-0A567274E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9" r="37172"/>
          <a:stretch/>
        </p:blipFill>
        <p:spPr>
          <a:xfrm>
            <a:off x="2745390" y="187583"/>
            <a:ext cx="210944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4915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537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3290B-BC74-E503-2D3F-C6116DA1FDA2}"/>
              </a:ext>
            </a:extLst>
          </p:cNvPr>
          <p:cNvCxnSpPr>
            <a:cxnSpLocks/>
          </p:cNvCxnSpPr>
          <p:nvPr/>
        </p:nvCxnSpPr>
        <p:spPr>
          <a:xfrm>
            <a:off x="3335642" y="1744292"/>
            <a:ext cx="516578" cy="0"/>
          </a:xfrm>
          <a:prstGeom prst="line">
            <a:avLst/>
          </a:prstGeom>
          <a:ln w="38100">
            <a:gradFill>
              <a:gsLst>
                <a:gs pos="45000">
                  <a:srgbClr val="9464B8"/>
                </a:gs>
                <a:gs pos="24000">
                  <a:srgbClr val="B898D0"/>
                </a:gs>
                <a:gs pos="0">
                  <a:schemeClr val="bg1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F32B51-C289-304F-B896-6DD93ED66BB0}"/>
              </a:ext>
            </a:extLst>
          </p:cNvPr>
          <p:cNvSpPr/>
          <p:nvPr/>
        </p:nvSpPr>
        <p:spPr>
          <a:xfrm>
            <a:off x="3520416" y="168755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88977-104F-EEE2-ED38-848E50A98B4D}"/>
              </a:ext>
            </a:extLst>
          </p:cNvPr>
          <p:cNvCxnSpPr>
            <a:cxnSpLocks/>
          </p:cNvCxnSpPr>
          <p:nvPr/>
        </p:nvCxnSpPr>
        <p:spPr>
          <a:xfrm flipV="1">
            <a:off x="3826313" y="1094549"/>
            <a:ext cx="0" cy="527373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3D228B-6983-C01F-D7C1-97DC0E346297}"/>
              </a:ext>
            </a:extLst>
          </p:cNvPr>
          <p:cNvSpPr/>
          <p:nvPr/>
        </p:nvSpPr>
        <p:spPr>
          <a:xfrm>
            <a:off x="3773177" y="135574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0ADF3D-D2CA-B04F-DED4-000D01C7DB68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2591296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E5D287-801B-82AC-DBED-A80D757597AB}"/>
              </a:ext>
            </a:extLst>
          </p:cNvPr>
          <p:cNvSpPr/>
          <p:nvPr/>
        </p:nvSpPr>
        <p:spPr>
          <a:xfrm>
            <a:off x="3780611" y="256478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F41EC-E948-CC70-AFB9-9144222B1FB6}"/>
              </a:ext>
            </a:extLst>
          </p:cNvPr>
          <p:cNvCxnSpPr>
            <a:cxnSpLocks/>
          </p:cNvCxnSpPr>
          <p:nvPr/>
        </p:nvCxnSpPr>
        <p:spPr>
          <a:xfrm flipH="1">
            <a:off x="3558288" y="334263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CBA1AE-A59F-FB3E-1D95-6A7CD0F5A4CC}"/>
              </a:ext>
            </a:extLst>
          </p:cNvPr>
          <p:cNvSpPr/>
          <p:nvPr/>
        </p:nvSpPr>
        <p:spPr>
          <a:xfrm>
            <a:off x="3795479" y="328589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A4E18-D2A4-C1EA-6D04-97B0DD452659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4181811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4F39-B75B-1E58-BE20-13057BE27CA9}"/>
              </a:ext>
            </a:extLst>
          </p:cNvPr>
          <p:cNvSpPr/>
          <p:nvPr/>
        </p:nvSpPr>
        <p:spPr>
          <a:xfrm>
            <a:off x="3780611" y="4170556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C688A-DEED-A6AF-C997-23AD326FBDDD}"/>
              </a:ext>
            </a:extLst>
          </p:cNvPr>
          <p:cNvCxnSpPr>
            <a:cxnSpLocks/>
          </p:cNvCxnSpPr>
          <p:nvPr/>
        </p:nvCxnSpPr>
        <p:spPr>
          <a:xfrm>
            <a:off x="3568024" y="493921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7B3F54-AB9D-04D9-D871-4BA87078BD55}"/>
              </a:ext>
            </a:extLst>
          </p:cNvPr>
          <p:cNvSpPr/>
          <p:nvPr/>
        </p:nvSpPr>
        <p:spPr>
          <a:xfrm>
            <a:off x="3758309" y="488423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1CCC94-C64B-4CF8-1157-A8AD401C1334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5665065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C628B7-4042-941B-C90A-3E21176129A8}"/>
              </a:ext>
            </a:extLst>
          </p:cNvPr>
          <p:cNvSpPr/>
          <p:nvPr/>
        </p:nvSpPr>
        <p:spPr>
          <a:xfrm>
            <a:off x="3780611" y="563508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9825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F2AC5B-D3C0-9FFB-A872-BAD0A4E9F294}"/>
              </a:ext>
            </a:extLst>
          </p:cNvPr>
          <p:cNvSpPr/>
          <p:nvPr/>
        </p:nvSpPr>
        <p:spPr>
          <a:xfrm>
            <a:off x="2852695" y="158249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8E9CCD-B434-31F6-AAF0-E5DD6B65E713}"/>
              </a:ext>
            </a:extLst>
          </p:cNvPr>
          <p:cNvSpPr/>
          <p:nvPr/>
        </p:nvSpPr>
        <p:spPr>
          <a:xfrm>
            <a:off x="4032816" y="245783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3CCFEA-1A10-EB70-7559-B551D65AC481}"/>
              </a:ext>
            </a:extLst>
          </p:cNvPr>
          <p:cNvSpPr/>
          <p:nvPr/>
        </p:nvSpPr>
        <p:spPr>
          <a:xfrm>
            <a:off x="4084602" y="3180833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A40734-C094-131F-29C4-CD36227F9FF0}"/>
              </a:ext>
            </a:extLst>
          </p:cNvPr>
          <p:cNvSpPr/>
          <p:nvPr/>
        </p:nvSpPr>
        <p:spPr>
          <a:xfrm>
            <a:off x="3144287" y="406615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14CA71-5304-4402-6A63-A08EC67CA5CE}"/>
              </a:ext>
            </a:extLst>
          </p:cNvPr>
          <p:cNvSpPr/>
          <p:nvPr/>
        </p:nvSpPr>
        <p:spPr>
          <a:xfrm>
            <a:off x="3019993" y="479010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5E3E50F-A67B-7207-98E1-ACBD26337C68}"/>
              </a:ext>
            </a:extLst>
          </p:cNvPr>
          <p:cNvSpPr/>
          <p:nvPr/>
        </p:nvSpPr>
        <p:spPr>
          <a:xfrm>
            <a:off x="3595752" y="71968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EDEE167-2354-7633-583D-00A310F1DB28}"/>
              </a:ext>
            </a:extLst>
          </p:cNvPr>
          <p:cNvSpPr/>
          <p:nvPr/>
        </p:nvSpPr>
        <p:spPr>
          <a:xfrm>
            <a:off x="3190830" y="5509680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</p:spTree>
    <p:extLst>
      <p:ext uri="{BB962C8B-B14F-4D97-AF65-F5344CB8AC3E}">
        <p14:creationId xmlns:p14="http://schemas.microsoft.com/office/powerpoint/2010/main" val="155594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B80C0A-D1EB-4E5C-B12A-80AF61F39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81" r="35754"/>
          <a:stretch/>
        </p:blipFill>
        <p:spPr>
          <a:xfrm>
            <a:off x="2751916" y="187583"/>
            <a:ext cx="2229825" cy="6863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39627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156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/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69684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BBB746-C3D3-7CEC-2954-28289D678D1C}"/>
              </a:ext>
            </a:extLst>
          </p:cNvPr>
          <p:cNvGrpSpPr/>
          <p:nvPr/>
        </p:nvGrpSpPr>
        <p:grpSpPr>
          <a:xfrm>
            <a:off x="3754894" y="1302804"/>
            <a:ext cx="162673" cy="162673"/>
            <a:chOff x="7410493" y="2484643"/>
            <a:chExt cx="1094014" cy="10940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4CCA5E-7F82-3D17-7A5C-BC845E08246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D263F9E-80B3-531E-FF20-98412CB02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1032">
            <a:extLst>
              <a:ext uri="{FF2B5EF4-FFF2-40B4-BE49-F238E27FC236}">
                <a16:creationId xmlns:a16="http://schemas.microsoft.com/office/drawing/2014/main" id="{CBB108DE-04B7-77B0-720B-A0119E8580DA}"/>
              </a:ext>
            </a:extLst>
          </p:cNvPr>
          <p:cNvSpPr/>
          <p:nvPr/>
        </p:nvSpPr>
        <p:spPr>
          <a:xfrm>
            <a:off x="2079719" y="426551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46C16D-988E-9C5C-9BE7-51551B2C4E18}"/>
              </a:ext>
            </a:extLst>
          </p:cNvPr>
          <p:cNvGrpSpPr/>
          <p:nvPr/>
        </p:nvGrpSpPr>
        <p:grpSpPr>
          <a:xfrm>
            <a:off x="1802058" y="250033"/>
            <a:ext cx="474338" cy="474338"/>
            <a:chOff x="7410493" y="2484643"/>
            <a:chExt cx="1094014" cy="10940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BC65FA-61AB-5C5F-3B37-7D90C54AD85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1F44696-CB16-DA70-11A6-8F00C2DF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: Rounded Corners 1026">
            <a:extLst>
              <a:ext uri="{FF2B5EF4-FFF2-40B4-BE49-F238E27FC236}">
                <a16:creationId xmlns:a16="http://schemas.microsoft.com/office/drawing/2014/main" id="{5C877B30-A276-2139-0A00-2F0789AB7283}"/>
              </a:ext>
            </a:extLst>
          </p:cNvPr>
          <p:cNvSpPr/>
          <p:nvPr/>
        </p:nvSpPr>
        <p:spPr>
          <a:xfrm>
            <a:off x="2584428" y="258206"/>
            <a:ext cx="2901749" cy="457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 (COM)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772F1-E555-7B07-6A39-DA61CA4F5A90}"/>
              </a:ext>
            </a:extLst>
          </p:cNvPr>
          <p:cNvGrpSpPr/>
          <p:nvPr/>
        </p:nvGrpSpPr>
        <p:grpSpPr>
          <a:xfrm>
            <a:off x="3726094" y="1583604"/>
            <a:ext cx="162673" cy="162673"/>
            <a:chOff x="7410493" y="2484643"/>
            <a:chExt cx="1094014" cy="10940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44542-C532-2EE1-3A3A-C57E870EBB6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014BE234-6F35-3E95-95E6-D3307BBF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C38A3-1D0D-1C88-85D1-6FA97B0E0D39}"/>
              </a:ext>
            </a:extLst>
          </p:cNvPr>
          <p:cNvGrpSpPr/>
          <p:nvPr/>
        </p:nvGrpSpPr>
        <p:grpSpPr>
          <a:xfrm>
            <a:off x="3711694" y="2145204"/>
            <a:ext cx="162673" cy="162673"/>
            <a:chOff x="7410493" y="2484643"/>
            <a:chExt cx="1094014" cy="109401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57230-6C3B-0F71-7D47-F153A6646C50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B4F375-422C-556A-C309-F79CC88EA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FCF63-0664-97BF-8B13-863FA3A30F68}"/>
              </a:ext>
            </a:extLst>
          </p:cNvPr>
          <p:cNvGrpSpPr/>
          <p:nvPr/>
        </p:nvGrpSpPr>
        <p:grpSpPr>
          <a:xfrm>
            <a:off x="3726094" y="2908404"/>
            <a:ext cx="162673" cy="162673"/>
            <a:chOff x="7410493" y="2484643"/>
            <a:chExt cx="1094014" cy="109401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DB932B-2805-7126-6E8D-AEB8EC7A181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B8BFC779-55C4-73D5-4B37-7C45BA97D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971C7F-7A2F-ECC7-2FDB-CB5801E4C0E3}"/>
              </a:ext>
            </a:extLst>
          </p:cNvPr>
          <p:cNvGrpSpPr/>
          <p:nvPr/>
        </p:nvGrpSpPr>
        <p:grpSpPr>
          <a:xfrm>
            <a:off x="3841294" y="3621204"/>
            <a:ext cx="162673" cy="162673"/>
            <a:chOff x="7410493" y="2484643"/>
            <a:chExt cx="1094014" cy="109401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5E4C89-229C-C310-C1CE-9E95A9B3D69F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BA19288-C557-D4A3-AA91-E1695DD0B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C7883-7E57-B9B3-B2EB-E6C5462474FC}"/>
              </a:ext>
            </a:extLst>
          </p:cNvPr>
          <p:cNvGrpSpPr/>
          <p:nvPr/>
        </p:nvGrpSpPr>
        <p:grpSpPr>
          <a:xfrm>
            <a:off x="3819694" y="4528404"/>
            <a:ext cx="162673" cy="162673"/>
            <a:chOff x="7410493" y="2484643"/>
            <a:chExt cx="1094014" cy="109401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9B1853-338A-62F3-E7C9-6ED75117D2A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E4B4FD5-C1F0-718D-1C6D-5DC7521C1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0B366E-4A77-EEEB-B86E-4B10D7108CF8}"/>
              </a:ext>
            </a:extLst>
          </p:cNvPr>
          <p:cNvGrpSpPr/>
          <p:nvPr/>
        </p:nvGrpSpPr>
        <p:grpSpPr>
          <a:xfrm>
            <a:off x="3682894" y="5198004"/>
            <a:ext cx="162673" cy="162673"/>
            <a:chOff x="7410493" y="2484643"/>
            <a:chExt cx="1094014" cy="10940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87EC55-3AC9-FD51-BB2F-F5A4B8B806E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843D27E-3AB7-FF56-F2D3-470AD3FD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90181-77B8-AB0E-6811-F36CE9552C0A}"/>
              </a:ext>
            </a:extLst>
          </p:cNvPr>
          <p:cNvCxnSpPr>
            <a:cxnSpLocks/>
          </p:cNvCxnSpPr>
          <p:nvPr/>
        </p:nvCxnSpPr>
        <p:spPr>
          <a:xfrm flipV="1">
            <a:off x="3441819" y="5280144"/>
            <a:ext cx="264695" cy="37814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D63924-472D-7026-50C8-51981D15DD2A}"/>
              </a:ext>
            </a:extLst>
          </p:cNvPr>
          <p:cNvSpPr/>
          <p:nvPr/>
        </p:nvSpPr>
        <p:spPr>
          <a:xfrm>
            <a:off x="2884235" y="5144264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F510A-0E8F-9CA2-CC4F-60CFF1C941CC}"/>
              </a:ext>
            </a:extLst>
          </p:cNvPr>
          <p:cNvCxnSpPr>
            <a:cxnSpLocks/>
          </p:cNvCxnSpPr>
          <p:nvPr/>
        </p:nvCxnSpPr>
        <p:spPr>
          <a:xfrm>
            <a:off x="3513916" y="4612879"/>
            <a:ext cx="319696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A432A3E-BF33-34BE-26F4-384EC7D0C3AA}"/>
              </a:ext>
            </a:extLst>
          </p:cNvPr>
          <p:cNvSpPr/>
          <p:nvPr/>
        </p:nvSpPr>
        <p:spPr>
          <a:xfrm>
            <a:off x="3013708" y="4456441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E7457C-EA2B-D9EA-6BF9-CB708B8BDC6F}"/>
              </a:ext>
            </a:extLst>
          </p:cNvPr>
          <p:cNvCxnSpPr>
            <a:cxnSpLocks/>
          </p:cNvCxnSpPr>
          <p:nvPr/>
        </p:nvCxnSpPr>
        <p:spPr>
          <a:xfrm>
            <a:off x="3982367" y="370201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38471A2-3313-8C94-4E02-23D53E8E445B}"/>
              </a:ext>
            </a:extLst>
          </p:cNvPr>
          <p:cNvSpPr/>
          <p:nvPr/>
        </p:nvSpPr>
        <p:spPr>
          <a:xfrm>
            <a:off x="4185835" y="354113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3B2B10-2C21-B54C-00B2-FB189A279BB7}"/>
              </a:ext>
            </a:extLst>
          </p:cNvPr>
          <p:cNvCxnSpPr>
            <a:cxnSpLocks/>
          </p:cNvCxnSpPr>
          <p:nvPr/>
        </p:nvCxnSpPr>
        <p:spPr>
          <a:xfrm>
            <a:off x="3516341" y="2981787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E3F0BDD-A737-9AE9-3709-B2B9ECAEFA6E}"/>
              </a:ext>
            </a:extLst>
          </p:cNvPr>
          <p:cNvSpPr/>
          <p:nvPr/>
        </p:nvSpPr>
        <p:spPr>
          <a:xfrm>
            <a:off x="2833653" y="2824443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A27124-E3FE-BBB4-63C6-4039B4878704}"/>
              </a:ext>
            </a:extLst>
          </p:cNvPr>
          <p:cNvCxnSpPr>
            <a:cxnSpLocks/>
          </p:cNvCxnSpPr>
          <p:nvPr/>
        </p:nvCxnSpPr>
        <p:spPr>
          <a:xfrm>
            <a:off x="3844678" y="2222729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64F0012-8194-2DF1-A0FB-4EC5D0E8ED49}"/>
              </a:ext>
            </a:extLst>
          </p:cNvPr>
          <p:cNvSpPr/>
          <p:nvPr/>
        </p:nvSpPr>
        <p:spPr>
          <a:xfrm>
            <a:off x="4072859" y="206538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3065FC-5FC6-82EC-3EE3-2CDAE18278B3}"/>
              </a:ext>
            </a:extLst>
          </p:cNvPr>
          <p:cNvCxnSpPr>
            <a:cxnSpLocks/>
          </p:cNvCxnSpPr>
          <p:nvPr/>
        </p:nvCxnSpPr>
        <p:spPr>
          <a:xfrm>
            <a:off x="3512810" y="166844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03C73E-01CE-CFA8-04CB-46426F398CF6}"/>
              </a:ext>
            </a:extLst>
          </p:cNvPr>
          <p:cNvSpPr/>
          <p:nvPr/>
        </p:nvSpPr>
        <p:spPr>
          <a:xfrm>
            <a:off x="2854836" y="150050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8B9ADE-F22C-F7A0-9124-08074539CBF2}"/>
              </a:ext>
            </a:extLst>
          </p:cNvPr>
          <p:cNvCxnSpPr>
            <a:cxnSpLocks/>
          </p:cNvCxnSpPr>
          <p:nvPr/>
        </p:nvCxnSpPr>
        <p:spPr>
          <a:xfrm>
            <a:off x="3894104" y="138247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99AE46D-D56C-DF70-ABCB-834F5661F820}"/>
              </a:ext>
            </a:extLst>
          </p:cNvPr>
          <p:cNvSpPr/>
          <p:nvPr/>
        </p:nvSpPr>
        <p:spPr>
          <a:xfrm>
            <a:off x="4129348" y="122159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COM7</a:t>
            </a:r>
          </a:p>
        </p:txBody>
      </p:sp>
    </p:spTree>
    <p:extLst>
      <p:ext uri="{BB962C8B-B14F-4D97-AF65-F5344CB8AC3E}">
        <p14:creationId xmlns:p14="http://schemas.microsoft.com/office/powerpoint/2010/main" val="24362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646</TotalTime>
  <Words>93</Words>
  <Application>Microsoft Macintosh PowerPoint</Application>
  <PresentationFormat>Custom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29</cp:revision>
  <dcterms:created xsi:type="dcterms:W3CDTF">2023-03-17T20:59:32Z</dcterms:created>
  <dcterms:modified xsi:type="dcterms:W3CDTF">2023-03-19T02:04:40Z</dcterms:modified>
</cp:coreProperties>
</file>