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0" r:id="rId4"/>
    <p:sldId id="259" r:id="rId5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CDB"/>
    <a:srgbClr val="FFA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howGuides="1">
      <p:cViewPr>
        <p:scale>
          <a:sx n="77" d="100"/>
          <a:sy n="77" d="100"/>
        </p:scale>
        <p:origin x="1896" y="720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0B97-6DC4-B54E-841D-F36C7B85E1B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95357-59B0-E496-90F9-F25ADB660548}"/>
              </a:ext>
            </a:extLst>
          </p:cNvPr>
          <p:cNvCxnSpPr>
            <a:cxnSpLocks/>
          </p:cNvCxnSpPr>
          <p:nvPr/>
        </p:nvCxnSpPr>
        <p:spPr>
          <a:xfrm>
            <a:off x="1831510" y="1445666"/>
            <a:ext cx="1210491" cy="88827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EBA57B1-E984-BD75-EB35-082FAF033F26}"/>
              </a:ext>
            </a:extLst>
          </p:cNvPr>
          <p:cNvSpPr/>
          <p:nvPr/>
        </p:nvSpPr>
        <p:spPr>
          <a:xfrm>
            <a:off x="2932356" y="2233134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5A9B5A-8444-028E-BD7B-6E0451FDE489}"/>
              </a:ext>
            </a:extLst>
          </p:cNvPr>
          <p:cNvCxnSpPr>
            <a:cxnSpLocks/>
          </p:cNvCxnSpPr>
          <p:nvPr/>
        </p:nvCxnSpPr>
        <p:spPr>
          <a:xfrm>
            <a:off x="1554480" y="5186304"/>
            <a:ext cx="1594953" cy="5340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BACBA0A-B859-5C89-26AF-E0FC80028639}"/>
              </a:ext>
            </a:extLst>
          </p:cNvPr>
          <p:cNvSpPr/>
          <p:nvPr/>
        </p:nvSpPr>
        <p:spPr>
          <a:xfrm>
            <a:off x="3048103" y="513837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C896B2-A2F2-9C07-E192-B282A21C4A16}"/>
              </a:ext>
            </a:extLst>
          </p:cNvPr>
          <p:cNvCxnSpPr>
            <a:cxnSpLocks/>
          </p:cNvCxnSpPr>
          <p:nvPr/>
        </p:nvCxnSpPr>
        <p:spPr>
          <a:xfrm>
            <a:off x="3793919" y="3616400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19AD83-9F3A-2FD2-BE02-A049D77B5E00}"/>
              </a:ext>
            </a:extLst>
          </p:cNvPr>
          <p:cNvSpPr/>
          <p:nvPr/>
        </p:nvSpPr>
        <p:spPr>
          <a:xfrm>
            <a:off x="3689052" y="3521835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/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/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/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Cart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AA84D-CC43-DEF7-B1B5-5E993DFB63A3}"/>
              </a:ext>
            </a:extLst>
          </p:cNvPr>
          <p:cNvCxnSpPr>
            <a:cxnSpLocks/>
          </p:cNvCxnSpPr>
          <p:nvPr/>
        </p:nvCxnSpPr>
        <p:spPr>
          <a:xfrm>
            <a:off x="1556359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CB05B7-123E-2C31-E0C5-7F02956C85A1}"/>
              </a:ext>
            </a:extLst>
          </p:cNvPr>
          <p:cNvCxnSpPr>
            <a:cxnSpLocks/>
          </p:cNvCxnSpPr>
          <p:nvPr/>
        </p:nvCxnSpPr>
        <p:spPr>
          <a:xfrm>
            <a:off x="3685784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3F90BF-9687-A06D-A12E-DF32528BCBC5}"/>
              </a:ext>
            </a:extLst>
          </p:cNvPr>
          <p:cNvCxnSpPr>
            <a:cxnSpLocks/>
          </p:cNvCxnSpPr>
          <p:nvPr/>
        </p:nvCxnSpPr>
        <p:spPr>
          <a:xfrm>
            <a:off x="2030943" y="2498834"/>
            <a:ext cx="1052187" cy="0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3AE2A94A-A777-6CA2-78A1-29C320D72A28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42B4C-BB34-94BD-5521-089E30460A27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362E9C-41BE-6E36-9A0B-95B4B7B16668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D211E96-770A-B4EB-126C-63C4345160E2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/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/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0772F4E-777D-E6F2-9B11-6659B1929A66}"/>
              </a:ext>
            </a:extLst>
          </p:cNvPr>
          <p:cNvSpPr/>
          <p:nvPr/>
        </p:nvSpPr>
        <p:spPr>
          <a:xfrm>
            <a:off x="3356145" y="254900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1EFA698-8255-3568-A760-A94FF7093F29}"/>
              </a:ext>
            </a:extLst>
          </p:cNvPr>
          <p:cNvSpPr/>
          <p:nvPr/>
        </p:nvSpPr>
        <p:spPr>
          <a:xfrm>
            <a:off x="3618186" y="1773963"/>
            <a:ext cx="1387366" cy="724871"/>
          </a:xfrm>
          <a:custGeom>
            <a:avLst/>
            <a:gdLst>
              <a:gd name="connsiteX0" fmla="*/ 0 w 1387366"/>
              <a:gd name="connsiteY0" fmla="*/ 724871 h 724871"/>
              <a:gd name="connsiteX1" fmla="*/ 606973 w 1387366"/>
              <a:gd name="connsiteY1" fmla="*/ 86368 h 724871"/>
              <a:gd name="connsiteX2" fmla="*/ 1387366 w 1387366"/>
              <a:gd name="connsiteY2" fmla="*/ 23306 h 72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7366" h="724871">
                <a:moveTo>
                  <a:pt x="0" y="724871"/>
                </a:moveTo>
                <a:cubicBezTo>
                  <a:pt x="187872" y="464083"/>
                  <a:pt x="375745" y="203295"/>
                  <a:pt x="606973" y="86368"/>
                </a:cubicBezTo>
                <a:cubicBezTo>
                  <a:pt x="838201" y="-30559"/>
                  <a:pt x="1112783" y="-3627"/>
                  <a:pt x="1387366" y="23306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EDC5C2-8223-2E42-51BF-AC25D6A771AB}"/>
              </a:ext>
            </a:extLst>
          </p:cNvPr>
          <p:cNvSpPr/>
          <p:nvPr/>
        </p:nvSpPr>
        <p:spPr>
          <a:xfrm>
            <a:off x="3022196" y="2208659"/>
            <a:ext cx="819975" cy="819975"/>
          </a:xfrm>
          <a:prstGeom prst="arc">
            <a:avLst>
              <a:gd name="adj1" fmla="val 14018423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B9124E-59AA-4861-C5A1-013BE5705620}"/>
              </a:ext>
            </a:extLst>
          </p:cNvPr>
          <p:cNvSpPr/>
          <p:nvPr/>
        </p:nvSpPr>
        <p:spPr>
          <a:xfrm>
            <a:off x="2030769" y="1838754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1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52D090-32E4-17AB-4E65-D67CB34F70CF}"/>
              </a:ext>
            </a:extLst>
          </p:cNvPr>
          <p:cNvCxnSpPr>
            <a:cxnSpLocks/>
          </p:cNvCxnSpPr>
          <p:nvPr/>
        </p:nvCxnSpPr>
        <p:spPr>
          <a:xfrm>
            <a:off x="3947038" y="2988961"/>
            <a:ext cx="798383" cy="668639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98E473A-FCCA-2FF8-0A5F-A72E555940F8}"/>
              </a:ext>
            </a:extLst>
          </p:cNvPr>
          <p:cNvSpPr/>
          <p:nvPr/>
        </p:nvSpPr>
        <p:spPr>
          <a:xfrm>
            <a:off x="3842171" y="2894396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DE03AE8-FFB0-9028-652D-3AC24603C9D7}"/>
              </a:ext>
            </a:extLst>
          </p:cNvPr>
          <p:cNvSpPr/>
          <p:nvPr/>
        </p:nvSpPr>
        <p:spPr>
          <a:xfrm>
            <a:off x="4166997" y="3415306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2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mtClean="0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12F6C-6400-61AF-AA6B-D4FCE7E3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19825E-B72D-579B-AA12-6EEBDA4BC4A5}"/>
              </a:ext>
            </a:extLst>
          </p:cNvPr>
          <p:cNvCxnSpPr>
            <a:cxnSpLocks/>
          </p:cNvCxnSpPr>
          <p:nvPr/>
        </p:nvCxnSpPr>
        <p:spPr>
          <a:xfrm>
            <a:off x="3742986" y="2839504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8EABDDD-A7D1-F1DD-AAA2-A2ED1E221BBE}"/>
              </a:ext>
            </a:extLst>
          </p:cNvPr>
          <p:cNvSpPr/>
          <p:nvPr/>
        </p:nvSpPr>
        <p:spPr>
          <a:xfrm>
            <a:off x="3638119" y="274493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/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1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blipFill>
                <a:blip r:embed="rId3"/>
                <a:stretch>
                  <a:fillRect b="-7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267258A-8A89-F656-8DE4-C4D548E24736}"/>
              </a:ext>
            </a:extLst>
          </p:cNvPr>
          <p:cNvGrpSpPr/>
          <p:nvPr/>
        </p:nvGrpSpPr>
        <p:grpSpPr>
          <a:xfrm flipH="1">
            <a:off x="1613063" y="3957531"/>
            <a:ext cx="1591778" cy="694609"/>
            <a:chOff x="3612852" y="4266902"/>
            <a:chExt cx="1591778" cy="69460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2FC881-415A-07C9-D361-90F467896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17719" y="4361467"/>
              <a:ext cx="1486911" cy="600044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361211-42F8-28A2-50D7-BF190EFEE04D}"/>
                </a:ext>
              </a:extLst>
            </p:cNvPr>
            <p:cNvSpPr/>
            <p:nvPr/>
          </p:nvSpPr>
          <p:spPr>
            <a:xfrm>
              <a:off x="3612852" y="4266902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/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2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blipFill>
                <a:blip r:embed="rId4"/>
                <a:stretch>
                  <a:fillRect b="-576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032">
            <a:extLst>
              <a:ext uri="{FF2B5EF4-FFF2-40B4-BE49-F238E27FC236}">
                <a16:creationId xmlns:a16="http://schemas.microsoft.com/office/drawing/2014/main" id="{32E61001-F5F1-62F4-1775-CB4D877C4D16}"/>
              </a:ext>
            </a:extLst>
          </p:cNvPr>
          <p:cNvSpPr/>
          <p:nvPr/>
        </p:nvSpPr>
        <p:spPr>
          <a:xfrm>
            <a:off x="1614194" y="497366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72B506-622F-943C-FCD7-911231397207}"/>
              </a:ext>
            </a:extLst>
          </p:cNvPr>
          <p:cNvGrpSpPr/>
          <p:nvPr/>
        </p:nvGrpSpPr>
        <p:grpSpPr>
          <a:xfrm>
            <a:off x="1212461" y="196776"/>
            <a:ext cx="722482" cy="722482"/>
            <a:chOff x="7410493" y="2484643"/>
            <a:chExt cx="1094014" cy="109401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861FA-2FB0-3516-E52D-A24B0053760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9276C32-B0D1-C370-C262-8DB191DFE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: Rounded Corners 1026">
            <a:extLst>
              <a:ext uri="{FF2B5EF4-FFF2-40B4-BE49-F238E27FC236}">
                <a16:creationId xmlns:a16="http://schemas.microsoft.com/office/drawing/2014/main" id="{22E93ECC-16BE-4339-D960-5F91F5C07AA6}"/>
              </a:ext>
            </a:extLst>
          </p:cNvPr>
          <p:cNvSpPr/>
          <p:nvPr/>
        </p:nvSpPr>
        <p:spPr>
          <a:xfrm>
            <a:off x="2207917" y="303830"/>
            <a:ext cx="3340860" cy="508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A7199-6C5A-92CF-F5D2-051ABB490BBF}"/>
              </a:ext>
            </a:extLst>
          </p:cNvPr>
          <p:cNvGrpSpPr/>
          <p:nvPr/>
        </p:nvGrpSpPr>
        <p:grpSpPr>
          <a:xfrm>
            <a:off x="3255478" y="3872638"/>
            <a:ext cx="347043" cy="347043"/>
            <a:chOff x="7410493" y="2484643"/>
            <a:chExt cx="1094014" cy="10940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371985-D814-229F-5616-BEAE3A229ECE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C4A9EB7-64B6-0A12-A4AD-296ABCF90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BB1333-138E-937A-93E7-64F5A38B27B7}"/>
              </a:ext>
            </a:extLst>
          </p:cNvPr>
          <p:cNvGrpSpPr/>
          <p:nvPr/>
        </p:nvGrpSpPr>
        <p:grpSpPr>
          <a:xfrm>
            <a:off x="3255478" y="2674032"/>
            <a:ext cx="347043" cy="347043"/>
            <a:chOff x="7410493" y="2484643"/>
            <a:chExt cx="1094014" cy="10940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770D97-84C8-7FDB-4F00-5957462EFF35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1CE6044-2E26-65FA-4F96-319F5126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044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F2EB55-69A8-265D-384D-411C36B1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2345BA60-955C-77E2-DC4C-2BAF13590827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52DCC6-C945-B04A-0CFC-449C6F08601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9106A-5285-E576-C0AD-51BA74738C51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05A60C1-0336-625C-01A5-D433FA8D2CE4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/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/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D4E4258-2FAC-C4C2-56F0-60C365C48E39}"/>
              </a:ext>
            </a:extLst>
          </p:cNvPr>
          <p:cNvSpPr/>
          <p:nvPr/>
        </p:nvSpPr>
        <p:spPr>
          <a:xfrm>
            <a:off x="3348186" y="216546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mtClean="0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FF765F5D-1A91-2456-9D35-876EAEB5CBCD}"/>
              </a:ext>
            </a:extLst>
          </p:cNvPr>
          <p:cNvSpPr/>
          <p:nvPr/>
        </p:nvSpPr>
        <p:spPr>
          <a:xfrm>
            <a:off x="3578692" y="1774936"/>
            <a:ext cx="1450508" cy="390529"/>
          </a:xfrm>
          <a:custGeom>
            <a:avLst/>
            <a:gdLst>
              <a:gd name="connsiteX0" fmla="*/ 0 w 1406236"/>
              <a:gd name="connsiteY0" fmla="*/ 372518 h 372518"/>
              <a:gd name="connsiteX1" fmla="*/ 547254 w 1406236"/>
              <a:gd name="connsiteY1" fmla="*/ 33081 h 372518"/>
              <a:gd name="connsiteX2" fmla="*/ 1406236 w 1406236"/>
              <a:gd name="connsiteY2" fmla="*/ 19227 h 37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236" h="372518">
                <a:moveTo>
                  <a:pt x="0" y="372518"/>
                </a:moveTo>
                <a:cubicBezTo>
                  <a:pt x="156440" y="232240"/>
                  <a:pt x="312881" y="91963"/>
                  <a:pt x="547254" y="33081"/>
                </a:cubicBezTo>
                <a:cubicBezTo>
                  <a:pt x="781627" y="-25801"/>
                  <a:pt x="1235363" y="9991"/>
                  <a:pt x="1406236" y="19227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DFCF2A-7B32-D8F1-4167-30E97419AEA2}"/>
              </a:ext>
            </a:extLst>
          </p:cNvPr>
          <p:cNvGrpSpPr/>
          <p:nvPr/>
        </p:nvGrpSpPr>
        <p:grpSpPr>
          <a:xfrm flipH="1">
            <a:off x="1451722" y="2210513"/>
            <a:ext cx="1625849" cy="511048"/>
            <a:chOff x="3842171" y="2856503"/>
            <a:chExt cx="1625849" cy="51104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4D870-AE98-2E0F-F026-248B9BB28AD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3A1060-C2BC-4C13-5880-2DC5FADEE556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8F6907-B2C8-D7DB-892B-F9C9C61896C4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1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5FF51-7EBC-1C4B-20CE-54D81DD1DBF3}"/>
              </a:ext>
            </a:extLst>
          </p:cNvPr>
          <p:cNvGrpSpPr/>
          <p:nvPr/>
        </p:nvGrpSpPr>
        <p:grpSpPr>
          <a:xfrm flipH="1">
            <a:off x="1451722" y="3443567"/>
            <a:ext cx="1625849" cy="511048"/>
            <a:chOff x="3842171" y="2856503"/>
            <a:chExt cx="1625849" cy="5110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805DB5-82E7-0C19-60B6-4464260BECB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25EEC-749B-29E9-382D-ADE8B814D4A4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B5A4F78-390A-A8B3-8842-9F23E8DBC8E2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2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034DD081-A722-C94F-0577-F42AB47634E9}"/>
              </a:ext>
            </a:extLst>
          </p:cNvPr>
          <p:cNvSpPr/>
          <p:nvPr/>
        </p:nvSpPr>
        <p:spPr>
          <a:xfrm>
            <a:off x="3117793" y="1940611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3A59556-9F8A-CD29-8CD2-97C02B40DC0E}"/>
              </a:ext>
            </a:extLst>
          </p:cNvPr>
          <p:cNvSpPr/>
          <p:nvPr/>
        </p:nvSpPr>
        <p:spPr>
          <a:xfrm>
            <a:off x="3117793" y="3139029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6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414</TotalTime>
  <Words>54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22</cp:revision>
  <dcterms:created xsi:type="dcterms:W3CDTF">2023-03-17T20:59:32Z</dcterms:created>
  <dcterms:modified xsi:type="dcterms:W3CDTF">2023-03-18T04:05:03Z</dcterms:modified>
</cp:coreProperties>
</file>