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7" r:id="rId2"/>
    <p:sldId id="258" r:id="rId3"/>
    <p:sldId id="260" r:id="rId4"/>
    <p:sldId id="259" r:id="rId5"/>
    <p:sldId id="266" r:id="rId6"/>
    <p:sldId id="267" r:id="rId7"/>
    <p:sldId id="263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7"/>
    <a:srgbClr val="A97F19"/>
    <a:srgbClr val="AB4518"/>
    <a:srgbClr val="2778AE"/>
    <a:srgbClr val="0C3456"/>
    <a:srgbClr val="BFBFBF"/>
    <a:srgbClr val="292929"/>
    <a:srgbClr val="BE5006"/>
    <a:srgbClr val="B3B3B3"/>
    <a:srgbClr val="C7A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/>
    <p:restoredTop sz="93788"/>
  </p:normalViewPr>
  <p:slideViewPr>
    <p:cSldViewPr snapToGrid="0" showGuides="1">
      <p:cViewPr>
        <p:scale>
          <a:sx n="77" d="100"/>
          <a:sy n="77" d="100"/>
        </p:scale>
        <p:origin x="2216" y="696"/>
      </p:cViewPr>
      <p:guideLst>
        <p:guide orient="horz" pos="888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1C0ED-D60B-E940-AEAE-F8B90FC69403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0361-6903-F04B-A7A4-97C87F5C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3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4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4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1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9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5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5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iiwa7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D0361-6903-F04B-A7A4-97C87F5C81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0B97-6DC4-B54E-841D-F36C7B85E1B8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4377-7EA1-FD4C-B712-2457BAC1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7.png"/><Relationship Id="rId3" Type="http://schemas.openxmlformats.org/officeDocument/2006/relationships/image" Target="../media/image18.emf"/><Relationship Id="rId7" Type="http://schemas.openxmlformats.org/officeDocument/2006/relationships/image" Target="../media/image16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5.png"/><Relationship Id="rId5" Type="http://schemas.openxmlformats.org/officeDocument/2006/relationships/image" Target="../media/image140.png"/><Relationship Id="rId10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19.emf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20.emf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8.png"/><Relationship Id="rId3" Type="http://schemas.openxmlformats.org/officeDocument/2006/relationships/image" Target="../media/image21.emf"/><Relationship Id="rId7" Type="http://schemas.openxmlformats.org/officeDocument/2006/relationships/image" Target="../media/image3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6.png"/><Relationship Id="rId5" Type="http://schemas.openxmlformats.org/officeDocument/2006/relationships/image" Target="../media/image31.png"/><Relationship Id="rId10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3" Type="http://schemas.openxmlformats.org/officeDocument/2006/relationships/image" Target="../media/image22.emf"/><Relationship Id="rId7" Type="http://schemas.openxmlformats.org/officeDocument/2006/relationships/image" Target="../media/image33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1.png"/><Relationship Id="rId5" Type="http://schemas.openxmlformats.org/officeDocument/2006/relationships/image" Target="../media/image31.png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3" Type="http://schemas.openxmlformats.org/officeDocument/2006/relationships/image" Target="../media/image23.emf"/><Relationship Id="rId7" Type="http://schemas.openxmlformats.org/officeDocument/2006/relationships/image" Target="../media/image33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1.png"/><Relationship Id="rId5" Type="http://schemas.openxmlformats.org/officeDocument/2006/relationships/image" Target="../media/image31.png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3" Type="http://schemas.openxmlformats.org/officeDocument/2006/relationships/image" Target="../media/image24.emf"/><Relationship Id="rId7" Type="http://schemas.openxmlformats.org/officeDocument/2006/relationships/image" Target="../media/image3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1.png"/><Relationship Id="rId5" Type="http://schemas.openxmlformats.org/officeDocument/2006/relationships/image" Target="../media/image31.png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7.emf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26.emf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8.emf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10.png"/><Relationship Id="rId4" Type="http://schemas.openxmlformats.org/officeDocument/2006/relationships/image" Target="../media/image29.emf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7.png"/><Relationship Id="rId3" Type="http://schemas.openxmlformats.org/officeDocument/2006/relationships/image" Target="../media/image30.emf"/><Relationship Id="rId7" Type="http://schemas.openxmlformats.org/officeDocument/2006/relationships/image" Target="../media/image16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5.png"/><Relationship Id="rId5" Type="http://schemas.openxmlformats.org/officeDocument/2006/relationships/image" Target="../media/image140.png"/><Relationship Id="rId10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31.emf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2.emf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8.png"/><Relationship Id="rId3" Type="http://schemas.openxmlformats.org/officeDocument/2006/relationships/image" Target="../media/image33.emf"/><Relationship Id="rId7" Type="http://schemas.openxmlformats.org/officeDocument/2006/relationships/image" Target="../media/image3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6.png"/><Relationship Id="rId5" Type="http://schemas.openxmlformats.org/officeDocument/2006/relationships/image" Target="../media/image31.png"/><Relationship Id="rId10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3" Type="http://schemas.openxmlformats.org/officeDocument/2006/relationships/image" Target="../media/image34.emf"/><Relationship Id="rId7" Type="http://schemas.openxmlformats.org/officeDocument/2006/relationships/image" Target="../media/image33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1.png"/><Relationship Id="rId5" Type="http://schemas.openxmlformats.org/officeDocument/2006/relationships/image" Target="../media/image31.png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3" Type="http://schemas.openxmlformats.org/officeDocument/2006/relationships/image" Target="../media/image35.emf"/><Relationship Id="rId7" Type="http://schemas.openxmlformats.org/officeDocument/2006/relationships/image" Target="../media/image33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1.png"/><Relationship Id="rId5" Type="http://schemas.openxmlformats.org/officeDocument/2006/relationships/image" Target="../media/image31.png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3" Type="http://schemas.openxmlformats.org/officeDocument/2006/relationships/image" Target="../media/image36.emf"/><Relationship Id="rId7" Type="http://schemas.openxmlformats.org/officeDocument/2006/relationships/image" Target="../media/image3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1.png"/><Relationship Id="rId5" Type="http://schemas.openxmlformats.org/officeDocument/2006/relationships/image" Target="../media/image31.png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9.emf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40.emf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.emf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5.emf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6.emf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5357-59B0-E496-90F9-F25ADB660548}"/>
              </a:ext>
            </a:extLst>
          </p:cNvPr>
          <p:cNvCxnSpPr>
            <a:cxnSpLocks/>
          </p:cNvCxnSpPr>
          <p:nvPr/>
        </p:nvCxnSpPr>
        <p:spPr>
          <a:xfrm>
            <a:off x="1831510" y="1445666"/>
            <a:ext cx="1210491" cy="88827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EBA57B1-E984-BD75-EB35-082FAF033F26}"/>
              </a:ext>
            </a:extLst>
          </p:cNvPr>
          <p:cNvSpPr/>
          <p:nvPr/>
        </p:nvSpPr>
        <p:spPr>
          <a:xfrm>
            <a:off x="2932356" y="2233134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5A9B5A-8444-028E-BD7B-6E0451FDE489}"/>
              </a:ext>
            </a:extLst>
          </p:cNvPr>
          <p:cNvCxnSpPr>
            <a:cxnSpLocks/>
          </p:cNvCxnSpPr>
          <p:nvPr/>
        </p:nvCxnSpPr>
        <p:spPr>
          <a:xfrm>
            <a:off x="1554480" y="5186304"/>
            <a:ext cx="1594953" cy="53405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ACBA0A-B859-5C89-26AF-E0FC80028639}"/>
              </a:ext>
            </a:extLst>
          </p:cNvPr>
          <p:cNvSpPr/>
          <p:nvPr/>
        </p:nvSpPr>
        <p:spPr>
          <a:xfrm>
            <a:off x="3048103" y="513837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C896B2-A2F2-9C07-E192-B282A21C4A16}"/>
              </a:ext>
            </a:extLst>
          </p:cNvPr>
          <p:cNvCxnSpPr>
            <a:cxnSpLocks/>
          </p:cNvCxnSpPr>
          <p:nvPr/>
        </p:nvCxnSpPr>
        <p:spPr>
          <a:xfrm>
            <a:off x="3793919" y="3616400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19AD83-9F3A-2FD2-BE02-A049D77B5E00}"/>
              </a:ext>
            </a:extLst>
          </p:cNvPr>
          <p:cNvSpPr/>
          <p:nvPr/>
        </p:nvSpPr>
        <p:spPr>
          <a:xfrm>
            <a:off x="3689052" y="3521835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/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BE278C9-E557-2E6D-B88D-F79762D6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18" y="3960920"/>
                <a:ext cx="2031024" cy="5110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/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Pole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9BB528-BF98-875A-5903-19CD2AC4F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1" y="4959006"/>
                <a:ext cx="2031024" cy="5110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/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Cart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D58CDC4-33EE-975D-83F3-459A0DB72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1" y="1199806"/>
                <a:ext cx="2031024" cy="5110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55E8DE39-A6F4-2CCD-E9CB-4BC0D774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658368"/>
            <a:ext cx="8741664" cy="6556248"/>
          </a:xfrm>
          <a:prstGeom prst="rect">
            <a:avLst/>
          </a:prstGeom>
        </p:spPr>
      </p:pic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5A953E3-69A7-D22F-177E-19B87B56317A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327A8B-D98E-B071-FDCB-A1C7A75DECE6}"/>
              </a:ext>
            </a:extLst>
          </p:cNvPr>
          <p:cNvGrpSpPr/>
          <p:nvPr/>
        </p:nvGrpSpPr>
        <p:grpSpPr>
          <a:xfrm>
            <a:off x="3225508" y="5336190"/>
            <a:ext cx="162673" cy="162673"/>
            <a:chOff x="7410493" y="2484643"/>
            <a:chExt cx="1094014" cy="109401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7D94ED-8866-4770-07C1-EE62553221A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CF09C736-B6ED-EFB2-0C04-D657B0267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033DF8-DE7C-45C6-75BE-E2BE8BC48461}"/>
              </a:ext>
            </a:extLst>
          </p:cNvPr>
          <p:cNvGrpSpPr/>
          <p:nvPr/>
        </p:nvGrpSpPr>
        <p:grpSpPr>
          <a:xfrm>
            <a:off x="1124028" y="3142302"/>
            <a:ext cx="1626402" cy="1773321"/>
            <a:chOff x="4810337" y="3695910"/>
            <a:chExt cx="1866139" cy="203471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E35D086-A99E-F782-F3FD-32009F5944F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D25CA91-AFE9-8F50-D3E1-BF28A4B4B72D}"/>
                </a:ext>
              </a:extLst>
            </p:cNvPr>
            <p:cNvCxnSpPr>
              <a:cxnSpLocks/>
              <a:stCxn id="75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8DB8CAF-2000-7D53-EB34-1F27D5E55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0A8E14B-3248-5037-905C-59D8AF32DB86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4E92050-277A-F03B-6CF2-7DB8B750F071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4E92050-277A-F03B-6CF2-7DB8B750F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0352EC-46D3-64A5-1EE7-EAFE69D94120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0352EC-46D3-64A5-1EE7-EAFE69D94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ounded Rectangle 7">
                  <a:extLst>
                    <a:ext uri="{FF2B5EF4-FFF2-40B4-BE49-F238E27FC236}">
                      <a16:creationId xmlns:a16="http://schemas.microsoft.com/office/drawing/2014/main" id="{239D8A39-E8FD-6B09-273A-DB3A7E9FC50A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0" name="Rounded Rectangle 7">
                  <a:extLst>
                    <a:ext uri="{FF2B5EF4-FFF2-40B4-BE49-F238E27FC236}">
                      <a16:creationId xmlns:a16="http://schemas.microsoft.com/office/drawing/2014/main" id="{239D8A39-E8FD-6B09-273A-DB3A7E9FC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3"/>
                  <a:stretch>
                    <a:fillRect t="-4167" b="-25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E3093B-542E-6DB5-18D2-BFDC7AF9E206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E3093B-542E-6DB5-18D2-BFDC7AF9E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4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3611FA-7246-147C-FC00-875BD011D0D6}"/>
              </a:ext>
            </a:extLst>
          </p:cNvPr>
          <p:cNvGrpSpPr/>
          <p:nvPr/>
        </p:nvGrpSpPr>
        <p:grpSpPr>
          <a:xfrm>
            <a:off x="1322331" y="4367492"/>
            <a:ext cx="365835" cy="365835"/>
            <a:chOff x="7410493" y="2484643"/>
            <a:chExt cx="1094014" cy="109401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4799EE-ACC6-C603-A678-FC8A83F53B7A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38675679-4DAF-F5C0-E80E-93DDE8933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1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A2D1EE25-89DA-FE86-4C45-E6F89CE405A6}"/>
              </a:ext>
            </a:extLst>
          </p:cNvPr>
          <p:cNvSpPr/>
          <p:nvPr/>
        </p:nvSpPr>
        <p:spPr>
          <a:xfrm>
            <a:off x="1558989" y="4727585"/>
            <a:ext cx="1551008" cy="707806"/>
          </a:xfrm>
          <a:custGeom>
            <a:avLst/>
            <a:gdLst>
              <a:gd name="connsiteX0" fmla="*/ 1551008 w 1551008"/>
              <a:gd name="connsiteY0" fmla="*/ 625032 h 625032"/>
              <a:gd name="connsiteX1" fmla="*/ 451413 w 1551008"/>
              <a:gd name="connsiteY1" fmla="*/ 451412 h 625032"/>
              <a:gd name="connsiteX2" fmla="*/ 0 w 1551008"/>
              <a:gd name="connsiteY2" fmla="*/ 0 h 6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008" h="625032">
                <a:moveTo>
                  <a:pt x="1551008" y="625032"/>
                </a:moveTo>
                <a:cubicBezTo>
                  <a:pt x="1130461" y="590308"/>
                  <a:pt x="709914" y="555584"/>
                  <a:pt x="451413" y="451412"/>
                </a:cubicBezTo>
                <a:cubicBezTo>
                  <a:pt x="192912" y="347240"/>
                  <a:pt x="96456" y="173620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C64B4EB-4F67-F514-EB7D-00867198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658368"/>
            <a:ext cx="8741664" cy="65562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477282" y="4815843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1023449" y="2631642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1221752" y="3856832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34A09A1B-2A9D-AC1A-5F55-8E54A4D25331}"/>
              </a:ext>
            </a:extLst>
          </p:cNvPr>
          <p:cNvSpPr/>
          <p:nvPr/>
        </p:nvSpPr>
        <p:spPr>
          <a:xfrm>
            <a:off x="1477926" y="4261679"/>
            <a:ext cx="1892595" cy="661589"/>
          </a:xfrm>
          <a:custGeom>
            <a:avLst/>
            <a:gdLst>
              <a:gd name="connsiteX0" fmla="*/ 1892595 w 1892595"/>
              <a:gd name="connsiteY0" fmla="*/ 563526 h 609688"/>
              <a:gd name="connsiteX1" fmla="*/ 765544 w 1892595"/>
              <a:gd name="connsiteY1" fmla="*/ 552893 h 609688"/>
              <a:gd name="connsiteX2" fmla="*/ 0 w 1892595"/>
              <a:gd name="connsiteY2" fmla="*/ 0 h 6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595" h="609688">
                <a:moveTo>
                  <a:pt x="1892595" y="563526"/>
                </a:moveTo>
                <a:cubicBezTo>
                  <a:pt x="1486785" y="605170"/>
                  <a:pt x="1080976" y="646814"/>
                  <a:pt x="765544" y="552893"/>
                </a:cubicBezTo>
                <a:cubicBezTo>
                  <a:pt x="450112" y="458972"/>
                  <a:pt x="225056" y="229486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7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BD97B98-8FC4-6CA0-579D-B912897F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658368"/>
            <a:ext cx="8741664" cy="65562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454400" y="3934104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274448" y="2028487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167" b="-2916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4472751" y="3253677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F97F57D-835C-5A2B-F2ED-1F5F6FCF380A}"/>
              </a:ext>
            </a:extLst>
          </p:cNvPr>
          <p:cNvSpPr/>
          <p:nvPr/>
        </p:nvSpPr>
        <p:spPr>
          <a:xfrm>
            <a:off x="3617072" y="3654013"/>
            <a:ext cx="1052364" cy="397239"/>
          </a:xfrm>
          <a:custGeom>
            <a:avLst/>
            <a:gdLst>
              <a:gd name="connsiteX0" fmla="*/ 0 w 944380"/>
              <a:gd name="connsiteY0" fmla="*/ 397239 h 397239"/>
              <a:gd name="connsiteX1" fmla="*/ 742013 w 944380"/>
              <a:gd name="connsiteY1" fmla="*/ 307298 h 397239"/>
              <a:gd name="connsiteX2" fmla="*/ 944380 w 944380"/>
              <a:gd name="connsiteY2" fmla="*/ 0 h 39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380" h="397239">
                <a:moveTo>
                  <a:pt x="0" y="397239"/>
                </a:moveTo>
                <a:cubicBezTo>
                  <a:pt x="292308" y="385371"/>
                  <a:pt x="584616" y="373504"/>
                  <a:pt x="742013" y="307298"/>
                </a:cubicBezTo>
                <a:cubicBezTo>
                  <a:pt x="899410" y="241091"/>
                  <a:pt x="921895" y="120545"/>
                  <a:pt x="94438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3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ACAF27-1C4F-C6B1-42FA-950B4C28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658368"/>
            <a:ext cx="8741664" cy="65562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10617" y="3294894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1080474" y="1110677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167" b="-2916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1278777" y="2335867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99802C4B-A4FF-6A5C-50CC-F9A99D728497}"/>
              </a:ext>
            </a:extLst>
          </p:cNvPr>
          <p:cNvSpPr/>
          <p:nvPr/>
        </p:nvSpPr>
        <p:spPr>
          <a:xfrm>
            <a:off x="1505119" y="2755863"/>
            <a:ext cx="1764063" cy="785176"/>
          </a:xfrm>
          <a:custGeom>
            <a:avLst/>
            <a:gdLst>
              <a:gd name="connsiteX0" fmla="*/ 1764063 w 1764063"/>
              <a:gd name="connsiteY0" fmla="*/ 655455 h 785176"/>
              <a:gd name="connsiteX1" fmla="*/ 671639 w 1764063"/>
              <a:gd name="connsiteY1" fmla="*/ 736375 h 785176"/>
              <a:gd name="connsiteX2" fmla="*/ 0 w 1764063"/>
              <a:gd name="connsiteY2" fmla="*/ 0 h 78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063" h="785176">
                <a:moveTo>
                  <a:pt x="1764063" y="655455"/>
                </a:moveTo>
                <a:cubicBezTo>
                  <a:pt x="1364856" y="750536"/>
                  <a:pt x="965649" y="845617"/>
                  <a:pt x="671639" y="736375"/>
                </a:cubicBezTo>
                <a:cubicBezTo>
                  <a:pt x="377629" y="627133"/>
                  <a:pt x="188814" y="313566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0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2EFBBB-A89D-37B4-7F04-EE794DF1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658368"/>
            <a:ext cx="8741664" cy="65562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49187" y="2506657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889063" y="1168649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5087366" y="2393839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9BD7EDE5-B895-7E3B-6262-DB98AD968988}"/>
              </a:ext>
            </a:extLst>
          </p:cNvPr>
          <p:cNvSpPr/>
          <p:nvPr/>
        </p:nvSpPr>
        <p:spPr>
          <a:xfrm>
            <a:off x="3547241" y="2618787"/>
            <a:ext cx="1631731" cy="342187"/>
          </a:xfrm>
          <a:custGeom>
            <a:avLst/>
            <a:gdLst>
              <a:gd name="connsiteX0" fmla="*/ 0 w 1631731"/>
              <a:gd name="connsiteY0" fmla="*/ 0 h 342187"/>
              <a:gd name="connsiteX1" fmla="*/ 1008993 w 1631731"/>
              <a:gd name="connsiteY1" fmla="*/ 338959 h 342187"/>
              <a:gd name="connsiteX2" fmla="*/ 1631731 w 1631731"/>
              <a:gd name="connsiteY2" fmla="*/ 141890 h 34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731" h="342187">
                <a:moveTo>
                  <a:pt x="0" y="0"/>
                </a:moveTo>
                <a:cubicBezTo>
                  <a:pt x="368519" y="157655"/>
                  <a:pt x="737038" y="315311"/>
                  <a:pt x="1008993" y="338959"/>
                </a:cubicBezTo>
                <a:cubicBezTo>
                  <a:pt x="1280948" y="362607"/>
                  <a:pt x="1456339" y="252248"/>
                  <a:pt x="1631731" y="14189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7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903BA1-9B5F-C623-7AE2-24E7D3FF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658368"/>
            <a:ext cx="8741664" cy="655624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8088A6-89D6-1A25-E181-58835C6EAA71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73063" y="1986772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889063" y="1168649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5087366" y="2393839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3875956E-9AF9-B96D-6C20-941BC2A360FF}"/>
              </a:ext>
            </a:extLst>
          </p:cNvPr>
          <p:cNvSpPr/>
          <p:nvPr/>
        </p:nvSpPr>
        <p:spPr>
          <a:xfrm>
            <a:off x="3578772" y="2145821"/>
            <a:ext cx="1481959" cy="547048"/>
          </a:xfrm>
          <a:custGeom>
            <a:avLst/>
            <a:gdLst>
              <a:gd name="connsiteX0" fmla="*/ 0 w 1481959"/>
              <a:gd name="connsiteY0" fmla="*/ 0 h 547048"/>
              <a:gd name="connsiteX1" fmla="*/ 709449 w 1481959"/>
              <a:gd name="connsiteY1" fmla="*/ 496614 h 547048"/>
              <a:gd name="connsiteX2" fmla="*/ 1481959 w 1481959"/>
              <a:gd name="connsiteY2" fmla="*/ 504497 h 54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959" h="547048">
                <a:moveTo>
                  <a:pt x="0" y="0"/>
                </a:moveTo>
                <a:cubicBezTo>
                  <a:pt x="231228" y="206265"/>
                  <a:pt x="462456" y="412531"/>
                  <a:pt x="709449" y="496614"/>
                </a:cubicBezTo>
                <a:cubicBezTo>
                  <a:pt x="956442" y="580697"/>
                  <a:pt x="1219200" y="542597"/>
                  <a:pt x="1481959" y="504497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69E40FC-1090-29B9-1374-020EE9B4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658368"/>
            <a:ext cx="8741664" cy="65562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7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76278" y="1691441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889063" y="1168649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5087366" y="2393839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12013A96-49DC-D158-9341-42C38F2661A5}"/>
              </a:ext>
            </a:extLst>
          </p:cNvPr>
          <p:cNvSpPr/>
          <p:nvPr/>
        </p:nvSpPr>
        <p:spPr>
          <a:xfrm>
            <a:off x="3626069" y="1625560"/>
            <a:ext cx="1474076" cy="835572"/>
          </a:xfrm>
          <a:custGeom>
            <a:avLst/>
            <a:gdLst>
              <a:gd name="connsiteX0" fmla="*/ 0 w 1474076"/>
              <a:gd name="connsiteY0" fmla="*/ 126123 h 835572"/>
              <a:gd name="connsiteX1" fmla="*/ 701565 w 1474076"/>
              <a:gd name="connsiteY1" fmla="*/ 55179 h 835572"/>
              <a:gd name="connsiteX2" fmla="*/ 1474076 w 1474076"/>
              <a:gd name="connsiteY2" fmla="*/ 835572 h 83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076" h="835572">
                <a:moveTo>
                  <a:pt x="0" y="126123"/>
                </a:moveTo>
                <a:cubicBezTo>
                  <a:pt x="227943" y="31530"/>
                  <a:pt x="455886" y="-63062"/>
                  <a:pt x="701565" y="55179"/>
                </a:cubicBezTo>
                <a:cubicBezTo>
                  <a:pt x="947244" y="173420"/>
                  <a:pt x="1368973" y="797472"/>
                  <a:pt x="1474076" y="835572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0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4B6B1E-5342-4FDF-1BAA-D53097BDE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0" r="36430"/>
          <a:stretch/>
        </p:blipFill>
        <p:spPr>
          <a:xfrm>
            <a:off x="3429000" y="524214"/>
            <a:ext cx="2081231" cy="6471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005C16-432D-DFC3-65BF-352408391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54" r="38570"/>
          <a:stretch/>
        </p:blipFill>
        <p:spPr>
          <a:xfrm>
            <a:off x="583211" y="524214"/>
            <a:ext cx="1853125" cy="6471446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DD135-DC88-7AE1-9E55-1F173C596E75}"/>
              </a:ext>
            </a:extLst>
          </p:cNvPr>
          <p:cNvCxnSpPr>
            <a:endCxn id="6" idx="3"/>
          </p:cNvCxnSpPr>
          <p:nvPr/>
        </p:nvCxnSpPr>
        <p:spPr>
          <a:xfrm flipH="1">
            <a:off x="4936385" y="5685780"/>
            <a:ext cx="838773" cy="247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5BEF6E-2853-27B3-100C-666DD41E28F5}"/>
              </a:ext>
            </a:extLst>
          </p:cNvPr>
          <p:cNvSpPr/>
          <p:nvPr/>
        </p:nvSpPr>
        <p:spPr>
          <a:xfrm>
            <a:off x="5273056" y="5488931"/>
            <a:ext cx="1063083" cy="431180"/>
          </a:xfrm>
          <a:prstGeom prst="roundRect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F854B6-0E56-6C69-E65F-CE6B352919C0}"/>
              </a:ext>
            </a:extLst>
          </p:cNvPr>
          <p:cNvSpPr/>
          <p:nvPr/>
        </p:nvSpPr>
        <p:spPr>
          <a:xfrm>
            <a:off x="4885182" y="5855260"/>
            <a:ext cx="133029" cy="133029"/>
          </a:xfrm>
          <a:prstGeom prst="ellipse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D6E22-3768-42EA-A0F6-A7161ED6091B}"/>
              </a:ext>
            </a:extLst>
          </p:cNvPr>
          <p:cNvCxnSpPr>
            <a:cxnSpLocks/>
          </p:cNvCxnSpPr>
          <p:nvPr/>
        </p:nvCxnSpPr>
        <p:spPr>
          <a:xfrm flipH="1">
            <a:off x="3175819" y="5046387"/>
            <a:ext cx="722413" cy="149961"/>
          </a:xfrm>
          <a:prstGeom prst="line">
            <a:avLst/>
          </a:prstGeom>
          <a:ln w="38100">
            <a:solidFill>
              <a:srgbClr val="277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E54B7A-11B6-183D-9DDA-7FB5B710CCE3}"/>
              </a:ext>
            </a:extLst>
          </p:cNvPr>
          <p:cNvSpPr/>
          <p:nvPr/>
        </p:nvSpPr>
        <p:spPr>
          <a:xfrm>
            <a:off x="2576816" y="4975587"/>
            <a:ext cx="1063083" cy="431180"/>
          </a:xfrm>
          <a:prstGeom prst="roundRect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49090-CC75-BCE3-98FA-568EB6BF215C}"/>
              </a:ext>
            </a:extLst>
          </p:cNvPr>
          <p:cNvSpPr/>
          <p:nvPr/>
        </p:nvSpPr>
        <p:spPr>
          <a:xfrm>
            <a:off x="3826211" y="4975587"/>
            <a:ext cx="129703" cy="129703"/>
          </a:xfrm>
          <a:prstGeom prst="ellipse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67EE1-CA4F-CD58-606B-F8DA1039DC0D}"/>
              </a:ext>
            </a:extLst>
          </p:cNvPr>
          <p:cNvSpPr txBox="1"/>
          <p:nvPr/>
        </p:nvSpPr>
        <p:spPr>
          <a:xfrm>
            <a:off x="5700798" y="5181154"/>
            <a:ext cx="84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7304B-4D94-9918-C35F-1FD8402B52D0}"/>
              </a:ext>
            </a:extLst>
          </p:cNvPr>
          <p:cNvCxnSpPr>
            <a:cxnSpLocks/>
          </p:cNvCxnSpPr>
          <p:nvPr/>
        </p:nvCxnSpPr>
        <p:spPr>
          <a:xfrm flipH="1">
            <a:off x="5048865" y="4705004"/>
            <a:ext cx="794982" cy="78390"/>
          </a:xfrm>
          <a:prstGeom prst="line">
            <a:avLst/>
          </a:prstGeom>
          <a:ln w="38100">
            <a:solidFill>
              <a:srgbClr val="AB4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CF3821F-A00B-9311-0625-7CA891CEB93D}"/>
              </a:ext>
            </a:extLst>
          </p:cNvPr>
          <p:cNvSpPr/>
          <p:nvPr/>
        </p:nvSpPr>
        <p:spPr>
          <a:xfrm>
            <a:off x="4981680" y="4717893"/>
            <a:ext cx="129703" cy="129703"/>
          </a:xfrm>
          <a:prstGeom prst="ellipse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AC5BC7-4473-3275-34E1-6431474646A3}"/>
              </a:ext>
            </a:extLst>
          </p:cNvPr>
          <p:cNvSpPr/>
          <p:nvPr/>
        </p:nvSpPr>
        <p:spPr>
          <a:xfrm>
            <a:off x="5290493" y="4494689"/>
            <a:ext cx="1063083" cy="431180"/>
          </a:xfrm>
          <a:prstGeom prst="roundRect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Link 2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BBA1DC-D473-9CD2-C9FF-D27403CEBF27}"/>
              </a:ext>
            </a:extLst>
          </p:cNvPr>
          <p:cNvCxnSpPr>
            <a:cxnSpLocks/>
          </p:cNvCxnSpPr>
          <p:nvPr/>
        </p:nvCxnSpPr>
        <p:spPr>
          <a:xfrm flipH="1">
            <a:off x="5048865" y="3487784"/>
            <a:ext cx="794982" cy="78390"/>
          </a:xfrm>
          <a:prstGeom prst="line">
            <a:avLst/>
          </a:prstGeom>
          <a:ln w="38100">
            <a:solidFill>
              <a:srgbClr val="A97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0BFDF6-9079-1CC6-C7F7-1A5B75EDFA59}"/>
              </a:ext>
            </a:extLst>
          </p:cNvPr>
          <p:cNvSpPr/>
          <p:nvPr/>
        </p:nvSpPr>
        <p:spPr>
          <a:xfrm>
            <a:off x="4981680" y="3500673"/>
            <a:ext cx="129703" cy="129703"/>
          </a:xfrm>
          <a:prstGeom prst="ellipse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BEEB72D-53B3-8954-4E27-BCBF0267132F}"/>
              </a:ext>
            </a:extLst>
          </p:cNvPr>
          <p:cNvSpPr/>
          <p:nvPr/>
        </p:nvSpPr>
        <p:spPr>
          <a:xfrm>
            <a:off x="5290493" y="3277469"/>
            <a:ext cx="1063083" cy="431180"/>
          </a:xfrm>
          <a:prstGeom prst="roundRect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699A34-93BB-573E-6F58-6B2537A2DF09}"/>
              </a:ext>
            </a:extLst>
          </p:cNvPr>
          <p:cNvCxnSpPr>
            <a:cxnSpLocks/>
          </p:cNvCxnSpPr>
          <p:nvPr/>
        </p:nvCxnSpPr>
        <p:spPr>
          <a:xfrm flipH="1" flipV="1">
            <a:off x="3146961" y="3212275"/>
            <a:ext cx="790896" cy="26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D4CAB2-30C9-30AB-5AEF-FC63B7FBDC76}"/>
              </a:ext>
            </a:extLst>
          </p:cNvPr>
          <p:cNvSpPr/>
          <p:nvPr/>
        </p:nvSpPr>
        <p:spPr>
          <a:xfrm>
            <a:off x="3847587" y="3168164"/>
            <a:ext cx="129703" cy="1297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6827AB3-2705-774F-C739-9DA57ACDF590}"/>
              </a:ext>
            </a:extLst>
          </p:cNvPr>
          <p:cNvSpPr/>
          <p:nvPr/>
        </p:nvSpPr>
        <p:spPr>
          <a:xfrm>
            <a:off x="2624482" y="2944960"/>
            <a:ext cx="1063083" cy="4311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DA6F5F-95C8-1369-6073-CC2D213B62C1}"/>
              </a:ext>
            </a:extLst>
          </p:cNvPr>
          <p:cNvCxnSpPr>
            <a:cxnSpLocks/>
          </p:cNvCxnSpPr>
          <p:nvPr/>
        </p:nvCxnSpPr>
        <p:spPr>
          <a:xfrm flipH="1" flipV="1">
            <a:off x="3276664" y="2268860"/>
            <a:ext cx="790896" cy="261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A553EF3-31AC-3281-D06A-AAA567413C44}"/>
              </a:ext>
            </a:extLst>
          </p:cNvPr>
          <p:cNvSpPr/>
          <p:nvPr/>
        </p:nvSpPr>
        <p:spPr>
          <a:xfrm>
            <a:off x="3977290" y="2224749"/>
            <a:ext cx="129703" cy="1297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78EFFA4-9AAA-8D66-8173-63793BDA0CEB}"/>
              </a:ext>
            </a:extLst>
          </p:cNvPr>
          <p:cNvSpPr/>
          <p:nvPr/>
        </p:nvSpPr>
        <p:spPr>
          <a:xfrm>
            <a:off x="2754185" y="2001545"/>
            <a:ext cx="1063083" cy="43118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F59DDA-9141-0EAF-9260-4F24613FB4B9}"/>
              </a:ext>
            </a:extLst>
          </p:cNvPr>
          <p:cNvCxnSpPr>
            <a:cxnSpLocks/>
          </p:cNvCxnSpPr>
          <p:nvPr/>
        </p:nvCxnSpPr>
        <p:spPr>
          <a:xfrm flipV="1">
            <a:off x="4798151" y="1645920"/>
            <a:ext cx="676362" cy="661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3551686-C825-8690-3D14-23DA21F0D613}"/>
              </a:ext>
            </a:extLst>
          </p:cNvPr>
          <p:cNvSpPr/>
          <p:nvPr/>
        </p:nvSpPr>
        <p:spPr>
          <a:xfrm flipH="1">
            <a:off x="4758718" y="1641808"/>
            <a:ext cx="129703" cy="1297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EDF5227-DCD7-AECD-C109-C62E8079DABD}"/>
              </a:ext>
            </a:extLst>
          </p:cNvPr>
          <p:cNvSpPr/>
          <p:nvPr/>
        </p:nvSpPr>
        <p:spPr>
          <a:xfrm flipH="1">
            <a:off x="5048443" y="1418604"/>
            <a:ext cx="1063083" cy="4311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2FE6E3-6FE6-4853-3A74-DF3CA97F17C0}"/>
              </a:ext>
            </a:extLst>
          </p:cNvPr>
          <p:cNvCxnSpPr>
            <a:cxnSpLocks/>
          </p:cNvCxnSpPr>
          <p:nvPr/>
        </p:nvCxnSpPr>
        <p:spPr>
          <a:xfrm flipH="1" flipV="1">
            <a:off x="4206240" y="763524"/>
            <a:ext cx="249936" cy="5059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8F1FF5A-8BAE-9D35-BF1B-2E3C1B3A7716}"/>
              </a:ext>
            </a:extLst>
          </p:cNvPr>
          <p:cNvSpPr/>
          <p:nvPr/>
        </p:nvSpPr>
        <p:spPr>
          <a:xfrm>
            <a:off x="4387488" y="1199467"/>
            <a:ext cx="129703" cy="12970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13221-4D13-B042-7825-4FE206D53221}"/>
              </a:ext>
            </a:extLst>
          </p:cNvPr>
          <p:cNvSpPr/>
          <p:nvPr/>
        </p:nvSpPr>
        <p:spPr>
          <a:xfrm flipH="1">
            <a:off x="3684320" y="504418"/>
            <a:ext cx="1063083" cy="43118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7</a:t>
            </a:r>
          </a:p>
        </p:txBody>
      </p:sp>
    </p:spTree>
    <p:extLst>
      <p:ext uri="{BB962C8B-B14F-4D97-AF65-F5344CB8AC3E}">
        <p14:creationId xmlns:p14="http://schemas.microsoft.com/office/powerpoint/2010/main" val="261753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4F72D3-2522-2D52-AB44-2CC7CED2A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03" r="36039"/>
          <a:stretch/>
        </p:blipFill>
        <p:spPr>
          <a:xfrm>
            <a:off x="2924014" y="502920"/>
            <a:ext cx="2169182" cy="64927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CC3036-B3E3-C762-D721-84FCAFD5C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54" r="38570"/>
          <a:stretch/>
        </p:blipFill>
        <p:spPr>
          <a:xfrm>
            <a:off x="583211" y="524214"/>
            <a:ext cx="1853125" cy="6471446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953219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810393" y="4315425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03290B-BC74-E503-2D3F-C6116DA1FDA2}"/>
              </a:ext>
            </a:extLst>
          </p:cNvPr>
          <p:cNvCxnSpPr>
            <a:cxnSpLocks/>
          </p:cNvCxnSpPr>
          <p:nvPr/>
        </p:nvCxnSpPr>
        <p:spPr>
          <a:xfrm>
            <a:off x="3548674" y="1824977"/>
            <a:ext cx="516578" cy="0"/>
          </a:xfrm>
          <a:prstGeom prst="line">
            <a:avLst/>
          </a:prstGeom>
          <a:ln w="38100">
            <a:gradFill>
              <a:gsLst>
                <a:gs pos="45000">
                  <a:srgbClr val="9464B8"/>
                </a:gs>
                <a:gs pos="24000">
                  <a:srgbClr val="B898D0"/>
                </a:gs>
                <a:gs pos="0">
                  <a:schemeClr val="bg1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9F32B51-C289-304F-B896-6DD93ED66BB0}"/>
              </a:ext>
            </a:extLst>
          </p:cNvPr>
          <p:cNvSpPr/>
          <p:nvPr/>
        </p:nvSpPr>
        <p:spPr>
          <a:xfrm>
            <a:off x="3733448" y="1768236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E88977-104F-EEE2-ED38-848E50A98B4D}"/>
              </a:ext>
            </a:extLst>
          </p:cNvPr>
          <p:cNvCxnSpPr>
            <a:cxnSpLocks/>
          </p:cNvCxnSpPr>
          <p:nvPr/>
        </p:nvCxnSpPr>
        <p:spPr>
          <a:xfrm flipV="1">
            <a:off x="4030380" y="1220056"/>
            <a:ext cx="0" cy="527373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3D228B-6983-C01F-D7C1-97DC0E346297}"/>
              </a:ext>
            </a:extLst>
          </p:cNvPr>
          <p:cNvSpPr/>
          <p:nvPr/>
        </p:nvSpPr>
        <p:spPr>
          <a:xfrm>
            <a:off x="3977244" y="1481254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0ADF3D-D2CA-B04F-DED4-000D01C7DB68}"/>
              </a:ext>
            </a:extLst>
          </p:cNvPr>
          <p:cNvCxnSpPr>
            <a:cxnSpLocks/>
          </p:cNvCxnSpPr>
          <p:nvPr/>
        </p:nvCxnSpPr>
        <p:spPr>
          <a:xfrm rot="16200000">
            <a:off x="3774165" y="2627156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EE5D287-801B-82AC-DBED-A80D757597AB}"/>
              </a:ext>
            </a:extLst>
          </p:cNvPr>
          <p:cNvSpPr/>
          <p:nvPr/>
        </p:nvSpPr>
        <p:spPr>
          <a:xfrm>
            <a:off x="3975713" y="2600640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BF41EC-E948-CC70-AFB9-9144222B1FB6}"/>
              </a:ext>
            </a:extLst>
          </p:cNvPr>
          <p:cNvCxnSpPr>
            <a:cxnSpLocks/>
          </p:cNvCxnSpPr>
          <p:nvPr/>
        </p:nvCxnSpPr>
        <p:spPr>
          <a:xfrm flipH="1">
            <a:off x="3762355" y="3333669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CBA1AE-A59F-FB3E-1D95-6A7CD0F5A4CC}"/>
              </a:ext>
            </a:extLst>
          </p:cNvPr>
          <p:cNvSpPr/>
          <p:nvPr/>
        </p:nvSpPr>
        <p:spPr>
          <a:xfrm>
            <a:off x="3999546" y="3276928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CA4E18-D2A4-C1EA-6D04-97B0DD452659}"/>
              </a:ext>
            </a:extLst>
          </p:cNvPr>
          <p:cNvCxnSpPr>
            <a:cxnSpLocks/>
          </p:cNvCxnSpPr>
          <p:nvPr/>
        </p:nvCxnSpPr>
        <p:spPr>
          <a:xfrm rot="16200000">
            <a:off x="3783130" y="4136987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44F39-B75B-1E58-BE20-13057BE27CA9}"/>
              </a:ext>
            </a:extLst>
          </p:cNvPr>
          <p:cNvSpPr/>
          <p:nvPr/>
        </p:nvSpPr>
        <p:spPr>
          <a:xfrm>
            <a:off x="3984678" y="4125732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2C688A-DEED-A6AF-C997-23AD326FBDDD}"/>
              </a:ext>
            </a:extLst>
          </p:cNvPr>
          <p:cNvCxnSpPr>
            <a:cxnSpLocks/>
          </p:cNvCxnSpPr>
          <p:nvPr/>
        </p:nvCxnSpPr>
        <p:spPr>
          <a:xfrm>
            <a:off x="3772091" y="4921287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7B3F54-AB9D-04D9-D871-4BA87078BD55}"/>
              </a:ext>
            </a:extLst>
          </p:cNvPr>
          <p:cNvSpPr/>
          <p:nvPr/>
        </p:nvSpPr>
        <p:spPr>
          <a:xfrm>
            <a:off x="3962376" y="486630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1CCC94-C64B-4CF8-1157-A8AD401C1334}"/>
              </a:ext>
            </a:extLst>
          </p:cNvPr>
          <p:cNvCxnSpPr>
            <a:cxnSpLocks/>
          </p:cNvCxnSpPr>
          <p:nvPr/>
        </p:nvCxnSpPr>
        <p:spPr>
          <a:xfrm rot="16200000">
            <a:off x="3774165" y="5674030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C628B7-4042-941B-C90A-3E21176129A8}"/>
              </a:ext>
            </a:extLst>
          </p:cNvPr>
          <p:cNvSpPr/>
          <p:nvPr/>
        </p:nvSpPr>
        <p:spPr>
          <a:xfrm>
            <a:off x="3975713" y="5644047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4154901" y="5718919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F2AC5B-D3C0-9FFB-A872-BAD0A4E9F294}"/>
              </a:ext>
            </a:extLst>
          </p:cNvPr>
          <p:cNvSpPr/>
          <p:nvPr/>
        </p:nvSpPr>
        <p:spPr>
          <a:xfrm>
            <a:off x="3065727" y="1663176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J6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8E9CCD-B434-31F6-AAF0-E5DD6B65E713}"/>
              </a:ext>
            </a:extLst>
          </p:cNvPr>
          <p:cNvSpPr/>
          <p:nvPr/>
        </p:nvSpPr>
        <p:spPr>
          <a:xfrm>
            <a:off x="4227918" y="249369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J5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D3CCFEA-1A10-EB70-7559-B551D65AC481}"/>
              </a:ext>
            </a:extLst>
          </p:cNvPr>
          <p:cNvSpPr/>
          <p:nvPr/>
        </p:nvSpPr>
        <p:spPr>
          <a:xfrm>
            <a:off x="4288669" y="3171868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J4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A40734-C094-131F-29C4-CD36227F9FF0}"/>
              </a:ext>
            </a:extLst>
          </p:cNvPr>
          <p:cNvSpPr/>
          <p:nvPr/>
        </p:nvSpPr>
        <p:spPr>
          <a:xfrm>
            <a:off x="3348354" y="402132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A14CA71-5304-4402-6A63-A08EC67CA5CE}"/>
              </a:ext>
            </a:extLst>
          </p:cNvPr>
          <p:cNvSpPr/>
          <p:nvPr/>
        </p:nvSpPr>
        <p:spPr>
          <a:xfrm>
            <a:off x="3224060" y="477217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5E3E50F-A67B-7207-98E1-ACBD26337C68}"/>
              </a:ext>
            </a:extLst>
          </p:cNvPr>
          <p:cNvSpPr/>
          <p:nvPr/>
        </p:nvSpPr>
        <p:spPr>
          <a:xfrm>
            <a:off x="3799819" y="845196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J7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EDEE167-2354-7633-583D-00A310F1DB28}"/>
              </a:ext>
            </a:extLst>
          </p:cNvPr>
          <p:cNvSpPr/>
          <p:nvPr/>
        </p:nvSpPr>
        <p:spPr>
          <a:xfrm>
            <a:off x="3385932" y="5518645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J1</a:t>
            </a:r>
          </a:p>
        </p:txBody>
      </p:sp>
    </p:spTree>
    <p:extLst>
      <p:ext uri="{BB962C8B-B14F-4D97-AF65-F5344CB8AC3E}">
        <p14:creationId xmlns:p14="http://schemas.microsoft.com/office/powerpoint/2010/main" val="183261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41ABF7-A41B-8431-DB5D-3F3B59D6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530" y="509287"/>
            <a:ext cx="8648497" cy="64863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CC3036-B3E3-C762-D721-84FCAFD5C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54" r="38570"/>
          <a:stretch/>
        </p:blipFill>
        <p:spPr>
          <a:xfrm>
            <a:off x="583211" y="524214"/>
            <a:ext cx="1853125" cy="6471446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953219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810393" y="4315425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857"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4154901" y="5718919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: Rounded Corners 1032">
            <a:extLst>
              <a:ext uri="{FF2B5EF4-FFF2-40B4-BE49-F238E27FC236}">
                <a16:creationId xmlns:a16="http://schemas.microsoft.com/office/drawing/2014/main" id="{6C87914E-7821-56A0-307D-C16799DDD935}"/>
              </a:ext>
            </a:extLst>
          </p:cNvPr>
          <p:cNvSpPr/>
          <p:nvPr/>
        </p:nvSpPr>
        <p:spPr>
          <a:xfrm>
            <a:off x="2079719" y="426551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4422FA-A5FB-1A8F-D03D-86260C6F8D4B}"/>
              </a:ext>
            </a:extLst>
          </p:cNvPr>
          <p:cNvGrpSpPr/>
          <p:nvPr/>
        </p:nvGrpSpPr>
        <p:grpSpPr>
          <a:xfrm>
            <a:off x="1802058" y="250033"/>
            <a:ext cx="474338" cy="474338"/>
            <a:chOff x="7410493" y="2484643"/>
            <a:chExt cx="1094014" cy="10940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3B7E5D-5468-C97C-E56E-2D4683FB11B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4A3A3EC0-1179-C243-7E66-759FAA342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1026">
            <a:extLst>
              <a:ext uri="{FF2B5EF4-FFF2-40B4-BE49-F238E27FC236}">
                <a16:creationId xmlns:a16="http://schemas.microsoft.com/office/drawing/2014/main" id="{266C1641-0BBD-43DB-723C-82A6D2A76058}"/>
              </a:ext>
            </a:extLst>
          </p:cNvPr>
          <p:cNvSpPr/>
          <p:nvPr/>
        </p:nvSpPr>
        <p:spPr>
          <a:xfrm>
            <a:off x="2584428" y="258206"/>
            <a:ext cx="2901749" cy="457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 (COM)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529FDF-7625-AB09-B663-308FC1EB530D}"/>
              </a:ext>
            </a:extLst>
          </p:cNvPr>
          <p:cNvGrpSpPr/>
          <p:nvPr/>
        </p:nvGrpSpPr>
        <p:grpSpPr>
          <a:xfrm>
            <a:off x="3956444" y="1388218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4818A4-8676-9E48-9FD2-C7A886842C5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23031C99-F95D-2BE8-02C9-17B8AA992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A7C4F6-2533-09C1-C91C-75121977A192}"/>
              </a:ext>
            </a:extLst>
          </p:cNvPr>
          <p:cNvGrpSpPr/>
          <p:nvPr/>
        </p:nvGrpSpPr>
        <p:grpSpPr>
          <a:xfrm>
            <a:off x="3951110" y="1693803"/>
            <a:ext cx="162673" cy="162673"/>
            <a:chOff x="7410493" y="2484643"/>
            <a:chExt cx="1094014" cy="109401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67BDDB-F33F-1913-B9A9-041993337F4D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036F927-CDD2-6F51-50A8-B965A56AA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FF1653-8E1C-004C-A460-E4F5B94A3E41}"/>
              </a:ext>
            </a:extLst>
          </p:cNvPr>
          <p:cNvGrpSpPr/>
          <p:nvPr/>
        </p:nvGrpSpPr>
        <p:grpSpPr>
          <a:xfrm>
            <a:off x="3923190" y="2202630"/>
            <a:ext cx="162673" cy="162673"/>
            <a:chOff x="7410493" y="2484643"/>
            <a:chExt cx="1094014" cy="10940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E8E8A4-B280-9539-6FF6-44EFA65526C6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307270A2-2C7E-721F-1AAF-3597CBFE7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5149E-761E-1F8D-C9CA-62C40166EE4B}"/>
              </a:ext>
            </a:extLst>
          </p:cNvPr>
          <p:cNvGrpSpPr/>
          <p:nvPr/>
        </p:nvGrpSpPr>
        <p:grpSpPr>
          <a:xfrm>
            <a:off x="3926001" y="2933620"/>
            <a:ext cx="162673" cy="162673"/>
            <a:chOff x="7410493" y="2484643"/>
            <a:chExt cx="1094014" cy="109401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DAE82A-4904-3425-F3EB-CEBDCD5B194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3D411EE-A721-A47F-433F-C241B20E5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B32757-DEBA-F448-602C-0C630A4D1A51}"/>
              </a:ext>
            </a:extLst>
          </p:cNvPr>
          <p:cNvGrpSpPr/>
          <p:nvPr/>
        </p:nvGrpSpPr>
        <p:grpSpPr>
          <a:xfrm>
            <a:off x="4039427" y="3603669"/>
            <a:ext cx="162673" cy="162673"/>
            <a:chOff x="7410493" y="2484643"/>
            <a:chExt cx="1094014" cy="109401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794819-12B0-C8AF-0C8E-20DFA3FEE88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43602515-D693-6702-8ED6-6A786BCF3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F262D9-9C75-F62F-8D73-8A34C74A38C1}"/>
              </a:ext>
            </a:extLst>
          </p:cNvPr>
          <p:cNvGrpSpPr/>
          <p:nvPr/>
        </p:nvGrpSpPr>
        <p:grpSpPr>
          <a:xfrm>
            <a:off x="3959648" y="4602341"/>
            <a:ext cx="162673" cy="162673"/>
            <a:chOff x="7410493" y="2484643"/>
            <a:chExt cx="1094014" cy="109401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5C2D16-3C6B-BF66-FF0C-A28D7BA02CB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79A5624D-CC41-C118-4FEE-FFB636619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4EE17D-9A53-0E95-E89D-2D85D28EAA4F}"/>
              </a:ext>
            </a:extLst>
          </p:cNvPr>
          <p:cNvGrpSpPr/>
          <p:nvPr/>
        </p:nvGrpSpPr>
        <p:grpSpPr>
          <a:xfrm>
            <a:off x="3890487" y="5245280"/>
            <a:ext cx="162673" cy="162673"/>
            <a:chOff x="7410493" y="2484643"/>
            <a:chExt cx="1094014" cy="10940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309E86-D202-A672-3870-4B0FDAEC977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7A3FB3C4-1D1C-DD44-C09A-AB2994520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A583E7-1C01-352C-3AA7-68A258C504E0}"/>
              </a:ext>
            </a:extLst>
          </p:cNvPr>
          <p:cNvCxnSpPr>
            <a:cxnSpLocks/>
          </p:cNvCxnSpPr>
          <p:nvPr/>
        </p:nvCxnSpPr>
        <p:spPr>
          <a:xfrm flipV="1">
            <a:off x="3649412" y="5327420"/>
            <a:ext cx="264695" cy="37814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638CC05-AA5B-8503-0E16-8444D7E7423A}"/>
              </a:ext>
            </a:extLst>
          </p:cNvPr>
          <p:cNvSpPr/>
          <p:nvPr/>
        </p:nvSpPr>
        <p:spPr>
          <a:xfrm>
            <a:off x="3091828" y="5191540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AEA8D8-04C6-1BDB-B5AB-7FF573D7CA4D}"/>
              </a:ext>
            </a:extLst>
          </p:cNvPr>
          <p:cNvCxnSpPr>
            <a:cxnSpLocks/>
          </p:cNvCxnSpPr>
          <p:nvPr/>
        </p:nvCxnSpPr>
        <p:spPr>
          <a:xfrm>
            <a:off x="3653870" y="4686816"/>
            <a:ext cx="319696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5FABAE6-B6DE-4F22-21AC-81115194F32F}"/>
              </a:ext>
            </a:extLst>
          </p:cNvPr>
          <p:cNvSpPr/>
          <p:nvPr/>
        </p:nvSpPr>
        <p:spPr>
          <a:xfrm>
            <a:off x="3153662" y="4530378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2E9BDB-D160-67DB-8ADC-DEC4274B8853}"/>
              </a:ext>
            </a:extLst>
          </p:cNvPr>
          <p:cNvCxnSpPr>
            <a:cxnSpLocks/>
          </p:cNvCxnSpPr>
          <p:nvPr/>
        </p:nvCxnSpPr>
        <p:spPr>
          <a:xfrm>
            <a:off x="4180500" y="3684475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024A70F-42A1-3B02-5A2B-5038A076BDAB}"/>
              </a:ext>
            </a:extLst>
          </p:cNvPr>
          <p:cNvSpPr/>
          <p:nvPr/>
        </p:nvSpPr>
        <p:spPr>
          <a:xfrm>
            <a:off x="4383968" y="3523600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78A875-307E-12CC-36D0-348B74C3027E}"/>
              </a:ext>
            </a:extLst>
          </p:cNvPr>
          <p:cNvCxnSpPr>
            <a:cxnSpLocks/>
          </p:cNvCxnSpPr>
          <p:nvPr/>
        </p:nvCxnSpPr>
        <p:spPr>
          <a:xfrm>
            <a:off x="3716248" y="3007003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A509064-D88E-77C9-4535-61108CC0B23A}"/>
              </a:ext>
            </a:extLst>
          </p:cNvPr>
          <p:cNvSpPr/>
          <p:nvPr/>
        </p:nvSpPr>
        <p:spPr>
          <a:xfrm>
            <a:off x="3033560" y="2849659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702E6-B9E3-EB81-4AA8-A0C1DB184E8D}"/>
              </a:ext>
            </a:extLst>
          </p:cNvPr>
          <p:cNvCxnSpPr>
            <a:cxnSpLocks/>
          </p:cNvCxnSpPr>
          <p:nvPr/>
        </p:nvCxnSpPr>
        <p:spPr>
          <a:xfrm>
            <a:off x="4056174" y="2280155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A24C8A4-4883-2584-14C3-509314977C11}"/>
              </a:ext>
            </a:extLst>
          </p:cNvPr>
          <p:cNvSpPr/>
          <p:nvPr/>
        </p:nvSpPr>
        <p:spPr>
          <a:xfrm>
            <a:off x="4284355" y="2122811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COM5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6E96B9-AC09-14C5-DD21-FEBA4C66EAE8}"/>
              </a:ext>
            </a:extLst>
          </p:cNvPr>
          <p:cNvCxnSpPr>
            <a:cxnSpLocks/>
          </p:cNvCxnSpPr>
          <p:nvPr/>
        </p:nvCxnSpPr>
        <p:spPr>
          <a:xfrm>
            <a:off x="3737826" y="1778639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756A743-2D36-4AC0-5432-51D872F8FF51}"/>
              </a:ext>
            </a:extLst>
          </p:cNvPr>
          <p:cNvSpPr/>
          <p:nvPr/>
        </p:nvSpPr>
        <p:spPr>
          <a:xfrm>
            <a:off x="3079852" y="1610704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COM6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76CDAF-553E-F281-B470-0B00590BFBD8}"/>
              </a:ext>
            </a:extLst>
          </p:cNvPr>
          <p:cNvCxnSpPr>
            <a:cxnSpLocks/>
          </p:cNvCxnSpPr>
          <p:nvPr/>
        </p:nvCxnSpPr>
        <p:spPr>
          <a:xfrm>
            <a:off x="4095654" y="1467884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3B4F943-7282-4167-49F1-9233F8C57C00}"/>
              </a:ext>
            </a:extLst>
          </p:cNvPr>
          <p:cNvSpPr/>
          <p:nvPr/>
        </p:nvSpPr>
        <p:spPr>
          <a:xfrm>
            <a:off x="4330898" y="1307009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COM7</a:t>
            </a:r>
          </a:p>
        </p:txBody>
      </p:sp>
    </p:spTree>
    <p:extLst>
      <p:ext uri="{BB962C8B-B14F-4D97-AF65-F5344CB8AC3E}">
        <p14:creationId xmlns:p14="http://schemas.microsoft.com/office/powerpoint/2010/main" val="34079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4D94C-4A0C-B672-2701-87812D1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8" t="24764" r="4136" b="10591"/>
          <a:stretch/>
        </p:blipFill>
        <p:spPr>
          <a:xfrm>
            <a:off x="258852" y="320726"/>
            <a:ext cx="6346664" cy="6339385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AA84D-CC43-DEF7-B1B5-5E993DFB63A3}"/>
              </a:ext>
            </a:extLst>
          </p:cNvPr>
          <p:cNvCxnSpPr>
            <a:cxnSpLocks/>
          </p:cNvCxnSpPr>
          <p:nvPr/>
        </p:nvCxnSpPr>
        <p:spPr>
          <a:xfrm>
            <a:off x="1556359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CB05B7-123E-2C31-E0C5-7F02956C85A1}"/>
              </a:ext>
            </a:extLst>
          </p:cNvPr>
          <p:cNvCxnSpPr>
            <a:cxnSpLocks/>
          </p:cNvCxnSpPr>
          <p:nvPr/>
        </p:nvCxnSpPr>
        <p:spPr>
          <a:xfrm>
            <a:off x="3685784" y="2642992"/>
            <a:ext cx="1625252" cy="0"/>
          </a:xfrm>
          <a:prstGeom prst="line">
            <a:avLst/>
          </a:prstGeom>
          <a:ln w="508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F90BF-9687-A06D-A12E-DF32528BCBC5}"/>
              </a:ext>
            </a:extLst>
          </p:cNvPr>
          <p:cNvCxnSpPr>
            <a:cxnSpLocks/>
          </p:cNvCxnSpPr>
          <p:nvPr/>
        </p:nvCxnSpPr>
        <p:spPr>
          <a:xfrm>
            <a:off x="2030943" y="2498834"/>
            <a:ext cx="1052187" cy="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3AE2A94A-A777-6CA2-78A1-29C320D72A28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42B4C-BB34-94BD-5521-089E30460A27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62E9C-41BE-6E36-9A0B-95B4B7B16668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211E96-770A-B4EB-126C-63C4345160E2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3F94B-5BD1-4AF8-40F5-F354CB7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B34D3C-4E9A-C532-2050-53EBE519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65BCD-7F9C-D374-0FEE-47A1DFE0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Rounded Rectangle 7">
                <a:extLst>
                  <a:ext uri="{FF2B5EF4-FFF2-40B4-BE49-F238E27FC236}">
                    <a16:creationId xmlns:a16="http://schemas.microsoft.com/office/drawing/2014/main" id="{5F9AE1A3-DFFE-AC26-173D-876126BC4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0772F4E-777D-E6F2-9B11-6659B1929A66}"/>
              </a:ext>
            </a:extLst>
          </p:cNvPr>
          <p:cNvSpPr/>
          <p:nvPr/>
        </p:nvSpPr>
        <p:spPr>
          <a:xfrm>
            <a:off x="3356145" y="254900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1EFA698-8255-3568-A760-A94FF7093F29}"/>
              </a:ext>
            </a:extLst>
          </p:cNvPr>
          <p:cNvSpPr/>
          <p:nvPr/>
        </p:nvSpPr>
        <p:spPr>
          <a:xfrm>
            <a:off x="3618186" y="1773963"/>
            <a:ext cx="1387366" cy="724871"/>
          </a:xfrm>
          <a:custGeom>
            <a:avLst/>
            <a:gdLst>
              <a:gd name="connsiteX0" fmla="*/ 0 w 1387366"/>
              <a:gd name="connsiteY0" fmla="*/ 724871 h 724871"/>
              <a:gd name="connsiteX1" fmla="*/ 606973 w 1387366"/>
              <a:gd name="connsiteY1" fmla="*/ 86368 h 724871"/>
              <a:gd name="connsiteX2" fmla="*/ 1387366 w 1387366"/>
              <a:gd name="connsiteY2" fmla="*/ 23306 h 72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7366" h="724871">
                <a:moveTo>
                  <a:pt x="0" y="724871"/>
                </a:moveTo>
                <a:cubicBezTo>
                  <a:pt x="187872" y="464083"/>
                  <a:pt x="375745" y="203295"/>
                  <a:pt x="606973" y="86368"/>
                </a:cubicBezTo>
                <a:cubicBezTo>
                  <a:pt x="838201" y="-30559"/>
                  <a:pt x="1112783" y="-3627"/>
                  <a:pt x="1387366" y="23306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EDC5C2-8223-2E42-51BF-AC25D6A771AB}"/>
              </a:ext>
            </a:extLst>
          </p:cNvPr>
          <p:cNvSpPr/>
          <p:nvPr/>
        </p:nvSpPr>
        <p:spPr>
          <a:xfrm>
            <a:off x="3022196" y="2208659"/>
            <a:ext cx="819975" cy="819975"/>
          </a:xfrm>
          <a:prstGeom prst="arc">
            <a:avLst>
              <a:gd name="adj1" fmla="val 14018423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B9124E-59AA-4861-C5A1-013BE5705620}"/>
              </a:ext>
            </a:extLst>
          </p:cNvPr>
          <p:cNvSpPr/>
          <p:nvPr/>
        </p:nvSpPr>
        <p:spPr>
          <a:xfrm>
            <a:off x="2030769" y="1838754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1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52D090-32E4-17AB-4E65-D67CB34F70CF}"/>
              </a:ext>
            </a:extLst>
          </p:cNvPr>
          <p:cNvCxnSpPr>
            <a:cxnSpLocks/>
          </p:cNvCxnSpPr>
          <p:nvPr/>
        </p:nvCxnSpPr>
        <p:spPr>
          <a:xfrm>
            <a:off x="3947038" y="2988961"/>
            <a:ext cx="798383" cy="668639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98E473A-FCCA-2FF8-0A5F-A72E555940F8}"/>
              </a:ext>
            </a:extLst>
          </p:cNvPr>
          <p:cNvSpPr/>
          <p:nvPr/>
        </p:nvSpPr>
        <p:spPr>
          <a:xfrm>
            <a:off x="3842171" y="2894396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DE03AE8-FFB0-9028-652D-3AC24603C9D7}"/>
              </a:ext>
            </a:extLst>
          </p:cNvPr>
          <p:cNvSpPr/>
          <p:nvPr/>
        </p:nvSpPr>
        <p:spPr>
          <a:xfrm>
            <a:off x="4166997" y="3415306"/>
            <a:ext cx="105236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Joint 2</a:t>
            </a:r>
            <a:endParaRPr lang="en-US" sz="1600" i="1" dirty="0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A8ED9F-245E-D631-D763-FA56D7E7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0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D0ED08-C84C-7E08-8523-F148411B5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288" y="542378"/>
            <a:ext cx="8900160" cy="6675120"/>
          </a:xfrm>
          <a:prstGeom prst="rect">
            <a:avLst/>
          </a:prstGeom>
        </p:spPr>
      </p:pic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5A953E3-69A7-D22F-177E-19B87B56317A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327A8B-D98E-B071-FDCB-A1C7A75DECE6}"/>
              </a:ext>
            </a:extLst>
          </p:cNvPr>
          <p:cNvGrpSpPr/>
          <p:nvPr/>
        </p:nvGrpSpPr>
        <p:grpSpPr>
          <a:xfrm>
            <a:off x="3225508" y="5336190"/>
            <a:ext cx="162673" cy="162673"/>
            <a:chOff x="7410493" y="2484643"/>
            <a:chExt cx="1094014" cy="109401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7D94ED-8866-4770-07C1-EE62553221A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CF09C736-B6ED-EFB2-0C04-D657B0267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033DF8-DE7C-45C6-75BE-E2BE8BC48461}"/>
              </a:ext>
            </a:extLst>
          </p:cNvPr>
          <p:cNvGrpSpPr/>
          <p:nvPr/>
        </p:nvGrpSpPr>
        <p:grpSpPr>
          <a:xfrm>
            <a:off x="1124028" y="3142302"/>
            <a:ext cx="1626402" cy="1773321"/>
            <a:chOff x="4810337" y="3695910"/>
            <a:chExt cx="1866139" cy="203471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E35D086-A99E-F782-F3FD-32009F5944F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D25CA91-AFE9-8F50-D3E1-BF28A4B4B72D}"/>
                </a:ext>
              </a:extLst>
            </p:cNvPr>
            <p:cNvCxnSpPr>
              <a:cxnSpLocks/>
              <a:stCxn id="75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8DB8CAF-2000-7D53-EB34-1F27D5E55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0A8E14B-3248-5037-905C-59D8AF32DB86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4E92050-277A-F03B-6CF2-7DB8B750F071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4E92050-277A-F03B-6CF2-7DB8B750F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0352EC-46D3-64A5-1EE7-EAFE69D94120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F0352EC-46D3-64A5-1EE7-EAFE69D94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ounded Rectangle 7">
                  <a:extLst>
                    <a:ext uri="{FF2B5EF4-FFF2-40B4-BE49-F238E27FC236}">
                      <a16:creationId xmlns:a16="http://schemas.microsoft.com/office/drawing/2014/main" id="{239D8A39-E8FD-6B09-273A-DB3A7E9FC50A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0" name="Rounded Rectangle 7">
                  <a:extLst>
                    <a:ext uri="{FF2B5EF4-FFF2-40B4-BE49-F238E27FC236}">
                      <a16:creationId xmlns:a16="http://schemas.microsoft.com/office/drawing/2014/main" id="{239D8A39-E8FD-6B09-273A-DB3A7E9FC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3"/>
                  <a:stretch>
                    <a:fillRect t="-4167" b="-25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E3093B-542E-6DB5-18D2-BFDC7AF9E206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E3093B-542E-6DB5-18D2-BFDC7AF9E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4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3611FA-7246-147C-FC00-875BD011D0D6}"/>
              </a:ext>
            </a:extLst>
          </p:cNvPr>
          <p:cNvGrpSpPr/>
          <p:nvPr/>
        </p:nvGrpSpPr>
        <p:grpSpPr>
          <a:xfrm>
            <a:off x="1322331" y="4367492"/>
            <a:ext cx="365835" cy="365835"/>
            <a:chOff x="7410493" y="2484643"/>
            <a:chExt cx="1094014" cy="109401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4799EE-ACC6-C603-A678-FC8A83F53B7A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38675679-4DAF-F5C0-E80E-93DDE8933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1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A2D1EE25-89DA-FE86-4C45-E6F89CE405A6}"/>
              </a:ext>
            </a:extLst>
          </p:cNvPr>
          <p:cNvSpPr/>
          <p:nvPr/>
        </p:nvSpPr>
        <p:spPr>
          <a:xfrm>
            <a:off x="1558989" y="4727585"/>
            <a:ext cx="1551008" cy="707806"/>
          </a:xfrm>
          <a:custGeom>
            <a:avLst/>
            <a:gdLst>
              <a:gd name="connsiteX0" fmla="*/ 1551008 w 1551008"/>
              <a:gd name="connsiteY0" fmla="*/ 625032 h 625032"/>
              <a:gd name="connsiteX1" fmla="*/ 451413 w 1551008"/>
              <a:gd name="connsiteY1" fmla="*/ 451412 h 625032"/>
              <a:gd name="connsiteX2" fmla="*/ 0 w 1551008"/>
              <a:gd name="connsiteY2" fmla="*/ 0 h 6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008" h="625032">
                <a:moveTo>
                  <a:pt x="1551008" y="625032"/>
                </a:moveTo>
                <a:cubicBezTo>
                  <a:pt x="1130461" y="590308"/>
                  <a:pt x="709914" y="555584"/>
                  <a:pt x="451413" y="451412"/>
                </a:cubicBezTo>
                <a:cubicBezTo>
                  <a:pt x="192912" y="347240"/>
                  <a:pt x="96456" y="173620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DF7D4-A0FB-3D88-8578-0005EF9B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288" y="539496"/>
            <a:ext cx="8900160" cy="667512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464030" y="4789339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1010197" y="2605138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1208500" y="3830328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34A09A1B-2A9D-AC1A-5F55-8E54A4D25331}"/>
              </a:ext>
            </a:extLst>
          </p:cNvPr>
          <p:cNvSpPr/>
          <p:nvPr/>
        </p:nvSpPr>
        <p:spPr>
          <a:xfrm>
            <a:off x="1464674" y="4235175"/>
            <a:ext cx="1892595" cy="661589"/>
          </a:xfrm>
          <a:custGeom>
            <a:avLst/>
            <a:gdLst>
              <a:gd name="connsiteX0" fmla="*/ 1892595 w 1892595"/>
              <a:gd name="connsiteY0" fmla="*/ 563526 h 609688"/>
              <a:gd name="connsiteX1" fmla="*/ 765544 w 1892595"/>
              <a:gd name="connsiteY1" fmla="*/ 552893 h 609688"/>
              <a:gd name="connsiteX2" fmla="*/ 0 w 1892595"/>
              <a:gd name="connsiteY2" fmla="*/ 0 h 6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595" h="609688">
                <a:moveTo>
                  <a:pt x="1892595" y="563526"/>
                </a:moveTo>
                <a:cubicBezTo>
                  <a:pt x="1486785" y="605170"/>
                  <a:pt x="1080976" y="646814"/>
                  <a:pt x="765544" y="552893"/>
                </a:cubicBezTo>
                <a:cubicBezTo>
                  <a:pt x="450112" y="458972"/>
                  <a:pt x="225056" y="229486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3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3A453B-B46D-6CC9-5B2B-BF4DB211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288" y="539496"/>
            <a:ext cx="8900160" cy="667512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454400" y="3934104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274448" y="2028487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167" b="-2916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4472751" y="3253677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F97F57D-835C-5A2B-F2ED-1F5F6FCF380A}"/>
              </a:ext>
            </a:extLst>
          </p:cNvPr>
          <p:cNvSpPr/>
          <p:nvPr/>
        </p:nvSpPr>
        <p:spPr>
          <a:xfrm>
            <a:off x="3617072" y="3654013"/>
            <a:ext cx="1052364" cy="397239"/>
          </a:xfrm>
          <a:custGeom>
            <a:avLst/>
            <a:gdLst>
              <a:gd name="connsiteX0" fmla="*/ 0 w 944380"/>
              <a:gd name="connsiteY0" fmla="*/ 397239 h 397239"/>
              <a:gd name="connsiteX1" fmla="*/ 742013 w 944380"/>
              <a:gd name="connsiteY1" fmla="*/ 307298 h 397239"/>
              <a:gd name="connsiteX2" fmla="*/ 944380 w 944380"/>
              <a:gd name="connsiteY2" fmla="*/ 0 h 39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380" h="397239">
                <a:moveTo>
                  <a:pt x="0" y="397239"/>
                </a:moveTo>
                <a:cubicBezTo>
                  <a:pt x="292308" y="385371"/>
                  <a:pt x="584616" y="373504"/>
                  <a:pt x="742013" y="307298"/>
                </a:cubicBezTo>
                <a:cubicBezTo>
                  <a:pt x="899410" y="241091"/>
                  <a:pt x="921895" y="120545"/>
                  <a:pt x="94438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E8D2F-311F-5667-4FE0-D3875F2A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288" y="539496"/>
            <a:ext cx="8900160" cy="667512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10617" y="3294894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1080474" y="1110677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167" b="-2916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1278777" y="2335867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99802C4B-A4FF-6A5C-50CC-F9A99D728497}"/>
              </a:ext>
            </a:extLst>
          </p:cNvPr>
          <p:cNvSpPr/>
          <p:nvPr/>
        </p:nvSpPr>
        <p:spPr>
          <a:xfrm>
            <a:off x="1505119" y="2755863"/>
            <a:ext cx="1764063" cy="785176"/>
          </a:xfrm>
          <a:custGeom>
            <a:avLst/>
            <a:gdLst>
              <a:gd name="connsiteX0" fmla="*/ 1764063 w 1764063"/>
              <a:gd name="connsiteY0" fmla="*/ 655455 h 785176"/>
              <a:gd name="connsiteX1" fmla="*/ 671639 w 1764063"/>
              <a:gd name="connsiteY1" fmla="*/ 736375 h 785176"/>
              <a:gd name="connsiteX2" fmla="*/ 0 w 1764063"/>
              <a:gd name="connsiteY2" fmla="*/ 0 h 78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063" h="785176">
                <a:moveTo>
                  <a:pt x="1764063" y="655455"/>
                </a:moveTo>
                <a:cubicBezTo>
                  <a:pt x="1364856" y="750536"/>
                  <a:pt x="965649" y="845617"/>
                  <a:pt x="671639" y="736375"/>
                </a:cubicBezTo>
                <a:cubicBezTo>
                  <a:pt x="377629" y="627133"/>
                  <a:pt x="188814" y="313566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8C893-6350-44AE-C9BB-F889562E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288" y="539496"/>
            <a:ext cx="8900160" cy="667512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49187" y="2506657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889063" y="1168649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5087366" y="2393839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9BD7EDE5-B895-7E3B-6262-DB98AD968988}"/>
              </a:ext>
            </a:extLst>
          </p:cNvPr>
          <p:cNvSpPr/>
          <p:nvPr/>
        </p:nvSpPr>
        <p:spPr>
          <a:xfrm>
            <a:off x="3547241" y="2618787"/>
            <a:ext cx="1631731" cy="342187"/>
          </a:xfrm>
          <a:custGeom>
            <a:avLst/>
            <a:gdLst>
              <a:gd name="connsiteX0" fmla="*/ 0 w 1631731"/>
              <a:gd name="connsiteY0" fmla="*/ 0 h 342187"/>
              <a:gd name="connsiteX1" fmla="*/ 1008993 w 1631731"/>
              <a:gd name="connsiteY1" fmla="*/ 338959 h 342187"/>
              <a:gd name="connsiteX2" fmla="*/ 1631731 w 1631731"/>
              <a:gd name="connsiteY2" fmla="*/ 141890 h 34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731" h="342187">
                <a:moveTo>
                  <a:pt x="0" y="0"/>
                </a:moveTo>
                <a:cubicBezTo>
                  <a:pt x="368519" y="157655"/>
                  <a:pt x="737038" y="315311"/>
                  <a:pt x="1008993" y="338959"/>
                </a:cubicBezTo>
                <a:cubicBezTo>
                  <a:pt x="1280948" y="362607"/>
                  <a:pt x="1456339" y="252248"/>
                  <a:pt x="1631731" y="14189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F8027-3257-008B-350F-31F7B5A6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288" y="539496"/>
            <a:ext cx="8900160" cy="667512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8088A6-89D6-1A25-E181-58835C6EAA71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73063" y="1986772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889063" y="1168649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5087366" y="2393839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3875956E-9AF9-B96D-6C20-941BC2A360FF}"/>
              </a:ext>
            </a:extLst>
          </p:cNvPr>
          <p:cNvSpPr/>
          <p:nvPr/>
        </p:nvSpPr>
        <p:spPr>
          <a:xfrm>
            <a:off x="3578772" y="2145821"/>
            <a:ext cx="1481959" cy="547048"/>
          </a:xfrm>
          <a:custGeom>
            <a:avLst/>
            <a:gdLst>
              <a:gd name="connsiteX0" fmla="*/ 0 w 1481959"/>
              <a:gd name="connsiteY0" fmla="*/ 0 h 547048"/>
              <a:gd name="connsiteX1" fmla="*/ 709449 w 1481959"/>
              <a:gd name="connsiteY1" fmla="*/ 496614 h 547048"/>
              <a:gd name="connsiteX2" fmla="*/ 1481959 w 1481959"/>
              <a:gd name="connsiteY2" fmla="*/ 504497 h 54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959" h="547048">
                <a:moveTo>
                  <a:pt x="0" y="0"/>
                </a:moveTo>
                <a:cubicBezTo>
                  <a:pt x="231228" y="206265"/>
                  <a:pt x="462456" y="412531"/>
                  <a:pt x="709449" y="496614"/>
                </a:cubicBezTo>
                <a:cubicBezTo>
                  <a:pt x="956442" y="580697"/>
                  <a:pt x="1219200" y="542597"/>
                  <a:pt x="1481959" y="504497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01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FE749-6F0E-DC3E-0EC8-5308840C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288" y="539496"/>
            <a:ext cx="8900160" cy="667512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29431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81BAD-3509-B08A-0507-1F9A7FB5B4CD}"/>
              </a:ext>
            </a:extLst>
          </p:cNvPr>
          <p:cNvSpPr/>
          <p:nvPr/>
        </p:nvSpPr>
        <p:spPr>
          <a:xfrm>
            <a:off x="3369849" y="640229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1E7E7-6956-FDA4-3E04-0C7A91BC921B}"/>
              </a:ext>
            </a:extLst>
          </p:cNvPr>
          <p:cNvGrpSpPr/>
          <p:nvPr/>
        </p:nvGrpSpPr>
        <p:grpSpPr>
          <a:xfrm>
            <a:off x="4274448" y="4514768"/>
            <a:ext cx="1626402" cy="1771035"/>
            <a:chOff x="4810337" y="3695910"/>
            <a:chExt cx="1866139" cy="203209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B82F2B9-07C8-FE8F-64B1-D5A97457DD61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FE6E27-283D-4212-875B-311E9A2234E7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E56E06-94F9-CB04-219D-0E2CAF503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D1AB4-2E8B-1DAC-2ECC-C401958E5DA8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5E22A46-B466-42D5-877E-E6C047C70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FB0B8D-BA4C-954F-4323-88515D0CF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A1D432-9E78-EF2E-499F-78C3F46CE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72A9CD6F-8DE1-CC27-3ADA-BA67D0BF6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7"/>
                  <a:stretch>
                    <a:fillRect b="-185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2B502-D734-A076-0B2C-8FB24EC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06C4AAF3-195E-4378-5188-E76D73BF03E4}"/>
              </a:ext>
            </a:extLst>
          </p:cNvPr>
          <p:cNvSpPr/>
          <p:nvPr/>
        </p:nvSpPr>
        <p:spPr>
          <a:xfrm>
            <a:off x="3618956" y="591826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1026">
            <a:extLst>
              <a:ext uri="{FF2B5EF4-FFF2-40B4-BE49-F238E27FC236}">
                <a16:creationId xmlns:a16="http://schemas.microsoft.com/office/drawing/2014/main" id="{8F6FC3BC-0077-71F0-A797-B795488DA81F}"/>
              </a:ext>
            </a:extLst>
          </p:cNvPr>
          <p:cNvSpPr/>
          <p:nvPr/>
        </p:nvSpPr>
        <p:spPr>
          <a:xfrm>
            <a:off x="1699365" y="241788"/>
            <a:ext cx="3624990" cy="4579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Linkage 7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B02A69-C36D-9F73-CDD3-732F735A87B6}"/>
              </a:ext>
            </a:extLst>
          </p:cNvPr>
          <p:cNvGrpSpPr/>
          <p:nvPr/>
        </p:nvGrpSpPr>
        <p:grpSpPr>
          <a:xfrm>
            <a:off x="3376278" y="1691441"/>
            <a:ext cx="162673" cy="162673"/>
            <a:chOff x="7410493" y="2484643"/>
            <a:chExt cx="1094014" cy="10940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58C391-214C-19C8-D881-610105283131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8C267F-8E3E-0FEA-AD05-E990FBEBD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90397-13D5-C977-A162-2378B316A97C}"/>
              </a:ext>
            </a:extLst>
          </p:cNvPr>
          <p:cNvGrpSpPr/>
          <p:nvPr/>
        </p:nvGrpSpPr>
        <p:grpSpPr>
          <a:xfrm>
            <a:off x="4889063" y="1168649"/>
            <a:ext cx="1626402" cy="1773321"/>
            <a:chOff x="4810337" y="3695910"/>
            <a:chExt cx="1866139" cy="20347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6320B30-CE8C-ED50-6B82-7E566F597E74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7BD5A-1A7D-8CA6-8A4B-A38451DA035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61F3E3-C396-A5C2-F64D-2C0DEEE6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60903-FBEB-BD09-D072-5E787DC37680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62ABD3-3030-FA1B-5A67-C0D516D7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77BE43-9048-0ADF-ACDB-DAD7FFE50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/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2" name="Rounded Rectangle 7">
                  <a:extLst>
                    <a:ext uri="{FF2B5EF4-FFF2-40B4-BE49-F238E27FC236}">
                      <a16:creationId xmlns:a16="http://schemas.microsoft.com/office/drawing/2014/main" id="{27C282C8-A2C1-28CF-C61C-17FFAE20C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08" y="3695910"/>
                  <a:ext cx="1593596" cy="303897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12"/>
                  <a:stretch>
                    <a:fillRect t="-4348" b="-3043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/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46B0C6-2B2B-BE03-4CD0-F9E5C21D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024" y="5268959"/>
                  <a:ext cx="505353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718194-D61C-2986-5A08-FB8D9FC8FCAB}"/>
              </a:ext>
            </a:extLst>
          </p:cNvPr>
          <p:cNvGrpSpPr/>
          <p:nvPr/>
        </p:nvGrpSpPr>
        <p:grpSpPr>
          <a:xfrm>
            <a:off x="5087366" y="2393839"/>
            <a:ext cx="365835" cy="365835"/>
            <a:chOff x="7410493" y="2484643"/>
            <a:chExt cx="1094014" cy="1094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AD2EFE-F7DA-41D9-97F7-88E29FB2F09B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D91F28B-0EC4-2525-3BBE-85A66C587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12013A96-49DC-D158-9341-42C38F2661A5}"/>
              </a:ext>
            </a:extLst>
          </p:cNvPr>
          <p:cNvSpPr/>
          <p:nvPr/>
        </p:nvSpPr>
        <p:spPr>
          <a:xfrm>
            <a:off x="3626069" y="1625560"/>
            <a:ext cx="1474076" cy="835572"/>
          </a:xfrm>
          <a:custGeom>
            <a:avLst/>
            <a:gdLst>
              <a:gd name="connsiteX0" fmla="*/ 0 w 1474076"/>
              <a:gd name="connsiteY0" fmla="*/ 126123 h 835572"/>
              <a:gd name="connsiteX1" fmla="*/ 701565 w 1474076"/>
              <a:gd name="connsiteY1" fmla="*/ 55179 h 835572"/>
              <a:gd name="connsiteX2" fmla="*/ 1474076 w 1474076"/>
              <a:gd name="connsiteY2" fmla="*/ 835572 h 83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076" h="835572">
                <a:moveTo>
                  <a:pt x="0" y="126123"/>
                </a:moveTo>
                <a:cubicBezTo>
                  <a:pt x="227943" y="31530"/>
                  <a:pt x="455886" y="-63062"/>
                  <a:pt x="701565" y="55179"/>
                </a:cubicBezTo>
                <a:cubicBezTo>
                  <a:pt x="947244" y="173420"/>
                  <a:pt x="1368973" y="797472"/>
                  <a:pt x="1474076" y="835572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7419954-CCF0-62A8-26B4-D81105BEC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9" r="39047"/>
          <a:stretch/>
        </p:blipFill>
        <p:spPr>
          <a:xfrm>
            <a:off x="1377120" y="142668"/>
            <a:ext cx="1474339" cy="6930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257F1B-3036-3E53-3E26-57C82BEA2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03" t="14190" r="39310"/>
          <a:stretch/>
        </p:blipFill>
        <p:spPr>
          <a:xfrm>
            <a:off x="3703946" y="1126124"/>
            <a:ext cx="1671482" cy="5947356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DD135-DC88-7AE1-9E55-1F173C596E75}"/>
              </a:ext>
            </a:extLst>
          </p:cNvPr>
          <p:cNvCxnSpPr>
            <a:endCxn id="6" idx="3"/>
          </p:cNvCxnSpPr>
          <p:nvPr/>
        </p:nvCxnSpPr>
        <p:spPr>
          <a:xfrm flipH="1">
            <a:off x="4936385" y="5685780"/>
            <a:ext cx="838773" cy="247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5BEF6E-2853-27B3-100C-666DD41E28F5}"/>
              </a:ext>
            </a:extLst>
          </p:cNvPr>
          <p:cNvSpPr/>
          <p:nvPr/>
        </p:nvSpPr>
        <p:spPr>
          <a:xfrm>
            <a:off x="5273056" y="5488931"/>
            <a:ext cx="1063083" cy="431180"/>
          </a:xfrm>
          <a:prstGeom prst="roundRect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F854B6-0E56-6C69-E65F-CE6B352919C0}"/>
              </a:ext>
            </a:extLst>
          </p:cNvPr>
          <p:cNvSpPr/>
          <p:nvPr/>
        </p:nvSpPr>
        <p:spPr>
          <a:xfrm>
            <a:off x="4885182" y="5855260"/>
            <a:ext cx="133029" cy="133029"/>
          </a:xfrm>
          <a:prstGeom prst="ellipse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D6E22-3768-42EA-A0F6-A7161ED6091B}"/>
              </a:ext>
            </a:extLst>
          </p:cNvPr>
          <p:cNvCxnSpPr>
            <a:cxnSpLocks/>
          </p:cNvCxnSpPr>
          <p:nvPr/>
        </p:nvCxnSpPr>
        <p:spPr>
          <a:xfrm flipH="1">
            <a:off x="3175819" y="5046387"/>
            <a:ext cx="722413" cy="149961"/>
          </a:xfrm>
          <a:prstGeom prst="line">
            <a:avLst/>
          </a:prstGeom>
          <a:ln w="38100">
            <a:solidFill>
              <a:srgbClr val="277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E54B7A-11B6-183D-9DDA-7FB5B710CCE3}"/>
              </a:ext>
            </a:extLst>
          </p:cNvPr>
          <p:cNvSpPr/>
          <p:nvPr/>
        </p:nvSpPr>
        <p:spPr>
          <a:xfrm>
            <a:off x="2576816" y="4975587"/>
            <a:ext cx="1063083" cy="431180"/>
          </a:xfrm>
          <a:prstGeom prst="roundRect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49090-CC75-BCE3-98FA-568EB6BF215C}"/>
              </a:ext>
            </a:extLst>
          </p:cNvPr>
          <p:cNvSpPr/>
          <p:nvPr/>
        </p:nvSpPr>
        <p:spPr>
          <a:xfrm>
            <a:off x="3826211" y="4975587"/>
            <a:ext cx="129703" cy="129703"/>
          </a:xfrm>
          <a:prstGeom prst="ellipse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67EE1-CA4F-CD58-606B-F8DA1039DC0D}"/>
              </a:ext>
            </a:extLst>
          </p:cNvPr>
          <p:cNvSpPr txBox="1"/>
          <p:nvPr/>
        </p:nvSpPr>
        <p:spPr>
          <a:xfrm>
            <a:off x="5700798" y="5181154"/>
            <a:ext cx="84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7304B-4D94-9918-C35F-1FD8402B52D0}"/>
              </a:ext>
            </a:extLst>
          </p:cNvPr>
          <p:cNvCxnSpPr>
            <a:cxnSpLocks/>
          </p:cNvCxnSpPr>
          <p:nvPr/>
        </p:nvCxnSpPr>
        <p:spPr>
          <a:xfrm flipH="1">
            <a:off x="5133800" y="4588601"/>
            <a:ext cx="794982" cy="78390"/>
          </a:xfrm>
          <a:prstGeom prst="line">
            <a:avLst/>
          </a:prstGeom>
          <a:ln w="38100">
            <a:solidFill>
              <a:srgbClr val="AB4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CF3821F-A00B-9311-0625-7CA891CEB93D}"/>
              </a:ext>
            </a:extLst>
          </p:cNvPr>
          <p:cNvSpPr/>
          <p:nvPr/>
        </p:nvSpPr>
        <p:spPr>
          <a:xfrm>
            <a:off x="5066615" y="4601490"/>
            <a:ext cx="129703" cy="129703"/>
          </a:xfrm>
          <a:prstGeom prst="ellipse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AC5BC7-4473-3275-34E1-6431474646A3}"/>
              </a:ext>
            </a:extLst>
          </p:cNvPr>
          <p:cNvSpPr/>
          <p:nvPr/>
        </p:nvSpPr>
        <p:spPr>
          <a:xfrm>
            <a:off x="5375428" y="4378286"/>
            <a:ext cx="1063083" cy="431180"/>
          </a:xfrm>
          <a:prstGeom prst="roundRect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Link 2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BBA1DC-D473-9CD2-C9FF-D27403CEBF27}"/>
              </a:ext>
            </a:extLst>
          </p:cNvPr>
          <p:cNvCxnSpPr>
            <a:cxnSpLocks/>
          </p:cNvCxnSpPr>
          <p:nvPr/>
        </p:nvCxnSpPr>
        <p:spPr>
          <a:xfrm flipH="1">
            <a:off x="5100175" y="3726241"/>
            <a:ext cx="794982" cy="78390"/>
          </a:xfrm>
          <a:prstGeom prst="line">
            <a:avLst/>
          </a:prstGeom>
          <a:ln w="38100">
            <a:solidFill>
              <a:srgbClr val="A97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0BFDF6-9079-1CC6-C7F7-1A5B75EDFA59}"/>
              </a:ext>
            </a:extLst>
          </p:cNvPr>
          <p:cNvSpPr/>
          <p:nvPr/>
        </p:nvSpPr>
        <p:spPr>
          <a:xfrm>
            <a:off x="5032990" y="3739130"/>
            <a:ext cx="129703" cy="129703"/>
          </a:xfrm>
          <a:prstGeom prst="ellipse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BEEB72D-53B3-8954-4E27-BCBF0267132F}"/>
              </a:ext>
            </a:extLst>
          </p:cNvPr>
          <p:cNvSpPr/>
          <p:nvPr/>
        </p:nvSpPr>
        <p:spPr>
          <a:xfrm>
            <a:off x="5341803" y="3515926"/>
            <a:ext cx="1063083" cy="431180"/>
          </a:xfrm>
          <a:prstGeom prst="roundRect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699A34-93BB-573E-6F58-6B2537A2DF09}"/>
              </a:ext>
            </a:extLst>
          </p:cNvPr>
          <p:cNvCxnSpPr>
            <a:cxnSpLocks/>
          </p:cNvCxnSpPr>
          <p:nvPr/>
        </p:nvCxnSpPr>
        <p:spPr>
          <a:xfrm flipH="1" flipV="1">
            <a:off x="3200464" y="3466511"/>
            <a:ext cx="790896" cy="26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D4CAB2-30C9-30AB-5AEF-FC63B7FBDC76}"/>
              </a:ext>
            </a:extLst>
          </p:cNvPr>
          <p:cNvSpPr/>
          <p:nvPr/>
        </p:nvSpPr>
        <p:spPr>
          <a:xfrm>
            <a:off x="3901090" y="3422400"/>
            <a:ext cx="129703" cy="1297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6827AB3-2705-774F-C739-9DA57ACDF590}"/>
              </a:ext>
            </a:extLst>
          </p:cNvPr>
          <p:cNvSpPr/>
          <p:nvPr/>
        </p:nvSpPr>
        <p:spPr>
          <a:xfrm>
            <a:off x="2677985" y="3199196"/>
            <a:ext cx="1063083" cy="4311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7CC0AA-C7E7-85A7-D8E6-89F431F718ED}"/>
              </a:ext>
            </a:extLst>
          </p:cNvPr>
          <p:cNvGrpSpPr/>
          <p:nvPr/>
        </p:nvGrpSpPr>
        <p:grpSpPr>
          <a:xfrm flipH="1">
            <a:off x="5052078" y="2399033"/>
            <a:ext cx="1352808" cy="431180"/>
            <a:chOff x="4832074" y="2449195"/>
            <a:chExt cx="1352808" cy="43118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DA6F5F-95C8-1369-6073-CC2D213B6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4553" y="2716510"/>
              <a:ext cx="790896" cy="2612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A553EF3-31AC-3281-D06A-AAA567413C44}"/>
                </a:ext>
              </a:extLst>
            </p:cNvPr>
            <p:cNvSpPr/>
            <p:nvPr/>
          </p:nvSpPr>
          <p:spPr>
            <a:xfrm>
              <a:off x="6055179" y="2672399"/>
              <a:ext cx="129703" cy="12970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78EFFA4-9AAA-8D66-8173-63793BDA0CEB}"/>
                </a:ext>
              </a:extLst>
            </p:cNvPr>
            <p:cNvSpPr/>
            <p:nvPr/>
          </p:nvSpPr>
          <p:spPr>
            <a:xfrm>
              <a:off x="4832074" y="2449195"/>
              <a:ext cx="1063083" cy="43118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" pitchFamily="2" charset="0"/>
                </a:rPr>
                <a:t>Link 5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F59DDA-9141-0EAF-9260-4F24613FB4B9}"/>
              </a:ext>
            </a:extLst>
          </p:cNvPr>
          <p:cNvCxnSpPr>
            <a:cxnSpLocks/>
          </p:cNvCxnSpPr>
          <p:nvPr/>
        </p:nvCxnSpPr>
        <p:spPr>
          <a:xfrm flipV="1">
            <a:off x="4694451" y="1180273"/>
            <a:ext cx="168883" cy="5693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3551686-C825-8690-3D14-23DA21F0D613}"/>
              </a:ext>
            </a:extLst>
          </p:cNvPr>
          <p:cNvSpPr/>
          <p:nvPr/>
        </p:nvSpPr>
        <p:spPr>
          <a:xfrm flipH="1">
            <a:off x="4618208" y="1658591"/>
            <a:ext cx="129703" cy="1297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EDF5227-DCD7-AECD-C109-C62E8079DABD}"/>
              </a:ext>
            </a:extLst>
          </p:cNvPr>
          <p:cNvSpPr/>
          <p:nvPr/>
        </p:nvSpPr>
        <p:spPr>
          <a:xfrm flipH="1">
            <a:off x="4284277" y="869366"/>
            <a:ext cx="1063083" cy="4311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2FE6E3-6FE6-4853-3A74-DF3CA97F17C0}"/>
              </a:ext>
            </a:extLst>
          </p:cNvPr>
          <p:cNvCxnSpPr>
            <a:cxnSpLocks/>
          </p:cNvCxnSpPr>
          <p:nvPr/>
        </p:nvCxnSpPr>
        <p:spPr>
          <a:xfrm flipH="1" flipV="1">
            <a:off x="3749879" y="1946246"/>
            <a:ext cx="379743" cy="4631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8F1FF5A-8BAE-9D35-BF1B-2E3C1B3A7716}"/>
              </a:ext>
            </a:extLst>
          </p:cNvPr>
          <p:cNvSpPr/>
          <p:nvPr/>
        </p:nvSpPr>
        <p:spPr>
          <a:xfrm>
            <a:off x="4068194" y="2334181"/>
            <a:ext cx="129703" cy="12970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13221-4D13-B042-7825-4FE206D53221}"/>
              </a:ext>
            </a:extLst>
          </p:cNvPr>
          <p:cNvSpPr/>
          <p:nvPr/>
        </p:nvSpPr>
        <p:spPr>
          <a:xfrm flipH="1">
            <a:off x="3140381" y="1749605"/>
            <a:ext cx="1063083" cy="43118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7</a:t>
            </a:r>
          </a:p>
        </p:txBody>
      </p:sp>
    </p:spTree>
    <p:extLst>
      <p:ext uri="{BB962C8B-B14F-4D97-AF65-F5344CB8AC3E}">
        <p14:creationId xmlns:p14="http://schemas.microsoft.com/office/powerpoint/2010/main" val="2802440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A83D41-8C36-B1BB-9162-33761EF1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8000"/>
          </a:blip>
          <a:srcRect l="44999" r="39047"/>
          <a:stretch/>
        </p:blipFill>
        <p:spPr>
          <a:xfrm>
            <a:off x="3198012" y="142668"/>
            <a:ext cx="1474339" cy="69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419954-CCF0-62A8-26B4-D81105BEC3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99" r="39047"/>
          <a:stretch/>
        </p:blipFill>
        <p:spPr>
          <a:xfrm>
            <a:off x="840169" y="142668"/>
            <a:ext cx="1474339" cy="6930812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 flipH="1"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542F38-C14C-5FFE-5C9D-E56878D93023}"/>
              </a:ext>
            </a:extLst>
          </p:cNvPr>
          <p:cNvSpPr/>
          <p:nvPr/>
        </p:nvSpPr>
        <p:spPr>
          <a:xfrm>
            <a:off x="3721272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3B68F9-B47D-D7AC-93EC-D12E08EB89AB}"/>
              </a:ext>
            </a:extLst>
          </p:cNvPr>
          <p:cNvGrpSpPr/>
          <p:nvPr/>
        </p:nvGrpSpPr>
        <p:grpSpPr>
          <a:xfrm>
            <a:off x="4625871" y="4315988"/>
            <a:ext cx="1626402" cy="1771035"/>
            <a:chOff x="4810337" y="3695910"/>
            <a:chExt cx="1866139" cy="2032091"/>
          </a:xfrm>
        </p:grpSpPr>
        <p:sp>
          <p:nvSpPr>
            <p:cNvPr id="4" name="Rounded Rectangle 6">
              <a:extLst>
                <a:ext uri="{FF2B5EF4-FFF2-40B4-BE49-F238E27FC236}">
                  <a16:creationId xmlns:a16="http://schemas.microsoft.com/office/drawing/2014/main" id="{6E7EFF94-A9D7-2216-94A5-FD11F7A37D9C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6A3F313-C01D-C0D6-A697-B18C587D415C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74177D1-D362-D843-0820-8AED66AA8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9DA98B-C1C0-5532-CE2D-B3573AD3EABD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4A401D7-8B8D-5E1B-331A-2DEF9B9254A6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39DA05B-FCEE-1C45-A9E6-C8B8EF968F3A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A205DD4-AE30-5DEE-CA22-46AA36969B97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ounded Rectangle 7">
                  <a:extLst>
                    <a:ext uri="{FF2B5EF4-FFF2-40B4-BE49-F238E27FC236}">
                      <a16:creationId xmlns:a16="http://schemas.microsoft.com/office/drawing/2014/main" id="{8FB8939E-139D-5D03-A6B2-AF4D9F0DADA1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C969AF-7AAC-299C-D2D6-11D0595B5FDF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FBA75C9-E037-077E-885A-BABF30A78A7D}"/>
              </a:ext>
            </a:extLst>
          </p:cNvPr>
          <p:cNvSpPr/>
          <p:nvPr/>
        </p:nvSpPr>
        <p:spPr>
          <a:xfrm>
            <a:off x="3970379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951A38-18F3-46F0-1F87-DF4CB6AD912D}"/>
              </a:ext>
            </a:extLst>
          </p:cNvPr>
          <p:cNvCxnSpPr>
            <a:cxnSpLocks/>
          </p:cNvCxnSpPr>
          <p:nvPr/>
        </p:nvCxnSpPr>
        <p:spPr>
          <a:xfrm rot="16200000">
            <a:off x="3545417" y="5719914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FCFFE0B-512E-BCAB-5BA5-F4A19B3E6CF0}"/>
              </a:ext>
            </a:extLst>
          </p:cNvPr>
          <p:cNvSpPr/>
          <p:nvPr/>
        </p:nvSpPr>
        <p:spPr>
          <a:xfrm>
            <a:off x="3746965" y="5689931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97A86D-5E15-9F48-A62A-069E3DC67F95}"/>
              </a:ext>
            </a:extLst>
          </p:cNvPr>
          <p:cNvSpPr/>
          <p:nvPr/>
        </p:nvSpPr>
        <p:spPr>
          <a:xfrm>
            <a:off x="3157184" y="5564529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1B6E0B-C0EE-B407-E6AF-4AF4A4566F5E}"/>
              </a:ext>
            </a:extLst>
          </p:cNvPr>
          <p:cNvCxnSpPr>
            <a:cxnSpLocks/>
          </p:cNvCxnSpPr>
          <p:nvPr/>
        </p:nvCxnSpPr>
        <p:spPr>
          <a:xfrm flipH="1">
            <a:off x="3559810" y="4979160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24FB8A5-C8D7-5BE5-1847-99D9C5ED75F0}"/>
              </a:ext>
            </a:extLst>
          </p:cNvPr>
          <p:cNvSpPr/>
          <p:nvPr/>
        </p:nvSpPr>
        <p:spPr>
          <a:xfrm>
            <a:off x="3761358" y="4922419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D17E9BD-E0DE-BE7E-65C2-84774D25C3AD}"/>
              </a:ext>
            </a:extLst>
          </p:cNvPr>
          <p:cNvSpPr/>
          <p:nvPr/>
        </p:nvSpPr>
        <p:spPr>
          <a:xfrm>
            <a:off x="3023619" y="4817359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DA2254-D90E-8979-EADD-DC9E9ADB9DFC}"/>
              </a:ext>
            </a:extLst>
          </p:cNvPr>
          <p:cNvCxnSpPr>
            <a:cxnSpLocks/>
          </p:cNvCxnSpPr>
          <p:nvPr/>
        </p:nvCxnSpPr>
        <p:spPr>
          <a:xfrm rot="16200000">
            <a:off x="3545417" y="4169720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94FC76B-C96D-539C-4C19-F8106BC5E893}"/>
              </a:ext>
            </a:extLst>
          </p:cNvPr>
          <p:cNvSpPr/>
          <p:nvPr/>
        </p:nvSpPr>
        <p:spPr>
          <a:xfrm>
            <a:off x="3746965" y="4139737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5FCC66-9CAD-A0ED-F98B-4CC3B831BBB5}"/>
              </a:ext>
            </a:extLst>
          </p:cNvPr>
          <p:cNvSpPr/>
          <p:nvPr/>
        </p:nvSpPr>
        <p:spPr>
          <a:xfrm>
            <a:off x="3170604" y="401923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04E360-EEBB-5DF0-FD6F-2954D76F1367}"/>
              </a:ext>
            </a:extLst>
          </p:cNvPr>
          <p:cNvCxnSpPr>
            <a:cxnSpLocks/>
          </p:cNvCxnSpPr>
          <p:nvPr/>
        </p:nvCxnSpPr>
        <p:spPr>
          <a:xfrm>
            <a:off x="3559810" y="3698064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543F8FD-17D3-5DA9-77E6-D66C9AB60821}"/>
              </a:ext>
            </a:extLst>
          </p:cNvPr>
          <p:cNvSpPr/>
          <p:nvPr/>
        </p:nvSpPr>
        <p:spPr>
          <a:xfrm>
            <a:off x="3761358" y="364132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BA2B43F-A151-5967-7BAE-282018770CE7}"/>
              </a:ext>
            </a:extLst>
          </p:cNvPr>
          <p:cNvSpPr/>
          <p:nvPr/>
        </p:nvSpPr>
        <p:spPr>
          <a:xfrm>
            <a:off x="4120723" y="3540600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658B6E-C157-0CBF-EE8F-37221ADEA1A0}"/>
              </a:ext>
            </a:extLst>
          </p:cNvPr>
          <p:cNvCxnSpPr>
            <a:cxnSpLocks/>
          </p:cNvCxnSpPr>
          <p:nvPr/>
        </p:nvCxnSpPr>
        <p:spPr>
          <a:xfrm rot="16200000">
            <a:off x="3552561" y="3169595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3151F07-11F1-F36C-C4F0-7DF9AFC301CC}"/>
              </a:ext>
            </a:extLst>
          </p:cNvPr>
          <p:cNvSpPr/>
          <p:nvPr/>
        </p:nvSpPr>
        <p:spPr>
          <a:xfrm>
            <a:off x="3754109" y="3139612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D946FFA-5047-CF8A-6AC2-EEF7258C9C65}"/>
              </a:ext>
            </a:extLst>
          </p:cNvPr>
          <p:cNvSpPr/>
          <p:nvPr/>
        </p:nvSpPr>
        <p:spPr>
          <a:xfrm>
            <a:off x="3177748" y="3019106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D2867E-EDE9-A7BB-C77D-6CA199576403}"/>
              </a:ext>
            </a:extLst>
          </p:cNvPr>
          <p:cNvCxnSpPr>
            <a:cxnSpLocks/>
          </p:cNvCxnSpPr>
          <p:nvPr/>
        </p:nvCxnSpPr>
        <p:spPr>
          <a:xfrm>
            <a:off x="3935181" y="2153392"/>
            <a:ext cx="411215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423FA31-94B4-3CA3-1E15-EF2D88E05F0A}"/>
              </a:ext>
            </a:extLst>
          </p:cNvPr>
          <p:cNvSpPr/>
          <p:nvPr/>
        </p:nvSpPr>
        <p:spPr>
          <a:xfrm>
            <a:off x="4062164" y="2096651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0314F61-D828-BFAA-C7F7-D94955CAF32A}"/>
              </a:ext>
            </a:extLst>
          </p:cNvPr>
          <p:cNvSpPr/>
          <p:nvPr/>
        </p:nvSpPr>
        <p:spPr>
          <a:xfrm>
            <a:off x="4390731" y="1995928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J6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CC5B91-109D-73CF-33D2-251940E389A0}"/>
              </a:ext>
            </a:extLst>
          </p:cNvPr>
          <p:cNvCxnSpPr>
            <a:cxnSpLocks/>
          </p:cNvCxnSpPr>
          <p:nvPr/>
        </p:nvCxnSpPr>
        <p:spPr>
          <a:xfrm>
            <a:off x="3810850" y="2240775"/>
            <a:ext cx="0" cy="458447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9EF2F19-AFF3-4F3E-DC88-4549E1AB0B8E}"/>
              </a:ext>
            </a:extLst>
          </p:cNvPr>
          <p:cNvSpPr/>
          <p:nvPr/>
        </p:nvSpPr>
        <p:spPr>
          <a:xfrm>
            <a:off x="3754109" y="2410950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8AF97F5-836C-3964-B49C-30CF8B6FD778}"/>
              </a:ext>
            </a:extLst>
          </p:cNvPr>
          <p:cNvSpPr/>
          <p:nvPr/>
        </p:nvSpPr>
        <p:spPr>
          <a:xfrm>
            <a:off x="3177748" y="229813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J7</a:t>
            </a:r>
          </a:p>
        </p:txBody>
      </p:sp>
    </p:spTree>
    <p:extLst>
      <p:ext uri="{BB962C8B-B14F-4D97-AF65-F5344CB8AC3E}">
        <p14:creationId xmlns:p14="http://schemas.microsoft.com/office/powerpoint/2010/main" val="209860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2F6C-6400-61AF-AA6B-D4FCE7E3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19825E-B72D-579B-AA12-6EEBDA4BC4A5}"/>
              </a:ext>
            </a:extLst>
          </p:cNvPr>
          <p:cNvCxnSpPr>
            <a:cxnSpLocks/>
          </p:cNvCxnSpPr>
          <p:nvPr/>
        </p:nvCxnSpPr>
        <p:spPr>
          <a:xfrm>
            <a:off x="3742986" y="2839504"/>
            <a:ext cx="1486911" cy="600044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EABDDD-A7D1-F1DD-AAA2-A2ED1E221BBE}"/>
              </a:ext>
            </a:extLst>
          </p:cNvPr>
          <p:cNvSpPr/>
          <p:nvPr/>
        </p:nvSpPr>
        <p:spPr>
          <a:xfrm>
            <a:off x="3638119" y="2744939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/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1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EBC4D1-6BCE-EEC4-5C80-C8522F1D3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23" y="3101926"/>
                <a:ext cx="2738882" cy="616978"/>
              </a:xfrm>
              <a:prstGeom prst="roundRect">
                <a:avLst/>
              </a:prstGeom>
              <a:blipFill>
                <a:blip r:embed="rId3"/>
                <a:stretch>
                  <a:fillRect b="-7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7258A-8A89-F656-8DE4-C4D548E24736}"/>
              </a:ext>
            </a:extLst>
          </p:cNvPr>
          <p:cNvGrpSpPr/>
          <p:nvPr/>
        </p:nvGrpSpPr>
        <p:grpSpPr>
          <a:xfrm flipH="1">
            <a:off x="1613063" y="3957531"/>
            <a:ext cx="1591778" cy="694609"/>
            <a:chOff x="3612852" y="4266902"/>
            <a:chExt cx="1591778" cy="69460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2FC881-415A-07C9-D361-90F467896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17719" y="4361467"/>
              <a:ext cx="1486911" cy="600044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361211-42F8-28A2-50D7-BF190EFEE04D}"/>
                </a:ext>
              </a:extLst>
            </p:cNvPr>
            <p:cNvSpPr/>
            <p:nvPr/>
          </p:nvSpPr>
          <p:spPr>
            <a:xfrm>
              <a:off x="3612852" y="4266902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/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solidFill>
                <a:srgbClr val="C7ACD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Link 2 with </a:t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  <a:latin typeface="Helvetica" pitchFamily="2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and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981BF66-0D6A-D571-F778-19211D907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2" y="4386823"/>
                <a:ext cx="2738882" cy="616978"/>
              </a:xfrm>
              <a:prstGeom prst="roundRect">
                <a:avLst/>
              </a:prstGeom>
              <a:blipFill>
                <a:blip r:embed="rId4"/>
                <a:stretch>
                  <a:fillRect b="-576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032">
            <a:extLst>
              <a:ext uri="{FF2B5EF4-FFF2-40B4-BE49-F238E27FC236}">
                <a16:creationId xmlns:a16="http://schemas.microsoft.com/office/drawing/2014/main" id="{32E61001-F5F1-62F4-1775-CB4D877C4D16}"/>
              </a:ext>
            </a:extLst>
          </p:cNvPr>
          <p:cNvSpPr/>
          <p:nvPr/>
        </p:nvSpPr>
        <p:spPr>
          <a:xfrm>
            <a:off x="1614194" y="497366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72B506-622F-943C-FCD7-911231397207}"/>
              </a:ext>
            </a:extLst>
          </p:cNvPr>
          <p:cNvGrpSpPr/>
          <p:nvPr/>
        </p:nvGrpSpPr>
        <p:grpSpPr>
          <a:xfrm>
            <a:off x="1212461" y="196776"/>
            <a:ext cx="722482" cy="722482"/>
            <a:chOff x="7410493" y="2484643"/>
            <a:chExt cx="1094014" cy="10940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861FA-2FB0-3516-E52D-A24B0053760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9276C32-B0D1-C370-C262-8DB191DFE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: Rounded Corners 1026">
            <a:extLst>
              <a:ext uri="{FF2B5EF4-FFF2-40B4-BE49-F238E27FC236}">
                <a16:creationId xmlns:a16="http://schemas.microsoft.com/office/drawing/2014/main" id="{22E93ECC-16BE-4339-D960-5F91F5C07AA6}"/>
              </a:ext>
            </a:extLst>
          </p:cNvPr>
          <p:cNvSpPr/>
          <p:nvPr/>
        </p:nvSpPr>
        <p:spPr>
          <a:xfrm>
            <a:off x="2207917" y="303830"/>
            <a:ext cx="3340860" cy="50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A7199-6C5A-92CF-F5D2-051ABB490BBF}"/>
              </a:ext>
            </a:extLst>
          </p:cNvPr>
          <p:cNvGrpSpPr/>
          <p:nvPr/>
        </p:nvGrpSpPr>
        <p:grpSpPr>
          <a:xfrm>
            <a:off x="3255478" y="3872638"/>
            <a:ext cx="347043" cy="347043"/>
            <a:chOff x="7410493" y="2484643"/>
            <a:chExt cx="1094014" cy="10940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371985-D814-229F-5616-BEAE3A229ECE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C4A9EB7-64B6-0A12-A4AD-296ABCF90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BB1333-138E-937A-93E7-64F5A38B27B7}"/>
              </a:ext>
            </a:extLst>
          </p:cNvPr>
          <p:cNvGrpSpPr/>
          <p:nvPr/>
        </p:nvGrpSpPr>
        <p:grpSpPr>
          <a:xfrm>
            <a:off x="3255478" y="2674032"/>
            <a:ext cx="347043" cy="347043"/>
            <a:chOff x="7410493" y="2484643"/>
            <a:chExt cx="1094014" cy="1094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770D97-84C8-7FDB-4F00-5957462EFF35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E1CE6044-2E26-65FA-4F96-319F5126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044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F2EB55-69A8-265D-384D-411C36B1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623295"/>
            <a:ext cx="6403955" cy="8287470"/>
          </a:xfrm>
          <a:prstGeom prst="rect">
            <a:avLst/>
          </a:prstGeom>
        </p:spPr>
      </p:pic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2345BA60-955C-77E2-DC4C-2BAF13590827}"/>
              </a:ext>
            </a:extLst>
          </p:cNvPr>
          <p:cNvSpPr/>
          <p:nvPr/>
        </p:nvSpPr>
        <p:spPr>
          <a:xfrm>
            <a:off x="4733009" y="343320"/>
            <a:ext cx="1866139" cy="1889684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52DCC6-C945-B04A-0CFC-449C6F08601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267336" y="18137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9106A-5285-E576-C0AD-51BA74738C51}"/>
              </a:ext>
            </a:extLst>
          </p:cNvPr>
          <p:cNvCxnSpPr>
            <a:cxnSpLocks/>
          </p:cNvCxnSpPr>
          <p:nvPr/>
        </p:nvCxnSpPr>
        <p:spPr>
          <a:xfrm flipV="1">
            <a:off x="5173353" y="7330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05A60C1-0336-625C-01A5-D433FA8D2CE4}"/>
              </a:ext>
            </a:extLst>
          </p:cNvPr>
          <p:cNvSpPr/>
          <p:nvPr/>
        </p:nvSpPr>
        <p:spPr>
          <a:xfrm>
            <a:off x="5098234" y="17292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/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1FEEB7-0551-A880-9A67-B7F15F33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22" y="15431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/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BA067-681F-CD20-0744-D92E6F64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85" y="5699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/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CFA90-3D98-D83A-71BD-B1690BA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0" y="13986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/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ounded Rectangle 7">
                <a:extLst>
                  <a:ext uri="{FF2B5EF4-FFF2-40B4-BE49-F238E27FC236}">
                    <a16:creationId xmlns:a16="http://schemas.microsoft.com/office/drawing/2014/main" id="{49FCDC7E-CBBC-D067-961E-928DEEEBE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2" y="2009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D4E4258-2FAC-C4C2-56F0-60C365C48E39}"/>
              </a:ext>
            </a:extLst>
          </p:cNvPr>
          <p:cNvSpPr/>
          <p:nvPr/>
        </p:nvSpPr>
        <p:spPr>
          <a:xfrm>
            <a:off x="3348186" y="216546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/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DDA410-87A4-F9AB-D12C-905C4391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55" y="1748848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FF765F5D-1A91-2456-9D35-876EAEB5CBCD}"/>
              </a:ext>
            </a:extLst>
          </p:cNvPr>
          <p:cNvSpPr/>
          <p:nvPr/>
        </p:nvSpPr>
        <p:spPr>
          <a:xfrm>
            <a:off x="3578692" y="1774936"/>
            <a:ext cx="1450508" cy="390529"/>
          </a:xfrm>
          <a:custGeom>
            <a:avLst/>
            <a:gdLst>
              <a:gd name="connsiteX0" fmla="*/ 0 w 1406236"/>
              <a:gd name="connsiteY0" fmla="*/ 372518 h 372518"/>
              <a:gd name="connsiteX1" fmla="*/ 547254 w 1406236"/>
              <a:gd name="connsiteY1" fmla="*/ 33081 h 372518"/>
              <a:gd name="connsiteX2" fmla="*/ 1406236 w 1406236"/>
              <a:gd name="connsiteY2" fmla="*/ 19227 h 37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236" h="372518">
                <a:moveTo>
                  <a:pt x="0" y="372518"/>
                </a:moveTo>
                <a:cubicBezTo>
                  <a:pt x="156440" y="232240"/>
                  <a:pt x="312881" y="91963"/>
                  <a:pt x="547254" y="33081"/>
                </a:cubicBezTo>
                <a:cubicBezTo>
                  <a:pt x="781627" y="-25801"/>
                  <a:pt x="1235363" y="9991"/>
                  <a:pt x="1406236" y="19227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FCF2A-7B32-D8F1-4167-30E97419AEA2}"/>
              </a:ext>
            </a:extLst>
          </p:cNvPr>
          <p:cNvGrpSpPr/>
          <p:nvPr/>
        </p:nvGrpSpPr>
        <p:grpSpPr>
          <a:xfrm flipH="1">
            <a:off x="1451722" y="2210513"/>
            <a:ext cx="1625849" cy="511048"/>
            <a:chOff x="3842171" y="2856503"/>
            <a:chExt cx="1625849" cy="51104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4D870-AE98-2E0F-F026-248B9BB28AD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3A1060-C2BC-4C13-5880-2DC5FADEE556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8F6907-B2C8-D7DB-892B-F9C9C61896C4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1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5FF51-7EBC-1C4B-20CE-54D81DD1DBF3}"/>
              </a:ext>
            </a:extLst>
          </p:cNvPr>
          <p:cNvGrpSpPr/>
          <p:nvPr/>
        </p:nvGrpSpPr>
        <p:grpSpPr>
          <a:xfrm flipH="1">
            <a:off x="1451722" y="3443567"/>
            <a:ext cx="1625849" cy="511048"/>
            <a:chOff x="3842171" y="2856503"/>
            <a:chExt cx="1625849" cy="5110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805DB5-82E7-0C19-60B6-4464260BECB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038" y="2988961"/>
              <a:ext cx="859438" cy="108095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25EEC-749B-29E9-382D-ADE8B814D4A4}"/>
                </a:ext>
              </a:extLst>
            </p:cNvPr>
            <p:cNvSpPr/>
            <p:nvPr/>
          </p:nvSpPr>
          <p:spPr>
            <a:xfrm>
              <a:off x="3842171" y="289439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B5A4F78-390A-A8B3-8842-9F23E8DBC8E2}"/>
                </a:ext>
              </a:extLst>
            </p:cNvPr>
            <p:cNvSpPr/>
            <p:nvPr/>
          </p:nvSpPr>
          <p:spPr>
            <a:xfrm>
              <a:off x="4415658" y="2856503"/>
              <a:ext cx="105236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Joint 2</a:t>
              </a:r>
              <a:endParaRPr lang="en-US" sz="16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034DD081-A722-C94F-0577-F42AB47634E9}"/>
              </a:ext>
            </a:extLst>
          </p:cNvPr>
          <p:cNvSpPr/>
          <p:nvPr/>
        </p:nvSpPr>
        <p:spPr>
          <a:xfrm>
            <a:off x="3117793" y="1940611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3A59556-9F8A-CD29-8CD2-97C02B40DC0E}"/>
              </a:ext>
            </a:extLst>
          </p:cNvPr>
          <p:cNvSpPr/>
          <p:nvPr/>
        </p:nvSpPr>
        <p:spPr>
          <a:xfrm>
            <a:off x="3117793" y="3139029"/>
            <a:ext cx="615589" cy="615589"/>
          </a:xfrm>
          <a:prstGeom prst="arc">
            <a:avLst>
              <a:gd name="adj1" fmla="val 13013827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C3F9D4-EE4F-D154-B6CA-FCE6DD514B50}"/>
              </a:ext>
            </a:extLst>
          </p:cNvPr>
          <p:cNvGrpSpPr/>
          <p:nvPr/>
        </p:nvGrpSpPr>
        <p:grpSpPr>
          <a:xfrm>
            <a:off x="-812801" y="1230658"/>
            <a:ext cx="7936313" cy="4396684"/>
            <a:chOff x="-419101" y="1409700"/>
            <a:chExt cx="7454901" cy="41299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2248DF-51C1-7095-E452-689F4454F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778" r="1803" b="30185"/>
            <a:stretch/>
          </p:blipFill>
          <p:spPr>
            <a:xfrm>
              <a:off x="-419101" y="1409700"/>
              <a:ext cx="7454901" cy="412998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8FACE8-381F-8021-126C-4169B03CFFDF}"/>
                </a:ext>
              </a:extLst>
            </p:cNvPr>
            <p:cNvSpPr/>
            <p:nvPr/>
          </p:nvSpPr>
          <p:spPr>
            <a:xfrm>
              <a:off x="3517900" y="2628900"/>
              <a:ext cx="1295400" cy="1600200"/>
            </a:xfrm>
            <a:prstGeom prst="rect">
              <a:avLst/>
            </a:prstGeom>
            <a:gradFill>
              <a:gsLst>
                <a:gs pos="100000">
                  <a:srgbClr val="FDFEFF">
                    <a:alpha val="10000"/>
                  </a:srgbClr>
                </a:gs>
                <a:gs pos="0">
                  <a:schemeClr val="bg1">
                    <a:alpha val="10000"/>
                  </a:schemeClr>
                </a:gs>
                <a:gs pos="90000">
                  <a:srgbClr val="FDFEFF">
                    <a:alpha val="60000"/>
                  </a:srgbClr>
                </a:gs>
                <a:gs pos="10000">
                  <a:srgbClr val="FBFCFE">
                    <a:alpha val="60000"/>
                  </a:srgbClr>
                </a:gs>
                <a:gs pos="60000">
                  <a:srgbClr val="FDFEFF"/>
                </a:gs>
                <a:gs pos="4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4018C2-773F-CF65-9AE3-2D5F5671BB82}"/>
              </a:ext>
            </a:extLst>
          </p:cNvPr>
          <p:cNvCxnSpPr>
            <a:cxnSpLocks/>
          </p:cNvCxnSpPr>
          <p:nvPr/>
        </p:nvCxnSpPr>
        <p:spPr>
          <a:xfrm>
            <a:off x="1703535" y="3647148"/>
            <a:ext cx="117681" cy="757001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76DD645-9520-53F6-03B0-87628D701FDF}"/>
              </a:ext>
            </a:extLst>
          </p:cNvPr>
          <p:cNvSpPr/>
          <p:nvPr/>
        </p:nvSpPr>
        <p:spPr>
          <a:xfrm>
            <a:off x="1598668" y="3552583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89B29F-16A0-6A1C-0BE2-32149003EC7B}"/>
              </a:ext>
            </a:extLst>
          </p:cNvPr>
          <p:cNvSpPr/>
          <p:nvPr/>
        </p:nvSpPr>
        <p:spPr>
          <a:xfrm>
            <a:off x="1209080" y="4223463"/>
            <a:ext cx="126248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Link 1</a:t>
            </a:r>
            <a:endParaRPr 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217CF7-5C4C-E906-A65E-234F2837D4EE}"/>
              </a:ext>
            </a:extLst>
          </p:cNvPr>
          <p:cNvGrpSpPr/>
          <p:nvPr/>
        </p:nvGrpSpPr>
        <p:grpSpPr>
          <a:xfrm flipH="1" flipV="1">
            <a:off x="1748086" y="2024647"/>
            <a:ext cx="1262482" cy="1181928"/>
            <a:chOff x="2169402" y="1602186"/>
            <a:chExt cx="1262482" cy="11819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A78A83-3F22-B79B-F26B-11C4E9785AA8}"/>
                </a:ext>
              </a:extLst>
            </p:cNvPr>
            <p:cNvCxnSpPr>
              <a:cxnSpLocks/>
            </p:cNvCxnSpPr>
            <p:nvPr/>
          </p:nvCxnSpPr>
          <p:spPr>
            <a:xfrm>
              <a:off x="2663857" y="1696751"/>
              <a:ext cx="117681" cy="757001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664D62-471A-B81E-9F8E-5063964E4A69}"/>
                </a:ext>
              </a:extLst>
            </p:cNvPr>
            <p:cNvSpPr/>
            <p:nvPr/>
          </p:nvSpPr>
          <p:spPr>
            <a:xfrm>
              <a:off x="2558990" y="1602186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8ACDC9B-D0DA-5FFD-827D-93F7909CBD8A}"/>
                </a:ext>
              </a:extLst>
            </p:cNvPr>
            <p:cNvSpPr/>
            <p:nvPr/>
          </p:nvSpPr>
          <p:spPr>
            <a:xfrm rot="10800000">
              <a:off x="2169402" y="2273066"/>
              <a:ext cx="1262482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Helvetica" pitchFamily="2" charset="0"/>
                </a:rPr>
                <a:t>Link 2</a:t>
              </a:r>
              <a:endParaRPr lang="en-US" sz="16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26" name="Rectangle: Rounded Corners 1032">
            <a:extLst>
              <a:ext uri="{FF2B5EF4-FFF2-40B4-BE49-F238E27FC236}">
                <a16:creationId xmlns:a16="http://schemas.microsoft.com/office/drawing/2014/main" id="{9DA9C339-7A5F-FA2D-2895-B141D29DB7F6}"/>
              </a:ext>
            </a:extLst>
          </p:cNvPr>
          <p:cNvSpPr/>
          <p:nvPr/>
        </p:nvSpPr>
        <p:spPr>
          <a:xfrm>
            <a:off x="1614194" y="497366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73B8E8-C11B-44EE-42C6-364D759F3266}"/>
              </a:ext>
            </a:extLst>
          </p:cNvPr>
          <p:cNvGrpSpPr/>
          <p:nvPr/>
        </p:nvGrpSpPr>
        <p:grpSpPr>
          <a:xfrm>
            <a:off x="1212461" y="196776"/>
            <a:ext cx="722482" cy="722482"/>
            <a:chOff x="7410493" y="2484643"/>
            <a:chExt cx="1094014" cy="10940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E0FFC46-517E-D976-BB29-9F45B4EC626A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17B7BC35-1C4E-D768-975A-AC206FD0D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tangle: Rounded Corners 1026">
            <a:extLst>
              <a:ext uri="{FF2B5EF4-FFF2-40B4-BE49-F238E27FC236}">
                <a16:creationId xmlns:a16="http://schemas.microsoft.com/office/drawing/2014/main" id="{2E164B2E-DF05-719D-326A-DC4CE8D964F4}"/>
              </a:ext>
            </a:extLst>
          </p:cNvPr>
          <p:cNvSpPr/>
          <p:nvPr/>
        </p:nvSpPr>
        <p:spPr>
          <a:xfrm>
            <a:off x="2207917" y="303830"/>
            <a:ext cx="3340860" cy="50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A54ABA-CCC8-C15F-5D05-1F4D51E58775}"/>
              </a:ext>
            </a:extLst>
          </p:cNvPr>
          <p:cNvGrpSpPr/>
          <p:nvPr/>
        </p:nvGrpSpPr>
        <p:grpSpPr>
          <a:xfrm>
            <a:off x="1431561" y="3247164"/>
            <a:ext cx="284282" cy="284282"/>
            <a:chOff x="7410493" y="2484643"/>
            <a:chExt cx="1094014" cy="109401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97D462-85F8-4A2C-FEA5-E9C4580DD120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1DEC88EF-42C9-8238-A4AA-A2E31EAE9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C253F5-8CB9-DC2D-8430-3F44B9797807}"/>
              </a:ext>
            </a:extLst>
          </p:cNvPr>
          <p:cNvGrpSpPr/>
          <p:nvPr/>
        </p:nvGrpSpPr>
        <p:grpSpPr>
          <a:xfrm>
            <a:off x="2422161" y="3247164"/>
            <a:ext cx="284282" cy="284282"/>
            <a:chOff x="7410493" y="2484643"/>
            <a:chExt cx="1094014" cy="109401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8D4FA21-3942-2AD9-C5D0-F70B493302FC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08C7767D-E47A-9DD2-73A6-840BD1547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07702C-612B-7EF7-FBB0-48CC3A451F55}"/>
              </a:ext>
            </a:extLst>
          </p:cNvPr>
          <p:cNvGrpSpPr/>
          <p:nvPr/>
        </p:nvGrpSpPr>
        <p:grpSpPr>
          <a:xfrm>
            <a:off x="5406636" y="3247164"/>
            <a:ext cx="284282" cy="284282"/>
            <a:chOff x="7410493" y="2484643"/>
            <a:chExt cx="1094014" cy="109401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D12ACA0-FA3F-DB74-8DB2-CE132D4605C9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DB98AFEA-C73F-1903-E8F5-9ABCC74EF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B23473-96A8-56DA-C4C7-AD02C88D9A66}"/>
              </a:ext>
            </a:extLst>
          </p:cNvPr>
          <p:cNvCxnSpPr>
            <a:cxnSpLocks/>
          </p:cNvCxnSpPr>
          <p:nvPr/>
        </p:nvCxnSpPr>
        <p:spPr>
          <a:xfrm>
            <a:off x="5566573" y="3647148"/>
            <a:ext cx="117681" cy="757001"/>
          </a:xfrm>
          <a:prstGeom prst="line">
            <a:avLst/>
          </a:prstGeom>
          <a:ln w="63500">
            <a:solidFill>
              <a:srgbClr val="C7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E864528-3921-1631-A6F9-316C42E11897}"/>
              </a:ext>
            </a:extLst>
          </p:cNvPr>
          <p:cNvSpPr/>
          <p:nvPr/>
        </p:nvSpPr>
        <p:spPr>
          <a:xfrm>
            <a:off x="5461706" y="3552583"/>
            <a:ext cx="202660" cy="202660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87004D6-3C9A-A733-19AF-A136A721E956}"/>
              </a:ext>
            </a:extLst>
          </p:cNvPr>
          <p:cNvSpPr/>
          <p:nvPr/>
        </p:nvSpPr>
        <p:spPr>
          <a:xfrm>
            <a:off x="5072118" y="4223463"/>
            <a:ext cx="1262482" cy="511048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Helvetica" pitchFamily="2" charset="0"/>
              </a:rPr>
              <a:t>Link n</a:t>
            </a:r>
            <a:endParaRPr lang="en-US" sz="1600" b="1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C3F9D4-EE4F-D154-B6CA-FCE6DD514B50}"/>
              </a:ext>
            </a:extLst>
          </p:cNvPr>
          <p:cNvGrpSpPr/>
          <p:nvPr/>
        </p:nvGrpSpPr>
        <p:grpSpPr>
          <a:xfrm>
            <a:off x="-812801" y="1230658"/>
            <a:ext cx="7936313" cy="4396684"/>
            <a:chOff x="-419101" y="1409700"/>
            <a:chExt cx="7454901" cy="41299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2248DF-51C1-7095-E452-689F4454F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778" r="1803" b="30185"/>
            <a:stretch/>
          </p:blipFill>
          <p:spPr>
            <a:xfrm>
              <a:off x="-419101" y="1409700"/>
              <a:ext cx="7454901" cy="412998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8FACE8-381F-8021-126C-4169B03CFFDF}"/>
                </a:ext>
              </a:extLst>
            </p:cNvPr>
            <p:cNvSpPr/>
            <p:nvPr/>
          </p:nvSpPr>
          <p:spPr>
            <a:xfrm>
              <a:off x="3517900" y="2628900"/>
              <a:ext cx="1295400" cy="1600200"/>
            </a:xfrm>
            <a:prstGeom prst="rect">
              <a:avLst/>
            </a:prstGeom>
            <a:gradFill>
              <a:gsLst>
                <a:gs pos="100000">
                  <a:srgbClr val="FDFEFF">
                    <a:alpha val="10000"/>
                  </a:srgbClr>
                </a:gs>
                <a:gs pos="0">
                  <a:schemeClr val="bg1">
                    <a:alpha val="10000"/>
                  </a:schemeClr>
                </a:gs>
                <a:gs pos="90000">
                  <a:srgbClr val="FDFEFF">
                    <a:alpha val="60000"/>
                  </a:srgbClr>
                </a:gs>
                <a:gs pos="10000">
                  <a:srgbClr val="FBFCFE">
                    <a:alpha val="60000"/>
                  </a:srgbClr>
                </a:gs>
                <a:gs pos="60000">
                  <a:srgbClr val="FDFEFF"/>
                </a:gs>
                <a:gs pos="4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4" y="95533"/>
            <a:ext cx="6660108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D77BAC56-703D-C76B-5303-4D6AC5029CF6}"/>
              </a:ext>
            </a:extLst>
          </p:cNvPr>
          <p:cNvSpPr/>
          <p:nvPr/>
        </p:nvSpPr>
        <p:spPr>
          <a:xfrm>
            <a:off x="1138909" y="381419"/>
            <a:ext cx="1866139" cy="1957427"/>
          </a:xfrm>
          <a:prstGeom prst="roundRect">
            <a:avLst>
              <a:gd name="adj" fmla="val 5518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C6BA82-872D-4B27-9181-EED218CB96F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73236" y="1851850"/>
            <a:ext cx="8705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E37E7B-05BB-C995-72D7-98957E4F2CD9}"/>
              </a:ext>
            </a:extLst>
          </p:cNvPr>
          <p:cNvCxnSpPr>
            <a:cxnSpLocks/>
          </p:cNvCxnSpPr>
          <p:nvPr/>
        </p:nvCxnSpPr>
        <p:spPr>
          <a:xfrm flipV="1">
            <a:off x="1579253" y="771119"/>
            <a:ext cx="0" cy="999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90D9B7-2CBD-FC1B-BB53-F4402B7B6F63}"/>
              </a:ext>
            </a:extLst>
          </p:cNvPr>
          <p:cNvSpPr/>
          <p:nvPr/>
        </p:nvSpPr>
        <p:spPr>
          <a:xfrm>
            <a:off x="1504134" y="1767300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7AEC4B-FFEF-4ADA-D82A-23686A1B39C2}"/>
                  </a:ext>
                </a:extLst>
              </p:cNvPr>
              <p:cNvSpPr txBox="1"/>
              <p:nvPr/>
            </p:nvSpPr>
            <p:spPr>
              <a:xfrm>
                <a:off x="2460322" y="1581230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7AEC4B-FFEF-4ADA-D82A-23686A1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322" y="1581230"/>
                <a:ext cx="505353" cy="461665"/>
              </a:xfrm>
              <a:prstGeom prst="rect">
                <a:avLst/>
              </a:prstGeom>
              <a:blipFill>
                <a:blip r:embed="rId3"/>
                <a:stretch>
                  <a:fillRect t="-5405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91ED3F-5C3F-6567-7ECA-14F410491B8D}"/>
                  </a:ext>
                </a:extLst>
              </p:cNvPr>
              <p:cNvSpPr txBox="1"/>
              <p:nvPr/>
            </p:nvSpPr>
            <p:spPr>
              <a:xfrm>
                <a:off x="1588685" y="608034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6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91ED3F-5C3F-6567-7ECA-14F410491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85" y="608034"/>
                <a:ext cx="505353" cy="461665"/>
              </a:xfrm>
              <a:prstGeom prst="rect">
                <a:avLst/>
              </a:prstGeom>
              <a:blipFill>
                <a:blip r:embed="rId4"/>
                <a:stretch>
                  <a:fillRect t="-5556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36CFA2-989C-1C6E-D858-53FF88D4EE05}"/>
                  </a:ext>
                </a:extLst>
              </p:cNvPr>
              <p:cNvSpPr txBox="1"/>
              <p:nvPr/>
            </p:nvSpPr>
            <p:spPr>
              <a:xfrm>
                <a:off x="1523110" y="1436723"/>
                <a:ext cx="5343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36CFA2-989C-1C6E-D858-53FF88D4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10" y="1436723"/>
                <a:ext cx="5343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7">
                <a:extLst>
                  <a:ext uri="{FF2B5EF4-FFF2-40B4-BE49-F238E27FC236}">
                    <a16:creationId xmlns:a16="http://schemas.microsoft.com/office/drawing/2014/main" id="{933D161C-E82B-4C95-65B0-55395405001A}"/>
                  </a:ext>
                </a:extLst>
              </p:cNvPr>
              <p:cNvSpPr/>
              <p:nvPr/>
            </p:nvSpPr>
            <p:spPr>
              <a:xfrm>
                <a:off x="1411452" y="239013"/>
                <a:ext cx="1365738" cy="348125"/>
              </a:xfrm>
              <a:prstGeom prst="roundRect">
                <a:avLst>
                  <a:gd name="adj" fmla="val 867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Helvetica" pitchFamily="2" charset="0"/>
                  </a:rPr>
                  <a:t>Frame</a:t>
                </a:r>
                <a:r>
                  <a:rPr lang="en-US" b="1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ounded Rectangle 7">
                <a:extLst>
                  <a:ext uri="{FF2B5EF4-FFF2-40B4-BE49-F238E27FC236}">
                    <a16:creationId xmlns:a16="http://schemas.microsoft.com/office/drawing/2014/main" id="{933D161C-E82B-4C95-65B0-553954050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52" y="239013"/>
                <a:ext cx="1365738" cy="348125"/>
              </a:xfrm>
              <a:prstGeom prst="roundRect">
                <a:avLst>
                  <a:gd name="adj" fmla="val 8677"/>
                </a:avLst>
              </a:prstGeom>
              <a:blipFill>
                <a:blip r:embed="rId6"/>
                <a:stretch>
                  <a:fillRect b="-1612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E29115-2337-B59C-1B01-36411C94A87F}"/>
                  </a:ext>
                </a:extLst>
              </p:cNvPr>
              <p:cNvSpPr txBox="1"/>
              <p:nvPr/>
            </p:nvSpPr>
            <p:spPr>
              <a:xfrm>
                <a:off x="1355736" y="1877182"/>
                <a:ext cx="505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E29115-2337-B59C-1B01-36411C94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6" y="1877182"/>
                <a:ext cx="505353" cy="461665"/>
              </a:xfrm>
              <a:prstGeom prst="rect">
                <a:avLst/>
              </a:prstGeom>
              <a:blipFill>
                <a:blip r:embed="rId7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4341CC93-893C-6B9F-F5E9-59B724229C16}"/>
              </a:ext>
            </a:extLst>
          </p:cNvPr>
          <p:cNvSpPr/>
          <p:nvPr/>
        </p:nvSpPr>
        <p:spPr>
          <a:xfrm>
            <a:off x="932012" y="1981199"/>
            <a:ext cx="452288" cy="1211705"/>
          </a:xfrm>
          <a:custGeom>
            <a:avLst/>
            <a:gdLst>
              <a:gd name="connsiteX0" fmla="*/ 109388 w 452288"/>
              <a:gd name="connsiteY0" fmla="*/ 1130300 h 1130300"/>
              <a:gd name="connsiteX1" fmla="*/ 20488 w 452288"/>
              <a:gd name="connsiteY1" fmla="*/ 482600 h 1130300"/>
              <a:gd name="connsiteX2" fmla="*/ 452288 w 452288"/>
              <a:gd name="connsiteY2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88" h="1130300">
                <a:moveTo>
                  <a:pt x="109388" y="1130300"/>
                </a:moveTo>
                <a:cubicBezTo>
                  <a:pt x="36363" y="900641"/>
                  <a:pt x="-36662" y="670983"/>
                  <a:pt x="20488" y="482600"/>
                </a:cubicBezTo>
                <a:cubicBezTo>
                  <a:pt x="77638" y="294217"/>
                  <a:pt x="450171" y="46567"/>
                  <a:pt x="452288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AF779A6F-1DC7-A538-4C9C-8346A2F4DA69}"/>
              </a:ext>
            </a:extLst>
          </p:cNvPr>
          <p:cNvSpPr/>
          <p:nvPr/>
        </p:nvSpPr>
        <p:spPr>
          <a:xfrm>
            <a:off x="763744" y="3090457"/>
            <a:ext cx="606788" cy="606788"/>
          </a:xfrm>
          <a:prstGeom prst="arc">
            <a:avLst>
              <a:gd name="adj1" fmla="val 12268858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105C24-0166-3E1C-CDF3-1B6F97515C78}"/>
              </a:ext>
            </a:extLst>
          </p:cNvPr>
          <p:cNvGrpSpPr/>
          <p:nvPr/>
        </p:nvGrpSpPr>
        <p:grpSpPr>
          <a:xfrm>
            <a:off x="896524" y="3758348"/>
            <a:ext cx="607610" cy="889852"/>
            <a:chOff x="896524" y="3942078"/>
            <a:chExt cx="607610" cy="88985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E0606C-BDD4-46CE-57D1-059AFB9D8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49" y="4054575"/>
              <a:ext cx="162462" cy="602883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798A43-162E-D018-8792-ACFDD2A6AA8F}"/>
                </a:ext>
              </a:extLst>
            </p:cNvPr>
            <p:cNvSpPr/>
            <p:nvPr/>
          </p:nvSpPr>
          <p:spPr>
            <a:xfrm flipH="1">
              <a:off x="931610" y="3942078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FEF1CDD-124B-3B6B-24F5-55CAB82B0C5F}"/>
                </a:ext>
              </a:extLst>
            </p:cNvPr>
            <p:cNvSpPr/>
            <p:nvPr/>
          </p:nvSpPr>
          <p:spPr>
            <a:xfrm flipH="1">
              <a:off x="896524" y="4320882"/>
              <a:ext cx="607610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Helvetica" pitchFamily="2" charset="0"/>
                </a:rPr>
                <a:t>J1</a:t>
              </a:r>
              <a:endParaRPr lang="en-US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83" name="Arc 82">
            <a:extLst>
              <a:ext uri="{FF2B5EF4-FFF2-40B4-BE49-F238E27FC236}">
                <a16:creationId xmlns:a16="http://schemas.microsoft.com/office/drawing/2014/main" id="{F40E2FBD-FC40-8F4C-C7E2-D5798F3786BF}"/>
              </a:ext>
            </a:extLst>
          </p:cNvPr>
          <p:cNvSpPr/>
          <p:nvPr/>
        </p:nvSpPr>
        <p:spPr>
          <a:xfrm>
            <a:off x="1762811" y="3090457"/>
            <a:ext cx="606788" cy="606788"/>
          </a:xfrm>
          <a:prstGeom prst="arc">
            <a:avLst>
              <a:gd name="adj1" fmla="val 12268858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D1A0872F-DEF8-766A-DE04-75A455073796}"/>
              </a:ext>
            </a:extLst>
          </p:cNvPr>
          <p:cNvSpPr/>
          <p:nvPr/>
        </p:nvSpPr>
        <p:spPr>
          <a:xfrm>
            <a:off x="2744944" y="3090457"/>
            <a:ext cx="606788" cy="606788"/>
          </a:xfrm>
          <a:prstGeom prst="arc">
            <a:avLst>
              <a:gd name="adj1" fmla="val 12268858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9ADC82DB-CB72-DFC9-ECCD-BCF28FCE188A}"/>
              </a:ext>
            </a:extLst>
          </p:cNvPr>
          <p:cNvSpPr/>
          <p:nvPr/>
        </p:nvSpPr>
        <p:spPr>
          <a:xfrm>
            <a:off x="4734611" y="3090457"/>
            <a:ext cx="606788" cy="606788"/>
          </a:xfrm>
          <a:prstGeom prst="arc">
            <a:avLst>
              <a:gd name="adj1" fmla="val 12268858"/>
              <a:gd name="adj2" fmla="val 4165760"/>
            </a:avLst>
          </a:prstGeom>
          <a:ln w="50800">
            <a:gradFill>
              <a:gsLst>
                <a:gs pos="73000">
                  <a:srgbClr val="B2ACDA"/>
                </a:gs>
                <a:gs pos="50000">
                  <a:srgbClr val="9C83C7"/>
                </a:gs>
                <a:gs pos="0">
                  <a:srgbClr val="7030A0"/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754B624-86A2-3991-A4AA-753DE0CA2666}"/>
              </a:ext>
            </a:extLst>
          </p:cNvPr>
          <p:cNvGrpSpPr/>
          <p:nvPr/>
        </p:nvGrpSpPr>
        <p:grpSpPr>
          <a:xfrm>
            <a:off x="1927657" y="3758348"/>
            <a:ext cx="607610" cy="889852"/>
            <a:chOff x="896524" y="3942078"/>
            <a:chExt cx="607610" cy="889852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3596785-66FC-E66E-450F-7BC262B08844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49" y="4054575"/>
              <a:ext cx="162462" cy="602883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4D632A8-80CF-DD6A-BD68-8F9692D1E100}"/>
                </a:ext>
              </a:extLst>
            </p:cNvPr>
            <p:cNvSpPr/>
            <p:nvPr/>
          </p:nvSpPr>
          <p:spPr>
            <a:xfrm flipH="1">
              <a:off x="931610" y="3942078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815848B-AD38-DBFD-5675-3692A3A995E0}"/>
                </a:ext>
              </a:extLst>
            </p:cNvPr>
            <p:cNvSpPr/>
            <p:nvPr/>
          </p:nvSpPr>
          <p:spPr>
            <a:xfrm flipH="1">
              <a:off x="896524" y="4320882"/>
              <a:ext cx="607610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Helvetica" pitchFamily="2" charset="0"/>
                </a:rPr>
                <a:t>J2</a:t>
              </a:r>
              <a:endParaRPr lang="en-US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79CF0F7-86ED-04BE-EEA9-E8BA0BBDF1D7}"/>
              </a:ext>
            </a:extLst>
          </p:cNvPr>
          <p:cNvGrpSpPr/>
          <p:nvPr/>
        </p:nvGrpSpPr>
        <p:grpSpPr>
          <a:xfrm>
            <a:off x="2919878" y="3758348"/>
            <a:ext cx="607610" cy="889852"/>
            <a:chOff x="896524" y="3942078"/>
            <a:chExt cx="607610" cy="889852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EF61F6A-76CD-DE70-4562-FD7D47E6D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49" y="4054575"/>
              <a:ext cx="162462" cy="602883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946509E-811E-E7F1-95AD-950F2F21BA91}"/>
                </a:ext>
              </a:extLst>
            </p:cNvPr>
            <p:cNvSpPr/>
            <p:nvPr/>
          </p:nvSpPr>
          <p:spPr>
            <a:xfrm flipH="1">
              <a:off x="931610" y="3942078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2A2A63C-1624-E3DF-B38C-8D5BC9C2A14B}"/>
                </a:ext>
              </a:extLst>
            </p:cNvPr>
            <p:cNvSpPr/>
            <p:nvPr/>
          </p:nvSpPr>
          <p:spPr>
            <a:xfrm flipH="1">
              <a:off x="896524" y="4320882"/>
              <a:ext cx="607610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Helvetica" pitchFamily="2" charset="0"/>
                </a:rPr>
                <a:t>J3</a:t>
              </a:r>
              <a:endParaRPr lang="en-US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82EE51-A4C1-776B-75BA-68F39D3533C9}"/>
              </a:ext>
            </a:extLst>
          </p:cNvPr>
          <p:cNvGrpSpPr/>
          <p:nvPr/>
        </p:nvGrpSpPr>
        <p:grpSpPr>
          <a:xfrm>
            <a:off x="4952958" y="3758348"/>
            <a:ext cx="607610" cy="889852"/>
            <a:chOff x="896524" y="3942078"/>
            <a:chExt cx="607610" cy="88985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40DFB7D-031C-15B3-ACC8-660351EFA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49" y="4054575"/>
              <a:ext cx="162462" cy="602883"/>
            </a:xfrm>
            <a:prstGeom prst="line">
              <a:avLst/>
            </a:prstGeom>
            <a:ln w="63500">
              <a:solidFill>
                <a:srgbClr val="C7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C097215-B04A-A892-6786-9D4DBC828EAE}"/>
                </a:ext>
              </a:extLst>
            </p:cNvPr>
            <p:cNvSpPr/>
            <p:nvPr/>
          </p:nvSpPr>
          <p:spPr>
            <a:xfrm flipH="1">
              <a:off x="931610" y="3942078"/>
              <a:ext cx="202660" cy="202660"/>
            </a:xfrm>
            <a:prstGeom prst="ellipse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F5FB8CB2-2814-2B81-F315-93F05213865F}"/>
                </a:ext>
              </a:extLst>
            </p:cNvPr>
            <p:cNvSpPr/>
            <p:nvPr/>
          </p:nvSpPr>
          <p:spPr>
            <a:xfrm flipH="1">
              <a:off x="896524" y="4320882"/>
              <a:ext cx="607610" cy="511048"/>
            </a:xfrm>
            <a:prstGeom prst="roundRect">
              <a:avLst/>
            </a:prstGeom>
            <a:solidFill>
              <a:srgbClr val="C7ACD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Helvetica" pitchFamily="2" charset="0"/>
                </a:rPr>
                <a:t>Jn</a:t>
              </a:r>
              <a:endParaRPr lang="en-US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1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D326E-D9E4-2C7C-CAF9-2BD12BB88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83" r="38317"/>
          <a:stretch/>
        </p:blipFill>
        <p:spPr>
          <a:xfrm>
            <a:off x="3639899" y="190500"/>
            <a:ext cx="1758146" cy="6867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DD135-DC88-7AE1-9E55-1F173C596E75}"/>
              </a:ext>
            </a:extLst>
          </p:cNvPr>
          <p:cNvCxnSpPr>
            <a:endCxn id="6" idx="3"/>
          </p:cNvCxnSpPr>
          <p:nvPr/>
        </p:nvCxnSpPr>
        <p:spPr>
          <a:xfrm flipH="1">
            <a:off x="4936385" y="5685780"/>
            <a:ext cx="838773" cy="247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5BEF6E-2853-27B3-100C-666DD41E28F5}"/>
              </a:ext>
            </a:extLst>
          </p:cNvPr>
          <p:cNvSpPr/>
          <p:nvPr/>
        </p:nvSpPr>
        <p:spPr>
          <a:xfrm>
            <a:off x="5273056" y="5488931"/>
            <a:ext cx="1063083" cy="431180"/>
          </a:xfrm>
          <a:prstGeom prst="roundRect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F854B6-0E56-6C69-E65F-CE6B352919C0}"/>
              </a:ext>
            </a:extLst>
          </p:cNvPr>
          <p:cNvSpPr/>
          <p:nvPr/>
        </p:nvSpPr>
        <p:spPr>
          <a:xfrm>
            <a:off x="4885182" y="5855260"/>
            <a:ext cx="133029" cy="133029"/>
          </a:xfrm>
          <a:prstGeom prst="ellipse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D6E22-3768-42EA-A0F6-A7161ED6091B}"/>
              </a:ext>
            </a:extLst>
          </p:cNvPr>
          <p:cNvCxnSpPr>
            <a:cxnSpLocks/>
          </p:cNvCxnSpPr>
          <p:nvPr/>
        </p:nvCxnSpPr>
        <p:spPr>
          <a:xfrm flipH="1">
            <a:off x="3175819" y="5046387"/>
            <a:ext cx="722413" cy="149961"/>
          </a:xfrm>
          <a:prstGeom prst="line">
            <a:avLst/>
          </a:prstGeom>
          <a:ln w="38100">
            <a:solidFill>
              <a:srgbClr val="277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E54B7A-11B6-183D-9DDA-7FB5B710CCE3}"/>
              </a:ext>
            </a:extLst>
          </p:cNvPr>
          <p:cNvSpPr/>
          <p:nvPr/>
        </p:nvSpPr>
        <p:spPr>
          <a:xfrm>
            <a:off x="2576816" y="4975587"/>
            <a:ext cx="1063083" cy="431180"/>
          </a:xfrm>
          <a:prstGeom prst="roundRect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49090-CC75-BCE3-98FA-568EB6BF215C}"/>
              </a:ext>
            </a:extLst>
          </p:cNvPr>
          <p:cNvSpPr/>
          <p:nvPr/>
        </p:nvSpPr>
        <p:spPr>
          <a:xfrm>
            <a:off x="3826211" y="4975587"/>
            <a:ext cx="129703" cy="129703"/>
          </a:xfrm>
          <a:prstGeom prst="ellipse">
            <a:avLst/>
          </a:prstGeom>
          <a:solidFill>
            <a:srgbClr val="277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67EE1-CA4F-CD58-606B-F8DA1039DC0D}"/>
              </a:ext>
            </a:extLst>
          </p:cNvPr>
          <p:cNvSpPr txBox="1"/>
          <p:nvPr/>
        </p:nvSpPr>
        <p:spPr>
          <a:xfrm>
            <a:off x="5700798" y="5181154"/>
            <a:ext cx="84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7304B-4D94-9918-C35F-1FD8402B52D0}"/>
              </a:ext>
            </a:extLst>
          </p:cNvPr>
          <p:cNvCxnSpPr>
            <a:cxnSpLocks/>
          </p:cNvCxnSpPr>
          <p:nvPr/>
        </p:nvCxnSpPr>
        <p:spPr>
          <a:xfrm flipH="1">
            <a:off x="5048865" y="4705004"/>
            <a:ext cx="794982" cy="78390"/>
          </a:xfrm>
          <a:prstGeom prst="line">
            <a:avLst/>
          </a:prstGeom>
          <a:ln w="38100">
            <a:solidFill>
              <a:srgbClr val="AB4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CF3821F-A00B-9311-0625-7CA891CEB93D}"/>
              </a:ext>
            </a:extLst>
          </p:cNvPr>
          <p:cNvSpPr/>
          <p:nvPr/>
        </p:nvSpPr>
        <p:spPr>
          <a:xfrm>
            <a:off x="4981680" y="4717893"/>
            <a:ext cx="129703" cy="129703"/>
          </a:xfrm>
          <a:prstGeom prst="ellipse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AC5BC7-4473-3275-34E1-6431474646A3}"/>
              </a:ext>
            </a:extLst>
          </p:cNvPr>
          <p:cNvSpPr/>
          <p:nvPr/>
        </p:nvSpPr>
        <p:spPr>
          <a:xfrm>
            <a:off x="5290493" y="4494689"/>
            <a:ext cx="1063083" cy="431180"/>
          </a:xfrm>
          <a:prstGeom prst="roundRect">
            <a:avLst/>
          </a:prstGeom>
          <a:solidFill>
            <a:srgbClr val="AB45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Link 2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BBA1DC-D473-9CD2-C9FF-D27403CEBF27}"/>
              </a:ext>
            </a:extLst>
          </p:cNvPr>
          <p:cNvCxnSpPr>
            <a:cxnSpLocks/>
          </p:cNvCxnSpPr>
          <p:nvPr/>
        </p:nvCxnSpPr>
        <p:spPr>
          <a:xfrm flipH="1">
            <a:off x="5048865" y="3487784"/>
            <a:ext cx="794982" cy="78390"/>
          </a:xfrm>
          <a:prstGeom prst="line">
            <a:avLst/>
          </a:prstGeom>
          <a:ln w="38100">
            <a:solidFill>
              <a:srgbClr val="A97F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0BFDF6-9079-1CC6-C7F7-1A5B75EDFA59}"/>
              </a:ext>
            </a:extLst>
          </p:cNvPr>
          <p:cNvSpPr/>
          <p:nvPr/>
        </p:nvSpPr>
        <p:spPr>
          <a:xfrm>
            <a:off x="4981680" y="3500673"/>
            <a:ext cx="129703" cy="129703"/>
          </a:xfrm>
          <a:prstGeom prst="ellipse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BEEB72D-53B3-8954-4E27-BCBF0267132F}"/>
              </a:ext>
            </a:extLst>
          </p:cNvPr>
          <p:cNvSpPr/>
          <p:nvPr/>
        </p:nvSpPr>
        <p:spPr>
          <a:xfrm>
            <a:off x="5290493" y="3277469"/>
            <a:ext cx="1063083" cy="431180"/>
          </a:xfrm>
          <a:prstGeom prst="roundRect">
            <a:avLst/>
          </a:prstGeom>
          <a:solidFill>
            <a:srgbClr val="A97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699A34-93BB-573E-6F58-6B2537A2DF09}"/>
              </a:ext>
            </a:extLst>
          </p:cNvPr>
          <p:cNvCxnSpPr>
            <a:cxnSpLocks/>
          </p:cNvCxnSpPr>
          <p:nvPr/>
        </p:nvCxnSpPr>
        <p:spPr>
          <a:xfrm flipH="1" flipV="1">
            <a:off x="3146961" y="3212275"/>
            <a:ext cx="790896" cy="26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DD4CAB2-30C9-30AB-5AEF-FC63B7FBDC76}"/>
              </a:ext>
            </a:extLst>
          </p:cNvPr>
          <p:cNvSpPr/>
          <p:nvPr/>
        </p:nvSpPr>
        <p:spPr>
          <a:xfrm>
            <a:off x="3847587" y="3168164"/>
            <a:ext cx="129703" cy="1297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6827AB3-2705-774F-C739-9DA57ACDF590}"/>
              </a:ext>
            </a:extLst>
          </p:cNvPr>
          <p:cNvSpPr/>
          <p:nvPr/>
        </p:nvSpPr>
        <p:spPr>
          <a:xfrm>
            <a:off x="2624482" y="2944960"/>
            <a:ext cx="1063083" cy="4311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DA6F5F-95C8-1369-6073-CC2D213B62C1}"/>
              </a:ext>
            </a:extLst>
          </p:cNvPr>
          <p:cNvCxnSpPr>
            <a:cxnSpLocks/>
          </p:cNvCxnSpPr>
          <p:nvPr/>
        </p:nvCxnSpPr>
        <p:spPr>
          <a:xfrm flipH="1" flipV="1">
            <a:off x="3276664" y="2268860"/>
            <a:ext cx="790896" cy="261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A553EF3-31AC-3281-D06A-AAA567413C44}"/>
              </a:ext>
            </a:extLst>
          </p:cNvPr>
          <p:cNvSpPr/>
          <p:nvPr/>
        </p:nvSpPr>
        <p:spPr>
          <a:xfrm>
            <a:off x="3977290" y="2224749"/>
            <a:ext cx="129703" cy="1297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78EFFA4-9AAA-8D66-8173-63793BDA0CEB}"/>
              </a:ext>
            </a:extLst>
          </p:cNvPr>
          <p:cNvSpPr/>
          <p:nvPr/>
        </p:nvSpPr>
        <p:spPr>
          <a:xfrm>
            <a:off x="2754185" y="2001545"/>
            <a:ext cx="1063083" cy="43118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F59DDA-9141-0EAF-9260-4F24613FB4B9}"/>
              </a:ext>
            </a:extLst>
          </p:cNvPr>
          <p:cNvCxnSpPr>
            <a:cxnSpLocks/>
          </p:cNvCxnSpPr>
          <p:nvPr/>
        </p:nvCxnSpPr>
        <p:spPr>
          <a:xfrm flipV="1">
            <a:off x="4912451" y="1645920"/>
            <a:ext cx="676362" cy="661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3551686-C825-8690-3D14-23DA21F0D613}"/>
              </a:ext>
            </a:extLst>
          </p:cNvPr>
          <p:cNvSpPr/>
          <p:nvPr/>
        </p:nvSpPr>
        <p:spPr>
          <a:xfrm flipH="1">
            <a:off x="4873018" y="1641808"/>
            <a:ext cx="129703" cy="1297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EDF5227-DCD7-AECD-C109-C62E8079DABD}"/>
              </a:ext>
            </a:extLst>
          </p:cNvPr>
          <p:cNvSpPr/>
          <p:nvPr/>
        </p:nvSpPr>
        <p:spPr>
          <a:xfrm flipH="1">
            <a:off x="5162743" y="1418604"/>
            <a:ext cx="1063083" cy="4311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2FE6E3-6FE6-4853-3A74-DF3CA97F17C0}"/>
              </a:ext>
            </a:extLst>
          </p:cNvPr>
          <p:cNvCxnSpPr>
            <a:cxnSpLocks/>
          </p:cNvCxnSpPr>
          <p:nvPr/>
        </p:nvCxnSpPr>
        <p:spPr>
          <a:xfrm flipH="1" flipV="1">
            <a:off x="4206240" y="694944"/>
            <a:ext cx="249936" cy="5059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8F1FF5A-8BAE-9D35-BF1B-2E3C1B3A7716}"/>
              </a:ext>
            </a:extLst>
          </p:cNvPr>
          <p:cNvSpPr/>
          <p:nvPr/>
        </p:nvSpPr>
        <p:spPr>
          <a:xfrm>
            <a:off x="4387488" y="1130887"/>
            <a:ext cx="129703" cy="12970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13221-4D13-B042-7825-4FE206D53221}"/>
              </a:ext>
            </a:extLst>
          </p:cNvPr>
          <p:cNvSpPr/>
          <p:nvPr/>
        </p:nvSpPr>
        <p:spPr>
          <a:xfrm flipH="1">
            <a:off x="3684320" y="435838"/>
            <a:ext cx="1063083" cy="43118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Link 7</a:t>
            </a:r>
          </a:p>
        </p:txBody>
      </p:sp>
    </p:spTree>
    <p:extLst>
      <p:ext uri="{BB962C8B-B14F-4D97-AF65-F5344CB8AC3E}">
        <p14:creationId xmlns:p14="http://schemas.microsoft.com/office/powerpoint/2010/main" val="424469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3042A6C-5E9B-048C-B8C2-0A567274E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59" r="37172"/>
          <a:stretch/>
        </p:blipFill>
        <p:spPr>
          <a:xfrm>
            <a:off x="2745390" y="187583"/>
            <a:ext cx="210944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E8444C-2287-68A9-7902-72F206C7645D}"/>
              </a:ext>
            </a:extLst>
          </p:cNvPr>
          <p:cNvSpPr/>
          <p:nvPr/>
        </p:nvSpPr>
        <p:spPr>
          <a:xfrm>
            <a:off x="3749152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DC0B3-A5FE-CF4E-EFF1-70175E7BF7CE}"/>
              </a:ext>
            </a:extLst>
          </p:cNvPr>
          <p:cNvGrpSpPr/>
          <p:nvPr/>
        </p:nvGrpSpPr>
        <p:grpSpPr>
          <a:xfrm>
            <a:off x="4653751" y="4315988"/>
            <a:ext cx="1626402" cy="1771035"/>
            <a:chOff x="4810337" y="3695910"/>
            <a:chExt cx="1866139" cy="2032091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552B023-60FE-2694-B03C-9E43F1D456A6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7A3BDB-3A08-7AC4-C830-7D6AD4E70B5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C0011D-551A-4F3D-A696-C220D395D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5C93C4-461C-5568-D1C0-6887383B6191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8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03290B-BC74-E503-2D3F-C6116DA1FDA2}"/>
              </a:ext>
            </a:extLst>
          </p:cNvPr>
          <p:cNvCxnSpPr>
            <a:cxnSpLocks/>
          </p:cNvCxnSpPr>
          <p:nvPr/>
        </p:nvCxnSpPr>
        <p:spPr>
          <a:xfrm>
            <a:off x="3335642" y="1744292"/>
            <a:ext cx="516578" cy="0"/>
          </a:xfrm>
          <a:prstGeom prst="line">
            <a:avLst/>
          </a:prstGeom>
          <a:ln w="38100">
            <a:gradFill>
              <a:gsLst>
                <a:gs pos="45000">
                  <a:srgbClr val="9464B8"/>
                </a:gs>
                <a:gs pos="24000">
                  <a:srgbClr val="B898D0"/>
                </a:gs>
                <a:gs pos="0">
                  <a:schemeClr val="bg1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9F32B51-C289-304F-B896-6DD93ED66BB0}"/>
              </a:ext>
            </a:extLst>
          </p:cNvPr>
          <p:cNvSpPr/>
          <p:nvPr/>
        </p:nvSpPr>
        <p:spPr>
          <a:xfrm>
            <a:off x="3520416" y="1687551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E88977-104F-EEE2-ED38-848E50A98B4D}"/>
              </a:ext>
            </a:extLst>
          </p:cNvPr>
          <p:cNvCxnSpPr>
            <a:cxnSpLocks/>
          </p:cNvCxnSpPr>
          <p:nvPr/>
        </p:nvCxnSpPr>
        <p:spPr>
          <a:xfrm flipV="1">
            <a:off x="3826313" y="1094549"/>
            <a:ext cx="0" cy="527373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3D228B-6983-C01F-D7C1-97DC0E346297}"/>
              </a:ext>
            </a:extLst>
          </p:cNvPr>
          <p:cNvSpPr/>
          <p:nvPr/>
        </p:nvSpPr>
        <p:spPr>
          <a:xfrm>
            <a:off x="3773177" y="1355747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0ADF3D-D2CA-B04F-DED4-000D01C7DB68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2591296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EE5D287-801B-82AC-DBED-A80D757597AB}"/>
              </a:ext>
            </a:extLst>
          </p:cNvPr>
          <p:cNvSpPr/>
          <p:nvPr/>
        </p:nvSpPr>
        <p:spPr>
          <a:xfrm>
            <a:off x="3780611" y="2564780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BF41EC-E948-CC70-AFB9-9144222B1FB6}"/>
              </a:ext>
            </a:extLst>
          </p:cNvPr>
          <p:cNvCxnSpPr>
            <a:cxnSpLocks/>
          </p:cNvCxnSpPr>
          <p:nvPr/>
        </p:nvCxnSpPr>
        <p:spPr>
          <a:xfrm flipH="1">
            <a:off x="3558288" y="3342634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CBA1AE-A59F-FB3E-1D95-6A7CD0F5A4CC}"/>
              </a:ext>
            </a:extLst>
          </p:cNvPr>
          <p:cNvSpPr/>
          <p:nvPr/>
        </p:nvSpPr>
        <p:spPr>
          <a:xfrm>
            <a:off x="3795479" y="328589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CA4E18-D2A4-C1EA-6D04-97B0DD452659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4181811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44F39-B75B-1E58-BE20-13057BE27CA9}"/>
              </a:ext>
            </a:extLst>
          </p:cNvPr>
          <p:cNvSpPr/>
          <p:nvPr/>
        </p:nvSpPr>
        <p:spPr>
          <a:xfrm>
            <a:off x="3780611" y="4170556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2C688A-DEED-A6AF-C997-23AD326FBDDD}"/>
              </a:ext>
            </a:extLst>
          </p:cNvPr>
          <p:cNvCxnSpPr>
            <a:cxnSpLocks/>
          </p:cNvCxnSpPr>
          <p:nvPr/>
        </p:nvCxnSpPr>
        <p:spPr>
          <a:xfrm>
            <a:off x="3568024" y="4939217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7B3F54-AB9D-04D9-D871-4BA87078BD55}"/>
              </a:ext>
            </a:extLst>
          </p:cNvPr>
          <p:cNvSpPr/>
          <p:nvPr/>
        </p:nvSpPr>
        <p:spPr>
          <a:xfrm>
            <a:off x="3758309" y="4884233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1CCC94-C64B-4CF8-1157-A8AD401C1334}"/>
              </a:ext>
            </a:extLst>
          </p:cNvPr>
          <p:cNvCxnSpPr>
            <a:cxnSpLocks/>
          </p:cNvCxnSpPr>
          <p:nvPr/>
        </p:nvCxnSpPr>
        <p:spPr>
          <a:xfrm rot="16200000">
            <a:off x="3579063" y="5665065"/>
            <a:ext cx="516578" cy="0"/>
          </a:xfrm>
          <a:prstGeom prst="line">
            <a:avLst/>
          </a:prstGeom>
          <a:ln w="38100">
            <a:gradFill>
              <a:gsLst>
                <a:gs pos="9000">
                  <a:srgbClr val="B3A4C1"/>
                </a:gs>
                <a:gs pos="0">
                  <a:srgbClr val="B3B3B3"/>
                </a:gs>
                <a:gs pos="35000">
                  <a:srgbClr val="B394CE"/>
                </a:gs>
                <a:gs pos="100000">
                  <a:srgbClr val="7030A0"/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C628B7-4042-941B-C90A-3E21176129A8}"/>
              </a:ext>
            </a:extLst>
          </p:cNvPr>
          <p:cNvSpPr/>
          <p:nvPr/>
        </p:nvSpPr>
        <p:spPr>
          <a:xfrm>
            <a:off x="3780611" y="5635082"/>
            <a:ext cx="113482" cy="113482"/>
          </a:xfrm>
          <a:prstGeom prst="ellipse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5920FB7-3B03-5CE0-FA21-19B3BEDE8B36}"/>
              </a:ext>
            </a:extLst>
          </p:cNvPr>
          <p:cNvSpPr/>
          <p:nvPr/>
        </p:nvSpPr>
        <p:spPr>
          <a:xfrm>
            <a:off x="3998259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F2AC5B-D3C0-9FFB-A872-BAD0A4E9F294}"/>
              </a:ext>
            </a:extLst>
          </p:cNvPr>
          <p:cNvSpPr/>
          <p:nvPr/>
        </p:nvSpPr>
        <p:spPr>
          <a:xfrm>
            <a:off x="2852695" y="158249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J6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8E9CCD-B434-31F6-AAF0-E5DD6B65E713}"/>
              </a:ext>
            </a:extLst>
          </p:cNvPr>
          <p:cNvSpPr/>
          <p:nvPr/>
        </p:nvSpPr>
        <p:spPr>
          <a:xfrm>
            <a:off x="4032816" y="245783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J5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D3CCFEA-1A10-EB70-7559-B551D65AC481}"/>
              </a:ext>
            </a:extLst>
          </p:cNvPr>
          <p:cNvSpPr/>
          <p:nvPr/>
        </p:nvSpPr>
        <p:spPr>
          <a:xfrm>
            <a:off x="4084602" y="3180833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J4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A40734-C094-131F-29C4-CD36227F9FF0}"/>
              </a:ext>
            </a:extLst>
          </p:cNvPr>
          <p:cNvSpPr/>
          <p:nvPr/>
        </p:nvSpPr>
        <p:spPr>
          <a:xfrm>
            <a:off x="3144287" y="4066151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A14CA71-5304-4402-6A63-A08EC67CA5CE}"/>
              </a:ext>
            </a:extLst>
          </p:cNvPr>
          <p:cNvSpPr/>
          <p:nvPr/>
        </p:nvSpPr>
        <p:spPr>
          <a:xfrm>
            <a:off x="3019993" y="4790107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5E3E50F-A67B-7207-98E1-ACBD26337C68}"/>
              </a:ext>
            </a:extLst>
          </p:cNvPr>
          <p:cNvSpPr/>
          <p:nvPr/>
        </p:nvSpPr>
        <p:spPr>
          <a:xfrm>
            <a:off x="3595752" y="719689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J7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EDEE167-2354-7633-583D-00A310F1DB28}"/>
              </a:ext>
            </a:extLst>
          </p:cNvPr>
          <p:cNvSpPr/>
          <p:nvPr/>
        </p:nvSpPr>
        <p:spPr>
          <a:xfrm>
            <a:off x="3190830" y="5509680"/>
            <a:ext cx="475901" cy="323602"/>
          </a:xfrm>
          <a:prstGeom prst="roundRect">
            <a:avLst/>
          </a:prstGeom>
          <a:solidFill>
            <a:srgbClr val="C7ACD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J1</a:t>
            </a:r>
          </a:p>
        </p:txBody>
      </p:sp>
    </p:spTree>
    <p:extLst>
      <p:ext uri="{BB962C8B-B14F-4D97-AF65-F5344CB8AC3E}">
        <p14:creationId xmlns:p14="http://schemas.microsoft.com/office/powerpoint/2010/main" val="15559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B80C0A-D1EB-4E5C-B12A-80AF61F39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81" r="35754"/>
          <a:stretch/>
        </p:blipFill>
        <p:spPr>
          <a:xfrm>
            <a:off x="2751916" y="187583"/>
            <a:ext cx="2229825" cy="6863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6D728-6C47-A054-6D1E-EDCC4A9D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6" r="39878"/>
          <a:stretch/>
        </p:blipFill>
        <p:spPr>
          <a:xfrm>
            <a:off x="710157" y="187583"/>
            <a:ext cx="1420609" cy="68580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C32372-74E2-D935-7826-E3067BE56693}"/>
              </a:ext>
            </a:extLst>
          </p:cNvPr>
          <p:cNvSpPr/>
          <p:nvPr/>
        </p:nvSpPr>
        <p:spPr>
          <a:xfrm>
            <a:off x="95533" y="95533"/>
            <a:ext cx="6684645" cy="6192533"/>
          </a:xfrm>
          <a:prstGeom prst="roundRect">
            <a:avLst>
              <a:gd name="adj" fmla="val 21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BBB746-C3D3-7CEC-2954-28289D678D1C}"/>
              </a:ext>
            </a:extLst>
          </p:cNvPr>
          <p:cNvGrpSpPr/>
          <p:nvPr/>
        </p:nvGrpSpPr>
        <p:grpSpPr>
          <a:xfrm>
            <a:off x="3754894" y="1302804"/>
            <a:ext cx="162673" cy="162673"/>
            <a:chOff x="7410493" y="2484643"/>
            <a:chExt cx="1094014" cy="10940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4CCA5E-7F82-3D17-7A5C-BC845E08246A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4D263F9E-80B3-531E-FF20-98412CB02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1032">
            <a:extLst>
              <a:ext uri="{FF2B5EF4-FFF2-40B4-BE49-F238E27FC236}">
                <a16:creationId xmlns:a16="http://schemas.microsoft.com/office/drawing/2014/main" id="{CBB108DE-04B7-77B0-720B-A0119E8580DA}"/>
              </a:ext>
            </a:extLst>
          </p:cNvPr>
          <p:cNvSpPr/>
          <p:nvPr/>
        </p:nvSpPr>
        <p:spPr>
          <a:xfrm>
            <a:off x="2079719" y="426551"/>
            <a:ext cx="1952728" cy="121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46C16D-988E-9C5C-9BE7-51551B2C4E18}"/>
              </a:ext>
            </a:extLst>
          </p:cNvPr>
          <p:cNvGrpSpPr/>
          <p:nvPr/>
        </p:nvGrpSpPr>
        <p:grpSpPr>
          <a:xfrm>
            <a:off x="1802058" y="250033"/>
            <a:ext cx="474338" cy="474338"/>
            <a:chOff x="7410493" y="2484643"/>
            <a:chExt cx="1094014" cy="109401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BC65FA-61AB-5C5F-3B37-7D90C54AD85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C1F44696-CB16-DA70-11A6-8F00C2DF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: Rounded Corners 1026">
            <a:extLst>
              <a:ext uri="{FF2B5EF4-FFF2-40B4-BE49-F238E27FC236}">
                <a16:creationId xmlns:a16="http://schemas.microsoft.com/office/drawing/2014/main" id="{5C877B30-A276-2139-0A00-2F0789AB7283}"/>
              </a:ext>
            </a:extLst>
          </p:cNvPr>
          <p:cNvSpPr/>
          <p:nvPr/>
        </p:nvSpPr>
        <p:spPr>
          <a:xfrm>
            <a:off x="2584428" y="258206"/>
            <a:ext cx="2901749" cy="457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Center of Mass (COM)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772F1-E555-7B07-6A39-DA61CA4F5A90}"/>
              </a:ext>
            </a:extLst>
          </p:cNvPr>
          <p:cNvGrpSpPr/>
          <p:nvPr/>
        </p:nvGrpSpPr>
        <p:grpSpPr>
          <a:xfrm>
            <a:off x="3726094" y="1583604"/>
            <a:ext cx="162673" cy="162673"/>
            <a:chOff x="7410493" y="2484643"/>
            <a:chExt cx="1094014" cy="109401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844542-C532-2EE1-3A3A-C57E870EBB6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014BE234-6F35-3E95-95E6-D3307BBF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C38A3-1D0D-1C88-85D1-6FA97B0E0D39}"/>
              </a:ext>
            </a:extLst>
          </p:cNvPr>
          <p:cNvGrpSpPr/>
          <p:nvPr/>
        </p:nvGrpSpPr>
        <p:grpSpPr>
          <a:xfrm>
            <a:off x="3711694" y="2145204"/>
            <a:ext cx="162673" cy="162673"/>
            <a:chOff x="7410493" y="2484643"/>
            <a:chExt cx="1094014" cy="109401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57230-6C3B-0F71-7D47-F153A6646C50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6CB4F375-422C-556A-C309-F79CC88EA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FCF63-0664-97BF-8B13-863FA3A30F68}"/>
              </a:ext>
            </a:extLst>
          </p:cNvPr>
          <p:cNvGrpSpPr/>
          <p:nvPr/>
        </p:nvGrpSpPr>
        <p:grpSpPr>
          <a:xfrm>
            <a:off x="3726094" y="2908404"/>
            <a:ext cx="162673" cy="162673"/>
            <a:chOff x="7410493" y="2484643"/>
            <a:chExt cx="1094014" cy="109401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DB932B-2805-7126-6E8D-AEB8EC7A1817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B8BFC779-55C4-73D5-4B37-7C45BA97D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971C7F-7A2F-ECC7-2FDB-CB5801E4C0E3}"/>
              </a:ext>
            </a:extLst>
          </p:cNvPr>
          <p:cNvGrpSpPr/>
          <p:nvPr/>
        </p:nvGrpSpPr>
        <p:grpSpPr>
          <a:xfrm>
            <a:off x="3841294" y="3621204"/>
            <a:ext cx="162673" cy="162673"/>
            <a:chOff x="7410493" y="2484643"/>
            <a:chExt cx="1094014" cy="109401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5E4C89-229C-C310-C1CE-9E95A9B3D69F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BA19288-C557-D4A3-AA91-E1695DD0B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9C7883-7E57-B9B3-B2EB-E6C5462474FC}"/>
              </a:ext>
            </a:extLst>
          </p:cNvPr>
          <p:cNvGrpSpPr/>
          <p:nvPr/>
        </p:nvGrpSpPr>
        <p:grpSpPr>
          <a:xfrm>
            <a:off x="3819694" y="4528404"/>
            <a:ext cx="162673" cy="162673"/>
            <a:chOff x="7410493" y="2484643"/>
            <a:chExt cx="1094014" cy="109401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9B1853-338A-62F3-E7C9-6ED75117D2A2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3E4B4FD5-C1F0-718D-1C6D-5DC7521C1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0B366E-4A77-EEEB-B86E-4B10D7108CF8}"/>
              </a:ext>
            </a:extLst>
          </p:cNvPr>
          <p:cNvGrpSpPr/>
          <p:nvPr/>
        </p:nvGrpSpPr>
        <p:grpSpPr>
          <a:xfrm>
            <a:off x="3682894" y="5198004"/>
            <a:ext cx="162673" cy="162673"/>
            <a:chOff x="7410493" y="2484643"/>
            <a:chExt cx="1094014" cy="10940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87EC55-3AC9-FD51-BB2F-F5A4B8B806E8}"/>
                </a:ext>
              </a:extLst>
            </p:cNvPr>
            <p:cNvSpPr/>
            <p:nvPr/>
          </p:nvSpPr>
          <p:spPr>
            <a:xfrm>
              <a:off x="7522713" y="2588277"/>
              <a:ext cx="869574" cy="86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Center, gravity, weight icon - Download on Iconfinder">
              <a:extLst>
                <a:ext uri="{FF2B5EF4-FFF2-40B4-BE49-F238E27FC236}">
                  <a16:creationId xmlns:a16="http://schemas.microsoft.com/office/drawing/2014/main" id="{A843D27E-3AB7-FF56-F2D3-470AD3FD1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3" y="2484643"/>
              <a:ext cx="1094014" cy="1094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90181-77B8-AB0E-6811-F36CE9552C0A}"/>
              </a:ext>
            </a:extLst>
          </p:cNvPr>
          <p:cNvCxnSpPr>
            <a:cxnSpLocks/>
          </p:cNvCxnSpPr>
          <p:nvPr/>
        </p:nvCxnSpPr>
        <p:spPr>
          <a:xfrm flipV="1">
            <a:off x="3441819" y="5280144"/>
            <a:ext cx="264695" cy="37814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D63924-472D-7026-50C8-51981D15DD2A}"/>
              </a:ext>
            </a:extLst>
          </p:cNvPr>
          <p:cNvSpPr/>
          <p:nvPr/>
        </p:nvSpPr>
        <p:spPr>
          <a:xfrm>
            <a:off x="2884235" y="5144264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F510A-0E8F-9CA2-CC4F-60CFF1C941CC}"/>
              </a:ext>
            </a:extLst>
          </p:cNvPr>
          <p:cNvCxnSpPr>
            <a:cxnSpLocks/>
          </p:cNvCxnSpPr>
          <p:nvPr/>
        </p:nvCxnSpPr>
        <p:spPr>
          <a:xfrm>
            <a:off x="3513916" y="4612879"/>
            <a:ext cx="319696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A432A3E-BF33-34BE-26F4-384EC7D0C3AA}"/>
              </a:ext>
            </a:extLst>
          </p:cNvPr>
          <p:cNvSpPr/>
          <p:nvPr/>
        </p:nvSpPr>
        <p:spPr>
          <a:xfrm>
            <a:off x="3013708" y="4456441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E7457C-EA2B-D9EA-6BF9-CB708B8BDC6F}"/>
              </a:ext>
            </a:extLst>
          </p:cNvPr>
          <p:cNvCxnSpPr>
            <a:cxnSpLocks/>
          </p:cNvCxnSpPr>
          <p:nvPr/>
        </p:nvCxnSpPr>
        <p:spPr>
          <a:xfrm>
            <a:off x="3982367" y="370201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38471A2-3313-8C94-4E02-23D53E8E445B}"/>
              </a:ext>
            </a:extLst>
          </p:cNvPr>
          <p:cNvSpPr/>
          <p:nvPr/>
        </p:nvSpPr>
        <p:spPr>
          <a:xfrm>
            <a:off x="4185835" y="354113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3B2B10-2C21-B54C-00B2-FB189A279BB7}"/>
              </a:ext>
            </a:extLst>
          </p:cNvPr>
          <p:cNvCxnSpPr>
            <a:cxnSpLocks/>
          </p:cNvCxnSpPr>
          <p:nvPr/>
        </p:nvCxnSpPr>
        <p:spPr>
          <a:xfrm>
            <a:off x="3516341" y="2981787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E3F0BDD-A737-9AE9-3709-B2B9ECAEFA6E}"/>
              </a:ext>
            </a:extLst>
          </p:cNvPr>
          <p:cNvSpPr/>
          <p:nvPr/>
        </p:nvSpPr>
        <p:spPr>
          <a:xfrm>
            <a:off x="2833653" y="2824443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A27124-E3FE-BBB4-63C6-4039B4878704}"/>
              </a:ext>
            </a:extLst>
          </p:cNvPr>
          <p:cNvCxnSpPr>
            <a:cxnSpLocks/>
          </p:cNvCxnSpPr>
          <p:nvPr/>
        </p:nvCxnSpPr>
        <p:spPr>
          <a:xfrm>
            <a:off x="3844678" y="2222729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64F0012-8194-2DF1-A0FB-4EC5D0E8ED49}"/>
              </a:ext>
            </a:extLst>
          </p:cNvPr>
          <p:cNvSpPr/>
          <p:nvPr/>
        </p:nvSpPr>
        <p:spPr>
          <a:xfrm>
            <a:off x="4072859" y="206538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3065FC-5FC6-82EC-3EE3-2CDAE18278B3}"/>
              </a:ext>
            </a:extLst>
          </p:cNvPr>
          <p:cNvCxnSpPr>
            <a:cxnSpLocks/>
          </p:cNvCxnSpPr>
          <p:nvPr/>
        </p:nvCxnSpPr>
        <p:spPr>
          <a:xfrm>
            <a:off x="3512810" y="166844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C03C73E-01CE-CFA8-04CB-46426F398CF6}"/>
              </a:ext>
            </a:extLst>
          </p:cNvPr>
          <p:cNvSpPr/>
          <p:nvPr/>
        </p:nvSpPr>
        <p:spPr>
          <a:xfrm>
            <a:off x="2854836" y="150050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8B9ADE-F22C-F7A0-9124-08074539CBF2}"/>
              </a:ext>
            </a:extLst>
          </p:cNvPr>
          <p:cNvCxnSpPr>
            <a:cxnSpLocks/>
          </p:cNvCxnSpPr>
          <p:nvPr/>
        </p:nvCxnSpPr>
        <p:spPr>
          <a:xfrm>
            <a:off x="3894104" y="1382470"/>
            <a:ext cx="233013" cy="0"/>
          </a:xfrm>
          <a:prstGeom prst="line">
            <a:avLst/>
          </a:prstGeom>
          <a:ln w="25400">
            <a:solidFill>
              <a:srgbClr val="BE5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99AE46D-D56C-DF70-ABCB-834F5661F820}"/>
              </a:ext>
            </a:extLst>
          </p:cNvPr>
          <p:cNvSpPr/>
          <p:nvPr/>
        </p:nvSpPr>
        <p:spPr>
          <a:xfrm>
            <a:off x="4129348" y="1221595"/>
            <a:ext cx="688625" cy="323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COM7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9259DE-29D1-F852-1C5B-A898D8BA1A67}"/>
              </a:ext>
            </a:extLst>
          </p:cNvPr>
          <p:cNvSpPr/>
          <p:nvPr/>
        </p:nvSpPr>
        <p:spPr>
          <a:xfrm>
            <a:off x="3749152" y="6203516"/>
            <a:ext cx="169102" cy="169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6076D4-B2B0-93EC-87C9-84FC1E7C98BD}"/>
              </a:ext>
            </a:extLst>
          </p:cNvPr>
          <p:cNvGrpSpPr/>
          <p:nvPr/>
        </p:nvGrpSpPr>
        <p:grpSpPr>
          <a:xfrm>
            <a:off x="4653751" y="4315988"/>
            <a:ext cx="1626402" cy="1771035"/>
            <a:chOff x="4810337" y="3695910"/>
            <a:chExt cx="1866139" cy="203209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82E6830-542C-6295-42A1-BCE704B9E7B7}"/>
                </a:ext>
              </a:extLst>
            </p:cNvPr>
            <p:cNvSpPr/>
            <p:nvPr/>
          </p:nvSpPr>
          <p:spPr>
            <a:xfrm>
              <a:off x="4810337" y="3838317"/>
              <a:ext cx="1866139" cy="1889684"/>
            </a:xfrm>
            <a:prstGeom prst="roundRect">
              <a:avLst>
                <a:gd name="adj" fmla="val 551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37F8CE-7154-A320-1A66-E6F608E72E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344664" y="5308747"/>
              <a:ext cx="870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2B0F06-1F2B-15DE-4246-15876C202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681" y="4228016"/>
              <a:ext cx="0" cy="9998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98D038-E756-BB05-1AD7-247DA941648E}"/>
                </a:ext>
              </a:extLst>
            </p:cNvPr>
            <p:cNvSpPr/>
            <p:nvPr/>
          </p:nvSpPr>
          <p:spPr>
            <a:xfrm>
              <a:off x="5175562" y="5224197"/>
              <a:ext cx="169102" cy="1691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B7F5D2-9831-67DD-0D26-CFC5DAB7FD05}"/>
                    </a:ext>
                  </a:extLst>
                </p:cNvPr>
                <p:cNvSpPr txBox="1"/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EA36240-B266-5934-A4E7-AE75F7A8F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50" y="5038127"/>
                  <a:ext cx="505353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F7AA11-36E0-2451-ECEF-683370A0B060}"/>
                    </a:ext>
                  </a:extLst>
                </p:cNvPr>
                <p:cNvSpPr txBox="1"/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60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A32A7DC-F464-4F45-CCB0-EE08DD0D0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13" y="4064931"/>
                  <a:ext cx="50535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8D7293-F0A5-E6C7-9C19-857FE8AD7853}"/>
                    </a:ext>
                  </a:extLst>
                </p:cNvPr>
                <p:cNvSpPr txBox="1"/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EF84534-EE56-4BD4-93E5-1D6231066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538" y="4893620"/>
                  <a:ext cx="53432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7">
                  <a:extLst>
                    <a:ext uri="{FF2B5EF4-FFF2-40B4-BE49-F238E27FC236}">
                      <a16:creationId xmlns:a16="http://schemas.microsoft.com/office/drawing/2014/main" id="{F5368881-FCB7-E5C1-F9F8-B03E700BC013}"/>
                    </a:ext>
                  </a:extLst>
                </p:cNvPr>
                <p:cNvSpPr/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Helvetica" pitchFamily="2" charset="0"/>
                    </a:rPr>
                    <a:t>Frame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Helvetica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i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Rounded Rectangle 7">
                  <a:extLst>
                    <a:ext uri="{FF2B5EF4-FFF2-40B4-BE49-F238E27FC236}">
                      <a16:creationId xmlns:a16="http://schemas.microsoft.com/office/drawing/2014/main" id="{D3983BA3-A390-4E9D-FF7D-A6AE4CE04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80" y="3695910"/>
                  <a:ext cx="1365738" cy="348125"/>
                </a:xfrm>
                <a:prstGeom prst="roundRect">
                  <a:avLst>
                    <a:gd name="adj" fmla="val 8677"/>
                  </a:avLst>
                </a:prstGeom>
                <a:blipFill>
                  <a:blip r:embed="rId9"/>
                  <a:stretch>
                    <a:fillRect b="-2222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661154-D7B7-758E-5AF1-137D7E84D26B}"/>
                    </a:ext>
                  </a:extLst>
                </p:cNvPr>
                <p:cNvSpPr txBox="1"/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24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76005A-E22B-4247-1F98-7FF3D3AFB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3" y="5262481"/>
                  <a:ext cx="505353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EE3A328A-5129-B2F9-4878-FB83EF0018D5}"/>
              </a:ext>
            </a:extLst>
          </p:cNvPr>
          <p:cNvSpPr/>
          <p:nvPr/>
        </p:nvSpPr>
        <p:spPr>
          <a:xfrm>
            <a:off x="3998259" y="5719482"/>
            <a:ext cx="896470" cy="466165"/>
          </a:xfrm>
          <a:custGeom>
            <a:avLst/>
            <a:gdLst>
              <a:gd name="connsiteX0" fmla="*/ 0 w 896470"/>
              <a:gd name="connsiteY0" fmla="*/ 466165 h 466165"/>
              <a:gd name="connsiteX1" fmla="*/ 385482 w 896470"/>
              <a:gd name="connsiteY1" fmla="*/ 125506 h 466165"/>
              <a:gd name="connsiteX2" fmla="*/ 896470 w 896470"/>
              <a:gd name="connsiteY2" fmla="*/ 0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0" h="466165">
                <a:moveTo>
                  <a:pt x="0" y="466165"/>
                </a:moveTo>
                <a:cubicBezTo>
                  <a:pt x="118035" y="334682"/>
                  <a:pt x="236070" y="203200"/>
                  <a:pt x="385482" y="125506"/>
                </a:cubicBezTo>
                <a:cubicBezTo>
                  <a:pt x="534894" y="47812"/>
                  <a:pt x="715682" y="23906"/>
                  <a:pt x="896470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1316</TotalTime>
  <Words>509</Words>
  <Application>Microsoft Macintosh PowerPoint</Application>
  <PresentationFormat>Custom</PresentationFormat>
  <Paragraphs>306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85</cp:revision>
  <dcterms:created xsi:type="dcterms:W3CDTF">2023-03-17T20:59:32Z</dcterms:created>
  <dcterms:modified xsi:type="dcterms:W3CDTF">2023-03-26T06:51:14Z</dcterms:modified>
</cp:coreProperties>
</file>