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7" r:id="rId2"/>
    <p:sldId id="258" r:id="rId3"/>
    <p:sldId id="260" r:id="rId4"/>
    <p:sldId id="259" r:id="rId5"/>
    <p:sldId id="263" r:id="rId6"/>
    <p:sldId id="261" r:id="rId7"/>
    <p:sldId id="262" r:id="rId8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7F19"/>
    <a:srgbClr val="AB4518"/>
    <a:srgbClr val="2778AE"/>
    <a:srgbClr val="0C3456"/>
    <a:srgbClr val="BFBFBF"/>
    <a:srgbClr val="292929"/>
    <a:srgbClr val="BE5006"/>
    <a:srgbClr val="B3B3B3"/>
    <a:srgbClr val="C7ACDB"/>
    <a:srgbClr val="FFA0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3708"/>
  </p:normalViewPr>
  <p:slideViewPr>
    <p:cSldViewPr snapToGrid="0" showGuides="1">
      <p:cViewPr>
        <p:scale>
          <a:sx n="129" d="100"/>
          <a:sy n="129" d="100"/>
        </p:scale>
        <p:origin x="2768" y="480"/>
      </p:cViewPr>
      <p:guideLst>
        <p:guide orient="horz" pos="2160"/>
        <p:guide pos="216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1C0ED-D60B-E940-AEAE-F8B90FC69403}" type="datetimeFigureOut">
              <a:rPr lang="en-US" smtClean="0"/>
              <a:t>3/18/23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D0361-6903-F04B-A7A4-97C87F5C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0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70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8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8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2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3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8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2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40B97-6DC4-B54E-841D-F36C7B85E1B8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4.emf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10" Type="http://schemas.openxmlformats.org/officeDocument/2006/relationships/image" Target="../media/image10.png"/><Relationship Id="rId4" Type="http://schemas.openxmlformats.org/officeDocument/2006/relationships/image" Target="../media/image16.emf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34D94C-4A0C-B672-2701-87812D1E3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8" t="24764" r="4136" b="10591"/>
          <a:stretch/>
        </p:blipFill>
        <p:spPr>
          <a:xfrm>
            <a:off x="258852" y="320726"/>
            <a:ext cx="6346664" cy="633938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E95357-59B0-E496-90F9-F25ADB660548}"/>
              </a:ext>
            </a:extLst>
          </p:cNvPr>
          <p:cNvCxnSpPr>
            <a:cxnSpLocks/>
          </p:cNvCxnSpPr>
          <p:nvPr/>
        </p:nvCxnSpPr>
        <p:spPr>
          <a:xfrm>
            <a:off x="1831510" y="1445666"/>
            <a:ext cx="1210491" cy="888275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EBA57B1-E984-BD75-EB35-082FAF033F26}"/>
              </a:ext>
            </a:extLst>
          </p:cNvPr>
          <p:cNvSpPr/>
          <p:nvPr/>
        </p:nvSpPr>
        <p:spPr>
          <a:xfrm>
            <a:off x="2932356" y="2233134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5A9B5A-8444-028E-BD7B-6E0451FDE489}"/>
              </a:ext>
            </a:extLst>
          </p:cNvPr>
          <p:cNvCxnSpPr>
            <a:cxnSpLocks/>
          </p:cNvCxnSpPr>
          <p:nvPr/>
        </p:nvCxnSpPr>
        <p:spPr>
          <a:xfrm>
            <a:off x="1554480" y="5186304"/>
            <a:ext cx="1594953" cy="53405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BACBA0A-B859-5C89-26AF-E0FC80028639}"/>
              </a:ext>
            </a:extLst>
          </p:cNvPr>
          <p:cNvSpPr/>
          <p:nvPr/>
        </p:nvSpPr>
        <p:spPr>
          <a:xfrm>
            <a:off x="3048103" y="5138379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C896B2-A2F2-9C07-E192-B282A21C4A16}"/>
              </a:ext>
            </a:extLst>
          </p:cNvPr>
          <p:cNvCxnSpPr>
            <a:cxnSpLocks/>
          </p:cNvCxnSpPr>
          <p:nvPr/>
        </p:nvCxnSpPr>
        <p:spPr>
          <a:xfrm>
            <a:off x="3793919" y="3616400"/>
            <a:ext cx="1486911" cy="600044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D19AD83-9F3A-2FD2-BE02-A049D77B5E00}"/>
              </a:ext>
            </a:extLst>
          </p:cNvPr>
          <p:cNvSpPr/>
          <p:nvPr/>
        </p:nvSpPr>
        <p:spPr>
          <a:xfrm>
            <a:off x="3689052" y="3521835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6BE278C9-E557-2E6D-B88D-F79762D6F541}"/>
                  </a:ext>
                </a:extLst>
              </p:cNvPr>
              <p:cNvSpPr/>
              <p:nvPr/>
            </p:nvSpPr>
            <p:spPr>
              <a:xfrm>
                <a:off x="4265318" y="3960920"/>
                <a:ext cx="2031024" cy="511048"/>
              </a:xfrm>
              <a:prstGeom prst="roundRect">
                <a:avLst/>
              </a:prstGeom>
              <a:solidFill>
                <a:srgbClr val="C7ACD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Pole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16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6BE278C9-E557-2E6D-B88D-F79762D6F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318" y="3960920"/>
                <a:ext cx="2031024" cy="51104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D99BB528-BF98-875A-5903-19CD2AC4F75B}"/>
                  </a:ext>
                </a:extLst>
              </p:cNvPr>
              <p:cNvSpPr/>
              <p:nvPr/>
            </p:nvSpPr>
            <p:spPr>
              <a:xfrm>
                <a:off x="405731" y="4959006"/>
                <a:ext cx="2031024" cy="511048"/>
              </a:xfrm>
              <a:prstGeom prst="roundRect">
                <a:avLst/>
              </a:prstGeom>
              <a:solidFill>
                <a:srgbClr val="C7ACD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Pole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1600" i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D99BB528-BF98-875A-5903-19CD2AC4F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31" y="4959006"/>
                <a:ext cx="2031024" cy="51104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AD58CDC4-33EE-975D-83F3-459A0DB727B2}"/>
                  </a:ext>
                </a:extLst>
              </p:cNvPr>
              <p:cNvSpPr/>
              <p:nvPr/>
            </p:nvSpPr>
            <p:spPr>
              <a:xfrm>
                <a:off x="781651" y="1199806"/>
                <a:ext cx="2031024" cy="511048"/>
              </a:xfrm>
              <a:prstGeom prst="roundRect">
                <a:avLst/>
              </a:prstGeom>
              <a:solidFill>
                <a:srgbClr val="C7ACD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Cart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1600" i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AD58CDC4-33EE-975D-83F3-459A0DB72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51" y="1199806"/>
                <a:ext cx="2031024" cy="51104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4" y="95533"/>
            <a:ext cx="6660108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8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34D94C-4A0C-B672-2701-87812D1E3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8" t="24764" r="4136" b="10591"/>
          <a:stretch/>
        </p:blipFill>
        <p:spPr>
          <a:xfrm>
            <a:off x="258852" y="320726"/>
            <a:ext cx="6346664" cy="6339385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4" y="95533"/>
            <a:ext cx="6660108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9AA84D-CC43-DEF7-B1B5-5E993DFB63A3}"/>
              </a:ext>
            </a:extLst>
          </p:cNvPr>
          <p:cNvCxnSpPr>
            <a:cxnSpLocks/>
          </p:cNvCxnSpPr>
          <p:nvPr/>
        </p:nvCxnSpPr>
        <p:spPr>
          <a:xfrm>
            <a:off x="1556359" y="2642992"/>
            <a:ext cx="1625252" cy="0"/>
          </a:xfrm>
          <a:prstGeom prst="line">
            <a:avLst/>
          </a:prstGeom>
          <a:ln w="508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CB05B7-123E-2C31-E0C5-7F02956C85A1}"/>
              </a:ext>
            </a:extLst>
          </p:cNvPr>
          <p:cNvCxnSpPr>
            <a:cxnSpLocks/>
          </p:cNvCxnSpPr>
          <p:nvPr/>
        </p:nvCxnSpPr>
        <p:spPr>
          <a:xfrm>
            <a:off x="3685784" y="2642992"/>
            <a:ext cx="1625252" cy="0"/>
          </a:xfrm>
          <a:prstGeom prst="line">
            <a:avLst/>
          </a:prstGeom>
          <a:ln w="508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3F90BF-9687-A06D-A12E-DF32528BCBC5}"/>
              </a:ext>
            </a:extLst>
          </p:cNvPr>
          <p:cNvCxnSpPr>
            <a:cxnSpLocks/>
          </p:cNvCxnSpPr>
          <p:nvPr/>
        </p:nvCxnSpPr>
        <p:spPr>
          <a:xfrm>
            <a:off x="2030943" y="2498834"/>
            <a:ext cx="1052187" cy="0"/>
          </a:xfrm>
          <a:prstGeom prst="straightConnector1">
            <a:avLst/>
          </a:prstGeom>
          <a:ln w="5080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3AE2A94A-A777-6CA2-78A1-29C320D72A28}"/>
              </a:ext>
            </a:extLst>
          </p:cNvPr>
          <p:cNvSpPr/>
          <p:nvPr/>
        </p:nvSpPr>
        <p:spPr>
          <a:xfrm>
            <a:off x="4733009" y="343320"/>
            <a:ext cx="1866139" cy="1889684"/>
          </a:xfrm>
          <a:prstGeom prst="roundRect">
            <a:avLst>
              <a:gd name="adj" fmla="val 5518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C42B4C-BB34-94BD-5521-089E30460A27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5267336" y="1813750"/>
            <a:ext cx="87057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362E9C-41BE-6E36-9A0B-95B4B7B16668}"/>
              </a:ext>
            </a:extLst>
          </p:cNvPr>
          <p:cNvCxnSpPr>
            <a:cxnSpLocks/>
          </p:cNvCxnSpPr>
          <p:nvPr/>
        </p:nvCxnSpPr>
        <p:spPr>
          <a:xfrm flipV="1">
            <a:off x="5173353" y="733019"/>
            <a:ext cx="0" cy="9998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D211E96-770A-B4EB-126C-63C4345160E2}"/>
              </a:ext>
            </a:extLst>
          </p:cNvPr>
          <p:cNvSpPr/>
          <p:nvPr/>
        </p:nvSpPr>
        <p:spPr>
          <a:xfrm>
            <a:off x="5098234" y="1729200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C3F94B-5BD1-4AF8-40F5-F354CB7F278D}"/>
                  </a:ext>
                </a:extLst>
              </p:cNvPr>
              <p:cNvSpPr txBox="1"/>
              <p:nvPr/>
            </p:nvSpPr>
            <p:spPr>
              <a:xfrm>
                <a:off x="6054422" y="1543130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C3F94B-5BD1-4AF8-40F5-F354CB7F2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422" y="1543130"/>
                <a:ext cx="505353" cy="461665"/>
              </a:xfrm>
              <a:prstGeom prst="rect">
                <a:avLst/>
              </a:prstGeom>
              <a:blipFill>
                <a:blip r:embed="rId3"/>
                <a:stretch>
                  <a:fillRect t="-2703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B34D3C-4E9A-C532-2050-53EBE51941CF}"/>
                  </a:ext>
                </a:extLst>
              </p:cNvPr>
              <p:cNvSpPr txBox="1"/>
              <p:nvPr/>
            </p:nvSpPr>
            <p:spPr>
              <a:xfrm>
                <a:off x="5182785" y="569934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60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B34D3C-4E9A-C532-2050-53EBE5194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85" y="569934"/>
                <a:ext cx="505353" cy="461665"/>
              </a:xfrm>
              <a:prstGeom prst="rect">
                <a:avLst/>
              </a:prstGeom>
              <a:blipFill>
                <a:blip r:embed="rId4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565BCD-7F9C-D374-0FEE-47A1DFE0C2D4}"/>
                  </a:ext>
                </a:extLst>
              </p:cNvPr>
              <p:cNvSpPr txBox="1"/>
              <p:nvPr/>
            </p:nvSpPr>
            <p:spPr>
              <a:xfrm>
                <a:off x="5117210" y="1398623"/>
                <a:ext cx="5343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565BCD-7F9C-D374-0FEE-47A1DFE0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10" y="1398623"/>
                <a:ext cx="53432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7">
                <a:extLst>
                  <a:ext uri="{FF2B5EF4-FFF2-40B4-BE49-F238E27FC236}">
                    <a16:creationId xmlns:a16="http://schemas.microsoft.com/office/drawing/2014/main" id="{5F9AE1A3-DFFE-AC26-173D-876126BC4E45}"/>
                  </a:ext>
                </a:extLst>
              </p:cNvPr>
              <p:cNvSpPr/>
              <p:nvPr/>
            </p:nvSpPr>
            <p:spPr>
              <a:xfrm>
                <a:off x="5005552" y="200913"/>
                <a:ext cx="1365738" cy="348125"/>
              </a:xfrm>
              <a:prstGeom prst="roundRect">
                <a:avLst>
                  <a:gd name="adj" fmla="val 867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Helvetica" pitchFamily="2" charset="0"/>
                  </a:rPr>
                  <a:t>Frame</a:t>
                </a:r>
                <a:r>
                  <a:rPr lang="en-US" b="1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Rounded Rectangle 7">
                <a:extLst>
                  <a:ext uri="{FF2B5EF4-FFF2-40B4-BE49-F238E27FC236}">
                    <a16:creationId xmlns:a16="http://schemas.microsoft.com/office/drawing/2014/main" id="{5F9AE1A3-DFFE-AC26-173D-876126BC4E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52" y="200913"/>
                <a:ext cx="1365738" cy="348125"/>
              </a:xfrm>
              <a:prstGeom prst="roundRect">
                <a:avLst>
                  <a:gd name="adj" fmla="val 8677"/>
                </a:avLst>
              </a:prstGeom>
              <a:blipFill>
                <a:blip r:embed="rId6"/>
                <a:stretch>
                  <a:fillRect b="-1612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70772F4E-777D-E6F2-9B11-6659B1929A66}"/>
              </a:ext>
            </a:extLst>
          </p:cNvPr>
          <p:cNvSpPr/>
          <p:nvPr/>
        </p:nvSpPr>
        <p:spPr>
          <a:xfrm>
            <a:off x="3356145" y="254900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41EFA698-8255-3568-A760-A94FF7093F29}"/>
              </a:ext>
            </a:extLst>
          </p:cNvPr>
          <p:cNvSpPr/>
          <p:nvPr/>
        </p:nvSpPr>
        <p:spPr>
          <a:xfrm>
            <a:off x="3618186" y="1773963"/>
            <a:ext cx="1387366" cy="724871"/>
          </a:xfrm>
          <a:custGeom>
            <a:avLst/>
            <a:gdLst>
              <a:gd name="connsiteX0" fmla="*/ 0 w 1387366"/>
              <a:gd name="connsiteY0" fmla="*/ 724871 h 724871"/>
              <a:gd name="connsiteX1" fmla="*/ 606973 w 1387366"/>
              <a:gd name="connsiteY1" fmla="*/ 86368 h 724871"/>
              <a:gd name="connsiteX2" fmla="*/ 1387366 w 1387366"/>
              <a:gd name="connsiteY2" fmla="*/ 23306 h 72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7366" h="724871">
                <a:moveTo>
                  <a:pt x="0" y="724871"/>
                </a:moveTo>
                <a:cubicBezTo>
                  <a:pt x="187872" y="464083"/>
                  <a:pt x="375745" y="203295"/>
                  <a:pt x="606973" y="86368"/>
                </a:cubicBezTo>
                <a:cubicBezTo>
                  <a:pt x="838201" y="-30559"/>
                  <a:pt x="1112783" y="-3627"/>
                  <a:pt x="1387366" y="23306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6EDC5C2-8223-2E42-51BF-AC25D6A771AB}"/>
              </a:ext>
            </a:extLst>
          </p:cNvPr>
          <p:cNvSpPr/>
          <p:nvPr/>
        </p:nvSpPr>
        <p:spPr>
          <a:xfrm>
            <a:off x="3022196" y="2208659"/>
            <a:ext cx="819975" cy="819975"/>
          </a:xfrm>
          <a:prstGeom prst="arc">
            <a:avLst>
              <a:gd name="adj1" fmla="val 14018423"/>
              <a:gd name="adj2" fmla="val 4165760"/>
            </a:avLst>
          </a:prstGeom>
          <a:ln w="50800">
            <a:gradFill>
              <a:gsLst>
                <a:gs pos="73000">
                  <a:srgbClr val="B2ACDA"/>
                </a:gs>
                <a:gs pos="50000">
                  <a:srgbClr val="9C83C7"/>
                </a:gs>
                <a:gs pos="0">
                  <a:srgbClr val="7030A0"/>
                </a:gs>
                <a:gs pos="100000">
                  <a:schemeClr val="bg1"/>
                </a:gs>
              </a:gsLst>
              <a:lin ang="5400000" scaled="1"/>
            </a:gra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B9124E-59AA-4861-C5A1-013BE5705620}"/>
              </a:ext>
            </a:extLst>
          </p:cNvPr>
          <p:cNvSpPr/>
          <p:nvPr/>
        </p:nvSpPr>
        <p:spPr>
          <a:xfrm>
            <a:off x="2030769" y="1838754"/>
            <a:ext cx="1052362" cy="511048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Helvetica" pitchFamily="2" charset="0"/>
              </a:rPr>
              <a:t>Joint 1</a:t>
            </a:r>
            <a:endParaRPr lang="en-US" sz="1600" i="1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52D090-32E4-17AB-4E65-D67CB34F70CF}"/>
              </a:ext>
            </a:extLst>
          </p:cNvPr>
          <p:cNvCxnSpPr>
            <a:cxnSpLocks/>
          </p:cNvCxnSpPr>
          <p:nvPr/>
        </p:nvCxnSpPr>
        <p:spPr>
          <a:xfrm>
            <a:off x="3947038" y="2988961"/>
            <a:ext cx="798383" cy="668639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98E473A-FCCA-2FF8-0A5F-A72E555940F8}"/>
              </a:ext>
            </a:extLst>
          </p:cNvPr>
          <p:cNvSpPr/>
          <p:nvPr/>
        </p:nvSpPr>
        <p:spPr>
          <a:xfrm>
            <a:off x="3842171" y="2894396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DE03AE8-FFB0-9028-652D-3AC24603C9D7}"/>
              </a:ext>
            </a:extLst>
          </p:cNvPr>
          <p:cNvSpPr/>
          <p:nvPr/>
        </p:nvSpPr>
        <p:spPr>
          <a:xfrm>
            <a:off x="4166997" y="3415306"/>
            <a:ext cx="1052362" cy="511048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Helvetica" pitchFamily="2" charset="0"/>
              </a:rPr>
              <a:t>Joint 2</a:t>
            </a:r>
            <a:endParaRPr lang="en-US" sz="1600" i="1" dirty="0">
              <a:solidFill>
                <a:schemeClr val="tx1"/>
              </a:solidFill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EA8ED9F-245E-D631-D763-FA56D7E74FBA}"/>
                  </a:ext>
                </a:extLst>
              </p:cNvPr>
              <p:cNvSpPr txBox="1"/>
              <p:nvPr/>
            </p:nvSpPr>
            <p:spPr>
              <a:xfrm>
                <a:off x="4802655" y="1748848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EA8ED9F-245E-D631-D763-FA56D7E74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55" y="1748848"/>
                <a:ext cx="505353" cy="461665"/>
              </a:xfrm>
              <a:prstGeom prst="rect">
                <a:avLst/>
              </a:prstGeom>
              <a:blipFill>
                <a:blip r:embed="rId7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80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4" y="95533"/>
            <a:ext cx="6660108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712F6C-6400-61AF-AA6B-D4FCE7E3B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-623295"/>
            <a:ext cx="6403955" cy="828747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19825E-B72D-579B-AA12-6EEBDA4BC4A5}"/>
              </a:ext>
            </a:extLst>
          </p:cNvPr>
          <p:cNvCxnSpPr>
            <a:cxnSpLocks/>
          </p:cNvCxnSpPr>
          <p:nvPr/>
        </p:nvCxnSpPr>
        <p:spPr>
          <a:xfrm>
            <a:off x="3742986" y="2839504"/>
            <a:ext cx="1486911" cy="600044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8EABDDD-A7D1-F1DD-AAA2-A2ED1E221BBE}"/>
              </a:ext>
            </a:extLst>
          </p:cNvPr>
          <p:cNvSpPr/>
          <p:nvPr/>
        </p:nvSpPr>
        <p:spPr>
          <a:xfrm>
            <a:off x="3638119" y="2744939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DEBC4D1-6BCE-EEC4-5C80-C8522F1D32FB}"/>
                  </a:ext>
                </a:extLst>
              </p:cNvPr>
              <p:cNvSpPr/>
              <p:nvPr/>
            </p:nvSpPr>
            <p:spPr>
              <a:xfrm>
                <a:off x="3923223" y="3101926"/>
                <a:ext cx="2738882" cy="616978"/>
              </a:xfrm>
              <a:prstGeom prst="roundRect">
                <a:avLst/>
              </a:prstGeom>
              <a:solidFill>
                <a:srgbClr val="C7ACD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Link 1 with </a:t>
                </a:r>
                <a:b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</a:br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:r>
                  <a:rPr lang="en-US" sz="1600" b="1" dirty="0">
                    <a:solidFill>
                      <a:schemeClr val="tx1"/>
                    </a:solidFill>
                    <a:latin typeface="Helvetica" pitchFamily="2" charset="0"/>
                  </a:rPr>
                  <a:t>and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DEBC4D1-6BCE-EEC4-5C80-C8522F1D3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223" y="3101926"/>
                <a:ext cx="2738882" cy="616978"/>
              </a:xfrm>
              <a:prstGeom prst="roundRect">
                <a:avLst/>
              </a:prstGeom>
              <a:blipFill>
                <a:blip r:embed="rId3"/>
                <a:stretch>
                  <a:fillRect b="-78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267258A-8A89-F656-8DE4-C4D548E24736}"/>
              </a:ext>
            </a:extLst>
          </p:cNvPr>
          <p:cNvGrpSpPr/>
          <p:nvPr/>
        </p:nvGrpSpPr>
        <p:grpSpPr>
          <a:xfrm flipH="1">
            <a:off x="1613063" y="3957531"/>
            <a:ext cx="1591778" cy="694609"/>
            <a:chOff x="3612852" y="4266902"/>
            <a:chExt cx="1591778" cy="69460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2FC881-415A-07C9-D361-90F467896D00}"/>
                </a:ext>
              </a:extLst>
            </p:cNvPr>
            <p:cNvCxnSpPr>
              <a:cxnSpLocks/>
            </p:cNvCxnSpPr>
            <p:nvPr/>
          </p:nvCxnSpPr>
          <p:spPr>
            <a:xfrm>
              <a:off x="3717719" y="4361467"/>
              <a:ext cx="1486911" cy="600044"/>
            </a:xfrm>
            <a:prstGeom prst="line">
              <a:avLst/>
            </a:prstGeom>
            <a:ln w="63500">
              <a:solidFill>
                <a:srgbClr val="C7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5361211-42F8-28A2-50D7-BF190EFEE04D}"/>
                </a:ext>
              </a:extLst>
            </p:cNvPr>
            <p:cNvSpPr/>
            <p:nvPr/>
          </p:nvSpPr>
          <p:spPr>
            <a:xfrm>
              <a:off x="3612852" y="4266902"/>
              <a:ext cx="202660" cy="202660"/>
            </a:xfrm>
            <a:prstGeom prst="ellipse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A981BF66-0D6A-D571-F778-19211D907EE1}"/>
                  </a:ext>
                </a:extLst>
              </p:cNvPr>
              <p:cNvSpPr/>
              <p:nvPr/>
            </p:nvSpPr>
            <p:spPr>
              <a:xfrm>
                <a:off x="243622" y="4386823"/>
                <a:ext cx="2738882" cy="616978"/>
              </a:xfrm>
              <a:prstGeom prst="roundRect">
                <a:avLst/>
              </a:prstGeom>
              <a:solidFill>
                <a:srgbClr val="C7ACD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Link 2 with </a:t>
                </a:r>
                <a:b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</a:br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:r>
                  <a:rPr lang="en-US" sz="1600" b="1" dirty="0">
                    <a:solidFill>
                      <a:schemeClr val="tx1"/>
                    </a:solidFill>
                    <a:latin typeface="Helvetica" pitchFamily="2" charset="0"/>
                  </a:rPr>
                  <a:t>and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A981BF66-0D6A-D571-F778-19211D907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22" y="4386823"/>
                <a:ext cx="2738882" cy="616978"/>
              </a:xfrm>
              <a:prstGeom prst="roundRect">
                <a:avLst/>
              </a:prstGeom>
              <a:blipFill>
                <a:blip r:embed="rId4"/>
                <a:stretch>
                  <a:fillRect b="-576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032">
            <a:extLst>
              <a:ext uri="{FF2B5EF4-FFF2-40B4-BE49-F238E27FC236}">
                <a16:creationId xmlns:a16="http://schemas.microsoft.com/office/drawing/2014/main" id="{32E61001-F5F1-62F4-1775-CB4D877C4D16}"/>
              </a:ext>
            </a:extLst>
          </p:cNvPr>
          <p:cNvSpPr/>
          <p:nvPr/>
        </p:nvSpPr>
        <p:spPr>
          <a:xfrm>
            <a:off x="1614194" y="497366"/>
            <a:ext cx="1952728" cy="1213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72B506-622F-943C-FCD7-911231397207}"/>
              </a:ext>
            </a:extLst>
          </p:cNvPr>
          <p:cNvGrpSpPr/>
          <p:nvPr/>
        </p:nvGrpSpPr>
        <p:grpSpPr>
          <a:xfrm>
            <a:off x="1212461" y="196776"/>
            <a:ext cx="722482" cy="722482"/>
            <a:chOff x="7410493" y="2484643"/>
            <a:chExt cx="1094014" cy="109401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861FA-2FB0-3516-E52D-A24B00537607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E9276C32-B0D1-C370-C262-8DB191DFE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le: Rounded Corners 1026">
            <a:extLst>
              <a:ext uri="{FF2B5EF4-FFF2-40B4-BE49-F238E27FC236}">
                <a16:creationId xmlns:a16="http://schemas.microsoft.com/office/drawing/2014/main" id="{22E93ECC-16BE-4339-D960-5F91F5C07AA6}"/>
              </a:ext>
            </a:extLst>
          </p:cNvPr>
          <p:cNvSpPr/>
          <p:nvPr/>
        </p:nvSpPr>
        <p:spPr>
          <a:xfrm>
            <a:off x="2207917" y="303830"/>
            <a:ext cx="3340860" cy="508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Center of Mass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EA7199-6C5A-92CF-F5D2-051ABB490BBF}"/>
              </a:ext>
            </a:extLst>
          </p:cNvPr>
          <p:cNvGrpSpPr/>
          <p:nvPr/>
        </p:nvGrpSpPr>
        <p:grpSpPr>
          <a:xfrm>
            <a:off x="3255478" y="3872638"/>
            <a:ext cx="347043" cy="347043"/>
            <a:chOff x="7410493" y="2484643"/>
            <a:chExt cx="1094014" cy="109401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371985-D814-229F-5616-BEAE3A229ECE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DC4A9EB7-64B6-0A12-A4AD-296ABCF90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BB1333-138E-937A-93E7-64F5A38B27B7}"/>
              </a:ext>
            </a:extLst>
          </p:cNvPr>
          <p:cNvGrpSpPr/>
          <p:nvPr/>
        </p:nvGrpSpPr>
        <p:grpSpPr>
          <a:xfrm>
            <a:off x="3255478" y="2674032"/>
            <a:ext cx="347043" cy="347043"/>
            <a:chOff x="7410493" y="2484643"/>
            <a:chExt cx="1094014" cy="109401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D770D97-84C8-7FDB-4F00-5957462EFF35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E1CE6044-2E26-65FA-4F96-319F51268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044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4" y="95533"/>
            <a:ext cx="6660108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F2EB55-69A8-265D-384D-411C36B1E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-623295"/>
            <a:ext cx="6403955" cy="8287470"/>
          </a:xfrm>
          <a:prstGeom prst="rect">
            <a:avLst/>
          </a:prstGeom>
        </p:spPr>
      </p:pic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2345BA60-955C-77E2-DC4C-2BAF13590827}"/>
              </a:ext>
            </a:extLst>
          </p:cNvPr>
          <p:cNvSpPr/>
          <p:nvPr/>
        </p:nvSpPr>
        <p:spPr>
          <a:xfrm>
            <a:off x="4733009" y="343320"/>
            <a:ext cx="1866139" cy="1889684"/>
          </a:xfrm>
          <a:prstGeom prst="roundRect">
            <a:avLst>
              <a:gd name="adj" fmla="val 5518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52DCC6-C945-B04A-0CFC-449C6F08601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267336" y="1813750"/>
            <a:ext cx="87057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9106A-5285-E576-C0AD-51BA74738C51}"/>
              </a:ext>
            </a:extLst>
          </p:cNvPr>
          <p:cNvCxnSpPr>
            <a:cxnSpLocks/>
          </p:cNvCxnSpPr>
          <p:nvPr/>
        </p:nvCxnSpPr>
        <p:spPr>
          <a:xfrm flipV="1">
            <a:off x="5173353" y="733019"/>
            <a:ext cx="0" cy="9998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05A60C1-0336-625C-01A5-D433FA8D2CE4}"/>
              </a:ext>
            </a:extLst>
          </p:cNvPr>
          <p:cNvSpPr/>
          <p:nvPr/>
        </p:nvSpPr>
        <p:spPr>
          <a:xfrm>
            <a:off x="5098234" y="1729200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1FEEB7-0551-A880-9A67-B7F15F338F24}"/>
                  </a:ext>
                </a:extLst>
              </p:cNvPr>
              <p:cNvSpPr txBox="1"/>
              <p:nvPr/>
            </p:nvSpPr>
            <p:spPr>
              <a:xfrm>
                <a:off x="6054422" y="1543130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1FEEB7-0551-A880-9A67-B7F15F338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422" y="1543130"/>
                <a:ext cx="505353" cy="461665"/>
              </a:xfrm>
              <a:prstGeom prst="rect">
                <a:avLst/>
              </a:prstGeom>
              <a:blipFill>
                <a:blip r:embed="rId3"/>
                <a:stretch>
                  <a:fillRect t="-2703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7BA067-681F-CD20-0744-D92E6F64506D}"/>
                  </a:ext>
                </a:extLst>
              </p:cNvPr>
              <p:cNvSpPr txBox="1"/>
              <p:nvPr/>
            </p:nvSpPr>
            <p:spPr>
              <a:xfrm>
                <a:off x="5182785" y="569934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60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7BA067-681F-CD20-0744-D92E6F645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85" y="569934"/>
                <a:ext cx="505353" cy="461665"/>
              </a:xfrm>
              <a:prstGeom prst="rect">
                <a:avLst/>
              </a:prstGeom>
              <a:blipFill>
                <a:blip r:embed="rId4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CFA90-3D98-D83A-71BD-B1690BAA2802}"/>
                  </a:ext>
                </a:extLst>
              </p:cNvPr>
              <p:cNvSpPr txBox="1"/>
              <p:nvPr/>
            </p:nvSpPr>
            <p:spPr>
              <a:xfrm>
                <a:off x="5117210" y="1398623"/>
                <a:ext cx="5343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CFA90-3D98-D83A-71BD-B1690BAA2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10" y="1398623"/>
                <a:ext cx="53432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7">
                <a:extLst>
                  <a:ext uri="{FF2B5EF4-FFF2-40B4-BE49-F238E27FC236}">
                    <a16:creationId xmlns:a16="http://schemas.microsoft.com/office/drawing/2014/main" id="{49FCDC7E-CBBC-D067-961E-928DEEEBE9BB}"/>
                  </a:ext>
                </a:extLst>
              </p:cNvPr>
              <p:cNvSpPr/>
              <p:nvPr/>
            </p:nvSpPr>
            <p:spPr>
              <a:xfrm>
                <a:off x="5005552" y="200913"/>
                <a:ext cx="1365738" cy="348125"/>
              </a:xfrm>
              <a:prstGeom prst="roundRect">
                <a:avLst>
                  <a:gd name="adj" fmla="val 867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Helvetica" pitchFamily="2" charset="0"/>
                  </a:rPr>
                  <a:t>Frame</a:t>
                </a:r>
                <a:r>
                  <a:rPr lang="en-US" b="1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Rounded Rectangle 7">
                <a:extLst>
                  <a:ext uri="{FF2B5EF4-FFF2-40B4-BE49-F238E27FC236}">
                    <a16:creationId xmlns:a16="http://schemas.microsoft.com/office/drawing/2014/main" id="{49FCDC7E-CBBC-D067-961E-928DEEEBE9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52" y="200913"/>
                <a:ext cx="1365738" cy="348125"/>
              </a:xfrm>
              <a:prstGeom prst="roundRect">
                <a:avLst>
                  <a:gd name="adj" fmla="val 8677"/>
                </a:avLst>
              </a:prstGeom>
              <a:blipFill>
                <a:blip r:embed="rId6"/>
                <a:stretch>
                  <a:fillRect b="-1612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5D4E4258-2FAC-C4C2-56F0-60C365C48E39}"/>
              </a:ext>
            </a:extLst>
          </p:cNvPr>
          <p:cNvSpPr/>
          <p:nvPr/>
        </p:nvSpPr>
        <p:spPr>
          <a:xfrm>
            <a:off x="3348186" y="216546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DDDA410-87A4-F9AB-D12C-905C43918816}"/>
                  </a:ext>
                </a:extLst>
              </p:cNvPr>
              <p:cNvSpPr txBox="1"/>
              <p:nvPr/>
            </p:nvSpPr>
            <p:spPr>
              <a:xfrm>
                <a:off x="4802655" y="1748848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DDDA410-87A4-F9AB-D12C-905C43918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55" y="1748848"/>
                <a:ext cx="505353" cy="461665"/>
              </a:xfrm>
              <a:prstGeom prst="rect">
                <a:avLst/>
              </a:prstGeom>
              <a:blipFill>
                <a:blip r:embed="rId7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>
            <a:extLst>
              <a:ext uri="{FF2B5EF4-FFF2-40B4-BE49-F238E27FC236}">
                <a16:creationId xmlns:a16="http://schemas.microsoft.com/office/drawing/2014/main" id="{FF765F5D-1A91-2456-9D35-876EAEB5CBCD}"/>
              </a:ext>
            </a:extLst>
          </p:cNvPr>
          <p:cNvSpPr/>
          <p:nvPr/>
        </p:nvSpPr>
        <p:spPr>
          <a:xfrm>
            <a:off x="3578692" y="1774936"/>
            <a:ext cx="1450508" cy="390529"/>
          </a:xfrm>
          <a:custGeom>
            <a:avLst/>
            <a:gdLst>
              <a:gd name="connsiteX0" fmla="*/ 0 w 1406236"/>
              <a:gd name="connsiteY0" fmla="*/ 372518 h 372518"/>
              <a:gd name="connsiteX1" fmla="*/ 547254 w 1406236"/>
              <a:gd name="connsiteY1" fmla="*/ 33081 h 372518"/>
              <a:gd name="connsiteX2" fmla="*/ 1406236 w 1406236"/>
              <a:gd name="connsiteY2" fmla="*/ 19227 h 37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6236" h="372518">
                <a:moveTo>
                  <a:pt x="0" y="372518"/>
                </a:moveTo>
                <a:cubicBezTo>
                  <a:pt x="156440" y="232240"/>
                  <a:pt x="312881" y="91963"/>
                  <a:pt x="547254" y="33081"/>
                </a:cubicBezTo>
                <a:cubicBezTo>
                  <a:pt x="781627" y="-25801"/>
                  <a:pt x="1235363" y="9991"/>
                  <a:pt x="1406236" y="19227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DFCF2A-7B32-D8F1-4167-30E97419AEA2}"/>
              </a:ext>
            </a:extLst>
          </p:cNvPr>
          <p:cNvGrpSpPr/>
          <p:nvPr/>
        </p:nvGrpSpPr>
        <p:grpSpPr>
          <a:xfrm flipH="1">
            <a:off x="1451722" y="2210513"/>
            <a:ext cx="1625849" cy="511048"/>
            <a:chOff x="3842171" y="2856503"/>
            <a:chExt cx="1625849" cy="51104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B4D870-AE98-2E0F-F026-248B9BB28AD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038" y="2988961"/>
              <a:ext cx="859438" cy="108095"/>
            </a:xfrm>
            <a:prstGeom prst="line">
              <a:avLst/>
            </a:prstGeom>
            <a:ln w="63500">
              <a:solidFill>
                <a:srgbClr val="C7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3A1060-C2BC-4C13-5880-2DC5FADEE556}"/>
                </a:ext>
              </a:extLst>
            </p:cNvPr>
            <p:cNvSpPr/>
            <p:nvPr/>
          </p:nvSpPr>
          <p:spPr>
            <a:xfrm>
              <a:off x="3842171" y="2894396"/>
              <a:ext cx="202660" cy="202660"/>
            </a:xfrm>
            <a:prstGeom prst="ellipse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88F6907-B2C8-D7DB-892B-F9C9C61896C4}"/>
                </a:ext>
              </a:extLst>
            </p:cNvPr>
            <p:cNvSpPr/>
            <p:nvPr/>
          </p:nvSpPr>
          <p:spPr>
            <a:xfrm>
              <a:off x="4415658" y="2856503"/>
              <a:ext cx="1052362" cy="511048"/>
            </a:xfrm>
            <a:prstGeom prst="roundRect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Helvetica" pitchFamily="2" charset="0"/>
                </a:rPr>
                <a:t>Joint 1</a:t>
              </a:r>
              <a:endParaRPr lang="en-US" sz="1600" i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815FF51-7EBC-1C4B-20CE-54D81DD1DBF3}"/>
              </a:ext>
            </a:extLst>
          </p:cNvPr>
          <p:cNvGrpSpPr/>
          <p:nvPr/>
        </p:nvGrpSpPr>
        <p:grpSpPr>
          <a:xfrm flipH="1">
            <a:off x="1451722" y="3443567"/>
            <a:ext cx="1625849" cy="511048"/>
            <a:chOff x="3842171" y="2856503"/>
            <a:chExt cx="1625849" cy="51104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1805DB5-82E7-0C19-60B6-4464260BECB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038" y="2988961"/>
              <a:ext cx="859438" cy="108095"/>
            </a:xfrm>
            <a:prstGeom prst="line">
              <a:avLst/>
            </a:prstGeom>
            <a:ln w="63500">
              <a:solidFill>
                <a:srgbClr val="C7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BA25EEC-749B-29E9-382D-ADE8B814D4A4}"/>
                </a:ext>
              </a:extLst>
            </p:cNvPr>
            <p:cNvSpPr/>
            <p:nvPr/>
          </p:nvSpPr>
          <p:spPr>
            <a:xfrm>
              <a:off x="3842171" y="2894396"/>
              <a:ext cx="202660" cy="202660"/>
            </a:xfrm>
            <a:prstGeom prst="ellipse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3B5A4F78-390A-A8B3-8842-9F23E8DBC8E2}"/>
                </a:ext>
              </a:extLst>
            </p:cNvPr>
            <p:cNvSpPr/>
            <p:nvPr/>
          </p:nvSpPr>
          <p:spPr>
            <a:xfrm>
              <a:off x="4415658" y="2856503"/>
              <a:ext cx="1052362" cy="511048"/>
            </a:xfrm>
            <a:prstGeom prst="roundRect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Helvetica" pitchFamily="2" charset="0"/>
                </a:rPr>
                <a:t>Joint 2</a:t>
              </a:r>
              <a:endParaRPr lang="en-US" sz="1600" i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sp>
        <p:nvSpPr>
          <p:cNvPr id="48" name="Arc 47">
            <a:extLst>
              <a:ext uri="{FF2B5EF4-FFF2-40B4-BE49-F238E27FC236}">
                <a16:creationId xmlns:a16="http://schemas.microsoft.com/office/drawing/2014/main" id="{034DD081-A722-C94F-0577-F42AB47634E9}"/>
              </a:ext>
            </a:extLst>
          </p:cNvPr>
          <p:cNvSpPr/>
          <p:nvPr/>
        </p:nvSpPr>
        <p:spPr>
          <a:xfrm>
            <a:off x="3117793" y="1940611"/>
            <a:ext cx="615589" cy="615589"/>
          </a:xfrm>
          <a:prstGeom prst="arc">
            <a:avLst>
              <a:gd name="adj1" fmla="val 13013827"/>
              <a:gd name="adj2" fmla="val 4165760"/>
            </a:avLst>
          </a:prstGeom>
          <a:ln w="50800">
            <a:gradFill>
              <a:gsLst>
                <a:gs pos="73000">
                  <a:srgbClr val="B2ACDA"/>
                </a:gs>
                <a:gs pos="50000">
                  <a:srgbClr val="9C83C7"/>
                </a:gs>
                <a:gs pos="0">
                  <a:srgbClr val="7030A0"/>
                </a:gs>
                <a:gs pos="100000">
                  <a:schemeClr val="bg1"/>
                </a:gs>
              </a:gsLst>
              <a:lin ang="5400000" scaled="1"/>
            </a:gra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43A59556-9F8A-CD29-8CD2-97C02B40DC0E}"/>
              </a:ext>
            </a:extLst>
          </p:cNvPr>
          <p:cNvSpPr/>
          <p:nvPr/>
        </p:nvSpPr>
        <p:spPr>
          <a:xfrm>
            <a:off x="3117793" y="3139029"/>
            <a:ext cx="615589" cy="615589"/>
          </a:xfrm>
          <a:prstGeom prst="arc">
            <a:avLst>
              <a:gd name="adj1" fmla="val 13013827"/>
              <a:gd name="adj2" fmla="val 4165760"/>
            </a:avLst>
          </a:prstGeom>
          <a:ln w="50800">
            <a:gradFill>
              <a:gsLst>
                <a:gs pos="73000">
                  <a:srgbClr val="B2ACDA"/>
                </a:gs>
                <a:gs pos="50000">
                  <a:srgbClr val="9C83C7"/>
                </a:gs>
                <a:gs pos="0">
                  <a:srgbClr val="7030A0"/>
                </a:gs>
                <a:gs pos="100000">
                  <a:schemeClr val="bg1"/>
                </a:gs>
              </a:gsLst>
              <a:lin ang="5400000" scaled="1"/>
            </a:gra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6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0D326E-D9E4-2C7C-CAF9-2BD12BB88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83" r="38317"/>
          <a:stretch/>
        </p:blipFill>
        <p:spPr>
          <a:xfrm>
            <a:off x="3639899" y="190500"/>
            <a:ext cx="1758146" cy="68677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56D728-6C47-A054-6D1E-EDCC4A9DD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86" r="39878"/>
          <a:stretch/>
        </p:blipFill>
        <p:spPr>
          <a:xfrm>
            <a:off x="710157" y="187583"/>
            <a:ext cx="1420609" cy="6858000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9553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DDD135-DC88-7AE1-9E55-1F173C596E75}"/>
              </a:ext>
            </a:extLst>
          </p:cNvPr>
          <p:cNvCxnSpPr>
            <a:endCxn id="6" idx="3"/>
          </p:cNvCxnSpPr>
          <p:nvPr/>
        </p:nvCxnSpPr>
        <p:spPr>
          <a:xfrm flipH="1">
            <a:off x="4936385" y="5685780"/>
            <a:ext cx="838773" cy="2475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85BEF6E-2853-27B3-100C-666DD41E28F5}"/>
              </a:ext>
            </a:extLst>
          </p:cNvPr>
          <p:cNvSpPr/>
          <p:nvPr/>
        </p:nvSpPr>
        <p:spPr>
          <a:xfrm>
            <a:off x="5273056" y="5488931"/>
            <a:ext cx="1063083" cy="431180"/>
          </a:xfrm>
          <a:prstGeom prst="roundRect">
            <a:avLst/>
          </a:prstGeom>
          <a:solidFill>
            <a:srgbClr val="2929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F854B6-0E56-6C69-E65F-CE6B352919C0}"/>
              </a:ext>
            </a:extLst>
          </p:cNvPr>
          <p:cNvSpPr/>
          <p:nvPr/>
        </p:nvSpPr>
        <p:spPr>
          <a:xfrm>
            <a:off x="4885182" y="5855260"/>
            <a:ext cx="133029" cy="133029"/>
          </a:xfrm>
          <a:prstGeom prst="ellipse">
            <a:avLst/>
          </a:prstGeom>
          <a:solidFill>
            <a:srgbClr val="2929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3D6E22-3768-42EA-A0F6-A7161ED6091B}"/>
              </a:ext>
            </a:extLst>
          </p:cNvPr>
          <p:cNvCxnSpPr>
            <a:cxnSpLocks/>
          </p:cNvCxnSpPr>
          <p:nvPr/>
        </p:nvCxnSpPr>
        <p:spPr>
          <a:xfrm flipH="1">
            <a:off x="3175819" y="5046387"/>
            <a:ext cx="722413" cy="149961"/>
          </a:xfrm>
          <a:prstGeom prst="line">
            <a:avLst/>
          </a:prstGeom>
          <a:ln w="38100">
            <a:solidFill>
              <a:srgbClr val="2778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2E54B7A-11B6-183D-9DDA-7FB5B710CCE3}"/>
              </a:ext>
            </a:extLst>
          </p:cNvPr>
          <p:cNvSpPr/>
          <p:nvPr/>
        </p:nvSpPr>
        <p:spPr>
          <a:xfrm>
            <a:off x="2576816" y="4975587"/>
            <a:ext cx="1063083" cy="431180"/>
          </a:xfrm>
          <a:prstGeom prst="roundRect">
            <a:avLst/>
          </a:prstGeom>
          <a:solidFill>
            <a:srgbClr val="2778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949090-CC75-BCE3-98FA-568EB6BF215C}"/>
              </a:ext>
            </a:extLst>
          </p:cNvPr>
          <p:cNvSpPr/>
          <p:nvPr/>
        </p:nvSpPr>
        <p:spPr>
          <a:xfrm>
            <a:off x="3826211" y="4975587"/>
            <a:ext cx="129703" cy="129703"/>
          </a:xfrm>
          <a:prstGeom prst="ellipse">
            <a:avLst/>
          </a:prstGeom>
          <a:solidFill>
            <a:srgbClr val="2778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67EE1-CA4F-CD58-606B-F8DA1039DC0D}"/>
              </a:ext>
            </a:extLst>
          </p:cNvPr>
          <p:cNvSpPr txBox="1"/>
          <p:nvPr/>
        </p:nvSpPr>
        <p:spPr>
          <a:xfrm>
            <a:off x="5700798" y="5181154"/>
            <a:ext cx="84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Base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B7304B-4D94-9918-C35F-1FD8402B52D0}"/>
              </a:ext>
            </a:extLst>
          </p:cNvPr>
          <p:cNvCxnSpPr>
            <a:cxnSpLocks/>
          </p:cNvCxnSpPr>
          <p:nvPr/>
        </p:nvCxnSpPr>
        <p:spPr>
          <a:xfrm flipH="1">
            <a:off x="5048865" y="4705004"/>
            <a:ext cx="794982" cy="78390"/>
          </a:xfrm>
          <a:prstGeom prst="line">
            <a:avLst/>
          </a:prstGeom>
          <a:ln w="38100">
            <a:solidFill>
              <a:srgbClr val="AB45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CF3821F-A00B-9311-0625-7CA891CEB93D}"/>
              </a:ext>
            </a:extLst>
          </p:cNvPr>
          <p:cNvSpPr/>
          <p:nvPr/>
        </p:nvSpPr>
        <p:spPr>
          <a:xfrm>
            <a:off x="4981680" y="4717893"/>
            <a:ext cx="129703" cy="129703"/>
          </a:xfrm>
          <a:prstGeom prst="ellipse">
            <a:avLst/>
          </a:prstGeom>
          <a:solidFill>
            <a:srgbClr val="AB451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9AC5BC7-4473-3275-34E1-6431474646A3}"/>
              </a:ext>
            </a:extLst>
          </p:cNvPr>
          <p:cNvSpPr/>
          <p:nvPr/>
        </p:nvSpPr>
        <p:spPr>
          <a:xfrm>
            <a:off x="5290493" y="4494689"/>
            <a:ext cx="1063083" cy="431180"/>
          </a:xfrm>
          <a:prstGeom prst="roundRect">
            <a:avLst/>
          </a:prstGeom>
          <a:solidFill>
            <a:srgbClr val="AB451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Link 2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BBA1DC-D473-9CD2-C9FF-D27403CEBF27}"/>
              </a:ext>
            </a:extLst>
          </p:cNvPr>
          <p:cNvCxnSpPr>
            <a:cxnSpLocks/>
          </p:cNvCxnSpPr>
          <p:nvPr/>
        </p:nvCxnSpPr>
        <p:spPr>
          <a:xfrm flipH="1">
            <a:off x="5048865" y="3487784"/>
            <a:ext cx="794982" cy="78390"/>
          </a:xfrm>
          <a:prstGeom prst="line">
            <a:avLst/>
          </a:prstGeom>
          <a:ln w="38100">
            <a:solidFill>
              <a:srgbClr val="A97F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0BFDF6-9079-1CC6-C7F7-1A5B75EDFA59}"/>
              </a:ext>
            </a:extLst>
          </p:cNvPr>
          <p:cNvSpPr/>
          <p:nvPr/>
        </p:nvSpPr>
        <p:spPr>
          <a:xfrm>
            <a:off x="4981680" y="3500673"/>
            <a:ext cx="129703" cy="129703"/>
          </a:xfrm>
          <a:prstGeom prst="ellipse">
            <a:avLst/>
          </a:prstGeom>
          <a:solidFill>
            <a:srgbClr val="A97F1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BEEB72D-53B3-8954-4E27-BCBF0267132F}"/>
              </a:ext>
            </a:extLst>
          </p:cNvPr>
          <p:cNvSpPr/>
          <p:nvPr/>
        </p:nvSpPr>
        <p:spPr>
          <a:xfrm>
            <a:off x="5290493" y="3277469"/>
            <a:ext cx="1063083" cy="431180"/>
          </a:xfrm>
          <a:prstGeom prst="roundRect">
            <a:avLst/>
          </a:prstGeom>
          <a:solidFill>
            <a:srgbClr val="A97F1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8699A34-93BB-573E-6F58-6B2537A2DF09}"/>
              </a:ext>
            </a:extLst>
          </p:cNvPr>
          <p:cNvCxnSpPr>
            <a:cxnSpLocks/>
          </p:cNvCxnSpPr>
          <p:nvPr/>
        </p:nvCxnSpPr>
        <p:spPr>
          <a:xfrm flipH="1" flipV="1">
            <a:off x="3146961" y="3212275"/>
            <a:ext cx="790896" cy="261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DD4CAB2-30C9-30AB-5AEF-FC63B7FBDC76}"/>
              </a:ext>
            </a:extLst>
          </p:cNvPr>
          <p:cNvSpPr/>
          <p:nvPr/>
        </p:nvSpPr>
        <p:spPr>
          <a:xfrm>
            <a:off x="3847587" y="3168164"/>
            <a:ext cx="129703" cy="1297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6827AB3-2705-774F-C739-9DA57ACDF590}"/>
              </a:ext>
            </a:extLst>
          </p:cNvPr>
          <p:cNvSpPr/>
          <p:nvPr/>
        </p:nvSpPr>
        <p:spPr>
          <a:xfrm>
            <a:off x="2624482" y="2944960"/>
            <a:ext cx="1063083" cy="43118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3DA6F5F-95C8-1369-6073-CC2D213B62C1}"/>
              </a:ext>
            </a:extLst>
          </p:cNvPr>
          <p:cNvCxnSpPr>
            <a:cxnSpLocks/>
          </p:cNvCxnSpPr>
          <p:nvPr/>
        </p:nvCxnSpPr>
        <p:spPr>
          <a:xfrm flipH="1" flipV="1">
            <a:off x="3276664" y="2268860"/>
            <a:ext cx="790896" cy="2612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A553EF3-31AC-3281-D06A-AAA567413C44}"/>
              </a:ext>
            </a:extLst>
          </p:cNvPr>
          <p:cNvSpPr/>
          <p:nvPr/>
        </p:nvSpPr>
        <p:spPr>
          <a:xfrm>
            <a:off x="3977290" y="2224749"/>
            <a:ext cx="129703" cy="12970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78EFFA4-9AAA-8D66-8173-63793BDA0CEB}"/>
              </a:ext>
            </a:extLst>
          </p:cNvPr>
          <p:cNvSpPr/>
          <p:nvPr/>
        </p:nvSpPr>
        <p:spPr>
          <a:xfrm>
            <a:off x="2754185" y="2001545"/>
            <a:ext cx="1063083" cy="43118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5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9F59DDA-9141-0EAF-9260-4F24613FB4B9}"/>
              </a:ext>
            </a:extLst>
          </p:cNvPr>
          <p:cNvCxnSpPr>
            <a:cxnSpLocks/>
          </p:cNvCxnSpPr>
          <p:nvPr/>
        </p:nvCxnSpPr>
        <p:spPr>
          <a:xfrm flipV="1">
            <a:off x="4912451" y="1645920"/>
            <a:ext cx="676362" cy="6612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3551686-C825-8690-3D14-23DA21F0D613}"/>
              </a:ext>
            </a:extLst>
          </p:cNvPr>
          <p:cNvSpPr/>
          <p:nvPr/>
        </p:nvSpPr>
        <p:spPr>
          <a:xfrm flipH="1">
            <a:off x="4873018" y="1641808"/>
            <a:ext cx="129703" cy="12970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EDF5227-DCD7-AECD-C109-C62E8079DABD}"/>
              </a:ext>
            </a:extLst>
          </p:cNvPr>
          <p:cNvSpPr/>
          <p:nvPr/>
        </p:nvSpPr>
        <p:spPr>
          <a:xfrm flipH="1">
            <a:off x="5162743" y="1418604"/>
            <a:ext cx="1063083" cy="43118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6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2FE6E3-6FE6-4853-3A74-DF3CA97F17C0}"/>
              </a:ext>
            </a:extLst>
          </p:cNvPr>
          <p:cNvCxnSpPr>
            <a:cxnSpLocks/>
          </p:cNvCxnSpPr>
          <p:nvPr/>
        </p:nvCxnSpPr>
        <p:spPr>
          <a:xfrm flipH="1" flipV="1">
            <a:off x="4206240" y="694944"/>
            <a:ext cx="249936" cy="50596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8F1FF5A-8BAE-9D35-BF1B-2E3C1B3A7716}"/>
              </a:ext>
            </a:extLst>
          </p:cNvPr>
          <p:cNvSpPr/>
          <p:nvPr/>
        </p:nvSpPr>
        <p:spPr>
          <a:xfrm>
            <a:off x="4387488" y="1130887"/>
            <a:ext cx="129703" cy="12970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1813221-4D13-B042-7825-4FE206D53221}"/>
              </a:ext>
            </a:extLst>
          </p:cNvPr>
          <p:cNvSpPr/>
          <p:nvPr/>
        </p:nvSpPr>
        <p:spPr>
          <a:xfrm flipH="1">
            <a:off x="3684320" y="435838"/>
            <a:ext cx="1063083" cy="43118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7</a:t>
            </a:r>
          </a:p>
        </p:txBody>
      </p:sp>
    </p:spTree>
    <p:extLst>
      <p:ext uri="{BB962C8B-B14F-4D97-AF65-F5344CB8AC3E}">
        <p14:creationId xmlns:p14="http://schemas.microsoft.com/office/powerpoint/2010/main" val="424469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3042A6C-5E9B-048C-B8C2-0A567274E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59" r="37172"/>
          <a:stretch/>
        </p:blipFill>
        <p:spPr>
          <a:xfrm>
            <a:off x="2745390" y="187583"/>
            <a:ext cx="2109446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56D728-6C47-A054-6D1E-EDCC4A9DD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86" r="39878"/>
          <a:stretch/>
        </p:blipFill>
        <p:spPr>
          <a:xfrm>
            <a:off x="710157" y="187583"/>
            <a:ext cx="1420609" cy="6858000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9553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E8444C-2287-68A9-7902-72F206C7645D}"/>
              </a:ext>
            </a:extLst>
          </p:cNvPr>
          <p:cNvSpPr/>
          <p:nvPr/>
        </p:nvSpPr>
        <p:spPr>
          <a:xfrm>
            <a:off x="3749152" y="620351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4DC0B3-A5FE-CF4E-EFF1-70175E7BF7CE}"/>
              </a:ext>
            </a:extLst>
          </p:cNvPr>
          <p:cNvGrpSpPr/>
          <p:nvPr/>
        </p:nvGrpSpPr>
        <p:grpSpPr>
          <a:xfrm>
            <a:off x="4653751" y="4315988"/>
            <a:ext cx="1626402" cy="1771035"/>
            <a:chOff x="4810337" y="3695910"/>
            <a:chExt cx="1866139" cy="2032091"/>
          </a:xfrm>
        </p:grpSpPr>
        <p:sp>
          <p:nvSpPr>
            <p:cNvPr id="36" name="Rounded Rectangle 6">
              <a:extLst>
                <a:ext uri="{FF2B5EF4-FFF2-40B4-BE49-F238E27FC236}">
                  <a16:creationId xmlns:a16="http://schemas.microsoft.com/office/drawing/2014/main" id="{F552B023-60FE-2694-B03C-9E43F1D456A6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A7A3BDB-3A08-7AC4-C830-7D6AD4E70B52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C0011D-551A-4F3D-A696-C220D395D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65C93C4-461C-5568-D1C0-6887383B6191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EA36240-B266-5934-A4E7-AE75F7A8F2E9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EA36240-B266-5934-A4E7-AE75F7A8F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A32A7DC-F464-4F45-CCB0-EE08DD0D097B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A32A7DC-F464-4F45-CCB0-EE08DD0D09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EF84534-EE56-4BD4-93E5-1D62310668F8}"/>
                    </a:ext>
                  </a:extLst>
                </p:cNvPr>
                <p:cNvSpPr txBox="1"/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EF84534-EE56-4BD4-93E5-1D6231066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ounded Rectangle 7">
                  <a:extLst>
                    <a:ext uri="{FF2B5EF4-FFF2-40B4-BE49-F238E27FC236}">
                      <a16:creationId xmlns:a16="http://schemas.microsoft.com/office/drawing/2014/main" id="{D3983BA3-A390-4E9D-FF7D-A6AE4CE04953}"/>
                    </a:ext>
                  </a:extLst>
                </p:cNvPr>
                <p:cNvSpPr/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3" name="Rounded Rectangle 7">
                  <a:extLst>
                    <a:ext uri="{FF2B5EF4-FFF2-40B4-BE49-F238E27FC236}">
                      <a16:creationId xmlns:a16="http://schemas.microsoft.com/office/drawing/2014/main" id="{D3983BA3-A390-4E9D-FF7D-A6AE4CE049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8"/>
                  <a:stretch>
                    <a:fillRect b="-2222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76005A-E22B-4247-1F98-7FF3D3AFB4C1}"/>
                    </a:ext>
                  </a:extLst>
                </p:cNvPr>
                <p:cNvSpPr txBox="1"/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76005A-E22B-4247-1F98-7FF3D3AFB4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blipFill>
                  <a:blip r:embed="rId9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203290B-BC74-E503-2D3F-C6116DA1FDA2}"/>
              </a:ext>
            </a:extLst>
          </p:cNvPr>
          <p:cNvCxnSpPr>
            <a:cxnSpLocks/>
          </p:cNvCxnSpPr>
          <p:nvPr/>
        </p:nvCxnSpPr>
        <p:spPr>
          <a:xfrm>
            <a:off x="3335642" y="1744292"/>
            <a:ext cx="516578" cy="0"/>
          </a:xfrm>
          <a:prstGeom prst="line">
            <a:avLst/>
          </a:prstGeom>
          <a:ln w="38100">
            <a:gradFill>
              <a:gsLst>
                <a:gs pos="45000">
                  <a:srgbClr val="9464B8"/>
                </a:gs>
                <a:gs pos="24000">
                  <a:srgbClr val="B898D0"/>
                </a:gs>
                <a:gs pos="0">
                  <a:schemeClr val="bg1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9F32B51-C289-304F-B896-6DD93ED66BB0}"/>
              </a:ext>
            </a:extLst>
          </p:cNvPr>
          <p:cNvSpPr/>
          <p:nvPr/>
        </p:nvSpPr>
        <p:spPr>
          <a:xfrm>
            <a:off x="3520416" y="1687551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E88977-104F-EEE2-ED38-848E50A98B4D}"/>
              </a:ext>
            </a:extLst>
          </p:cNvPr>
          <p:cNvCxnSpPr>
            <a:cxnSpLocks/>
          </p:cNvCxnSpPr>
          <p:nvPr/>
        </p:nvCxnSpPr>
        <p:spPr>
          <a:xfrm flipV="1">
            <a:off x="3826313" y="1094549"/>
            <a:ext cx="0" cy="527373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540000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C3D228B-6983-C01F-D7C1-97DC0E346297}"/>
              </a:ext>
            </a:extLst>
          </p:cNvPr>
          <p:cNvSpPr/>
          <p:nvPr/>
        </p:nvSpPr>
        <p:spPr>
          <a:xfrm>
            <a:off x="3773177" y="1355747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00ADF3D-D2CA-B04F-DED4-000D01C7DB68}"/>
              </a:ext>
            </a:extLst>
          </p:cNvPr>
          <p:cNvCxnSpPr>
            <a:cxnSpLocks/>
          </p:cNvCxnSpPr>
          <p:nvPr/>
        </p:nvCxnSpPr>
        <p:spPr>
          <a:xfrm rot="16200000">
            <a:off x="3579063" y="2591296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EE5D287-801B-82AC-DBED-A80D757597AB}"/>
              </a:ext>
            </a:extLst>
          </p:cNvPr>
          <p:cNvSpPr/>
          <p:nvPr/>
        </p:nvSpPr>
        <p:spPr>
          <a:xfrm>
            <a:off x="3780611" y="2564780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BF41EC-E948-CC70-AFB9-9144222B1FB6}"/>
              </a:ext>
            </a:extLst>
          </p:cNvPr>
          <p:cNvCxnSpPr>
            <a:cxnSpLocks/>
          </p:cNvCxnSpPr>
          <p:nvPr/>
        </p:nvCxnSpPr>
        <p:spPr>
          <a:xfrm flipH="1">
            <a:off x="3558288" y="3342634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7CBA1AE-A59F-FB3E-1D95-6A7CD0F5A4CC}"/>
              </a:ext>
            </a:extLst>
          </p:cNvPr>
          <p:cNvSpPr/>
          <p:nvPr/>
        </p:nvSpPr>
        <p:spPr>
          <a:xfrm>
            <a:off x="3795479" y="3285893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CCA4E18-D2A4-C1EA-6D04-97B0DD452659}"/>
              </a:ext>
            </a:extLst>
          </p:cNvPr>
          <p:cNvCxnSpPr>
            <a:cxnSpLocks/>
          </p:cNvCxnSpPr>
          <p:nvPr/>
        </p:nvCxnSpPr>
        <p:spPr>
          <a:xfrm rot="16200000">
            <a:off x="3579063" y="4181811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C444F39-B75B-1E58-BE20-13057BE27CA9}"/>
              </a:ext>
            </a:extLst>
          </p:cNvPr>
          <p:cNvSpPr/>
          <p:nvPr/>
        </p:nvSpPr>
        <p:spPr>
          <a:xfrm>
            <a:off x="3780611" y="4170556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82C688A-DEED-A6AF-C997-23AD326FBDDD}"/>
              </a:ext>
            </a:extLst>
          </p:cNvPr>
          <p:cNvCxnSpPr>
            <a:cxnSpLocks/>
          </p:cNvCxnSpPr>
          <p:nvPr/>
        </p:nvCxnSpPr>
        <p:spPr>
          <a:xfrm>
            <a:off x="3568024" y="4939217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57B3F54-AB9D-04D9-D871-4BA87078BD55}"/>
              </a:ext>
            </a:extLst>
          </p:cNvPr>
          <p:cNvSpPr/>
          <p:nvPr/>
        </p:nvSpPr>
        <p:spPr>
          <a:xfrm>
            <a:off x="3758309" y="4884233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1CCC94-C64B-4CF8-1157-A8AD401C1334}"/>
              </a:ext>
            </a:extLst>
          </p:cNvPr>
          <p:cNvCxnSpPr>
            <a:cxnSpLocks/>
          </p:cNvCxnSpPr>
          <p:nvPr/>
        </p:nvCxnSpPr>
        <p:spPr>
          <a:xfrm rot="16200000">
            <a:off x="3579063" y="5665065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AC628B7-4042-941B-C90A-3E21176129A8}"/>
              </a:ext>
            </a:extLst>
          </p:cNvPr>
          <p:cNvSpPr/>
          <p:nvPr/>
        </p:nvSpPr>
        <p:spPr>
          <a:xfrm>
            <a:off x="3780611" y="5635082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15920FB7-3B03-5CE0-FA21-19B3BEDE8B36}"/>
              </a:ext>
            </a:extLst>
          </p:cNvPr>
          <p:cNvSpPr/>
          <p:nvPr/>
        </p:nvSpPr>
        <p:spPr>
          <a:xfrm>
            <a:off x="3998259" y="5719482"/>
            <a:ext cx="896470" cy="466165"/>
          </a:xfrm>
          <a:custGeom>
            <a:avLst/>
            <a:gdLst>
              <a:gd name="connsiteX0" fmla="*/ 0 w 896470"/>
              <a:gd name="connsiteY0" fmla="*/ 466165 h 466165"/>
              <a:gd name="connsiteX1" fmla="*/ 385482 w 896470"/>
              <a:gd name="connsiteY1" fmla="*/ 125506 h 466165"/>
              <a:gd name="connsiteX2" fmla="*/ 896470 w 896470"/>
              <a:gd name="connsiteY2" fmla="*/ 0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0" h="466165">
                <a:moveTo>
                  <a:pt x="0" y="466165"/>
                </a:moveTo>
                <a:cubicBezTo>
                  <a:pt x="118035" y="334682"/>
                  <a:pt x="236070" y="203200"/>
                  <a:pt x="385482" y="125506"/>
                </a:cubicBezTo>
                <a:cubicBezTo>
                  <a:pt x="534894" y="47812"/>
                  <a:pt x="715682" y="23906"/>
                  <a:pt x="89647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2F2AC5B-D3C0-9FFB-A872-BAD0A4E9F294}"/>
              </a:ext>
            </a:extLst>
          </p:cNvPr>
          <p:cNvSpPr/>
          <p:nvPr/>
        </p:nvSpPr>
        <p:spPr>
          <a:xfrm>
            <a:off x="2852695" y="1582491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J6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78E9CCD-B434-31F6-AAF0-E5DD6B65E713}"/>
              </a:ext>
            </a:extLst>
          </p:cNvPr>
          <p:cNvSpPr/>
          <p:nvPr/>
        </p:nvSpPr>
        <p:spPr>
          <a:xfrm>
            <a:off x="4032816" y="2457837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J5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9D3CCFEA-1A10-EB70-7559-B551D65AC481}"/>
              </a:ext>
            </a:extLst>
          </p:cNvPr>
          <p:cNvSpPr/>
          <p:nvPr/>
        </p:nvSpPr>
        <p:spPr>
          <a:xfrm>
            <a:off x="4084602" y="3180833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J4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9A40734-C094-131F-29C4-CD36227F9FF0}"/>
              </a:ext>
            </a:extLst>
          </p:cNvPr>
          <p:cNvSpPr/>
          <p:nvPr/>
        </p:nvSpPr>
        <p:spPr>
          <a:xfrm>
            <a:off x="3144287" y="4066151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J3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A14CA71-5304-4402-6A63-A08EC67CA5CE}"/>
              </a:ext>
            </a:extLst>
          </p:cNvPr>
          <p:cNvSpPr/>
          <p:nvPr/>
        </p:nvSpPr>
        <p:spPr>
          <a:xfrm>
            <a:off x="3019993" y="4790107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J2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5E3E50F-A67B-7207-98E1-ACBD26337C68}"/>
              </a:ext>
            </a:extLst>
          </p:cNvPr>
          <p:cNvSpPr/>
          <p:nvPr/>
        </p:nvSpPr>
        <p:spPr>
          <a:xfrm>
            <a:off x="3595752" y="719689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J7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EDEE167-2354-7633-583D-00A310F1DB28}"/>
              </a:ext>
            </a:extLst>
          </p:cNvPr>
          <p:cNvSpPr/>
          <p:nvPr/>
        </p:nvSpPr>
        <p:spPr>
          <a:xfrm>
            <a:off x="3190830" y="5509680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J1</a:t>
            </a:r>
          </a:p>
        </p:txBody>
      </p:sp>
    </p:spTree>
    <p:extLst>
      <p:ext uri="{BB962C8B-B14F-4D97-AF65-F5344CB8AC3E}">
        <p14:creationId xmlns:p14="http://schemas.microsoft.com/office/powerpoint/2010/main" val="155594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5B80C0A-D1EB-4E5C-B12A-80AF61F39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81" r="35754"/>
          <a:stretch/>
        </p:blipFill>
        <p:spPr>
          <a:xfrm>
            <a:off x="2751916" y="187583"/>
            <a:ext cx="2229825" cy="68639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56D728-6C47-A054-6D1E-EDCC4A9DD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86" r="39878"/>
          <a:stretch/>
        </p:blipFill>
        <p:spPr>
          <a:xfrm>
            <a:off x="710157" y="187583"/>
            <a:ext cx="1420609" cy="6858000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9553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E8444C-2287-68A9-7902-72F206C7645D}"/>
              </a:ext>
            </a:extLst>
          </p:cNvPr>
          <p:cNvSpPr/>
          <p:nvPr/>
        </p:nvSpPr>
        <p:spPr>
          <a:xfrm>
            <a:off x="3739627" y="620351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4DC0B3-A5FE-CF4E-EFF1-70175E7BF7CE}"/>
              </a:ext>
            </a:extLst>
          </p:cNvPr>
          <p:cNvGrpSpPr/>
          <p:nvPr/>
        </p:nvGrpSpPr>
        <p:grpSpPr>
          <a:xfrm>
            <a:off x="4615651" y="4315988"/>
            <a:ext cx="1626402" cy="1771035"/>
            <a:chOff x="4810337" y="3695910"/>
            <a:chExt cx="1866139" cy="2032091"/>
          </a:xfrm>
        </p:grpSpPr>
        <p:sp>
          <p:nvSpPr>
            <p:cNvPr id="36" name="Rounded Rectangle 6">
              <a:extLst>
                <a:ext uri="{FF2B5EF4-FFF2-40B4-BE49-F238E27FC236}">
                  <a16:creationId xmlns:a16="http://schemas.microsoft.com/office/drawing/2014/main" id="{F552B023-60FE-2694-B03C-9E43F1D456A6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A7A3BDB-3A08-7AC4-C830-7D6AD4E70B52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C0011D-551A-4F3D-A696-C220D395D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65C93C4-461C-5568-D1C0-6887383B6191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EA36240-B266-5934-A4E7-AE75F7A8F2E9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EA36240-B266-5934-A4E7-AE75F7A8F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A32A7DC-F464-4F45-CCB0-EE08DD0D097B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A32A7DC-F464-4F45-CCB0-EE08DD0D09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EF84534-EE56-4BD4-93E5-1D62310668F8}"/>
                    </a:ext>
                  </a:extLst>
                </p:cNvPr>
                <p:cNvSpPr txBox="1"/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EF84534-EE56-4BD4-93E5-1D6231066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ounded Rectangle 7">
                  <a:extLst>
                    <a:ext uri="{FF2B5EF4-FFF2-40B4-BE49-F238E27FC236}">
                      <a16:creationId xmlns:a16="http://schemas.microsoft.com/office/drawing/2014/main" id="{D3983BA3-A390-4E9D-FF7D-A6AE4CE04953}"/>
                    </a:ext>
                  </a:extLst>
                </p:cNvPr>
                <p:cNvSpPr/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3" name="Rounded Rectangle 7">
                  <a:extLst>
                    <a:ext uri="{FF2B5EF4-FFF2-40B4-BE49-F238E27FC236}">
                      <a16:creationId xmlns:a16="http://schemas.microsoft.com/office/drawing/2014/main" id="{D3983BA3-A390-4E9D-FF7D-A6AE4CE049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8"/>
                  <a:stretch>
                    <a:fillRect b="-2222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76005A-E22B-4247-1F98-7FF3D3AFB4C1}"/>
                    </a:ext>
                  </a:extLst>
                </p:cNvPr>
                <p:cNvSpPr txBox="1"/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76005A-E22B-4247-1F98-7FF3D3AFB4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blipFill>
                  <a:blip r:embed="rId9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Freeform 71">
            <a:extLst>
              <a:ext uri="{FF2B5EF4-FFF2-40B4-BE49-F238E27FC236}">
                <a16:creationId xmlns:a16="http://schemas.microsoft.com/office/drawing/2014/main" id="{15920FB7-3B03-5CE0-FA21-19B3BEDE8B36}"/>
              </a:ext>
            </a:extLst>
          </p:cNvPr>
          <p:cNvSpPr/>
          <p:nvPr/>
        </p:nvSpPr>
        <p:spPr>
          <a:xfrm>
            <a:off x="3969684" y="5719482"/>
            <a:ext cx="896470" cy="466165"/>
          </a:xfrm>
          <a:custGeom>
            <a:avLst/>
            <a:gdLst>
              <a:gd name="connsiteX0" fmla="*/ 0 w 896470"/>
              <a:gd name="connsiteY0" fmla="*/ 466165 h 466165"/>
              <a:gd name="connsiteX1" fmla="*/ 385482 w 896470"/>
              <a:gd name="connsiteY1" fmla="*/ 125506 h 466165"/>
              <a:gd name="connsiteX2" fmla="*/ 896470 w 896470"/>
              <a:gd name="connsiteY2" fmla="*/ 0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0" h="466165">
                <a:moveTo>
                  <a:pt x="0" y="466165"/>
                </a:moveTo>
                <a:cubicBezTo>
                  <a:pt x="118035" y="334682"/>
                  <a:pt x="236070" y="203200"/>
                  <a:pt x="385482" y="125506"/>
                </a:cubicBezTo>
                <a:cubicBezTo>
                  <a:pt x="534894" y="47812"/>
                  <a:pt x="715682" y="23906"/>
                  <a:pt x="89647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BBB746-C3D3-7CEC-2954-28289D678D1C}"/>
              </a:ext>
            </a:extLst>
          </p:cNvPr>
          <p:cNvGrpSpPr/>
          <p:nvPr/>
        </p:nvGrpSpPr>
        <p:grpSpPr>
          <a:xfrm>
            <a:off x="3754894" y="1302804"/>
            <a:ext cx="162673" cy="162673"/>
            <a:chOff x="7410493" y="2484643"/>
            <a:chExt cx="1094014" cy="109401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44CCA5E-7F82-3D17-7A5C-BC845E08246A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4D263F9E-80B3-531E-FF20-98412CB02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1032">
            <a:extLst>
              <a:ext uri="{FF2B5EF4-FFF2-40B4-BE49-F238E27FC236}">
                <a16:creationId xmlns:a16="http://schemas.microsoft.com/office/drawing/2014/main" id="{CBB108DE-04B7-77B0-720B-A0119E8580DA}"/>
              </a:ext>
            </a:extLst>
          </p:cNvPr>
          <p:cNvSpPr/>
          <p:nvPr/>
        </p:nvSpPr>
        <p:spPr>
          <a:xfrm>
            <a:off x="2079719" y="426551"/>
            <a:ext cx="1952728" cy="1213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46C16D-988E-9C5C-9BE7-51551B2C4E18}"/>
              </a:ext>
            </a:extLst>
          </p:cNvPr>
          <p:cNvGrpSpPr/>
          <p:nvPr/>
        </p:nvGrpSpPr>
        <p:grpSpPr>
          <a:xfrm>
            <a:off x="1802058" y="250033"/>
            <a:ext cx="474338" cy="474338"/>
            <a:chOff x="7410493" y="2484643"/>
            <a:chExt cx="1094014" cy="109401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BC65FA-61AB-5C5F-3B37-7D90C54AD858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C1F44696-CB16-DA70-11A6-8F00C2DF1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angle: Rounded Corners 1026">
            <a:extLst>
              <a:ext uri="{FF2B5EF4-FFF2-40B4-BE49-F238E27FC236}">
                <a16:creationId xmlns:a16="http://schemas.microsoft.com/office/drawing/2014/main" id="{5C877B30-A276-2139-0A00-2F0789AB7283}"/>
              </a:ext>
            </a:extLst>
          </p:cNvPr>
          <p:cNvSpPr/>
          <p:nvPr/>
        </p:nvSpPr>
        <p:spPr>
          <a:xfrm>
            <a:off x="2584428" y="258206"/>
            <a:ext cx="2901749" cy="45799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Center of Mass (COM)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5772F1-E555-7B07-6A39-DA61CA4F5A90}"/>
              </a:ext>
            </a:extLst>
          </p:cNvPr>
          <p:cNvGrpSpPr/>
          <p:nvPr/>
        </p:nvGrpSpPr>
        <p:grpSpPr>
          <a:xfrm>
            <a:off x="3726094" y="1583604"/>
            <a:ext cx="162673" cy="162673"/>
            <a:chOff x="7410493" y="2484643"/>
            <a:chExt cx="1094014" cy="109401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9844542-C532-2EE1-3A3A-C57E870EBB62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014BE234-6F35-3E95-95E6-D3307BBF45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5C38A3-1D0D-1C88-85D1-6FA97B0E0D39}"/>
              </a:ext>
            </a:extLst>
          </p:cNvPr>
          <p:cNvGrpSpPr/>
          <p:nvPr/>
        </p:nvGrpSpPr>
        <p:grpSpPr>
          <a:xfrm>
            <a:off x="3711694" y="2145204"/>
            <a:ext cx="162673" cy="162673"/>
            <a:chOff x="7410493" y="2484643"/>
            <a:chExt cx="1094014" cy="1094014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1B57230-6C3B-0F71-7D47-F153A6646C50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6CB4F375-422C-556A-C309-F79CC88EA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6FCF63-0664-97BF-8B13-863FA3A30F68}"/>
              </a:ext>
            </a:extLst>
          </p:cNvPr>
          <p:cNvGrpSpPr/>
          <p:nvPr/>
        </p:nvGrpSpPr>
        <p:grpSpPr>
          <a:xfrm>
            <a:off x="3726094" y="2908404"/>
            <a:ext cx="162673" cy="162673"/>
            <a:chOff x="7410493" y="2484643"/>
            <a:chExt cx="1094014" cy="109401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0DB932B-2805-7126-6E8D-AEB8EC7A1817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B8BFC779-55C4-73D5-4B37-7C45BA97DE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0971C7F-7A2F-ECC7-2FDB-CB5801E4C0E3}"/>
              </a:ext>
            </a:extLst>
          </p:cNvPr>
          <p:cNvGrpSpPr/>
          <p:nvPr/>
        </p:nvGrpSpPr>
        <p:grpSpPr>
          <a:xfrm>
            <a:off x="3841294" y="3621204"/>
            <a:ext cx="162673" cy="162673"/>
            <a:chOff x="7410493" y="2484643"/>
            <a:chExt cx="1094014" cy="109401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15E4C89-229C-C310-C1CE-9E95A9B3D69F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ABA19288-C557-D4A3-AA91-E1695DD0B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99C7883-7E57-B9B3-B2EB-E6C5462474FC}"/>
              </a:ext>
            </a:extLst>
          </p:cNvPr>
          <p:cNvGrpSpPr/>
          <p:nvPr/>
        </p:nvGrpSpPr>
        <p:grpSpPr>
          <a:xfrm>
            <a:off x="3819694" y="4528404"/>
            <a:ext cx="162673" cy="162673"/>
            <a:chOff x="7410493" y="2484643"/>
            <a:chExt cx="1094014" cy="1094014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E9B1853-338A-62F3-E7C9-6ED75117D2A2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3E4B4FD5-C1F0-718D-1C6D-5DC7521C1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70B366E-4A77-EEEB-B86E-4B10D7108CF8}"/>
              </a:ext>
            </a:extLst>
          </p:cNvPr>
          <p:cNvGrpSpPr/>
          <p:nvPr/>
        </p:nvGrpSpPr>
        <p:grpSpPr>
          <a:xfrm>
            <a:off x="3682894" y="5198004"/>
            <a:ext cx="162673" cy="162673"/>
            <a:chOff x="7410493" y="2484643"/>
            <a:chExt cx="1094014" cy="109401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87EC55-3AC9-FD51-BB2F-F5A4B8B806E8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A843D27E-3AB7-FF56-F2D3-470AD3FD1E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790181-77B8-AB0E-6811-F36CE9552C0A}"/>
              </a:ext>
            </a:extLst>
          </p:cNvPr>
          <p:cNvCxnSpPr>
            <a:cxnSpLocks/>
          </p:cNvCxnSpPr>
          <p:nvPr/>
        </p:nvCxnSpPr>
        <p:spPr>
          <a:xfrm flipV="1">
            <a:off x="3441819" y="5280144"/>
            <a:ext cx="264695" cy="37814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6D63924-472D-7026-50C8-51981D15DD2A}"/>
              </a:ext>
            </a:extLst>
          </p:cNvPr>
          <p:cNvSpPr/>
          <p:nvPr/>
        </p:nvSpPr>
        <p:spPr>
          <a:xfrm>
            <a:off x="2884235" y="5144264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D3F510A-0E8F-9CA2-CC4F-60CFF1C941CC}"/>
              </a:ext>
            </a:extLst>
          </p:cNvPr>
          <p:cNvCxnSpPr>
            <a:cxnSpLocks/>
          </p:cNvCxnSpPr>
          <p:nvPr/>
        </p:nvCxnSpPr>
        <p:spPr>
          <a:xfrm>
            <a:off x="3513916" y="4612879"/>
            <a:ext cx="319696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8A432A3E-BF33-34BE-26F4-384EC7D0C3AA}"/>
              </a:ext>
            </a:extLst>
          </p:cNvPr>
          <p:cNvSpPr/>
          <p:nvPr/>
        </p:nvSpPr>
        <p:spPr>
          <a:xfrm>
            <a:off x="3013708" y="4456441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COM2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E7457C-EA2B-D9EA-6BF9-CB708B8BDC6F}"/>
              </a:ext>
            </a:extLst>
          </p:cNvPr>
          <p:cNvCxnSpPr>
            <a:cxnSpLocks/>
          </p:cNvCxnSpPr>
          <p:nvPr/>
        </p:nvCxnSpPr>
        <p:spPr>
          <a:xfrm>
            <a:off x="3982367" y="3702010"/>
            <a:ext cx="233013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38471A2-3313-8C94-4E02-23D53E8E445B}"/>
              </a:ext>
            </a:extLst>
          </p:cNvPr>
          <p:cNvSpPr/>
          <p:nvPr/>
        </p:nvSpPr>
        <p:spPr>
          <a:xfrm>
            <a:off x="4185835" y="3541135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COM3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33B2B10-2C21-B54C-00B2-FB189A279BB7}"/>
              </a:ext>
            </a:extLst>
          </p:cNvPr>
          <p:cNvCxnSpPr>
            <a:cxnSpLocks/>
          </p:cNvCxnSpPr>
          <p:nvPr/>
        </p:nvCxnSpPr>
        <p:spPr>
          <a:xfrm>
            <a:off x="3516341" y="2981787"/>
            <a:ext cx="233013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7E3F0BDD-A737-9AE9-3709-B2B9ECAEFA6E}"/>
              </a:ext>
            </a:extLst>
          </p:cNvPr>
          <p:cNvSpPr/>
          <p:nvPr/>
        </p:nvSpPr>
        <p:spPr>
          <a:xfrm>
            <a:off x="2833653" y="2824443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A27124-E3FE-BBB4-63C6-4039B4878704}"/>
              </a:ext>
            </a:extLst>
          </p:cNvPr>
          <p:cNvCxnSpPr>
            <a:cxnSpLocks/>
          </p:cNvCxnSpPr>
          <p:nvPr/>
        </p:nvCxnSpPr>
        <p:spPr>
          <a:xfrm>
            <a:off x="3844678" y="2222729"/>
            <a:ext cx="233013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264F0012-8194-2DF1-A0FB-4EC5D0E8ED49}"/>
              </a:ext>
            </a:extLst>
          </p:cNvPr>
          <p:cNvSpPr/>
          <p:nvPr/>
        </p:nvSpPr>
        <p:spPr>
          <a:xfrm>
            <a:off x="4072859" y="2065385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03065FC-5FC6-82EC-3EE3-2CDAE18278B3}"/>
              </a:ext>
            </a:extLst>
          </p:cNvPr>
          <p:cNvCxnSpPr>
            <a:cxnSpLocks/>
          </p:cNvCxnSpPr>
          <p:nvPr/>
        </p:nvCxnSpPr>
        <p:spPr>
          <a:xfrm>
            <a:off x="3512810" y="1668440"/>
            <a:ext cx="233013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C03C73E-01CE-CFA8-04CB-46426F398CF6}"/>
              </a:ext>
            </a:extLst>
          </p:cNvPr>
          <p:cNvSpPr/>
          <p:nvPr/>
        </p:nvSpPr>
        <p:spPr>
          <a:xfrm>
            <a:off x="2854836" y="1500505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COM6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D8B9ADE-F22C-F7A0-9124-08074539CBF2}"/>
              </a:ext>
            </a:extLst>
          </p:cNvPr>
          <p:cNvCxnSpPr>
            <a:cxnSpLocks/>
          </p:cNvCxnSpPr>
          <p:nvPr/>
        </p:nvCxnSpPr>
        <p:spPr>
          <a:xfrm>
            <a:off x="3894104" y="1382470"/>
            <a:ext cx="233013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999AE46D-D56C-DF70-ABCB-834F5661F820}"/>
              </a:ext>
            </a:extLst>
          </p:cNvPr>
          <p:cNvSpPr/>
          <p:nvPr/>
        </p:nvSpPr>
        <p:spPr>
          <a:xfrm>
            <a:off x="4129348" y="1221595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COM7</a:t>
            </a:r>
          </a:p>
        </p:txBody>
      </p:sp>
    </p:spTree>
    <p:extLst>
      <p:ext uri="{BB962C8B-B14F-4D97-AF65-F5344CB8AC3E}">
        <p14:creationId xmlns:p14="http://schemas.microsoft.com/office/powerpoint/2010/main" val="243622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662</TotalTime>
  <Words>110</Words>
  <Application>Microsoft Macintosh PowerPoint</Application>
  <PresentationFormat>Custom</PresentationFormat>
  <Paragraphs>57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Moses Chong-ook Nah</dc:creator>
  <cp:lastModifiedBy>Moses Chong-ook Nah</cp:lastModifiedBy>
  <cp:revision>35</cp:revision>
  <dcterms:created xsi:type="dcterms:W3CDTF">2023-03-17T20:59:32Z</dcterms:created>
  <dcterms:modified xsi:type="dcterms:W3CDTF">2023-03-19T03:12:48Z</dcterms:modified>
</cp:coreProperties>
</file>