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11" autoAdjust="0"/>
  </p:normalViewPr>
  <p:slideViewPr>
    <p:cSldViewPr snapToGrid="0" snapToObjects="1">
      <p:cViewPr varScale="1">
        <p:scale>
          <a:sx n="99" d="100"/>
          <a:sy n="99" d="100"/>
        </p:scale>
        <p:origin x="-1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B0E1-2BEC-5B4B-9629-198E5C5481C2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31A07-F341-7D46-9F94-A0CDF6E3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– batch effects</a:t>
            </a:r>
          </a:p>
          <a:p>
            <a:r>
              <a:rPr lang="en-US" dirty="0" smtClean="0"/>
              <a:t>B –</a:t>
            </a:r>
            <a:r>
              <a:rPr lang="en-US" baseline="0" dirty="0" smtClean="0"/>
              <a:t> Control probes capture batch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31A07-F341-7D46-9F94-A0CDF6E34B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6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8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7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0D9F-5045-5A45-9090-0C089E38590B}" type="datetimeFigureOut">
              <a:rPr lang="en-US" smtClean="0"/>
              <a:t>17/06/16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16D4-7992-F74C-9A4A-A01EF3DB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4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ym6io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08" b="-9408"/>
          <a:stretch>
            <a:fillRect/>
          </a:stretch>
        </p:blipFill>
        <p:spPr>
          <a:xfrm>
            <a:off x="457200" y="359176"/>
            <a:ext cx="8229600" cy="5766988"/>
          </a:xfrm>
        </p:spPr>
      </p:pic>
    </p:spTree>
    <p:extLst>
      <p:ext uri="{BB962C8B-B14F-4D97-AF65-F5344CB8AC3E}">
        <p14:creationId xmlns:p14="http://schemas.microsoft.com/office/powerpoint/2010/main" val="2479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err="1" smtClean="0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450k chip has control probes</a:t>
            </a:r>
          </a:p>
          <a:p>
            <a:pPr lvl="1"/>
            <a:r>
              <a:rPr lang="en-US" dirty="0" smtClean="0"/>
              <a:t>613 negative controls</a:t>
            </a:r>
          </a:p>
          <a:p>
            <a:pPr lvl="1"/>
            <a:r>
              <a:rPr lang="en-US" dirty="0" smtClean="0"/>
              <a:t>186 positive controls</a:t>
            </a:r>
          </a:p>
          <a:p>
            <a:pPr lvl="1"/>
            <a:r>
              <a:rPr lang="en-US" dirty="0" smtClean="0"/>
              <a:t>49 quality controls (e.g. sensitive to </a:t>
            </a:r>
            <a:r>
              <a:rPr lang="en-US" dirty="0" err="1" smtClean="0"/>
              <a:t>bisulphite</a:t>
            </a:r>
            <a:r>
              <a:rPr lang="en-US" dirty="0" smtClean="0"/>
              <a:t> conversion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COMPLETELY UNRELATED TO BIOLOGY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2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between a probe and a trait can be because</a:t>
            </a:r>
          </a:p>
          <a:p>
            <a:pPr lvl="1"/>
            <a:r>
              <a:rPr lang="en-US" dirty="0" smtClean="0"/>
              <a:t>Real biological relationship</a:t>
            </a:r>
          </a:p>
          <a:p>
            <a:pPr lvl="1"/>
            <a:r>
              <a:rPr lang="en-US" dirty="0" smtClean="0"/>
              <a:t>Technical artifact leading to confounding</a:t>
            </a:r>
          </a:p>
          <a:p>
            <a:endParaRPr lang="en-US" dirty="0"/>
          </a:p>
          <a:p>
            <a:r>
              <a:rPr lang="en-US" dirty="0" smtClean="0"/>
              <a:t>E.g. Normally a large sample is done in different batches</a:t>
            </a:r>
          </a:p>
        </p:txBody>
      </p:sp>
    </p:spTree>
    <p:extLst>
      <p:ext uri="{BB962C8B-B14F-4D97-AF65-F5344CB8AC3E}">
        <p14:creationId xmlns:p14="http://schemas.microsoft.com/office/powerpoint/2010/main" val="37271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12 samples per slide</a:t>
            </a:r>
            <a:br>
              <a:rPr lang="en-US" dirty="0" smtClean="0"/>
            </a:br>
            <a:r>
              <a:rPr lang="en-US" dirty="0" smtClean="0"/>
              <a:t>8 slides per plate</a:t>
            </a:r>
            <a:endParaRPr lang="en-US" dirty="0"/>
          </a:p>
        </p:txBody>
      </p:sp>
      <p:pic>
        <p:nvPicPr>
          <p:cNvPr id="4" name="Content Placeholder 3" descr="arra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03" b="-263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775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Normalisation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BMIQ</a:t>
            </a:r>
          </a:p>
          <a:p>
            <a:r>
              <a:rPr lang="en-US" dirty="0" err="1" smtClean="0"/>
              <a:t>Minfi</a:t>
            </a:r>
            <a:endParaRPr lang="en-US" dirty="0" smtClean="0"/>
          </a:p>
          <a:p>
            <a:r>
              <a:rPr lang="en-US" dirty="0" err="1" smtClean="0"/>
              <a:t>Meffil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8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probes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39678" b="-39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66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83</Words>
  <Application>Microsoft Macintosh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Normalisation</vt:lpstr>
      <vt:lpstr>PowerPoint Presentation</vt:lpstr>
      <vt:lpstr>Functional normalisation</vt:lpstr>
      <vt:lpstr>Problem</vt:lpstr>
      <vt:lpstr>12 samples per slide 8 slides per plate</vt:lpstr>
      <vt:lpstr>Normalisation packages</vt:lpstr>
      <vt:lpstr>Control probes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Normalisation</dc:title>
  <dc:creator>Gibran Hemani</dc:creator>
  <cp:lastModifiedBy>Gibran Hemani</cp:lastModifiedBy>
  <cp:revision>4</cp:revision>
  <dcterms:created xsi:type="dcterms:W3CDTF">2016-06-17T08:13:12Z</dcterms:created>
  <dcterms:modified xsi:type="dcterms:W3CDTF">2016-06-17T09:03:11Z</dcterms:modified>
</cp:coreProperties>
</file>