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https://www.rstudio.com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11700" y="14487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https://cran.r-project.org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61625" y="491075"/>
            <a:ext cx="22983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R from here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1767900" y="854500"/>
            <a:ext cx="7956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4930500" y="3476875"/>
            <a:ext cx="31626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R studio from here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(it might make your life easier)</a:t>
            </a:r>
          </a:p>
        </p:txBody>
      </p:sp>
      <p:cxnSp>
        <p:nvCxnSpPr>
          <p:cNvPr id="59" name="Shape 59"/>
          <p:cNvCxnSpPr/>
          <p:nvPr/>
        </p:nvCxnSpPr>
        <p:spPr>
          <a:xfrm rot="10800000">
            <a:off x="5195600" y="2936725"/>
            <a:ext cx="4224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 to R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Session 3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Humans write instructions. Computers execute them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As data scientists, programming languages are our primary tools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Different programming languages are suited for different tasks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Programming languages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programming language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Focuses on data analysis and statistics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Free and 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Works on Windows, Mac, Linux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 is behind 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Developed originally by statisticians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Widely used amongst 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Statisticians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Computational biologists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Bioinformaticians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Geneticists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Huge community of scientists and researchers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5000+ packages to perform different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does R do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Data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Statistical analysis and modelling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General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Making publication quality graphics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More advanced things: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Making interactive websites (Shiny)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Dynamically creating papers / documents (knitr)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use R?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Computational biologists use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New (relevant) methods are available on R first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Sharing code with collaborators is easier if it’s in the same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It’s relatively easy to learn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 can do a lot with relatively little code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Learning outcomes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Download and install 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Read in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Make some plots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 packages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Understand documentation</a:t>
            </a:r>
          </a:p>
          <a:p>
            <a:pPr indent="-228600" lvl="0" marL="457200">
              <a:spcBef>
                <a:spcPts val="0"/>
              </a:spcBef>
            </a:pPr>
            <a:r>
              <a:rPr b="1" lang="en-GB"/>
              <a:t>Learn how to use R scripts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