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52" d="100"/>
          <a:sy n="152" d="100"/>
        </p:scale>
        <p:origin x="-104" y="-624"/>
      </p:cViewPr>
      <p:guideLst>
        <p:guide orient="horz" pos="2160"/>
        <p:guide pos="56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5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6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7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6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7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8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4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2577-E82C-8840-AAC8-D79475DE2FC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8D2EF-B14E-7D4D-BC8A-D7B9DB99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4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16676" y="36823"/>
            <a:ext cx="1310647" cy="7327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501 original pairs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15465" y="875373"/>
            <a:ext cx="2010744" cy="6350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672741" y="875373"/>
            <a:ext cx="2059588" cy="6350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440873" y="1591804"/>
            <a:ext cx="1530445" cy="5454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Filter 1 (n=406)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38090" y="1591804"/>
            <a:ext cx="1530445" cy="5454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Filter 2 (n=95)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3056" y="2332660"/>
            <a:ext cx="887341" cy="6284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Cis-cis* (n=27)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65303" y="2332661"/>
            <a:ext cx="993177" cy="6284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Cis-trans (n=368)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86391" y="2332661"/>
            <a:ext cx="969773" cy="6284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Trans-trans (n=11)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227323" y="2330397"/>
            <a:ext cx="887341" cy="6284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Cis-cis* (n=21)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399570" y="2330398"/>
            <a:ext cx="993177" cy="6284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Cis-trans (n=72)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20658" y="2330398"/>
            <a:ext cx="969773" cy="6284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Trans-trans (n=2)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718177" y="3317229"/>
            <a:ext cx="1345228" cy="869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Permutation p &lt; 4.4e-6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718177" y="4338629"/>
            <a:ext cx="1345228" cy="869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GWAS GC Lambda F correction p &lt; 4.48e-6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718177" y="5401806"/>
            <a:ext cx="1345228" cy="869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GWAS GC Lambda </a:t>
            </a:r>
            <a:r>
              <a:rPr lang="en-US" sz="1400" dirty="0" err="1" smtClean="0">
                <a:solidFill>
                  <a:srgbClr val="000000"/>
                </a:solidFill>
              </a:rPr>
              <a:t>Chisq</a:t>
            </a:r>
            <a:r>
              <a:rPr lang="en-US" sz="1400" dirty="0" smtClean="0">
                <a:solidFill>
                  <a:srgbClr val="000000"/>
                </a:solidFill>
              </a:rPr>
              <a:t> correction p &lt; 4.48e-6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3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93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UQDI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powell</dc:creator>
  <cp:lastModifiedBy>joseph powell</cp:lastModifiedBy>
  <cp:revision>5</cp:revision>
  <dcterms:created xsi:type="dcterms:W3CDTF">2015-04-27T03:12:16Z</dcterms:created>
  <dcterms:modified xsi:type="dcterms:W3CDTF">2015-04-28T00:35:46Z</dcterms:modified>
</cp:coreProperties>
</file>