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6" d="100"/>
          <a:sy n="156" d="100"/>
        </p:scale>
        <p:origin x="-120" y="-536"/>
      </p:cViewPr>
      <p:guideLst>
        <p:guide orient="horz" pos="216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8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16676" y="504759"/>
            <a:ext cx="1310647" cy="7327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501 original pairs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15465" y="1343309"/>
            <a:ext cx="2010744" cy="635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72741" y="1343309"/>
            <a:ext cx="2059588" cy="635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799077" y="2059740"/>
            <a:ext cx="1530445" cy="545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Filter 1 (n=406)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38090" y="2059740"/>
            <a:ext cx="1530445" cy="545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Filter 2 (n=95)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powell</dc:creator>
  <cp:lastModifiedBy>joseph powell</cp:lastModifiedBy>
  <cp:revision>2</cp:revision>
  <dcterms:created xsi:type="dcterms:W3CDTF">2015-04-27T03:12:16Z</dcterms:created>
  <dcterms:modified xsi:type="dcterms:W3CDTF">2015-04-27T23:25:51Z</dcterms:modified>
</cp:coreProperties>
</file>