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600" y="-1744"/>
      </p:cViewPr>
      <p:guideLst>
        <p:guide orient="horz" pos="2160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93056" y="36823"/>
            <a:ext cx="8297375" cy="6233983"/>
            <a:chOff x="293056" y="36823"/>
            <a:chExt cx="8297375" cy="6233983"/>
          </a:xfrm>
        </p:grpSpPr>
        <p:sp>
          <p:nvSpPr>
            <p:cNvPr id="4" name="Rounded Rectangle 3"/>
            <p:cNvSpPr/>
            <p:nvPr/>
          </p:nvSpPr>
          <p:spPr>
            <a:xfrm>
              <a:off x="3916676" y="36823"/>
              <a:ext cx="1310647" cy="73271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501 original pairs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515465" y="875373"/>
              <a:ext cx="2010744" cy="635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672741" y="875373"/>
              <a:ext cx="2059588" cy="635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0873" y="1591804"/>
              <a:ext cx="1530445" cy="5454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Filter 1 (n=406)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38090" y="1591804"/>
              <a:ext cx="1530445" cy="5454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Filter 2 (n=95)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3056" y="2332660"/>
              <a:ext cx="887341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Cis-cis* (n=27)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65303" y="2332661"/>
              <a:ext cx="993177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Cis-trans (n=368)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86391" y="2332661"/>
              <a:ext cx="969773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Trans-trans (n=11)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27323" y="2330397"/>
              <a:ext cx="887341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Cis-cis* (n=21)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99570" y="2330398"/>
              <a:ext cx="993177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Cis-trans (n=72)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20658" y="2330398"/>
              <a:ext cx="969773" cy="628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Trans-trans (n=2)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18177" y="3317229"/>
              <a:ext cx="1345228" cy="869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Permutation p &lt; 4.4e-6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18177" y="4338629"/>
              <a:ext cx="1345228" cy="869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GWAS GC Lambda F correction p &lt; 4.48e-6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18177" y="5401806"/>
              <a:ext cx="1345228" cy="869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GWAS GC Lambda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Chisq</a:t>
              </a:r>
              <a:r>
                <a:rPr lang="en-US" sz="1400" dirty="0" smtClean="0">
                  <a:solidFill>
                    <a:srgbClr val="000000"/>
                  </a:solidFill>
                </a:rPr>
                <a:t> correction p &lt; 4.48e-6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93056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18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33039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237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86391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09755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549738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703090" y="3556000"/>
              <a:ext cx="887341" cy="381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3056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533039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134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6391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309755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549738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703090" y="4533900"/>
              <a:ext cx="887341" cy="381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3056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33039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87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86391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309755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8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9738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46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703090" y="5537200"/>
              <a:ext cx="887341" cy="381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111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powell</dc:creator>
  <cp:lastModifiedBy>joseph powell</cp:lastModifiedBy>
  <cp:revision>6</cp:revision>
  <dcterms:created xsi:type="dcterms:W3CDTF">2015-04-27T03:12:16Z</dcterms:created>
  <dcterms:modified xsi:type="dcterms:W3CDTF">2015-04-28T05:15:41Z</dcterms:modified>
</cp:coreProperties>
</file>