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6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EE78-575B-4F4B-8BEF-C9F6880C3B20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E0DAD-B9A0-3B48-AC96-8F6F1202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need to find a way to remove this inflation.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0F86-035B-694D-8CE4-275973979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8CC3-B165-DB45-80FD-38C4C9F82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8FF8-1EF5-D143-B33E-86741A9B7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B58E-B504-F84B-8EDB-3F7636D9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416D-E19B-4548-A81B-8DC629A1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1ED8-43B1-7D4E-BA14-6121E8B2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052C-478C-5F45-AA47-645EEF81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69CF0-251E-C74A-98C8-CE5DD65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A8D5-05EC-ED47-B438-29A8DA49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5FC2-E1A5-0A47-9BEB-53F22688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7371-EB27-A045-8308-A98A7E5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D50A8-E2E4-AC47-9B06-7A763BF85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24A53-E8E6-884E-9D64-554166C23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69D5-622A-AB49-9941-3C4F5324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E855-004C-414C-BFE9-75477211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492CF-487E-C047-A357-9D33094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03C2-1D4D-094E-BF53-58D4482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EF1B-D16C-9B43-A1E9-33518FE8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4730-CA9C-6A46-8202-2395AA29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D7B4-AE9A-2942-B6A1-34A9F7B5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7223-A23A-C94C-8204-227CFD6F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285E-1B46-DA47-BDE1-129D09A4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7243-218E-D64F-B865-B7C59725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F8B7-5632-2248-A71E-644E1A19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F9DD-D398-8C41-ADB1-5FD5B554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3472-2C24-B249-8BE2-3B2642EB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6F33-AEF9-5A45-8BC8-9FD3CA4F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5607-5F50-7F40-A344-D92E4B32F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DDB51-ED7E-EE4A-8B6A-2C364706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51EAB-7D9B-C24C-9000-71BD982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09AC-2FA0-6744-9090-6790D6FB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9968-AB2A-0A4F-8E19-4172587D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EA95-1CA1-6C40-A983-D45FE112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B0E8-35F2-2F4D-87FC-71BBA7B1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A191-0CAF-A94B-A54D-52CB66DE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F8EDE-E1FF-1041-BE86-1CFDE12B2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F359C-9D1E-134B-97EB-A582A597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8AFE0-CD18-1C4D-BEFD-70D28E89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29494-7701-5D43-B25B-EA994F85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890C1-84FA-3746-87B9-05FAE89B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3CD1-809B-B148-8F17-9689999D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FDBAA-23F7-7C4F-A4E9-6671E33B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2D211-03CF-214A-B53F-EEC5182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8A146-DE73-2A4D-B15A-6510563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BCA55-C821-E242-9112-730CB589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E7665-EB19-9F40-B676-07E387B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8A7C-511C-DB47-B0FC-2DC5C14D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054-8F35-2F42-8543-E7911D57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E517-C2AA-824D-BB36-49A9F826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C52F-B922-F747-8AD3-893BD79FD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7B91-3F3A-AD4F-8F4C-50FCADE8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9BDF-EDFA-674E-932D-C69D94F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A1C1-BC87-9E48-AC8C-2D191CB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A6B-923C-C64C-A2DA-C7462A0A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1ADD7-8C61-5A4D-9382-1E2F2F02E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4D17-3565-FF4A-92B9-0587C2C0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8D28-1AE2-FB4D-A055-D99223DA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A0BE-05DA-124D-AF1D-077FC5A6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D780-10D8-7744-ACF3-3D68B55C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B21F-8E4F-9447-8E28-5A4175CA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6C5B-0593-FB41-BB6F-06A6CF72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FC04-468E-E145-9917-2E61C19FE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388B-4FD1-984A-836F-395E8AC26A6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4EE9-D5C1-3B4C-9AEE-F3DCB4C5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C0A6-5A0D-FA4C-8C9D-C4C8D91E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37D8-3226-324A-AB10-4E9CC2F6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E92C-5ED2-8249-92A3-86B3CA27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</a:rPr>
              <a:t>Project 2: Quantifying the inflation in test-statistics for epistasis due to imperfect tagging using whole-genome sequence data</a:t>
            </a:r>
            <a:endParaRPr lang="en-AU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34083-B04D-794C-9F4D-08519F0FE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EEBA-FE6E-8949-8130-48FF19C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1FF4-E556-CB4D-8133-E950047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56267-8016-5842-B29F-10F68920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71" y="2010047"/>
            <a:ext cx="10250451" cy="3309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5DC29-1DA0-ED48-B71E-2BCDA74F20D0}"/>
              </a:ext>
            </a:extLst>
          </p:cNvPr>
          <p:cNvSpPr txBox="1"/>
          <p:nvPr/>
        </p:nvSpPr>
        <p:spPr>
          <a:xfrm>
            <a:off x="143083" y="4405440"/>
            <a:ext cx="1666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dirty="0"/>
              <a:t>: standardized</a:t>
            </a:r>
          </a:p>
          <a:p>
            <a:r>
              <a:rPr lang="en-US" dirty="0"/>
              <a:t>      genotype</a:t>
            </a:r>
          </a:p>
          <a:p>
            <a:r>
              <a:rPr lang="en-US" i="1" dirty="0"/>
              <a:t>u</a:t>
            </a:r>
            <a:r>
              <a:rPr lang="en-US" dirty="0"/>
              <a:t>: effect size</a:t>
            </a:r>
          </a:p>
          <a:p>
            <a:r>
              <a:rPr lang="en-US" i="1" dirty="0"/>
              <a:t>e</a:t>
            </a:r>
            <a:r>
              <a:rPr lang="en-US" dirty="0"/>
              <a:t>: error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29EC2-289A-2145-8D0B-4B0307E24279}"/>
              </a:ext>
            </a:extLst>
          </p:cNvPr>
          <p:cNvSpPr txBox="1"/>
          <p:nvPr/>
        </p:nvSpPr>
        <p:spPr>
          <a:xfrm>
            <a:off x="8834511" y="6189785"/>
            <a:ext cx="319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Yang et </a:t>
            </a:r>
            <a:r>
              <a:rPr lang="en-US"/>
              <a:t>al., Nat Genet 2015</a:t>
            </a:r>
          </a:p>
          <a:p>
            <a:r>
              <a:rPr lang="en-US" dirty="0"/>
              <a:t>Wu et al., Genome Biology 2017</a:t>
            </a:r>
          </a:p>
        </p:txBody>
      </p:sp>
    </p:spTree>
    <p:extLst>
      <p:ext uri="{BB962C8B-B14F-4D97-AF65-F5344CB8AC3E}">
        <p14:creationId xmlns:p14="http://schemas.microsoft.com/office/powerpoint/2010/main" val="389215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AE55-EADC-5940-B835-C64EDB8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the inflation for epistasis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1786-2838-344A-869B-F20906BE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78" y="3349877"/>
            <a:ext cx="5785017" cy="337459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242C876-0F74-3946-A946-539EAC5E935D}"/>
              </a:ext>
            </a:extLst>
          </p:cNvPr>
          <p:cNvGrpSpPr/>
          <p:nvPr/>
        </p:nvGrpSpPr>
        <p:grpSpPr>
          <a:xfrm>
            <a:off x="795337" y="1677073"/>
            <a:ext cx="9622963" cy="1389280"/>
            <a:chOff x="795337" y="1436534"/>
            <a:chExt cx="9622963" cy="13892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9D98B8-3FF8-0842-BF20-0D5B1CC8E100}"/>
                </a:ext>
              </a:extLst>
            </p:cNvPr>
            <p:cNvSpPr txBox="1"/>
            <p:nvPr/>
          </p:nvSpPr>
          <p:spPr>
            <a:xfrm>
              <a:off x="3755441" y="1436534"/>
              <a:ext cx="359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i="1" dirty="0"/>
                <a:t>y </a:t>
              </a:r>
              <a:r>
                <a:rPr lang="mr-IN" sz="2400" i="1" dirty="0"/>
                <a:t>=</a:t>
              </a:r>
              <a:r>
                <a:rPr lang="en-AU" sz="2400" i="1" dirty="0"/>
                <a:t>  </a:t>
              </a:r>
              <a:r>
                <a:rPr lang="el-GR" sz="2400" i="1" dirty="0"/>
                <a:t>μ</a:t>
              </a:r>
              <a:r>
                <a:rPr lang="en-AU" sz="2400" i="1" dirty="0"/>
                <a:t> </a:t>
              </a:r>
              <a:r>
                <a:rPr lang="mr-IN" sz="2400" i="1" dirty="0"/>
                <a:t>+</a:t>
              </a:r>
              <a:r>
                <a:rPr lang="en-AU" sz="2400" i="1" dirty="0"/>
                <a:t> b</a:t>
              </a:r>
              <a:r>
                <a:rPr lang="en-AU" sz="2400" i="1" baseline="-25000" dirty="0"/>
                <a:t>1</a:t>
              </a:r>
              <a:r>
                <a:rPr lang="en-AU" sz="2400" i="1" dirty="0"/>
                <a:t>x</a:t>
              </a:r>
              <a:r>
                <a:rPr lang="en-AU" sz="2400" i="1" baseline="-25000" dirty="0"/>
                <a:t>1 </a:t>
              </a:r>
              <a:r>
                <a:rPr lang="mr-IN" sz="2400" i="1" dirty="0"/>
                <a:t>+</a:t>
              </a:r>
              <a:r>
                <a:rPr lang="en-AU" sz="2400" i="1" dirty="0"/>
                <a:t> b</a:t>
              </a:r>
              <a:r>
                <a:rPr lang="en-AU" sz="2400" i="1" baseline="-25000" dirty="0"/>
                <a:t>2</a:t>
              </a:r>
              <a:r>
                <a:rPr lang="en-AU" sz="2400" i="1" dirty="0"/>
                <a:t>x</a:t>
              </a:r>
              <a:r>
                <a:rPr lang="en-AU" sz="2400" i="1" baseline="-25000" dirty="0"/>
                <a:t>2 </a:t>
              </a:r>
              <a:r>
                <a:rPr lang="mr-IN" sz="2400" i="1" dirty="0"/>
                <a:t>+</a:t>
              </a:r>
              <a:r>
                <a:rPr lang="en-AU" sz="2400" i="1" dirty="0"/>
                <a:t> b</a:t>
              </a:r>
              <a:r>
                <a:rPr lang="en-AU" sz="2400" i="1" baseline="-25000" dirty="0"/>
                <a:t>3</a:t>
              </a:r>
              <a:r>
                <a:rPr lang="en-AU" sz="2400" i="1" dirty="0"/>
                <a:t>x</a:t>
              </a:r>
              <a:r>
                <a:rPr lang="en-AU" sz="2400" i="1" baseline="-25000" dirty="0"/>
                <a:t>1</a:t>
              </a:r>
              <a:r>
                <a:rPr lang="en-AU" sz="2400" i="1" dirty="0"/>
                <a:t>x</a:t>
              </a:r>
              <a:r>
                <a:rPr lang="en-AU" sz="2400" i="1" baseline="-25000" dirty="0"/>
                <a:t>2</a:t>
              </a:r>
              <a:endParaRPr lang="en-US" sz="2400" i="1" baseline="-250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3D46248-4161-5849-B437-A730FC135A0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4992383" y="1919646"/>
              <a:ext cx="184552" cy="398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5E4B82-4486-8F4C-8806-2E0EE334B06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072586" y="1896439"/>
              <a:ext cx="1335177" cy="421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C45B0D-9016-254B-B223-C6C835D3BD6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393235" y="1896439"/>
              <a:ext cx="2283452" cy="421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50A4F-47FF-5A46-9467-B116C34F6007}"/>
                </a:ext>
              </a:extLst>
            </p:cNvPr>
            <p:cNvSpPr txBox="1"/>
            <p:nvPr/>
          </p:nvSpPr>
          <p:spPr>
            <a:xfrm>
              <a:off x="3893556" y="2317982"/>
              <a:ext cx="2197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variants on chr21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9E28B0-3BA2-4046-A5E3-8E3681C05F5A}"/>
                </a:ext>
              </a:extLst>
            </p:cNvPr>
            <p:cNvSpPr txBox="1"/>
            <p:nvPr/>
          </p:nvSpPr>
          <p:spPr>
            <a:xfrm>
              <a:off x="6257320" y="2317982"/>
              <a:ext cx="2300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variants on chr22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BED000-53EC-454F-9F0D-A671CF4605D7}"/>
                </a:ext>
              </a:extLst>
            </p:cNvPr>
            <p:cNvSpPr txBox="1"/>
            <p:nvPr/>
          </p:nvSpPr>
          <p:spPr>
            <a:xfrm>
              <a:off x="8935073" y="2317982"/>
              <a:ext cx="1483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Epistasis term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D24F47-972D-A741-8FD3-BF45F5A51557}"/>
                </a:ext>
              </a:extLst>
            </p:cNvPr>
            <p:cNvSpPr txBox="1"/>
            <p:nvPr/>
          </p:nvSpPr>
          <p:spPr>
            <a:xfrm>
              <a:off x="795337" y="2179483"/>
              <a:ext cx="3098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Simulated phenotype based on one causal variant on chr21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249274-6D41-B149-ABFD-B5554E1BDF3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344447" y="1883438"/>
              <a:ext cx="1222380" cy="296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80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2: Quantifying the inflation in test-statistics for epistasis due to imperfect tagging using whole-genome sequence data</vt:lpstr>
      <vt:lpstr>Imperfect tagging</vt:lpstr>
      <vt:lpstr>Quantifying the inflation for epistasis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Quantifying the inflation in test-statistics for epistasis due to imperfect tagging using whole-genome sequence data</dc:title>
  <dc:creator>Jian Yang</dc:creator>
  <cp:lastModifiedBy>Jian Yang</cp:lastModifiedBy>
  <cp:revision>1</cp:revision>
  <dcterms:created xsi:type="dcterms:W3CDTF">2019-08-05T06:00:28Z</dcterms:created>
  <dcterms:modified xsi:type="dcterms:W3CDTF">2019-08-05T06:01:55Z</dcterms:modified>
</cp:coreProperties>
</file>