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78845-3D21-064B-AD44-B6F6B0C05FB2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3EEDA5-42E0-F94F-8C83-D945137E3E4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GWAS catalog</a:t>
          </a:r>
        </a:p>
      </dgm:t>
    </dgm:pt>
    <dgm:pt modelId="{7F36DB1C-BB9B-BF4E-9794-130742D81A80}" type="parTrans" cxnId="{4C0F8FD3-154C-504E-9482-AF089FDB5E05}">
      <dgm:prSet/>
      <dgm:spPr/>
      <dgm:t>
        <a:bodyPr/>
        <a:lstStyle/>
        <a:p>
          <a:endParaRPr lang="en-US"/>
        </a:p>
      </dgm:t>
    </dgm:pt>
    <dgm:pt modelId="{6C39ACCA-FEEA-7647-AA45-A737E8C9E5AB}" type="sibTrans" cxnId="{4C0F8FD3-154C-504E-9482-AF089FDB5E05}">
      <dgm:prSet/>
      <dgm:spPr/>
      <dgm:t>
        <a:bodyPr/>
        <a:lstStyle/>
        <a:p>
          <a:endParaRPr lang="en-US"/>
        </a:p>
      </dgm:t>
    </dgm:pt>
    <dgm:pt modelId="{BD35B578-CA9A-9543-9C1F-D3F5750C4BA4}">
      <dgm:prSet phldrT="[Text]"/>
      <dgm:spPr/>
      <dgm:t>
        <a:bodyPr/>
        <a:lstStyle/>
        <a:p>
          <a:r>
            <a:rPr lang="en-US" dirty="0"/>
            <a:t>Complex traits, diseases, biomarkers</a:t>
          </a:r>
        </a:p>
      </dgm:t>
    </dgm:pt>
    <dgm:pt modelId="{1E8FF78B-7C80-344D-A567-DBCFE1C7ADB6}" type="parTrans" cxnId="{B9DBC426-37DB-414B-9F97-9ED7E19917CA}">
      <dgm:prSet/>
      <dgm:spPr/>
      <dgm:t>
        <a:bodyPr/>
        <a:lstStyle/>
        <a:p>
          <a:endParaRPr lang="en-US"/>
        </a:p>
      </dgm:t>
    </dgm:pt>
    <dgm:pt modelId="{910C76B7-EB97-3044-BE64-CDFD4DE9B823}" type="sibTrans" cxnId="{B9DBC426-37DB-414B-9F97-9ED7E19917CA}">
      <dgm:prSet/>
      <dgm:spPr/>
      <dgm:t>
        <a:bodyPr/>
        <a:lstStyle/>
        <a:p>
          <a:endParaRPr lang="en-US"/>
        </a:p>
      </dgm:t>
    </dgm:pt>
    <dgm:pt modelId="{3DFA0FE7-BE59-EE49-B9B0-103A404ACDE0}">
      <dgm:prSet phldrT="[Text]"/>
      <dgm:spPr/>
      <dgm:t>
        <a:bodyPr/>
        <a:lstStyle/>
        <a:p>
          <a:r>
            <a:rPr lang="en-US" dirty="0"/>
            <a:t>3889 traits</a:t>
          </a:r>
        </a:p>
      </dgm:t>
    </dgm:pt>
    <dgm:pt modelId="{7DAFA69C-1615-174E-B7DF-10F6DCF46155}" type="parTrans" cxnId="{520A1C63-49AB-E04C-B3F6-AB0A2C3D8D34}">
      <dgm:prSet/>
      <dgm:spPr/>
      <dgm:t>
        <a:bodyPr/>
        <a:lstStyle/>
        <a:p>
          <a:endParaRPr lang="en-US"/>
        </a:p>
      </dgm:t>
    </dgm:pt>
    <dgm:pt modelId="{81D3D9FD-50A6-DD45-8952-C5A7D1182379}" type="sibTrans" cxnId="{520A1C63-49AB-E04C-B3F6-AB0A2C3D8D34}">
      <dgm:prSet/>
      <dgm:spPr/>
      <dgm:t>
        <a:bodyPr/>
        <a:lstStyle/>
        <a:p>
          <a:endParaRPr lang="en-US"/>
        </a:p>
      </dgm:t>
    </dgm:pt>
    <dgm:pt modelId="{0B8FC2D7-3F0D-0A43-A5D3-8F4F12645F6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Metabolomics</a:t>
          </a:r>
        </a:p>
      </dgm:t>
    </dgm:pt>
    <dgm:pt modelId="{A2330DC3-78BA-3C4E-B4F6-180F33559080}" type="parTrans" cxnId="{C7D1843D-21D7-C246-A806-8B85257F949D}">
      <dgm:prSet/>
      <dgm:spPr/>
      <dgm:t>
        <a:bodyPr/>
        <a:lstStyle/>
        <a:p>
          <a:endParaRPr lang="en-US"/>
        </a:p>
      </dgm:t>
    </dgm:pt>
    <dgm:pt modelId="{0DCFD677-630F-4C4C-89D6-EE03FD8A9F0C}" type="sibTrans" cxnId="{C7D1843D-21D7-C246-A806-8B85257F949D}">
      <dgm:prSet/>
      <dgm:spPr/>
      <dgm:t>
        <a:bodyPr/>
        <a:lstStyle/>
        <a:p>
          <a:endParaRPr lang="en-US"/>
        </a:p>
      </dgm:t>
    </dgm:pt>
    <dgm:pt modelId="{89E5C7EA-7304-2E44-9D83-A58ADF9AF352}">
      <dgm:prSet phldrT="[Text]"/>
      <dgm:spPr/>
      <dgm:t>
        <a:bodyPr/>
        <a:lstStyle/>
        <a:p>
          <a:r>
            <a:rPr lang="en-US" dirty="0"/>
            <a:t>Whole blood</a:t>
          </a:r>
        </a:p>
      </dgm:t>
    </dgm:pt>
    <dgm:pt modelId="{351EAE69-46E0-D84E-98F2-315F6FF877E8}" type="parTrans" cxnId="{A6071ED3-94CA-D94E-9311-9AE423B3FF8C}">
      <dgm:prSet/>
      <dgm:spPr/>
      <dgm:t>
        <a:bodyPr/>
        <a:lstStyle/>
        <a:p>
          <a:endParaRPr lang="en-US"/>
        </a:p>
      </dgm:t>
    </dgm:pt>
    <dgm:pt modelId="{C2F42FEA-77AD-1645-8475-9659F5F1BEBF}" type="sibTrans" cxnId="{A6071ED3-94CA-D94E-9311-9AE423B3FF8C}">
      <dgm:prSet/>
      <dgm:spPr/>
      <dgm:t>
        <a:bodyPr/>
        <a:lstStyle/>
        <a:p>
          <a:endParaRPr lang="en-US"/>
        </a:p>
      </dgm:t>
    </dgm:pt>
    <dgm:pt modelId="{D01037FD-6CAE-7B43-902C-847C3F141634}">
      <dgm:prSet phldrT="[Text]"/>
      <dgm:spPr/>
      <dgm:t>
        <a:bodyPr/>
        <a:lstStyle/>
        <a:p>
          <a:r>
            <a:rPr lang="en-US" dirty="0"/>
            <a:t>121 metabolite levels</a:t>
          </a:r>
        </a:p>
      </dgm:t>
    </dgm:pt>
    <dgm:pt modelId="{5B2CBF06-72F5-BC4A-870C-C4629F402D90}" type="parTrans" cxnId="{DEECC19E-0291-E143-A769-4DA846CB34B8}">
      <dgm:prSet/>
      <dgm:spPr/>
      <dgm:t>
        <a:bodyPr/>
        <a:lstStyle/>
        <a:p>
          <a:endParaRPr lang="en-US"/>
        </a:p>
      </dgm:t>
    </dgm:pt>
    <dgm:pt modelId="{CF12E319-AF77-5E4A-BCB0-A2F4FC1291E3}" type="sibTrans" cxnId="{DEECC19E-0291-E143-A769-4DA846CB34B8}">
      <dgm:prSet/>
      <dgm:spPr/>
      <dgm:t>
        <a:bodyPr/>
        <a:lstStyle/>
        <a:p>
          <a:endParaRPr lang="en-US"/>
        </a:p>
      </dgm:t>
    </dgm:pt>
    <dgm:pt modelId="{0481FFD7-75FD-8448-B101-EE1EFEDBA6FA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Gene expression</a:t>
          </a:r>
        </a:p>
      </dgm:t>
    </dgm:pt>
    <dgm:pt modelId="{0EA68173-3FCD-E24A-8D5F-9D567FC58B3F}" type="parTrans" cxnId="{38C30480-B98B-1A40-8E5D-A7860EA9864C}">
      <dgm:prSet/>
      <dgm:spPr/>
      <dgm:t>
        <a:bodyPr/>
        <a:lstStyle/>
        <a:p>
          <a:endParaRPr lang="en-US"/>
        </a:p>
      </dgm:t>
    </dgm:pt>
    <dgm:pt modelId="{C3F5164D-10E1-FE46-A25C-EB03CD800ABA}" type="sibTrans" cxnId="{38C30480-B98B-1A40-8E5D-A7860EA9864C}">
      <dgm:prSet/>
      <dgm:spPr/>
      <dgm:t>
        <a:bodyPr/>
        <a:lstStyle/>
        <a:p>
          <a:endParaRPr lang="en-US"/>
        </a:p>
      </dgm:t>
    </dgm:pt>
    <dgm:pt modelId="{C7466F26-981E-D94E-9EE9-5FDC834B496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DNA methylation</a:t>
          </a:r>
        </a:p>
      </dgm:t>
    </dgm:pt>
    <dgm:pt modelId="{276A346A-B25A-8E46-BC60-0D43893424E4}" type="parTrans" cxnId="{7843E221-54DE-AF4A-B3B6-163D95A4D564}">
      <dgm:prSet/>
      <dgm:spPr/>
      <dgm:t>
        <a:bodyPr/>
        <a:lstStyle/>
        <a:p>
          <a:endParaRPr lang="en-US"/>
        </a:p>
      </dgm:t>
    </dgm:pt>
    <dgm:pt modelId="{781397BE-B253-D44C-90EA-91BA4E7F30B2}" type="sibTrans" cxnId="{7843E221-54DE-AF4A-B3B6-163D95A4D564}">
      <dgm:prSet/>
      <dgm:spPr/>
      <dgm:t>
        <a:bodyPr/>
        <a:lstStyle/>
        <a:p>
          <a:endParaRPr lang="en-US"/>
        </a:p>
      </dgm:t>
    </dgm:pt>
    <dgm:pt modelId="{D32AA2E9-F01E-7B45-BF61-A3EABB2077F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Proteomics</a:t>
          </a:r>
        </a:p>
      </dgm:t>
    </dgm:pt>
    <dgm:pt modelId="{AE692C5D-7700-E147-BC32-C1DDAD8AACF6}" type="parTrans" cxnId="{912E4493-54BF-6844-B63D-67C0CDD86DDA}">
      <dgm:prSet/>
      <dgm:spPr/>
      <dgm:t>
        <a:bodyPr/>
        <a:lstStyle/>
        <a:p>
          <a:endParaRPr lang="en-US"/>
        </a:p>
      </dgm:t>
    </dgm:pt>
    <dgm:pt modelId="{FA81684D-FD22-344B-A80C-528193EADE81}" type="sibTrans" cxnId="{912E4493-54BF-6844-B63D-67C0CDD86DDA}">
      <dgm:prSet/>
      <dgm:spPr/>
      <dgm:t>
        <a:bodyPr/>
        <a:lstStyle/>
        <a:p>
          <a:endParaRPr lang="en-US"/>
        </a:p>
      </dgm:t>
    </dgm:pt>
    <dgm:pt modelId="{9B977656-6505-A64B-ACD6-499B6B6521B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MR-Base database</a:t>
          </a:r>
        </a:p>
      </dgm:t>
    </dgm:pt>
    <dgm:pt modelId="{660705AE-2D8E-0F43-BCF3-4F7593DE4971}" type="parTrans" cxnId="{010A9F1A-285A-1B42-8FB7-C828EF2AF10E}">
      <dgm:prSet/>
      <dgm:spPr/>
      <dgm:t>
        <a:bodyPr/>
        <a:lstStyle/>
        <a:p>
          <a:endParaRPr lang="en-US"/>
        </a:p>
      </dgm:t>
    </dgm:pt>
    <dgm:pt modelId="{A05FA6D5-B761-104D-BBC2-83BC77EE7FC8}" type="sibTrans" cxnId="{010A9F1A-285A-1B42-8FB7-C828EF2AF10E}">
      <dgm:prSet/>
      <dgm:spPr/>
      <dgm:t>
        <a:bodyPr/>
        <a:lstStyle/>
        <a:p>
          <a:endParaRPr lang="en-US"/>
        </a:p>
      </dgm:t>
    </dgm:pt>
    <dgm:pt modelId="{81339008-30A1-044C-842F-8C01B798F8F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Other</a:t>
          </a:r>
        </a:p>
      </dgm:t>
    </dgm:pt>
    <dgm:pt modelId="{2B797861-54C0-214C-A25F-898FB23953D0}" type="parTrans" cxnId="{F4711E6E-5D8F-9D4B-A541-9FEE83347558}">
      <dgm:prSet/>
      <dgm:spPr/>
      <dgm:t>
        <a:bodyPr/>
        <a:lstStyle/>
        <a:p>
          <a:endParaRPr lang="en-US"/>
        </a:p>
      </dgm:t>
    </dgm:pt>
    <dgm:pt modelId="{B26AA77D-FB71-F747-B8E6-61E5306508D4}" type="sibTrans" cxnId="{F4711E6E-5D8F-9D4B-A541-9FEE83347558}">
      <dgm:prSet/>
      <dgm:spPr/>
      <dgm:t>
        <a:bodyPr/>
        <a:lstStyle/>
        <a:p>
          <a:endParaRPr lang="en-US"/>
        </a:p>
      </dgm:t>
    </dgm:pt>
    <dgm:pt modelId="{2659D4A9-FAD9-104F-99E4-E56D58537F46}">
      <dgm:prSet phldrT="[Text]"/>
      <dgm:spPr/>
      <dgm:t>
        <a:bodyPr/>
        <a:lstStyle/>
        <a:p>
          <a:r>
            <a:rPr lang="en-US" dirty="0"/>
            <a:t>44 tissues</a:t>
          </a:r>
        </a:p>
      </dgm:t>
    </dgm:pt>
    <dgm:pt modelId="{34C54E1B-23CB-E346-9E84-263A431B5847}" type="parTrans" cxnId="{B95BBE47-0C8A-F144-9F96-EBD9025143EC}">
      <dgm:prSet/>
      <dgm:spPr/>
      <dgm:t>
        <a:bodyPr/>
        <a:lstStyle/>
        <a:p>
          <a:endParaRPr lang="en-US"/>
        </a:p>
      </dgm:t>
    </dgm:pt>
    <dgm:pt modelId="{229C1D9B-7BD4-2143-9029-F0170EA63C42}" type="sibTrans" cxnId="{B95BBE47-0C8A-F144-9F96-EBD9025143EC}">
      <dgm:prSet/>
      <dgm:spPr/>
      <dgm:t>
        <a:bodyPr/>
        <a:lstStyle/>
        <a:p>
          <a:endParaRPr lang="en-US"/>
        </a:p>
      </dgm:t>
    </dgm:pt>
    <dgm:pt modelId="{2FE7512B-C7C1-1142-A691-9E6B06C15967}">
      <dgm:prSet phldrT="[Text]"/>
      <dgm:spPr/>
      <dgm:t>
        <a:bodyPr/>
        <a:lstStyle/>
        <a:p>
          <a:r>
            <a:rPr lang="en-US" dirty="0"/>
            <a:t>27094 gene identifiers</a:t>
          </a:r>
        </a:p>
      </dgm:t>
    </dgm:pt>
    <dgm:pt modelId="{90E2C3DF-59E1-F743-A5C5-6A472893D943}" type="parTrans" cxnId="{E971849F-21D7-E44C-8B82-BAC409BFDDC5}">
      <dgm:prSet/>
      <dgm:spPr/>
      <dgm:t>
        <a:bodyPr/>
        <a:lstStyle/>
        <a:p>
          <a:endParaRPr lang="en-US"/>
        </a:p>
      </dgm:t>
    </dgm:pt>
    <dgm:pt modelId="{EFA1018B-22D6-5743-871C-3ECF79CDF18E}" type="sibTrans" cxnId="{E971849F-21D7-E44C-8B82-BAC409BFDDC5}">
      <dgm:prSet/>
      <dgm:spPr/>
      <dgm:t>
        <a:bodyPr/>
        <a:lstStyle/>
        <a:p>
          <a:endParaRPr lang="en-US"/>
        </a:p>
      </dgm:t>
    </dgm:pt>
    <dgm:pt modelId="{2B8F4465-F232-2049-B6A9-4AF783D85F1A}">
      <dgm:prSet phldrT="[Text]"/>
      <dgm:spPr/>
      <dgm:t>
        <a:bodyPr/>
        <a:lstStyle/>
        <a:p>
          <a:r>
            <a:rPr lang="en-US" dirty="0"/>
            <a:t>5 time points in whole blood</a:t>
          </a:r>
        </a:p>
      </dgm:t>
    </dgm:pt>
    <dgm:pt modelId="{54E9ECE8-3170-E547-8144-6531A51DF7DC}" type="parTrans" cxnId="{2333D99B-9B39-BA44-9032-2939C9491BBC}">
      <dgm:prSet/>
      <dgm:spPr/>
      <dgm:t>
        <a:bodyPr/>
        <a:lstStyle/>
        <a:p>
          <a:endParaRPr lang="en-US"/>
        </a:p>
      </dgm:t>
    </dgm:pt>
    <dgm:pt modelId="{0E35371A-B0EC-2C4D-A880-685E24CABCA8}" type="sibTrans" cxnId="{2333D99B-9B39-BA44-9032-2939C9491BBC}">
      <dgm:prSet/>
      <dgm:spPr/>
      <dgm:t>
        <a:bodyPr/>
        <a:lstStyle/>
        <a:p>
          <a:endParaRPr lang="en-US"/>
        </a:p>
      </dgm:t>
    </dgm:pt>
    <dgm:pt modelId="{0CD592A6-70B8-AA46-8CE7-7D7C232AF769}">
      <dgm:prSet phldrT="[Text]"/>
      <dgm:spPr/>
      <dgm:t>
        <a:bodyPr/>
        <a:lstStyle/>
        <a:p>
          <a:r>
            <a:rPr lang="en-US" dirty="0"/>
            <a:t>33256 </a:t>
          </a:r>
          <a:r>
            <a:rPr lang="en-US" dirty="0" err="1"/>
            <a:t>CpG</a:t>
          </a:r>
          <a:r>
            <a:rPr lang="en-US" dirty="0"/>
            <a:t> levels</a:t>
          </a:r>
        </a:p>
      </dgm:t>
    </dgm:pt>
    <dgm:pt modelId="{E573DB70-DAB6-2746-9A1C-EE4071551F62}" type="parTrans" cxnId="{A82664FC-BC0B-AE4D-9D8B-18886D55EF24}">
      <dgm:prSet/>
      <dgm:spPr/>
      <dgm:t>
        <a:bodyPr/>
        <a:lstStyle/>
        <a:p>
          <a:endParaRPr lang="en-US"/>
        </a:p>
      </dgm:t>
    </dgm:pt>
    <dgm:pt modelId="{B637FBB2-270D-684A-88B8-5507510C8256}" type="sibTrans" cxnId="{A82664FC-BC0B-AE4D-9D8B-18886D55EF24}">
      <dgm:prSet/>
      <dgm:spPr/>
      <dgm:t>
        <a:bodyPr/>
        <a:lstStyle/>
        <a:p>
          <a:endParaRPr lang="en-US"/>
        </a:p>
      </dgm:t>
    </dgm:pt>
    <dgm:pt modelId="{A4E3BE72-26BB-1F41-8F7F-E6B2B311BCF4}">
      <dgm:prSet phldrT="[Text]"/>
      <dgm:spPr/>
      <dgm:t>
        <a:bodyPr/>
        <a:lstStyle/>
        <a:p>
          <a:r>
            <a:rPr lang="en-US" dirty="0"/>
            <a:t>Whole blood</a:t>
          </a:r>
        </a:p>
      </dgm:t>
    </dgm:pt>
    <dgm:pt modelId="{E2C7FD93-4051-3642-80E1-2FE718E23BA6}" type="parTrans" cxnId="{68A7D867-BCCC-A54E-86DC-7FEB050D734C}">
      <dgm:prSet/>
      <dgm:spPr/>
      <dgm:t>
        <a:bodyPr/>
        <a:lstStyle/>
        <a:p>
          <a:endParaRPr lang="en-US"/>
        </a:p>
      </dgm:t>
    </dgm:pt>
    <dgm:pt modelId="{118172B3-99A3-E840-9D24-B5ABBA5563AC}" type="sibTrans" cxnId="{68A7D867-BCCC-A54E-86DC-7FEB050D734C}">
      <dgm:prSet/>
      <dgm:spPr/>
      <dgm:t>
        <a:bodyPr/>
        <a:lstStyle/>
        <a:p>
          <a:endParaRPr lang="en-US"/>
        </a:p>
      </dgm:t>
    </dgm:pt>
    <dgm:pt modelId="{9C173F77-1106-F64F-AC1F-4E3F1E056B5F}">
      <dgm:prSet phldrT="[Text]"/>
      <dgm:spPr/>
      <dgm:t>
        <a:bodyPr/>
        <a:lstStyle/>
        <a:p>
          <a:r>
            <a:rPr lang="en-US" dirty="0"/>
            <a:t>47 protein levels</a:t>
          </a:r>
        </a:p>
      </dgm:t>
    </dgm:pt>
    <dgm:pt modelId="{F5655F2C-C463-3649-9FD3-770A9F8B4235}" type="parTrans" cxnId="{17069FF0-03C1-104A-B4E9-B73842540D66}">
      <dgm:prSet/>
      <dgm:spPr/>
      <dgm:t>
        <a:bodyPr/>
        <a:lstStyle/>
        <a:p>
          <a:endParaRPr lang="en-US"/>
        </a:p>
      </dgm:t>
    </dgm:pt>
    <dgm:pt modelId="{6B96DA30-B68B-9049-B967-48D8922D51B1}" type="sibTrans" cxnId="{17069FF0-03C1-104A-B4E9-B73842540D66}">
      <dgm:prSet/>
      <dgm:spPr/>
      <dgm:t>
        <a:bodyPr/>
        <a:lstStyle/>
        <a:p>
          <a:endParaRPr lang="en-US"/>
        </a:p>
      </dgm:t>
    </dgm:pt>
    <dgm:pt modelId="{D73E5F92-4249-5E47-B689-5597D8262086}">
      <dgm:prSet phldrT="[Text]"/>
      <dgm:spPr/>
      <dgm:t>
        <a:bodyPr/>
        <a:lstStyle/>
        <a:p>
          <a:r>
            <a:rPr lang="en-US" dirty="0"/>
            <a:t>Automated clumping</a:t>
          </a:r>
        </a:p>
      </dgm:t>
    </dgm:pt>
    <dgm:pt modelId="{61284989-99C1-3643-B07C-244912F8F895}" type="parTrans" cxnId="{A771792A-3670-274C-BCA0-C234F94D13E7}">
      <dgm:prSet/>
      <dgm:spPr/>
      <dgm:t>
        <a:bodyPr/>
        <a:lstStyle/>
        <a:p>
          <a:endParaRPr lang="en-US"/>
        </a:p>
      </dgm:t>
    </dgm:pt>
    <dgm:pt modelId="{F693018C-D696-0B45-A9BC-C794E4D88200}" type="sibTrans" cxnId="{A771792A-3670-274C-BCA0-C234F94D13E7}">
      <dgm:prSet/>
      <dgm:spPr/>
      <dgm:t>
        <a:bodyPr/>
        <a:lstStyle/>
        <a:p>
          <a:endParaRPr lang="en-US"/>
        </a:p>
      </dgm:t>
    </dgm:pt>
    <dgm:pt modelId="{0BE2DDB5-707B-5A43-A796-DE206361662B}">
      <dgm:prSet phldrT="[Text]"/>
      <dgm:spPr/>
      <dgm:t>
        <a:bodyPr/>
        <a:lstStyle/>
        <a:p>
          <a:r>
            <a:rPr lang="en-US" dirty="0"/>
            <a:t>User-provided data</a:t>
          </a:r>
        </a:p>
      </dgm:t>
    </dgm:pt>
    <dgm:pt modelId="{2E01FDC8-770B-2D44-8CDC-F8451F3EBF65}" type="parTrans" cxnId="{8D8AEE51-746B-A340-AFF7-1D98F2E46303}">
      <dgm:prSet/>
      <dgm:spPr/>
      <dgm:t>
        <a:bodyPr/>
        <a:lstStyle/>
        <a:p>
          <a:endParaRPr lang="en-US"/>
        </a:p>
      </dgm:t>
    </dgm:pt>
    <dgm:pt modelId="{0F9E9F07-F817-2449-8F42-D822AF963FEF}" type="sibTrans" cxnId="{8D8AEE51-746B-A340-AFF7-1D98F2E46303}">
      <dgm:prSet/>
      <dgm:spPr/>
      <dgm:t>
        <a:bodyPr/>
        <a:lstStyle/>
        <a:p>
          <a:endParaRPr lang="en-US"/>
        </a:p>
      </dgm:t>
    </dgm:pt>
    <dgm:pt modelId="{BDA70B38-5E78-1944-B5FE-B926A227433C}">
      <dgm:prSet phldrT="[Text]"/>
      <dgm:spPr/>
      <dgm:t>
        <a:bodyPr/>
        <a:lstStyle/>
        <a:p>
          <a:r>
            <a:rPr lang="en-US" dirty="0"/>
            <a:t>1733 datasets</a:t>
          </a:r>
        </a:p>
      </dgm:t>
    </dgm:pt>
    <dgm:pt modelId="{C1A63EDF-851D-7140-9304-B65B1F95A3E5}" type="parTrans" cxnId="{92B801A2-F0B5-7542-9DBC-3FDAA49D4A5A}">
      <dgm:prSet/>
      <dgm:spPr/>
      <dgm:t>
        <a:bodyPr/>
        <a:lstStyle/>
        <a:p>
          <a:endParaRPr lang="en-US"/>
        </a:p>
      </dgm:t>
    </dgm:pt>
    <dgm:pt modelId="{29066056-0EC1-5B4E-8628-E415B6468780}" type="sibTrans" cxnId="{92B801A2-F0B5-7542-9DBC-3FDAA49D4A5A}">
      <dgm:prSet/>
      <dgm:spPr/>
      <dgm:t>
        <a:bodyPr/>
        <a:lstStyle/>
        <a:p>
          <a:endParaRPr lang="en-US"/>
        </a:p>
      </dgm:t>
    </dgm:pt>
    <dgm:pt modelId="{B5C6EDC1-F040-A248-B18E-842CD6D1348F}" type="pres">
      <dgm:prSet presAssocID="{20478845-3D21-064B-AD44-B6F6B0C05FB2}" presName="Name0" presStyleCnt="0">
        <dgm:presLayoutVars>
          <dgm:dir/>
          <dgm:animLvl val="lvl"/>
          <dgm:resizeHandles/>
        </dgm:presLayoutVars>
      </dgm:prSet>
      <dgm:spPr/>
    </dgm:pt>
    <dgm:pt modelId="{7CD6E9BB-9A28-884D-9692-4DEEC64742F5}" type="pres">
      <dgm:prSet presAssocID="{6B3EEDA5-42E0-F94F-8C83-D945137E3E40}" presName="linNode" presStyleCnt="0"/>
      <dgm:spPr/>
    </dgm:pt>
    <dgm:pt modelId="{7CAE0E6A-390B-E941-8E8B-1FE521B69E2F}" type="pres">
      <dgm:prSet presAssocID="{6B3EEDA5-42E0-F94F-8C83-D945137E3E40}" presName="parentShp" presStyleLbl="node1" presStyleIdx="0" presStyleCnt="7">
        <dgm:presLayoutVars>
          <dgm:bulletEnabled val="1"/>
        </dgm:presLayoutVars>
      </dgm:prSet>
      <dgm:spPr/>
    </dgm:pt>
    <dgm:pt modelId="{F3013442-2AD1-B944-9840-8F43F3C5B699}" type="pres">
      <dgm:prSet presAssocID="{6B3EEDA5-42E0-F94F-8C83-D945137E3E40}" presName="childShp" presStyleLbl="bgAccFollowNode1" presStyleIdx="0" presStyleCnt="7">
        <dgm:presLayoutVars>
          <dgm:bulletEnabled val="1"/>
        </dgm:presLayoutVars>
      </dgm:prSet>
      <dgm:spPr/>
    </dgm:pt>
    <dgm:pt modelId="{1F1522F0-3C6A-EC42-B701-1419F833DD36}" type="pres">
      <dgm:prSet presAssocID="{6C39ACCA-FEEA-7647-AA45-A737E8C9E5AB}" presName="spacing" presStyleCnt="0"/>
      <dgm:spPr/>
    </dgm:pt>
    <dgm:pt modelId="{D827413B-90F0-3D47-A051-281311CA4480}" type="pres">
      <dgm:prSet presAssocID="{0B8FC2D7-3F0D-0A43-A5D3-8F4F12645F6B}" presName="linNode" presStyleCnt="0"/>
      <dgm:spPr/>
    </dgm:pt>
    <dgm:pt modelId="{F9D39AE3-0628-504E-9D47-6572E9448433}" type="pres">
      <dgm:prSet presAssocID="{0B8FC2D7-3F0D-0A43-A5D3-8F4F12645F6B}" presName="parentShp" presStyleLbl="node1" presStyleIdx="1" presStyleCnt="7">
        <dgm:presLayoutVars>
          <dgm:bulletEnabled val="1"/>
        </dgm:presLayoutVars>
      </dgm:prSet>
      <dgm:spPr/>
    </dgm:pt>
    <dgm:pt modelId="{926BAC89-2FF1-F146-9566-A275C4CD0D1B}" type="pres">
      <dgm:prSet presAssocID="{0B8FC2D7-3F0D-0A43-A5D3-8F4F12645F6B}" presName="childShp" presStyleLbl="bgAccFollowNode1" presStyleIdx="1" presStyleCnt="7">
        <dgm:presLayoutVars>
          <dgm:bulletEnabled val="1"/>
        </dgm:presLayoutVars>
      </dgm:prSet>
      <dgm:spPr/>
    </dgm:pt>
    <dgm:pt modelId="{4682EA12-DECE-0445-ADDD-220C05342D42}" type="pres">
      <dgm:prSet presAssocID="{0DCFD677-630F-4C4C-89D6-EE03FD8A9F0C}" presName="spacing" presStyleCnt="0"/>
      <dgm:spPr/>
    </dgm:pt>
    <dgm:pt modelId="{90DD31C9-6DCF-BE4F-BB49-2636CD25FA5E}" type="pres">
      <dgm:prSet presAssocID="{0481FFD7-75FD-8448-B101-EE1EFEDBA6FA}" presName="linNode" presStyleCnt="0"/>
      <dgm:spPr/>
    </dgm:pt>
    <dgm:pt modelId="{7134B198-902D-EF4B-9ECD-6D3C79E9F087}" type="pres">
      <dgm:prSet presAssocID="{0481FFD7-75FD-8448-B101-EE1EFEDBA6FA}" presName="parentShp" presStyleLbl="node1" presStyleIdx="2" presStyleCnt="7">
        <dgm:presLayoutVars>
          <dgm:bulletEnabled val="1"/>
        </dgm:presLayoutVars>
      </dgm:prSet>
      <dgm:spPr/>
    </dgm:pt>
    <dgm:pt modelId="{15B5AB8E-F92F-4340-A390-FE5E24AF06C9}" type="pres">
      <dgm:prSet presAssocID="{0481FFD7-75FD-8448-B101-EE1EFEDBA6FA}" presName="childShp" presStyleLbl="bgAccFollowNode1" presStyleIdx="2" presStyleCnt="7">
        <dgm:presLayoutVars>
          <dgm:bulletEnabled val="1"/>
        </dgm:presLayoutVars>
      </dgm:prSet>
      <dgm:spPr/>
    </dgm:pt>
    <dgm:pt modelId="{74A5AEB8-547D-F048-A4A3-F87F2C24EBB2}" type="pres">
      <dgm:prSet presAssocID="{C3F5164D-10E1-FE46-A25C-EB03CD800ABA}" presName="spacing" presStyleCnt="0"/>
      <dgm:spPr/>
    </dgm:pt>
    <dgm:pt modelId="{8AFEA9EF-CC0F-3947-8DE8-3B27617DF702}" type="pres">
      <dgm:prSet presAssocID="{C7466F26-981E-D94E-9EE9-5FDC834B496C}" presName="linNode" presStyleCnt="0"/>
      <dgm:spPr/>
    </dgm:pt>
    <dgm:pt modelId="{04EAA6FE-FF6A-9441-B9F7-7D2C1DD1C806}" type="pres">
      <dgm:prSet presAssocID="{C7466F26-981E-D94E-9EE9-5FDC834B496C}" presName="parentShp" presStyleLbl="node1" presStyleIdx="3" presStyleCnt="7">
        <dgm:presLayoutVars>
          <dgm:bulletEnabled val="1"/>
        </dgm:presLayoutVars>
      </dgm:prSet>
      <dgm:spPr/>
    </dgm:pt>
    <dgm:pt modelId="{CDBFF5A4-A455-744E-9545-43C59ECBF077}" type="pres">
      <dgm:prSet presAssocID="{C7466F26-981E-D94E-9EE9-5FDC834B496C}" presName="childShp" presStyleLbl="bgAccFollowNode1" presStyleIdx="3" presStyleCnt="7">
        <dgm:presLayoutVars>
          <dgm:bulletEnabled val="1"/>
        </dgm:presLayoutVars>
      </dgm:prSet>
      <dgm:spPr/>
    </dgm:pt>
    <dgm:pt modelId="{9558B6B5-4B84-3240-8026-5553B6132D38}" type="pres">
      <dgm:prSet presAssocID="{781397BE-B253-D44C-90EA-91BA4E7F30B2}" presName="spacing" presStyleCnt="0"/>
      <dgm:spPr/>
    </dgm:pt>
    <dgm:pt modelId="{C303E016-455C-E145-9397-43214CA7BFA7}" type="pres">
      <dgm:prSet presAssocID="{D32AA2E9-F01E-7B45-BF61-A3EABB2077F8}" presName="linNode" presStyleCnt="0"/>
      <dgm:spPr/>
    </dgm:pt>
    <dgm:pt modelId="{A6CA5652-AB98-2F4C-A96F-F17E0944E774}" type="pres">
      <dgm:prSet presAssocID="{D32AA2E9-F01E-7B45-BF61-A3EABB2077F8}" presName="parentShp" presStyleLbl="node1" presStyleIdx="4" presStyleCnt="7">
        <dgm:presLayoutVars>
          <dgm:bulletEnabled val="1"/>
        </dgm:presLayoutVars>
      </dgm:prSet>
      <dgm:spPr/>
    </dgm:pt>
    <dgm:pt modelId="{18282636-E61D-5040-9256-B0CC97C4EF60}" type="pres">
      <dgm:prSet presAssocID="{D32AA2E9-F01E-7B45-BF61-A3EABB2077F8}" presName="childShp" presStyleLbl="bgAccFollowNode1" presStyleIdx="4" presStyleCnt="7">
        <dgm:presLayoutVars>
          <dgm:bulletEnabled val="1"/>
        </dgm:presLayoutVars>
      </dgm:prSet>
      <dgm:spPr/>
    </dgm:pt>
    <dgm:pt modelId="{DF67BA79-01FE-664A-9572-62F1007AB9A1}" type="pres">
      <dgm:prSet presAssocID="{FA81684D-FD22-344B-A80C-528193EADE81}" presName="spacing" presStyleCnt="0"/>
      <dgm:spPr/>
    </dgm:pt>
    <dgm:pt modelId="{6AF47010-76EE-3348-9CB9-44357B9487F7}" type="pres">
      <dgm:prSet presAssocID="{9B977656-6505-A64B-ACD6-499B6B6521B1}" presName="linNode" presStyleCnt="0"/>
      <dgm:spPr/>
    </dgm:pt>
    <dgm:pt modelId="{FBD3C852-4952-0444-9B31-385C63873100}" type="pres">
      <dgm:prSet presAssocID="{9B977656-6505-A64B-ACD6-499B6B6521B1}" presName="parentShp" presStyleLbl="node1" presStyleIdx="5" presStyleCnt="7">
        <dgm:presLayoutVars>
          <dgm:bulletEnabled val="1"/>
        </dgm:presLayoutVars>
      </dgm:prSet>
      <dgm:spPr/>
    </dgm:pt>
    <dgm:pt modelId="{AC7CECCF-A101-5140-B4A8-05C9F4D76BFF}" type="pres">
      <dgm:prSet presAssocID="{9B977656-6505-A64B-ACD6-499B6B6521B1}" presName="childShp" presStyleLbl="bgAccFollowNode1" presStyleIdx="5" presStyleCnt="7">
        <dgm:presLayoutVars>
          <dgm:bulletEnabled val="1"/>
        </dgm:presLayoutVars>
      </dgm:prSet>
      <dgm:spPr/>
    </dgm:pt>
    <dgm:pt modelId="{ACFB759C-2F93-6B45-B530-BBDE5D2330B8}" type="pres">
      <dgm:prSet presAssocID="{A05FA6D5-B761-104D-BBC2-83BC77EE7FC8}" presName="spacing" presStyleCnt="0"/>
      <dgm:spPr/>
    </dgm:pt>
    <dgm:pt modelId="{D4CFB974-DC4A-A54C-839B-76F906D1614E}" type="pres">
      <dgm:prSet presAssocID="{81339008-30A1-044C-842F-8C01B798F8F7}" presName="linNode" presStyleCnt="0"/>
      <dgm:spPr/>
    </dgm:pt>
    <dgm:pt modelId="{B8707624-C1CC-D94C-BC24-14F554E2BAA9}" type="pres">
      <dgm:prSet presAssocID="{81339008-30A1-044C-842F-8C01B798F8F7}" presName="parentShp" presStyleLbl="node1" presStyleIdx="6" presStyleCnt="7" custLinFactY="100000" custLinFactNeighborX="-66218" custLinFactNeighborY="113131">
        <dgm:presLayoutVars>
          <dgm:bulletEnabled val="1"/>
        </dgm:presLayoutVars>
      </dgm:prSet>
      <dgm:spPr/>
    </dgm:pt>
    <dgm:pt modelId="{314D1388-8EEA-C241-AA11-55BD13697160}" type="pres">
      <dgm:prSet presAssocID="{81339008-30A1-044C-842F-8C01B798F8F7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A1276B08-482C-4647-BCBE-7F12653B52A1}" type="presOf" srcId="{0CD592A6-70B8-AA46-8CE7-7D7C232AF769}" destId="{CDBFF5A4-A455-744E-9545-43C59ECBF077}" srcOrd="0" destOrd="1" presId="urn:microsoft.com/office/officeart/2005/8/layout/vList6"/>
    <dgm:cxn modelId="{010A9F1A-285A-1B42-8FB7-C828EF2AF10E}" srcId="{20478845-3D21-064B-AD44-B6F6B0C05FB2}" destId="{9B977656-6505-A64B-ACD6-499B6B6521B1}" srcOrd="5" destOrd="0" parTransId="{660705AE-2D8E-0F43-BCF3-4F7593DE4971}" sibTransId="{A05FA6D5-B761-104D-BBC2-83BC77EE7FC8}"/>
    <dgm:cxn modelId="{7843E221-54DE-AF4A-B3B6-163D95A4D564}" srcId="{20478845-3D21-064B-AD44-B6F6B0C05FB2}" destId="{C7466F26-981E-D94E-9EE9-5FDC834B496C}" srcOrd="3" destOrd="0" parTransId="{276A346A-B25A-8E46-BC60-0D43893424E4}" sibTransId="{781397BE-B253-D44C-90EA-91BA4E7F30B2}"/>
    <dgm:cxn modelId="{B9DBC426-37DB-414B-9F97-9ED7E19917CA}" srcId="{6B3EEDA5-42E0-F94F-8C83-D945137E3E40}" destId="{BD35B578-CA9A-9543-9C1F-D3F5750C4BA4}" srcOrd="0" destOrd="0" parTransId="{1E8FF78B-7C80-344D-A567-DBCFE1C7ADB6}" sibTransId="{910C76B7-EB97-3044-BE64-CDFD4DE9B823}"/>
    <dgm:cxn modelId="{A771792A-3670-274C-BCA0-C234F94D13E7}" srcId="{9B977656-6505-A64B-ACD6-499B6B6521B1}" destId="{D73E5F92-4249-5E47-B689-5597D8262086}" srcOrd="0" destOrd="0" parTransId="{61284989-99C1-3643-B07C-244912F8F895}" sibTransId="{F693018C-D696-0B45-A9BC-C794E4D88200}"/>
    <dgm:cxn modelId="{62D19836-50A0-9E47-AF8C-C7FF8419D7E2}" type="presOf" srcId="{9C173F77-1106-F64F-AC1F-4E3F1E056B5F}" destId="{18282636-E61D-5040-9256-B0CC97C4EF60}" srcOrd="0" destOrd="1" presId="urn:microsoft.com/office/officeart/2005/8/layout/vList6"/>
    <dgm:cxn modelId="{C7D1843D-21D7-C246-A806-8B85257F949D}" srcId="{20478845-3D21-064B-AD44-B6F6B0C05FB2}" destId="{0B8FC2D7-3F0D-0A43-A5D3-8F4F12645F6B}" srcOrd="1" destOrd="0" parTransId="{A2330DC3-78BA-3C4E-B4F6-180F33559080}" sibTransId="{0DCFD677-630F-4C4C-89D6-EE03FD8A9F0C}"/>
    <dgm:cxn modelId="{9F512D3F-BBCD-B641-8DEB-EB259539A5E2}" type="presOf" srcId="{D32AA2E9-F01E-7B45-BF61-A3EABB2077F8}" destId="{A6CA5652-AB98-2F4C-A96F-F17E0944E774}" srcOrd="0" destOrd="0" presId="urn:microsoft.com/office/officeart/2005/8/layout/vList6"/>
    <dgm:cxn modelId="{D10C2F40-D824-C349-BCF9-EB15C51BBA6F}" type="presOf" srcId="{C7466F26-981E-D94E-9EE9-5FDC834B496C}" destId="{04EAA6FE-FF6A-9441-B9F7-7D2C1DD1C806}" srcOrd="0" destOrd="0" presId="urn:microsoft.com/office/officeart/2005/8/layout/vList6"/>
    <dgm:cxn modelId="{B95BBE47-0C8A-F144-9F96-EBD9025143EC}" srcId="{0481FFD7-75FD-8448-B101-EE1EFEDBA6FA}" destId="{2659D4A9-FAD9-104F-99E4-E56D58537F46}" srcOrd="0" destOrd="0" parTransId="{34C54E1B-23CB-E346-9E84-263A431B5847}" sibTransId="{229C1D9B-7BD4-2143-9029-F0170EA63C42}"/>
    <dgm:cxn modelId="{8D8AEE51-746B-A340-AFF7-1D98F2E46303}" srcId="{81339008-30A1-044C-842F-8C01B798F8F7}" destId="{0BE2DDB5-707B-5A43-A796-DE206361662B}" srcOrd="0" destOrd="0" parTransId="{2E01FDC8-770B-2D44-8CDC-F8451F3EBF65}" sibTransId="{0F9E9F07-F817-2449-8F42-D822AF963FEF}"/>
    <dgm:cxn modelId="{C8211F56-E6E6-CD41-9C7A-2BA930DCC31C}" type="presOf" srcId="{2FE7512B-C7C1-1142-A691-9E6B06C15967}" destId="{15B5AB8E-F92F-4340-A390-FE5E24AF06C9}" srcOrd="0" destOrd="1" presId="urn:microsoft.com/office/officeart/2005/8/layout/vList6"/>
    <dgm:cxn modelId="{1357D65F-268E-6444-94AB-ED624B7B7601}" type="presOf" srcId="{2B8F4465-F232-2049-B6A9-4AF783D85F1A}" destId="{CDBFF5A4-A455-744E-9545-43C59ECBF077}" srcOrd="0" destOrd="0" presId="urn:microsoft.com/office/officeart/2005/8/layout/vList6"/>
    <dgm:cxn modelId="{520A1C63-49AB-E04C-B3F6-AB0A2C3D8D34}" srcId="{6B3EEDA5-42E0-F94F-8C83-D945137E3E40}" destId="{3DFA0FE7-BE59-EE49-B9B0-103A404ACDE0}" srcOrd="1" destOrd="0" parTransId="{7DAFA69C-1615-174E-B7DF-10F6DCF46155}" sibTransId="{81D3D9FD-50A6-DD45-8952-C5A7D1182379}"/>
    <dgm:cxn modelId="{78FFA267-F783-514F-8718-D634802FB413}" type="presOf" srcId="{3DFA0FE7-BE59-EE49-B9B0-103A404ACDE0}" destId="{F3013442-2AD1-B944-9840-8F43F3C5B699}" srcOrd="0" destOrd="1" presId="urn:microsoft.com/office/officeart/2005/8/layout/vList6"/>
    <dgm:cxn modelId="{68A7D867-BCCC-A54E-86DC-7FEB050D734C}" srcId="{D32AA2E9-F01E-7B45-BF61-A3EABB2077F8}" destId="{A4E3BE72-26BB-1F41-8F7F-E6B2B311BCF4}" srcOrd="0" destOrd="0" parTransId="{E2C7FD93-4051-3642-80E1-2FE718E23BA6}" sibTransId="{118172B3-99A3-E840-9D24-B5ABBA5563AC}"/>
    <dgm:cxn modelId="{F42D076A-7604-E643-90B8-518410691852}" type="presOf" srcId="{9B977656-6505-A64B-ACD6-499B6B6521B1}" destId="{FBD3C852-4952-0444-9B31-385C63873100}" srcOrd="0" destOrd="0" presId="urn:microsoft.com/office/officeart/2005/8/layout/vList6"/>
    <dgm:cxn modelId="{F4711E6E-5D8F-9D4B-A541-9FEE83347558}" srcId="{20478845-3D21-064B-AD44-B6F6B0C05FB2}" destId="{81339008-30A1-044C-842F-8C01B798F8F7}" srcOrd="6" destOrd="0" parTransId="{2B797861-54C0-214C-A25F-898FB23953D0}" sibTransId="{B26AA77D-FB71-F747-B8E6-61E5306508D4}"/>
    <dgm:cxn modelId="{997B3E73-C5D5-3F4C-A5E4-674DE5D854D0}" type="presOf" srcId="{D01037FD-6CAE-7B43-902C-847C3F141634}" destId="{926BAC89-2FF1-F146-9566-A275C4CD0D1B}" srcOrd="0" destOrd="1" presId="urn:microsoft.com/office/officeart/2005/8/layout/vList6"/>
    <dgm:cxn modelId="{6D47A977-9CC0-D14B-A8AF-A1FC0C0B8955}" type="presOf" srcId="{BD35B578-CA9A-9543-9C1F-D3F5750C4BA4}" destId="{F3013442-2AD1-B944-9840-8F43F3C5B699}" srcOrd="0" destOrd="0" presId="urn:microsoft.com/office/officeart/2005/8/layout/vList6"/>
    <dgm:cxn modelId="{38C30480-B98B-1A40-8E5D-A7860EA9864C}" srcId="{20478845-3D21-064B-AD44-B6F6B0C05FB2}" destId="{0481FFD7-75FD-8448-B101-EE1EFEDBA6FA}" srcOrd="2" destOrd="0" parTransId="{0EA68173-3FCD-E24A-8D5F-9D567FC58B3F}" sibTransId="{C3F5164D-10E1-FE46-A25C-EB03CD800ABA}"/>
    <dgm:cxn modelId="{7B87DC8E-0E1C-4541-9CF2-B66DB6F73020}" type="presOf" srcId="{0481FFD7-75FD-8448-B101-EE1EFEDBA6FA}" destId="{7134B198-902D-EF4B-9ECD-6D3C79E9F087}" srcOrd="0" destOrd="0" presId="urn:microsoft.com/office/officeart/2005/8/layout/vList6"/>
    <dgm:cxn modelId="{912E4493-54BF-6844-B63D-67C0CDD86DDA}" srcId="{20478845-3D21-064B-AD44-B6F6B0C05FB2}" destId="{D32AA2E9-F01E-7B45-BF61-A3EABB2077F8}" srcOrd="4" destOrd="0" parTransId="{AE692C5D-7700-E147-BC32-C1DDAD8AACF6}" sibTransId="{FA81684D-FD22-344B-A80C-528193EADE81}"/>
    <dgm:cxn modelId="{2333D99B-9B39-BA44-9032-2939C9491BBC}" srcId="{C7466F26-981E-D94E-9EE9-5FDC834B496C}" destId="{2B8F4465-F232-2049-B6A9-4AF783D85F1A}" srcOrd="0" destOrd="0" parTransId="{54E9ECE8-3170-E547-8144-6531A51DF7DC}" sibTransId="{0E35371A-B0EC-2C4D-A880-685E24CABCA8}"/>
    <dgm:cxn modelId="{DEECC19E-0291-E143-A769-4DA846CB34B8}" srcId="{0B8FC2D7-3F0D-0A43-A5D3-8F4F12645F6B}" destId="{D01037FD-6CAE-7B43-902C-847C3F141634}" srcOrd="1" destOrd="0" parTransId="{5B2CBF06-72F5-BC4A-870C-C4629F402D90}" sibTransId="{CF12E319-AF77-5E4A-BCB0-A2F4FC1291E3}"/>
    <dgm:cxn modelId="{E971849F-21D7-E44C-8B82-BAC409BFDDC5}" srcId="{0481FFD7-75FD-8448-B101-EE1EFEDBA6FA}" destId="{2FE7512B-C7C1-1142-A691-9E6B06C15967}" srcOrd="1" destOrd="0" parTransId="{90E2C3DF-59E1-F743-A5C5-6A472893D943}" sibTransId="{EFA1018B-22D6-5743-871C-3ECF79CDF18E}"/>
    <dgm:cxn modelId="{92B801A2-F0B5-7542-9DBC-3FDAA49D4A5A}" srcId="{9B977656-6505-A64B-ACD6-499B6B6521B1}" destId="{BDA70B38-5E78-1944-B5FE-B926A227433C}" srcOrd="1" destOrd="0" parTransId="{C1A63EDF-851D-7140-9304-B65B1F95A3E5}" sibTransId="{29066056-0EC1-5B4E-8628-E415B6468780}"/>
    <dgm:cxn modelId="{E8E510A5-2DD9-3A4F-8DEE-636BF96DF4A8}" type="presOf" srcId="{81339008-30A1-044C-842F-8C01B798F8F7}" destId="{B8707624-C1CC-D94C-BC24-14F554E2BAA9}" srcOrd="0" destOrd="0" presId="urn:microsoft.com/office/officeart/2005/8/layout/vList6"/>
    <dgm:cxn modelId="{DA43E7AB-A5EA-254A-BB23-E3DC11082E53}" type="presOf" srcId="{89E5C7EA-7304-2E44-9D83-A58ADF9AF352}" destId="{926BAC89-2FF1-F146-9566-A275C4CD0D1B}" srcOrd="0" destOrd="0" presId="urn:microsoft.com/office/officeart/2005/8/layout/vList6"/>
    <dgm:cxn modelId="{D08946B4-D265-834C-9AFB-B5421EFDACF8}" type="presOf" srcId="{20478845-3D21-064B-AD44-B6F6B0C05FB2}" destId="{B5C6EDC1-F040-A248-B18E-842CD6D1348F}" srcOrd="0" destOrd="0" presId="urn:microsoft.com/office/officeart/2005/8/layout/vList6"/>
    <dgm:cxn modelId="{1F0C52BB-9828-8648-9A4E-5A2493B2B71A}" type="presOf" srcId="{0BE2DDB5-707B-5A43-A796-DE206361662B}" destId="{314D1388-8EEA-C241-AA11-55BD13697160}" srcOrd="0" destOrd="0" presId="urn:microsoft.com/office/officeart/2005/8/layout/vList6"/>
    <dgm:cxn modelId="{0576D1C7-EFC5-9646-84CA-A50A3268BE3F}" type="presOf" srcId="{D73E5F92-4249-5E47-B689-5597D8262086}" destId="{AC7CECCF-A101-5140-B4A8-05C9F4D76BFF}" srcOrd="0" destOrd="0" presId="urn:microsoft.com/office/officeart/2005/8/layout/vList6"/>
    <dgm:cxn modelId="{6B9BD4CA-D269-B046-B0D4-52D38B3E0B9D}" type="presOf" srcId="{6B3EEDA5-42E0-F94F-8C83-D945137E3E40}" destId="{7CAE0E6A-390B-E941-8E8B-1FE521B69E2F}" srcOrd="0" destOrd="0" presId="urn:microsoft.com/office/officeart/2005/8/layout/vList6"/>
    <dgm:cxn modelId="{A6071ED3-94CA-D94E-9311-9AE423B3FF8C}" srcId="{0B8FC2D7-3F0D-0A43-A5D3-8F4F12645F6B}" destId="{89E5C7EA-7304-2E44-9D83-A58ADF9AF352}" srcOrd="0" destOrd="0" parTransId="{351EAE69-46E0-D84E-98F2-315F6FF877E8}" sibTransId="{C2F42FEA-77AD-1645-8475-9659F5F1BEBF}"/>
    <dgm:cxn modelId="{4C0F8FD3-154C-504E-9482-AF089FDB5E05}" srcId="{20478845-3D21-064B-AD44-B6F6B0C05FB2}" destId="{6B3EEDA5-42E0-F94F-8C83-D945137E3E40}" srcOrd="0" destOrd="0" parTransId="{7F36DB1C-BB9B-BF4E-9794-130742D81A80}" sibTransId="{6C39ACCA-FEEA-7647-AA45-A737E8C9E5AB}"/>
    <dgm:cxn modelId="{17069FF0-03C1-104A-B4E9-B73842540D66}" srcId="{D32AA2E9-F01E-7B45-BF61-A3EABB2077F8}" destId="{9C173F77-1106-F64F-AC1F-4E3F1E056B5F}" srcOrd="1" destOrd="0" parTransId="{F5655F2C-C463-3649-9FD3-770A9F8B4235}" sibTransId="{6B96DA30-B68B-9049-B967-48D8922D51B1}"/>
    <dgm:cxn modelId="{2B06AEF7-33BA-3B4C-A182-17BC434FC039}" type="presOf" srcId="{2659D4A9-FAD9-104F-99E4-E56D58537F46}" destId="{15B5AB8E-F92F-4340-A390-FE5E24AF06C9}" srcOrd="0" destOrd="0" presId="urn:microsoft.com/office/officeart/2005/8/layout/vList6"/>
    <dgm:cxn modelId="{42B48DFA-DB62-524C-A066-31F32A7C791A}" type="presOf" srcId="{BDA70B38-5E78-1944-B5FE-B926A227433C}" destId="{AC7CECCF-A101-5140-B4A8-05C9F4D76BFF}" srcOrd="0" destOrd="1" presId="urn:microsoft.com/office/officeart/2005/8/layout/vList6"/>
    <dgm:cxn modelId="{943888FB-A9BC-0644-BF32-89580E5E5993}" type="presOf" srcId="{0B8FC2D7-3F0D-0A43-A5D3-8F4F12645F6B}" destId="{F9D39AE3-0628-504E-9D47-6572E9448433}" srcOrd="0" destOrd="0" presId="urn:microsoft.com/office/officeart/2005/8/layout/vList6"/>
    <dgm:cxn modelId="{A82664FC-BC0B-AE4D-9D8B-18886D55EF24}" srcId="{C7466F26-981E-D94E-9EE9-5FDC834B496C}" destId="{0CD592A6-70B8-AA46-8CE7-7D7C232AF769}" srcOrd="1" destOrd="0" parTransId="{E573DB70-DAB6-2746-9A1C-EE4071551F62}" sibTransId="{B637FBB2-270D-684A-88B8-5507510C8256}"/>
    <dgm:cxn modelId="{A07EC6FC-038D-A842-9BCA-A5E62559E996}" type="presOf" srcId="{A4E3BE72-26BB-1F41-8F7F-E6B2B311BCF4}" destId="{18282636-E61D-5040-9256-B0CC97C4EF60}" srcOrd="0" destOrd="0" presId="urn:microsoft.com/office/officeart/2005/8/layout/vList6"/>
    <dgm:cxn modelId="{012D5B37-538C-4345-A8A4-232B3CAEF2F8}" type="presParOf" srcId="{B5C6EDC1-F040-A248-B18E-842CD6D1348F}" destId="{7CD6E9BB-9A28-884D-9692-4DEEC64742F5}" srcOrd="0" destOrd="0" presId="urn:microsoft.com/office/officeart/2005/8/layout/vList6"/>
    <dgm:cxn modelId="{4AF2F088-66B0-0348-AF0F-3E97B5DA38A2}" type="presParOf" srcId="{7CD6E9BB-9A28-884D-9692-4DEEC64742F5}" destId="{7CAE0E6A-390B-E941-8E8B-1FE521B69E2F}" srcOrd="0" destOrd="0" presId="urn:microsoft.com/office/officeart/2005/8/layout/vList6"/>
    <dgm:cxn modelId="{8EE70536-C80D-C542-B877-EA08FF849F83}" type="presParOf" srcId="{7CD6E9BB-9A28-884D-9692-4DEEC64742F5}" destId="{F3013442-2AD1-B944-9840-8F43F3C5B699}" srcOrd="1" destOrd="0" presId="urn:microsoft.com/office/officeart/2005/8/layout/vList6"/>
    <dgm:cxn modelId="{9FE65842-F4D7-944C-B6EA-9C0EB8A1262D}" type="presParOf" srcId="{B5C6EDC1-F040-A248-B18E-842CD6D1348F}" destId="{1F1522F0-3C6A-EC42-B701-1419F833DD36}" srcOrd="1" destOrd="0" presId="urn:microsoft.com/office/officeart/2005/8/layout/vList6"/>
    <dgm:cxn modelId="{E2FCAFE7-995D-D745-BA20-C46AF27FC8F5}" type="presParOf" srcId="{B5C6EDC1-F040-A248-B18E-842CD6D1348F}" destId="{D827413B-90F0-3D47-A051-281311CA4480}" srcOrd="2" destOrd="0" presId="urn:microsoft.com/office/officeart/2005/8/layout/vList6"/>
    <dgm:cxn modelId="{17DAA94E-F31A-5944-B385-F83CF813986D}" type="presParOf" srcId="{D827413B-90F0-3D47-A051-281311CA4480}" destId="{F9D39AE3-0628-504E-9D47-6572E9448433}" srcOrd="0" destOrd="0" presId="urn:microsoft.com/office/officeart/2005/8/layout/vList6"/>
    <dgm:cxn modelId="{B7901CF8-40AA-B547-9827-270611E4ABAF}" type="presParOf" srcId="{D827413B-90F0-3D47-A051-281311CA4480}" destId="{926BAC89-2FF1-F146-9566-A275C4CD0D1B}" srcOrd="1" destOrd="0" presId="urn:microsoft.com/office/officeart/2005/8/layout/vList6"/>
    <dgm:cxn modelId="{AAFC038D-0E8B-D54A-855F-811E18E664AF}" type="presParOf" srcId="{B5C6EDC1-F040-A248-B18E-842CD6D1348F}" destId="{4682EA12-DECE-0445-ADDD-220C05342D42}" srcOrd="3" destOrd="0" presId="urn:microsoft.com/office/officeart/2005/8/layout/vList6"/>
    <dgm:cxn modelId="{38388369-B6C6-4541-9B16-465EB5FB1F98}" type="presParOf" srcId="{B5C6EDC1-F040-A248-B18E-842CD6D1348F}" destId="{90DD31C9-6DCF-BE4F-BB49-2636CD25FA5E}" srcOrd="4" destOrd="0" presId="urn:microsoft.com/office/officeart/2005/8/layout/vList6"/>
    <dgm:cxn modelId="{386F7DF4-1365-F743-B159-CCC22D1706E1}" type="presParOf" srcId="{90DD31C9-6DCF-BE4F-BB49-2636CD25FA5E}" destId="{7134B198-902D-EF4B-9ECD-6D3C79E9F087}" srcOrd="0" destOrd="0" presId="urn:microsoft.com/office/officeart/2005/8/layout/vList6"/>
    <dgm:cxn modelId="{6DE6869F-B56C-994E-86C7-8FBCD383E581}" type="presParOf" srcId="{90DD31C9-6DCF-BE4F-BB49-2636CD25FA5E}" destId="{15B5AB8E-F92F-4340-A390-FE5E24AF06C9}" srcOrd="1" destOrd="0" presId="urn:microsoft.com/office/officeart/2005/8/layout/vList6"/>
    <dgm:cxn modelId="{590C8FAB-E29C-F247-8293-F3B53411B611}" type="presParOf" srcId="{B5C6EDC1-F040-A248-B18E-842CD6D1348F}" destId="{74A5AEB8-547D-F048-A4A3-F87F2C24EBB2}" srcOrd="5" destOrd="0" presId="urn:microsoft.com/office/officeart/2005/8/layout/vList6"/>
    <dgm:cxn modelId="{F3C54E0E-775A-1E49-9475-FB40DFC58807}" type="presParOf" srcId="{B5C6EDC1-F040-A248-B18E-842CD6D1348F}" destId="{8AFEA9EF-CC0F-3947-8DE8-3B27617DF702}" srcOrd="6" destOrd="0" presId="urn:microsoft.com/office/officeart/2005/8/layout/vList6"/>
    <dgm:cxn modelId="{BB59C6B1-3AE3-E042-9851-E12833F72314}" type="presParOf" srcId="{8AFEA9EF-CC0F-3947-8DE8-3B27617DF702}" destId="{04EAA6FE-FF6A-9441-B9F7-7D2C1DD1C806}" srcOrd="0" destOrd="0" presId="urn:microsoft.com/office/officeart/2005/8/layout/vList6"/>
    <dgm:cxn modelId="{B080C773-F749-3F47-9D87-EAB73C4170E7}" type="presParOf" srcId="{8AFEA9EF-CC0F-3947-8DE8-3B27617DF702}" destId="{CDBFF5A4-A455-744E-9545-43C59ECBF077}" srcOrd="1" destOrd="0" presId="urn:microsoft.com/office/officeart/2005/8/layout/vList6"/>
    <dgm:cxn modelId="{55F91A0E-EAE0-9949-B54F-54A004012DFE}" type="presParOf" srcId="{B5C6EDC1-F040-A248-B18E-842CD6D1348F}" destId="{9558B6B5-4B84-3240-8026-5553B6132D38}" srcOrd="7" destOrd="0" presId="urn:microsoft.com/office/officeart/2005/8/layout/vList6"/>
    <dgm:cxn modelId="{60A6167C-BCFB-0B47-B27E-A2E5B8567B97}" type="presParOf" srcId="{B5C6EDC1-F040-A248-B18E-842CD6D1348F}" destId="{C303E016-455C-E145-9397-43214CA7BFA7}" srcOrd="8" destOrd="0" presId="urn:microsoft.com/office/officeart/2005/8/layout/vList6"/>
    <dgm:cxn modelId="{4E0D4584-F7EB-5341-B35C-91B56D54118A}" type="presParOf" srcId="{C303E016-455C-E145-9397-43214CA7BFA7}" destId="{A6CA5652-AB98-2F4C-A96F-F17E0944E774}" srcOrd="0" destOrd="0" presId="urn:microsoft.com/office/officeart/2005/8/layout/vList6"/>
    <dgm:cxn modelId="{2CDED656-2729-0641-A6DA-DDFD1C979CEC}" type="presParOf" srcId="{C303E016-455C-E145-9397-43214CA7BFA7}" destId="{18282636-E61D-5040-9256-B0CC97C4EF60}" srcOrd="1" destOrd="0" presId="urn:microsoft.com/office/officeart/2005/8/layout/vList6"/>
    <dgm:cxn modelId="{86639165-7ADF-E846-8E08-70C7F8C1D609}" type="presParOf" srcId="{B5C6EDC1-F040-A248-B18E-842CD6D1348F}" destId="{DF67BA79-01FE-664A-9572-62F1007AB9A1}" srcOrd="9" destOrd="0" presId="urn:microsoft.com/office/officeart/2005/8/layout/vList6"/>
    <dgm:cxn modelId="{FAA6AC9E-D962-BB42-BEE9-D2C6A0403282}" type="presParOf" srcId="{B5C6EDC1-F040-A248-B18E-842CD6D1348F}" destId="{6AF47010-76EE-3348-9CB9-44357B9487F7}" srcOrd="10" destOrd="0" presId="urn:microsoft.com/office/officeart/2005/8/layout/vList6"/>
    <dgm:cxn modelId="{E6A5E0B0-1119-104D-926A-3E00FA04F5A8}" type="presParOf" srcId="{6AF47010-76EE-3348-9CB9-44357B9487F7}" destId="{FBD3C852-4952-0444-9B31-385C63873100}" srcOrd="0" destOrd="0" presId="urn:microsoft.com/office/officeart/2005/8/layout/vList6"/>
    <dgm:cxn modelId="{38ADCEF2-EB68-D645-B1FB-D01BDC24B186}" type="presParOf" srcId="{6AF47010-76EE-3348-9CB9-44357B9487F7}" destId="{AC7CECCF-A101-5140-B4A8-05C9F4D76BFF}" srcOrd="1" destOrd="0" presId="urn:microsoft.com/office/officeart/2005/8/layout/vList6"/>
    <dgm:cxn modelId="{90F927CD-99A3-2D48-B247-900DC717D3DE}" type="presParOf" srcId="{B5C6EDC1-F040-A248-B18E-842CD6D1348F}" destId="{ACFB759C-2F93-6B45-B530-BBDE5D2330B8}" srcOrd="11" destOrd="0" presId="urn:microsoft.com/office/officeart/2005/8/layout/vList6"/>
    <dgm:cxn modelId="{AA433131-BBEF-9947-9E6F-878621092BD0}" type="presParOf" srcId="{B5C6EDC1-F040-A248-B18E-842CD6D1348F}" destId="{D4CFB974-DC4A-A54C-839B-76F906D1614E}" srcOrd="12" destOrd="0" presId="urn:microsoft.com/office/officeart/2005/8/layout/vList6"/>
    <dgm:cxn modelId="{CA56676A-036C-1943-861F-EB5BE4B33371}" type="presParOf" srcId="{D4CFB974-DC4A-A54C-839B-76F906D1614E}" destId="{B8707624-C1CC-D94C-BC24-14F554E2BAA9}" srcOrd="0" destOrd="0" presId="urn:microsoft.com/office/officeart/2005/8/layout/vList6"/>
    <dgm:cxn modelId="{D85EE944-DACC-5245-93E1-645F50019FAF}" type="presParOf" srcId="{D4CFB974-DC4A-A54C-839B-76F906D1614E}" destId="{314D1388-8EEA-C241-AA11-55BD1369716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CCEC8-083D-894B-BD34-F466231B043E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3E581-A91C-1F4A-A760-D8A8485E1F0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144 complex diseases</a:t>
          </a:r>
        </a:p>
      </dgm:t>
    </dgm:pt>
    <dgm:pt modelId="{A39D2A20-AEAA-4D4C-8C00-17104953A4B6}" type="parTrans" cxnId="{6DE6005E-D75D-0F4A-AAF7-10792180A617}">
      <dgm:prSet/>
      <dgm:spPr/>
      <dgm:t>
        <a:bodyPr/>
        <a:lstStyle/>
        <a:p>
          <a:endParaRPr lang="en-US"/>
        </a:p>
      </dgm:t>
    </dgm:pt>
    <dgm:pt modelId="{20C6E479-DD38-BD42-86CE-1E415D154670}" type="sibTrans" cxnId="{6DE6005E-D75D-0F4A-AAF7-10792180A617}">
      <dgm:prSet/>
      <dgm:spPr/>
      <dgm:t>
        <a:bodyPr/>
        <a:lstStyle/>
        <a:p>
          <a:endParaRPr lang="en-US"/>
        </a:p>
      </dgm:t>
    </dgm:pt>
    <dgm:pt modelId="{ACDA8D30-2B27-1F44-A265-446A8B6594A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266 complex traits</a:t>
          </a:r>
        </a:p>
      </dgm:t>
    </dgm:pt>
    <dgm:pt modelId="{918ABAB2-D028-454F-BE42-E611C2DD5069}" type="parTrans" cxnId="{E1885D27-D12C-9C4C-B1B6-A2C788FDA47B}">
      <dgm:prSet/>
      <dgm:spPr/>
      <dgm:t>
        <a:bodyPr/>
        <a:lstStyle/>
        <a:p>
          <a:endParaRPr lang="en-US"/>
        </a:p>
      </dgm:t>
    </dgm:pt>
    <dgm:pt modelId="{DBDFBD27-D795-C147-BD2B-B449A3945EB0}" type="sibTrans" cxnId="{E1885D27-D12C-9C4C-B1B6-A2C788FDA47B}">
      <dgm:prSet/>
      <dgm:spPr/>
      <dgm:t>
        <a:bodyPr/>
        <a:lstStyle/>
        <a:p>
          <a:endParaRPr lang="en-US"/>
        </a:p>
      </dgm:t>
    </dgm:pt>
    <dgm:pt modelId="{8DB9B643-ED81-3242-B84C-1FE51A5B5BB0}">
      <dgm:prSet phldrT="[Text]"/>
      <dgm:spPr/>
      <dgm:t>
        <a:bodyPr/>
        <a:lstStyle/>
        <a:p>
          <a:r>
            <a:rPr lang="en-US" dirty="0"/>
            <a:t> neoplastic</a:t>
          </a:r>
        </a:p>
      </dgm:t>
    </dgm:pt>
    <dgm:pt modelId="{439A72C3-3C0A-5445-892C-4490AEDA7044}" type="parTrans" cxnId="{2564BF71-B02D-2A44-9558-CCC4064D8522}">
      <dgm:prSet/>
      <dgm:spPr/>
      <dgm:t>
        <a:bodyPr/>
        <a:lstStyle/>
        <a:p>
          <a:endParaRPr lang="en-US"/>
        </a:p>
      </dgm:t>
    </dgm:pt>
    <dgm:pt modelId="{1C153EA1-436B-0E47-B8C7-C4253FAC61FB}" type="sibTrans" cxnId="{2564BF71-B02D-2A44-9558-CCC4064D8522}">
      <dgm:prSet/>
      <dgm:spPr/>
      <dgm:t>
        <a:bodyPr/>
        <a:lstStyle/>
        <a:p>
          <a:endParaRPr lang="en-US"/>
        </a:p>
      </dgm:t>
    </dgm:pt>
    <dgm:pt modelId="{C86B67CB-33C7-164C-904D-3E4B545B07AD}">
      <dgm:prSet phldrT="[Text]"/>
      <dgm:spPr/>
      <dgm:t>
        <a:bodyPr/>
        <a:lstStyle/>
        <a:p>
          <a:r>
            <a:rPr lang="en-US" dirty="0"/>
            <a:t> psychiatric</a:t>
          </a:r>
        </a:p>
      </dgm:t>
    </dgm:pt>
    <dgm:pt modelId="{1E6FBEC4-6CDD-414C-99A4-7D8DF8DBA582}" type="parTrans" cxnId="{C5DC0392-AACA-9441-8D87-EB594AFAAA84}">
      <dgm:prSet/>
      <dgm:spPr/>
      <dgm:t>
        <a:bodyPr/>
        <a:lstStyle/>
        <a:p>
          <a:endParaRPr lang="en-US"/>
        </a:p>
      </dgm:t>
    </dgm:pt>
    <dgm:pt modelId="{8A8C0EC3-DD45-4446-823D-BDB7B9D37708}" type="sibTrans" cxnId="{C5DC0392-AACA-9441-8D87-EB594AFAAA84}">
      <dgm:prSet/>
      <dgm:spPr/>
      <dgm:t>
        <a:bodyPr/>
        <a:lstStyle/>
        <a:p>
          <a:endParaRPr lang="en-US"/>
        </a:p>
      </dgm:t>
    </dgm:pt>
    <dgm:pt modelId="{AB1B096A-0629-E741-83BB-0FED6CB0B15F}">
      <dgm:prSet phldrT="[Text]"/>
      <dgm:spPr/>
      <dgm:t>
        <a:bodyPr/>
        <a:lstStyle/>
        <a:p>
          <a:r>
            <a:rPr lang="en-US" dirty="0"/>
            <a:t> inflammatory</a:t>
          </a:r>
        </a:p>
      </dgm:t>
    </dgm:pt>
    <dgm:pt modelId="{1AC5D37D-CA89-F94F-B2D1-319811B4623A}" type="parTrans" cxnId="{99C234B0-610A-EA4C-8287-E6312DFD6CD2}">
      <dgm:prSet/>
      <dgm:spPr/>
      <dgm:t>
        <a:bodyPr/>
        <a:lstStyle/>
        <a:p>
          <a:endParaRPr lang="en-US"/>
        </a:p>
      </dgm:t>
    </dgm:pt>
    <dgm:pt modelId="{EED961A0-0D32-9A42-A4C4-238080A65A35}" type="sibTrans" cxnId="{99C234B0-610A-EA4C-8287-E6312DFD6CD2}">
      <dgm:prSet/>
      <dgm:spPr/>
      <dgm:t>
        <a:bodyPr/>
        <a:lstStyle/>
        <a:p>
          <a:endParaRPr lang="en-US"/>
        </a:p>
      </dgm:t>
    </dgm:pt>
    <dgm:pt modelId="{C1C11DC4-21ED-F340-A004-C083795624CE}">
      <dgm:prSet phldrT="[Text]"/>
      <dgm:spPr/>
      <dgm:t>
        <a:bodyPr/>
        <a:lstStyle/>
        <a:p>
          <a:r>
            <a:rPr lang="en-US" dirty="0"/>
            <a:t> cardiovascular</a:t>
          </a:r>
        </a:p>
      </dgm:t>
    </dgm:pt>
    <dgm:pt modelId="{C9F108EC-E701-D646-B0EE-61A7BEAACF7E}" type="parTrans" cxnId="{5A04C580-0E47-214E-803E-2768B9D38615}">
      <dgm:prSet/>
      <dgm:spPr/>
      <dgm:t>
        <a:bodyPr/>
        <a:lstStyle/>
        <a:p>
          <a:endParaRPr lang="en-US"/>
        </a:p>
      </dgm:t>
    </dgm:pt>
    <dgm:pt modelId="{14B386B7-1001-D942-B38B-C9012399E434}" type="sibTrans" cxnId="{5A04C580-0E47-214E-803E-2768B9D38615}">
      <dgm:prSet/>
      <dgm:spPr/>
      <dgm:t>
        <a:bodyPr/>
        <a:lstStyle/>
        <a:p>
          <a:endParaRPr lang="en-US"/>
        </a:p>
      </dgm:t>
    </dgm:pt>
    <dgm:pt modelId="{F13950D1-537A-7A4D-9028-5870F4653069}">
      <dgm:prSet phldrT="[Text]"/>
      <dgm:spPr/>
      <dgm:t>
        <a:bodyPr/>
        <a:lstStyle/>
        <a:p>
          <a:r>
            <a:rPr lang="en-US" dirty="0"/>
            <a:t> diabetic</a:t>
          </a:r>
        </a:p>
      </dgm:t>
    </dgm:pt>
    <dgm:pt modelId="{92030CED-55DA-BA4E-A9D0-1EF9DD602959}" type="parTrans" cxnId="{548D4586-6810-DE43-824D-44DB77814751}">
      <dgm:prSet/>
      <dgm:spPr/>
      <dgm:t>
        <a:bodyPr/>
        <a:lstStyle/>
        <a:p>
          <a:endParaRPr lang="en-US"/>
        </a:p>
      </dgm:t>
    </dgm:pt>
    <dgm:pt modelId="{2AA04B07-E9B5-5344-A1DE-64013F8533FE}" type="sibTrans" cxnId="{548D4586-6810-DE43-824D-44DB77814751}">
      <dgm:prSet/>
      <dgm:spPr/>
      <dgm:t>
        <a:bodyPr/>
        <a:lstStyle/>
        <a:p>
          <a:endParaRPr lang="en-US"/>
        </a:p>
      </dgm:t>
    </dgm:pt>
    <dgm:pt modelId="{89D60A1D-346B-F54B-9E9E-123751AD01BB}">
      <dgm:prSet phldrT="[Text]"/>
      <dgm:spPr/>
      <dgm:t>
        <a:bodyPr/>
        <a:lstStyle/>
        <a:p>
          <a:r>
            <a:rPr lang="en-US" dirty="0"/>
            <a:t> other</a:t>
          </a:r>
        </a:p>
      </dgm:t>
    </dgm:pt>
    <dgm:pt modelId="{C9E7E22E-FA89-CC41-8A2B-9FD6A760D3E5}" type="parTrans" cxnId="{BCD75119-F5EC-C645-98C8-74661CA83817}">
      <dgm:prSet/>
      <dgm:spPr/>
      <dgm:t>
        <a:bodyPr/>
        <a:lstStyle/>
        <a:p>
          <a:endParaRPr lang="en-US"/>
        </a:p>
      </dgm:t>
    </dgm:pt>
    <dgm:pt modelId="{58F2475B-162E-FD44-94D6-D0C8E7F918BD}" type="sibTrans" cxnId="{BCD75119-F5EC-C645-98C8-74661CA83817}">
      <dgm:prSet/>
      <dgm:spPr/>
      <dgm:t>
        <a:bodyPr/>
        <a:lstStyle/>
        <a:p>
          <a:endParaRPr lang="en-US"/>
        </a:p>
      </dgm:t>
    </dgm:pt>
    <dgm:pt modelId="{55468028-362E-A646-A763-D7E2243E9D5C}">
      <dgm:prSet phldrT="[Text]"/>
      <dgm:spPr/>
      <dgm:t>
        <a:bodyPr/>
        <a:lstStyle/>
        <a:p>
          <a:r>
            <a:rPr lang="en-US" dirty="0"/>
            <a:t> anthropometric</a:t>
          </a:r>
        </a:p>
      </dgm:t>
    </dgm:pt>
    <dgm:pt modelId="{E2E4E649-A69D-A24A-984B-033732D59167}" type="parTrans" cxnId="{DBC3486C-DA2E-674F-B5E3-569B9FEB065F}">
      <dgm:prSet/>
      <dgm:spPr/>
      <dgm:t>
        <a:bodyPr/>
        <a:lstStyle/>
        <a:p>
          <a:endParaRPr lang="en-US"/>
        </a:p>
      </dgm:t>
    </dgm:pt>
    <dgm:pt modelId="{7266C698-98EA-014D-A8B1-8C927085BD39}" type="sibTrans" cxnId="{DBC3486C-DA2E-674F-B5E3-569B9FEB065F}">
      <dgm:prSet/>
      <dgm:spPr/>
      <dgm:t>
        <a:bodyPr/>
        <a:lstStyle/>
        <a:p>
          <a:endParaRPr lang="en-US"/>
        </a:p>
      </dgm:t>
    </dgm:pt>
    <dgm:pt modelId="{4CD652D4-268B-174F-8522-7E6F49146E9A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behavioural</a:t>
          </a:r>
          <a:endParaRPr lang="en-US" dirty="0"/>
        </a:p>
      </dgm:t>
    </dgm:pt>
    <dgm:pt modelId="{597471E4-B0D0-EB4E-82D7-AD1200DA837A}" type="parTrans" cxnId="{3A7F06FA-6EF1-E742-8023-7AA3F8E11989}">
      <dgm:prSet/>
      <dgm:spPr/>
      <dgm:t>
        <a:bodyPr/>
        <a:lstStyle/>
        <a:p>
          <a:endParaRPr lang="en-US"/>
        </a:p>
      </dgm:t>
    </dgm:pt>
    <dgm:pt modelId="{6BDC8163-6472-EC4A-B0B9-3A9DA7863061}" type="sibTrans" cxnId="{3A7F06FA-6EF1-E742-8023-7AA3F8E11989}">
      <dgm:prSet/>
      <dgm:spPr/>
      <dgm:t>
        <a:bodyPr/>
        <a:lstStyle/>
        <a:p>
          <a:endParaRPr lang="en-US"/>
        </a:p>
      </dgm:t>
    </dgm:pt>
    <dgm:pt modelId="{609BC513-1E63-0B4B-83ED-91A52D443F95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glycaemic</a:t>
          </a:r>
          <a:endParaRPr lang="en-US" dirty="0"/>
        </a:p>
      </dgm:t>
    </dgm:pt>
    <dgm:pt modelId="{D4D6F56B-77A5-1A4F-AC36-3B57FD24E35D}" type="parTrans" cxnId="{B4FC6B4B-7FA2-B148-A8D1-4BA246C13980}">
      <dgm:prSet/>
      <dgm:spPr/>
      <dgm:t>
        <a:bodyPr/>
        <a:lstStyle/>
        <a:p>
          <a:endParaRPr lang="en-US"/>
        </a:p>
      </dgm:t>
    </dgm:pt>
    <dgm:pt modelId="{DF9E1F6C-30A7-D94A-B29E-7DCF465C3DAF}" type="sibTrans" cxnId="{B4FC6B4B-7FA2-B148-A8D1-4BA246C13980}">
      <dgm:prSet/>
      <dgm:spPr/>
      <dgm:t>
        <a:bodyPr/>
        <a:lstStyle/>
        <a:p>
          <a:endParaRPr lang="en-US"/>
        </a:p>
      </dgm:t>
    </dgm:pt>
    <dgm:pt modelId="{EBDCDB3B-3C42-8543-B2ED-BBE5257E9CA7}">
      <dgm:prSet phldrT="[Text]"/>
      <dgm:spPr/>
      <dgm:t>
        <a:bodyPr/>
        <a:lstStyle/>
        <a:p>
          <a:r>
            <a:rPr lang="en-US" dirty="0"/>
            <a:t> lipid</a:t>
          </a:r>
        </a:p>
      </dgm:t>
    </dgm:pt>
    <dgm:pt modelId="{D2AE10F5-4BCD-E448-BBFB-095827C74D36}" type="parTrans" cxnId="{9870DF96-C672-6D4F-88D1-E9C11B9D747C}">
      <dgm:prSet/>
      <dgm:spPr/>
      <dgm:t>
        <a:bodyPr/>
        <a:lstStyle/>
        <a:p>
          <a:endParaRPr lang="en-US"/>
        </a:p>
      </dgm:t>
    </dgm:pt>
    <dgm:pt modelId="{D6211017-2D53-D444-A846-5B174A86CED7}" type="sibTrans" cxnId="{9870DF96-C672-6D4F-88D1-E9C11B9D747C}">
      <dgm:prSet/>
      <dgm:spPr/>
      <dgm:t>
        <a:bodyPr/>
        <a:lstStyle/>
        <a:p>
          <a:endParaRPr lang="en-US"/>
        </a:p>
      </dgm:t>
    </dgm:pt>
    <dgm:pt modelId="{2E992B7F-666A-5E44-A267-978019FBD861}">
      <dgm:prSet phldrT="[Text]"/>
      <dgm:spPr/>
      <dgm:t>
        <a:bodyPr/>
        <a:lstStyle/>
        <a:p>
          <a:r>
            <a:rPr lang="en-US" dirty="0"/>
            <a:t> blood pressure</a:t>
          </a:r>
        </a:p>
      </dgm:t>
    </dgm:pt>
    <dgm:pt modelId="{08951380-CC93-6642-9A17-562AAC64504B}" type="parTrans" cxnId="{FB7358AF-A474-A141-A728-76223099153E}">
      <dgm:prSet/>
      <dgm:spPr/>
      <dgm:t>
        <a:bodyPr/>
        <a:lstStyle/>
        <a:p>
          <a:endParaRPr lang="en-US"/>
        </a:p>
      </dgm:t>
    </dgm:pt>
    <dgm:pt modelId="{50D00906-0287-D24F-9058-D9ACE159781F}" type="sibTrans" cxnId="{FB7358AF-A474-A141-A728-76223099153E}">
      <dgm:prSet/>
      <dgm:spPr/>
      <dgm:t>
        <a:bodyPr/>
        <a:lstStyle/>
        <a:p>
          <a:endParaRPr lang="en-US"/>
        </a:p>
      </dgm:t>
    </dgm:pt>
    <dgm:pt modelId="{1828E2F1-7444-A44D-87EA-18E3AFC5D410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haemotological</a:t>
          </a:r>
          <a:endParaRPr lang="en-US" dirty="0"/>
        </a:p>
      </dgm:t>
    </dgm:pt>
    <dgm:pt modelId="{32D705DF-C1A4-CE41-8A86-460EA6D28E77}" type="parTrans" cxnId="{9765B521-E12F-6B4D-8305-AF8F0B95EA25}">
      <dgm:prSet/>
      <dgm:spPr/>
      <dgm:t>
        <a:bodyPr/>
        <a:lstStyle/>
        <a:p>
          <a:endParaRPr lang="en-US"/>
        </a:p>
      </dgm:t>
    </dgm:pt>
    <dgm:pt modelId="{EC2539A4-E8DC-E443-B45C-AA3304B78497}" type="sibTrans" cxnId="{9765B521-E12F-6B4D-8305-AF8F0B95EA25}">
      <dgm:prSet/>
      <dgm:spPr/>
      <dgm:t>
        <a:bodyPr/>
        <a:lstStyle/>
        <a:p>
          <a:endParaRPr lang="en-US"/>
        </a:p>
      </dgm:t>
    </dgm:pt>
    <dgm:pt modelId="{25EEF30A-9872-6746-900D-E1F2EF535F9C}">
      <dgm:prSet phldrT="[Text]"/>
      <dgm:spPr/>
      <dgm:t>
        <a:bodyPr/>
        <a:lstStyle/>
        <a:p>
          <a:r>
            <a:rPr lang="en-US" dirty="0"/>
            <a:t> other</a:t>
          </a:r>
        </a:p>
      </dgm:t>
    </dgm:pt>
    <dgm:pt modelId="{AE5F5134-3659-4943-9022-1348F2904FB6}" type="parTrans" cxnId="{2A2E4C9B-9034-584A-BF69-736D4E6C5F7D}">
      <dgm:prSet/>
      <dgm:spPr/>
      <dgm:t>
        <a:bodyPr/>
        <a:lstStyle/>
        <a:p>
          <a:endParaRPr lang="en-US"/>
        </a:p>
      </dgm:t>
    </dgm:pt>
    <dgm:pt modelId="{1B912AAD-0F85-4541-8F4D-AD6B27EA36B5}" type="sibTrans" cxnId="{2A2E4C9B-9034-584A-BF69-736D4E6C5F7D}">
      <dgm:prSet/>
      <dgm:spPr/>
      <dgm:t>
        <a:bodyPr/>
        <a:lstStyle/>
        <a:p>
          <a:endParaRPr lang="en-US"/>
        </a:p>
      </dgm:t>
    </dgm:pt>
    <dgm:pt modelId="{4D024906-8E4C-CA43-AF8D-4109D0AE970F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575 metabolite levels</a:t>
          </a:r>
        </a:p>
      </dgm:t>
    </dgm:pt>
    <dgm:pt modelId="{7F92A508-AE12-D24C-A907-D56998F60207}" type="parTrans" cxnId="{C7E5748E-9893-AF47-95CE-10203F23E1B8}">
      <dgm:prSet/>
      <dgm:spPr/>
      <dgm:t>
        <a:bodyPr/>
        <a:lstStyle/>
        <a:p>
          <a:endParaRPr lang="en-US"/>
        </a:p>
      </dgm:t>
    </dgm:pt>
    <dgm:pt modelId="{6DC59013-DCCF-5A40-8E0F-30CEBAFA2580}" type="sibTrans" cxnId="{C7E5748E-9893-AF47-95CE-10203F23E1B8}">
      <dgm:prSet/>
      <dgm:spPr/>
      <dgm:t>
        <a:bodyPr/>
        <a:lstStyle/>
        <a:p>
          <a:endParaRPr lang="en-US"/>
        </a:p>
      </dgm:t>
    </dgm:pt>
    <dgm:pt modelId="{835CD734-0CED-C440-8086-28C2349384E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151 immunological traits</a:t>
          </a:r>
        </a:p>
      </dgm:t>
    </dgm:pt>
    <dgm:pt modelId="{EC849B46-CC85-0548-A57D-1AF17139E7A3}" type="parTrans" cxnId="{511CCC28-FA60-7D4E-B0B9-8E835B9408DC}">
      <dgm:prSet/>
      <dgm:spPr/>
      <dgm:t>
        <a:bodyPr/>
        <a:lstStyle/>
        <a:p>
          <a:endParaRPr lang="en-US"/>
        </a:p>
      </dgm:t>
    </dgm:pt>
    <dgm:pt modelId="{C01BB4F7-D778-2B42-83CA-599EB3B6336B}" type="sibTrans" cxnId="{511CCC28-FA60-7D4E-B0B9-8E835B9408DC}">
      <dgm:prSet/>
      <dgm:spPr/>
      <dgm:t>
        <a:bodyPr/>
        <a:lstStyle/>
        <a:p>
          <a:endParaRPr lang="en-US"/>
        </a:p>
      </dgm:t>
    </dgm:pt>
    <dgm:pt modelId="{FD1A0213-3A58-5347-AABF-3FC13204B1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597 UK Biobank phenotypes</a:t>
          </a:r>
        </a:p>
      </dgm:t>
    </dgm:pt>
    <dgm:pt modelId="{C1080C29-0B2D-3542-ADAC-88C3E29A5623}" type="parTrans" cxnId="{5D394C4B-F038-D34D-BC18-92CF8D9FB45C}">
      <dgm:prSet/>
      <dgm:spPr/>
      <dgm:t>
        <a:bodyPr/>
        <a:lstStyle/>
        <a:p>
          <a:endParaRPr lang="en-US"/>
        </a:p>
      </dgm:t>
    </dgm:pt>
    <dgm:pt modelId="{E29D72D8-B078-8F4A-AF55-190AE0F0243D}" type="sibTrans" cxnId="{5D394C4B-F038-D34D-BC18-92CF8D9FB45C}">
      <dgm:prSet/>
      <dgm:spPr/>
      <dgm:t>
        <a:bodyPr/>
        <a:lstStyle/>
        <a:p>
          <a:endParaRPr lang="en-US"/>
        </a:p>
      </dgm:t>
    </dgm:pt>
    <dgm:pt modelId="{9550CE56-EEE1-FD40-BB48-AE5173506F06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User-provided results</a:t>
          </a:r>
        </a:p>
      </dgm:t>
    </dgm:pt>
    <dgm:pt modelId="{9B9A2B72-FF1A-FD47-9987-7728E4C03C29}" type="parTrans" cxnId="{952494E0-4645-7742-9D55-296EA8AD1357}">
      <dgm:prSet/>
      <dgm:spPr/>
      <dgm:t>
        <a:bodyPr/>
        <a:lstStyle/>
        <a:p>
          <a:endParaRPr lang="en-US"/>
        </a:p>
      </dgm:t>
    </dgm:pt>
    <dgm:pt modelId="{043ADCAE-9133-A54C-9666-48BBB3D6DDC0}" type="sibTrans" cxnId="{952494E0-4645-7742-9D55-296EA8AD1357}">
      <dgm:prSet/>
      <dgm:spPr/>
      <dgm:t>
        <a:bodyPr/>
        <a:lstStyle/>
        <a:p>
          <a:endParaRPr lang="en-US"/>
        </a:p>
      </dgm:t>
    </dgm:pt>
    <dgm:pt modelId="{C006ACA9-0E7D-834A-A7AB-7B9DBA234191}" type="pres">
      <dgm:prSet presAssocID="{3EACCEC8-083D-894B-BD34-F466231B043E}" presName="linear" presStyleCnt="0">
        <dgm:presLayoutVars>
          <dgm:dir/>
          <dgm:animLvl val="lvl"/>
          <dgm:resizeHandles val="exact"/>
        </dgm:presLayoutVars>
      </dgm:prSet>
      <dgm:spPr/>
    </dgm:pt>
    <dgm:pt modelId="{C440EF97-236F-6A41-A131-651EFE5B9EF5}" type="pres">
      <dgm:prSet presAssocID="{F8A3E581-A91C-1F4A-A760-D8A8485E1F01}" presName="parentLin" presStyleCnt="0"/>
      <dgm:spPr/>
    </dgm:pt>
    <dgm:pt modelId="{AB606F74-A8C5-864C-BD53-501480B0A1EE}" type="pres">
      <dgm:prSet presAssocID="{F8A3E581-A91C-1F4A-A760-D8A8485E1F01}" presName="parentLeftMargin" presStyleLbl="node1" presStyleIdx="0" presStyleCnt="6"/>
      <dgm:spPr/>
    </dgm:pt>
    <dgm:pt modelId="{57E2818A-D4E2-2E44-BE4D-DA6060C161A8}" type="pres">
      <dgm:prSet presAssocID="{F8A3E581-A91C-1F4A-A760-D8A8485E1F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28A0E9D-5E0B-B844-9DE0-F81AA81660C0}" type="pres">
      <dgm:prSet presAssocID="{F8A3E581-A91C-1F4A-A760-D8A8485E1F01}" presName="negativeSpace" presStyleCnt="0"/>
      <dgm:spPr/>
    </dgm:pt>
    <dgm:pt modelId="{F44387DF-7F4E-E44E-9601-37A3FE440FCC}" type="pres">
      <dgm:prSet presAssocID="{F8A3E581-A91C-1F4A-A760-D8A8485E1F01}" presName="childText" presStyleLbl="conFgAcc1" presStyleIdx="0" presStyleCnt="6" custScaleX="67856">
        <dgm:presLayoutVars>
          <dgm:bulletEnabled val="1"/>
        </dgm:presLayoutVars>
      </dgm:prSet>
      <dgm:spPr/>
    </dgm:pt>
    <dgm:pt modelId="{2E28C232-FDC0-034E-8108-2FB93B96F1D3}" type="pres">
      <dgm:prSet presAssocID="{20C6E479-DD38-BD42-86CE-1E415D154670}" presName="spaceBetweenRectangles" presStyleCnt="0"/>
      <dgm:spPr/>
    </dgm:pt>
    <dgm:pt modelId="{2210A05C-5269-EB49-A355-31D4378E5B0B}" type="pres">
      <dgm:prSet presAssocID="{ACDA8D30-2B27-1F44-A265-446A8B6594A6}" presName="parentLin" presStyleCnt="0"/>
      <dgm:spPr/>
    </dgm:pt>
    <dgm:pt modelId="{E6634DFE-81E7-7A4A-B964-BC03F3C2387D}" type="pres">
      <dgm:prSet presAssocID="{ACDA8D30-2B27-1F44-A265-446A8B6594A6}" presName="parentLeftMargin" presStyleLbl="node1" presStyleIdx="0" presStyleCnt="6"/>
      <dgm:spPr/>
    </dgm:pt>
    <dgm:pt modelId="{69AF2B2A-2966-724F-872C-9B013CC6BC4A}" type="pres">
      <dgm:prSet presAssocID="{ACDA8D30-2B27-1F44-A265-446A8B6594A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5E8E808-BAC2-574F-B09A-63323BF9FC36}" type="pres">
      <dgm:prSet presAssocID="{ACDA8D30-2B27-1F44-A265-446A8B6594A6}" presName="negativeSpace" presStyleCnt="0"/>
      <dgm:spPr/>
    </dgm:pt>
    <dgm:pt modelId="{5C533EDB-1304-4546-86AE-FC5D5B540481}" type="pres">
      <dgm:prSet presAssocID="{ACDA8D30-2B27-1F44-A265-446A8B6594A6}" presName="childText" presStyleLbl="conFgAcc1" presStyleIdx="1" presStyleCnt="6" custScaleX="68604">
        <dgm:presLayoutVars>
          <dgm:bulletEnabled val="1"/>
        </dgm:presLayoutVars>
      </dgm:prSet>
      <dgm:spPr/>
    </dgm:pt>
    <dgm:pt modelId="{7961D10E-2308-2440-8ED3-0C11965FE90F}" type="pres">
      <dgm:prSet presAssocID="{DBDFBD27-D795-C147-BD2B-B449A3945EB0}" presName="spaceBetweenRectangles" presStyleCnt="0"/>
      <dgm:spPr/>
    </dgm:pt>
    <dgm:pt modelId="{366EBD38-0B91-4543-B0BA-D506E48DBAF6}" type="pres">
      <dgm:prSet presAssocID="{4D024906-8E4C-CA43-AF8D-4109D0AE970F}" presName="parentLin" presStyleCnt="0"/>
      <dgm:spPr/>
    </dgm:pt>
    <dgm:pt modelId="{7CC5C840-FD51-E34D-A541-CEBD515734E8}" type="pres">
      <dgm:prSet presAssocID="{4D024906-8E4C-CA43-AF8D-4109D0AE970F}" presName="parentLeftMargin" presStyleLbl="node1" presStyleIdx="1" presStyleCnt="6"/>
      <dgm:spPr/>
    </dgm:pt>
    <dgm:pt modelId="{087BAC75-508C-1046-BF43-FA8F0FC77955}" type="pres">
      <dgm:prSet presAssocID="{4D024906-8E4C-CA43-AF8D-4109D0AE97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7B3A88-7C70-0848-8B7F-8E6FAC9E5070}" type="pres">
      <dgm:prSet presAssocID="{4D024906-8E4C-CA43-AF8D-4109D0AE970F}" presName="negativeSpace" presStyleCnt="0"/>
      <dgm:spPr/>
    </dgm:pt>
    <dgm:pt modelId="{532CE19D-63BD-3848-8CE7-E529440806B3}" type="pres">
      <dgm:prSet presAssocID="{4D024906-8E4C-CA43-AF8D-4109D0AE970F}" presName="childText" presStyleLbl="conFgAcc1" presStyleIdx="2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5DC221D1-EAD4-0645-9E22-7CE4B0B13376}" type="pres">
      <dgm:prSet presAssocID="{6DC59013-DCCF-5A40-8E0F-30CEBAFA2580}" presName="spaceBetweenRectangles" presStyleCnt="0"/>
      <dgm:spPr/>
    </dgm:pt>
    <dgm:pt modelId="{BC16A4A2-1176-104A-8DF8-509667912084}" type="pres">
      <dgm:prSet presAssocID="{835CD734-0CED-C440-8086-28C2349384E0}" presName="parentLin" presStyleCnt="0"/>
      <dgm:spPr/>
    </dgm:pt>
    <dgm:pt modelId="{1EBE8369-243E-1F4E-8DC2-15D95BD366AB}" type="pres">
      <dgm:prSet presAssocID="{835CD734-0CED-C440-8086-28C2349384E0}" presName="parentLeftMargin" presStyleLbl="node1" presStyleIdx="2" presStyleCnt="6"/>
      <dgm:spPr/>
    </dgm:pt>
    <dgm:pt modelId="{5871CEE1-2DE1-4F44-8E18-98603D4C9A2E}" type="pres">
      <dgm:prSet presAssocID="{835CD734-0CED-C440-8086-28C2349384E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13F858B-57F4-074C-96F7-663E0A80D787}" type="pres">
      <dgm:prSet presAssocID="{835CD734-0CED-C440-8086-28C2349384E0}" presName="negativeSpace" presStyleCnt="0"/>
      <dgm:spPr/>
    </dgm:pt>
    <dgm:pt modelId="{EC9FC85A-B7D5-DB40-9DDD-B9B6103DDA52}" type="pres">
      <dgm:prSet presAssocID="{835CD734-0CED-C440-8086-28C2349384E0}" presName="childText" presStyleLbl="conFgAcc1" presStyleIdx="3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9DED4B0D-4781-0F4C-8530-6AC2A9680289}" type="pres">
      <dgm:prSet presAssocID="{C01BB4F7-D778-2B42-83CA-599EB3B6336B}" presName="spaceBetweenRectangles" presStyleCnt="0"/>
      <dgm:spPr/>
    </dgm:pt>
    <dgm:pt modelId="{340EB768-F55A-3347-ADD7-2877EEFF6093}" type="pres">
      <dgm:prSet presAssocID="{FD1A0213-3A58-5347-AABF-3FC13204B122}" presName="parentLin" presStyleCnt="0"/>
      <dgm:spPr/>
    </dgm:pt>
    <dgm:pt modelId="{D3CA3FE7-496C-4E4A-A4DF-39013B6B056D}" type="pres">
      <dgm:prSet presAssocID="{FD1A0213-3A58-5347-AABF-3FC13204B122}" presName="parentLeftMargin" presStyleLbl="node1" presStyleIdx="3" presStyleCnt="6"/>
      <dgm:spPr/>
    </dgm:pt>
    <dgm:pt modelId="{98931070-F191-D544-AE71-F2FB6B0978AA}" type="pres">
      <dgm:prSet presAssocID="{FD1A0213-3A58-5347-AABF-3FC13204B1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F43F2F-1E74-DC4D-9127-08EB9DB0FB57}" type="pres">
      <dgm:prSet presAssocID="{FD1A0213-3A58-5347-AABF-3FC13204B122}" presName="negativeSpace" presStyleCnt="0"/>
      <dgm:spPr/>
    </dgm:pt>
    <dgm:pt modelId="{3E017274-0D8C-824A-9DD3-65061B7E8E14}" type="pres">
      <dgm:prSet presAssocID="{FD1A0213-3A58-5347-AABF-3FC13204B122}" presName="childText" presStyleLbl="conFgAcc1" presStyleIdx="4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7107549E-6366-184D-8B89-B5E7B5B88F3B}" type="pres">
      <dgm:prSet presAssocID="{E29D72D8-B078-8F4A-AF55-190AE0F0243D}" presName="spaceBetweenRectangles" presStyleCnt="0"/>
      <dgm:spPr/>
    </dgm:pt>
    <dgm:pt modelId="{BCC0EAF3-C689-BA48-BE96-74B88A4F24A2}" type="pres">
      <dgm:prSet presAssocID="{9550CE56-EEE1-FD40-BB48-AE5173506F06}" presName="parentLin" presStyleCnt="0"/>
      <dgm:spPr/>
    </dgm:pt>
    <dgm:pt modelId="{FE3588D5-2B87-814B-9C67-72C42002E85D}" type="pres">
      <dgm:prSet presAssocID="{9550CE56-EEE1-FD40-BB48-AE5173506F06}" presName="parentLeftMargin" presStyleLbl="node1" presStyleIdx="4" presStyleCnt="6"/>
      <dgm:spPr/>
    </dgm:pt>
    <dgm:pt modelId="{494AD392-A927-BE4B-AA32-30EBB27B8A23}" type="pres">
      <dgm:prSet presAssocID="{9550CE56-EEE1-FD40-BB48-AE5173506F0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8DF6831-292D-DE46-BBAC-1E03C2DD65E5}" type="pres">
      <dgm:prSet presAssocID="{9550CE56-EEE1-FD40-BB48-AE5173506F06}" presName="negativeSpace" presStyleCnt="0"/>
      <dgm:spPr/>
    </dgm:pt>
    <dgm:pt modelId="{B6AEE3EA-D707-214C-AE7E-621F96309DAA}" type="pres">
      <dgm:prSet presAssocID="{9550CE56-EEE1-FD40-BB48-AE5173506F06}" presName="childText" presStyleLbl="conFgAcc1" presStyleIdx="5" presStyleCnt="6" custScaleX="12183">
        <dgm:presLayoutVars>
          <dgm:bulletEnabled val="1"/>
        </dgm:presLayoutVars>
      </dgm:prSet>
      <dgm:spPr>
        <a:ln>
          <a:noFill/>
        </a:ln>
      </dgm:spPr>
    </dgm:pt>
  </dgm:ptLst>
  <dgm:cxnLst>
    <dgm:cxn modelId="{66B2AD07-5D17-7549-BC1B-9A3E0B3A4E30}" type="presOf" srcId="{8DB9B643-ED81-3242-B84C-1FE51A5B5BB0}" destId="{F44387DF-7F4E-E44E-9601-37A3FE440FCC}" srcOrd="0" destOrd="0" presId="urn:microsoft.com/office/officeart/2005/8/layout/list1"/>
    <dgm:cxn modelId="{956BF307-7FAB-854E-89C6-F6265E858AC7}" type="presOf" srcId="{FD1A0213-3A58-5347-AABF-3FC13204B122}" destId="{98931070-F191-D544-AE71-F2FB6B0978AA}" srcOrd="1" destOrd="0" presId="urn:microsoft.com/office/officeart/2005/8/layout/list1"/>
    <dgm:cxn modelId="{BBC8BA10-1450-FE4E-B243-B42F1A40601E}" type="presOf" srcId="{9550CE56-EEE1-FD40-BB48-AE5173506F06}" destId="{FE3588D5-2B87-814B-9C67-72C42002E85D}" srcOrd="0" destOrd="0" presId="urn:microsoft.com/office/officeart/2005/8/layout/list1"/>
    <dgm:cxn modelId="{3F94C017-1A4A-3143-AFC2-6BD61850BEFA}" type="presOf" srcId="{835CD734-0CED-C440-8086-28C2349384E0}" destId="{1EBE8369-243E-1F4E-8DC2-15D95BD366AB}" srcOrd="0" destOrd="0" presId="urn:microsoft.com/office/officeart/2005/8/layout/list1"/>
    <dgm:cxn modelId="{BCD75119-F5EC-C645-98C8-74661CA83817}" srcId="{F8A3E581-A91C-1F4A-A760-D8A8485E1F01}" destId="{89D60A1D-346B-F54B-9E9E-123751AD01BB}" srcOrd="5" destOrd="0" parTransId="{C9E7E22E-FA89-CC41-8A2B-9FD6A760D3E5}" sibTransId="{58F2475B-162E-FD44-94D6-D0C8E7F918BD}"/>
    <dgm:cxn modelId="{9765B521-E12F-6B4D-8305-AF8F0B95EA25}" srcId="{ACDA8D30-2B27-1F44-A265-446A8B6594A6}" destId="{1828E2F1-7444-A44D-87EA-18E3AFC5D410}" srcOrd="5" destOrd="0" parTransId="{32D705DF-C1A4-CE41-8A86-460EA6D28E77}" sibTransId="{EC2539A4-E8DC-E443-B45C-AA3304B78497}"/>
    <dgm:cxn modelId="{E1885D27-D12C-9C4C-B1B6-A2C788FDA47B}" srcId="{3EACCEC8-083D-894B-BD34-F466231B043E}" destId="{ACDA8D30-2B27-1F44-A265-446A8B6594A6}" srcOrd="1" destOrd="0" parTransId="{918ABAB2-D028-454F-BE42-E611C2DD5069}" sibTransId="{DBDFBD27-D795-C147-BD2B-B449A3945EB0}"/>
    <dgm:cxn modelId="{511CCC28-FA60-7D4E-B0B9-8E835B9408DC}" srcId="{3EACCEC8-083D-894B-BD34-F466231B043E}" destId="{835CD734-0CED-C440-8086-28C2349384E0}" srcOrd="3" destOrd="0" parTransId="{EC849B46-CC85-0548-A57D-1AF17139E7A3}" sibTransId="{C01BB4F7-D778-2B42-83CA-599EB3B6336B}"/>
    <dgm:cxn modelId="{7775E32B-8D74-EE4B-8EAD-9E0629F6A9AC}" type="presOf" srcId="{EBDCDB3B-3C42-8543-B2ED-BBE5257E9CA7}" destId="{5C533EDB-1304-4546-86AE-FC5D5B540481}" srcOrd="0" destOrd="3" presId="urn:microsoft.com/office/officeart/2005/8/layout/list1"/>
    <dgm:cxn modelId="{B549FB31-BCB8-E844-A0EE-D627E786EBA9}" type="presOf" srcId="{F13950D1-537A-7A4D-9028-5870F4653069}" destId="{F44387DF-7F4E-E44E-9601-37A3FE440FCC}" srcOrd="0" destOrd="4" presId="urn:microsoft.com/office/officeart/2005/8/layout/list1"/>
    <dgm:cxn modelId="{12F9D741-B188-DB49-8739-92BB575C8FBF}" type="presOf" srcId="{1828E2F1-7444-A44D-87EA-18E3AFC5D410}" destId="{5C533EDB-1304-4546-86AE-FC5D5B540481}" srcOrd="0" destOrd="5" presId="urn:microsoft.com/office/officeart/2005/8/layout/list1"/>
    <dgm:cxn modelId="{5D394C4B-F038-D34D-BC18-92CF8D9FB45C}" srcId="{3EACCEC8-083D-894B-BD34-F466231B043E}" destId="{FD1A0213-3A58-5347-AABF-3FC13204B122}" srcOrd="4" destOrd="0" parTransId="{C1080C29-0B2D-3542-ADAC-88C3E29A5623}" sibTransId="{E29D72D8-B078-8F4A-AF55-190AE0F0243D}"/>
    <dgm:cxn modelId="{B4FC6B4B-7FA2-B148-A8D1-4BA246C13980}" srcId="{ACDA8D30-2B27-1F44-A265-446A8B6594A6}" destId="{609BC513-1E63-0B4B-83ED-91A52D443F95}" srcOrd="2" destOrd="0" parTransId="{D4D6F56B-77A5-1A4F-AC36-3B57FD24E35D}" sibTransId="{DF9E1F6C-30A7-D94A-B29E-7DCF465C3DAF}"/>
    <dgm:cxn modelId="{07891F52-C54F-D247-8276-732B6A13FC31}" type="presOf" srcId="{4CD652D4-268B-174F-8522-7E6F49146E9A}" destId="{5C533EDB-1304-4546-86AE-FC5D5B540481}" srcOrd="0" destOrd="1" presId="urn:microsoft.com/office/officeart/2005/8/layout/list1"/>
    <dgm:cxn modelId="{C997D952-2862-D841-AB0E-27CD205B62A1}" type="presOf" srcId="{FD1A0213-3A58-5347-AABF-3FC13204B122}" destId="{D3CA3FE7-496C-4E4A-A4DF-39013B6B056D}" srcOrd="0" destOrd="0" presId="urn:microsoft.com/office/officeart/2005/8/layout/list1"/>
    <dgm:cxn modelId="{6DE6005E-D75D-0F4A-AAF7-10792180A617}" srcId="{3EACCEC8-083D-894B-BD34-F466231B043E}" destId="{F8A3E581-A91C-1F4A-A760-D8A8485E1F01}" srcOrd="0" destOrd="0" parTransId="{A39D2A20-AEAA-4D4C-8C00-17104953A4B6}" sibTransId="{20C6E479-DD38-BD42-86CE-1E415D154670}"/>
    <dgm:cxn modelId="{26FFFC5F-8550-6B4E-AF3F-01C28A81D074}" type="presOf" srcId="{835CD734-0CED-C440-8086-28C2349384E0}" destId="{5871CEE1-2DE1-4F44-8E18-98603D4C9A2E}" srcOrd="1" destOrd="0" presId="urn:microsoft.com/office/officeart/2005/8/layout/list1"/>
    <dgm:cxn modelId="{483B5465-1C14-C947-967D-B8AAC12E90D2}" type="presOf" srcId="{AB1B096A-0629-E741-83BB-0FED6CB0B15F}" destId="{F44387DF-7F4E-E44E-9601-37A3FE440FCC}" srcOrd="0" destOrd="2" presId="urn:microsoft.com/office/officeart/2005/8/layout/list1"/>
    <dgm:cxn modelId="{DBC3486C-DA2E-674F-B5E3-569B9FEB065F}" srcId="{ACDA8D30-2B27-1F44-A265-446A8B6594A6}" destId="{55468028-362E-A646-A763-D7E2243E9D5C}" srcOrd="0" destOrd="0" parTransId="{E2E4E649-A69D-A24A-984B-033732D59167}" sibTransId="{7266C698-98EA-014D-A8B1-8C927085BD39}"/>
    <dgm:cxn modelId="{2564BF71-B02D-2A44-9558-CCC4064D8522}" srcId="{F8A3E581-A91C-1F4A-A760-D8A8485E1F01}" destId="{8DB9B643-ED81-3242-B84C-1FE51A5B5BB0}" srcOrd="0" destOrd="0" parTransId="{439A72C3-3C0A-5445-892C-4490AEDA7044}" sibTransId="{1C153EA1-436B-0E47-B8C7-C4253FAC61FB}"/>
    <dgm:cxn modelId="{17105F72-2860-7D4B-ACCC-D8DBD7490847}" type="presOf" srcId="{3EACCEC8-083D-894B-BD34-F466231B043E}" destId="{C006ACA9-0E7D-834A-A7AB-7B9DBA234191}" srcOrd="0" destOrd="0" presId="urn:microsoft.com/office/officeart/2005/8/layout/list1"/>
    <dgm:cxn modelId="{5A04C580-0E47-214E-803E-2768B9D38615}" srcId="{F8A3E581-A91C-1F4A-A760-D8A8485E1F01}" destId="{C1C11DC4-21ED-F340-A004-C083795624CE}" srcOrd="3" destOrd="0" parTransId="{C9F108EC-E701-D646-B0EE-61A7BEAACF7E}" sibTransId="{14B386B7-1001-D942-B38B-C9012399E434}"/>
    <dgm:cxn modelId="{548D4586-6810-DE43-824D-44DB77814751}" srcId="{F8A3E581-A91C-1F4A-A760-D8A8485E1F01}" destId="{F13950D1-537A-7A4D-9028-5870F4653069}" srcOrd="4" destOrd="0" parTransId="{92030CED-55DA-BA4E-A9D0-1EF9DD602959}" sibTransId="{2AA04B07-E9B5-5344-A1DE-64013F8533FE}"/>
    <dgm:cxn modelId="{C7E5748E-9893-AF47-95CE-10203F23E1B8}" srcId="{3EACCEC8-083D-894B-BD34-F466231B043E}" destId="{4D024906-8E4C-CA43-AF8D-4109D0AE970F}" srcOrd="2" destOrd="0" parTransId="{7F92A508-AE12-D24C-A907-D56998F60207}" sibTransId="{6DC59013-DCCF-5A40-8E0F-30CEBAFA2580}"/>
    <dgm:cxn modelId="{166E058F-8289-F84F-AC5D-5C58E8984E3A}" type="presOf" srcId="{2E992B7F-666A-5E44-A267-978019FBD861}" destId="{5C533EDB-1304-4546-86AE-FC5D5B540481}" srcOrd="0" destOrd="4" presId="urn:microsoft.com/office/officeart/2005/8/layout/list1"/>
    <dgm:cxn modelId="{C5DC0392-AACA-9441-8D87-EB594AFAAA84}" srcId="{F8A3E581-A91C-1F4A-A760-D8A8485E1F01}" destId="{C86B67CB-33C7-164C-904D-3E4B545B07AD}" srcOrd="1" destOrd="0" parTransId="{1E6FBEC4-6CDD-414C-99A4-7D8DF8DBA582}" sibTransId="{8A8C0EC3-DD45-4446-823D-BDB7B9D37708}"/>
    <dgm:cxn modelId="{9870DF96-C672-6D4F-88D1-E9C11B9D747C}" srcId="{ACDA8D30-2B27-1F44-A265-446A8B6594A6}" destId="{EBDCDB3B-3C42-8543-B2ED-BBE5257E9CA7}" srcOrd="3" destOrd="0" parTransId="{D2AE10F5-4BCD-E448-BBFB-095827C74D36}" sibTransId="{D6211017-2D53-D444-A846-5B174A86CED7}"/>
    <dgm:cxn modelId="{BCFC239A-3868-C245-BF34-5966E92B2FA6}" type="presOf" srcId="{ACDA8D30-2B27-1F44-A265-446A8B6594A6}" destId="{69AF2B2A-2966-724F-872C-9B013CC6BC4A}" srcOrd="1" destOrd="0" presId="urn:microsoft.com/office/officeart/2005/8/layout/list1"/>
    <dgm:cxn modelId="{2A2E4C9B-9034-584A-BF69-736D4E6C5F7D}" srcId="{ACDA8D30-2B27-1F44-A265-446A8B6594A6}" destId="{25EEF30A-9872-6746-900D-E1F2EF535F9C}" srcOrd="6" destOrd="0" parTransId="{AE5F5134-3659-4943-9022-1348F2904FB6}" sibTransId="{1B912AAD-0F85-4541-8F4D-AD6B27EA36B5}"/>
    <dgm:cxn modelId="{95F52DA0-D6E3-2047-8272-4018B55AED21}" type="presOf" srcId="{F8A3E581-A91C-1F4A-A760-D8A8485E1F01}" destId="{AB606F74-A8C5-864C-BD53-501480B0A1EE}" srcOrd="0" destOrd="0" presId="urn:microsoft.com/office/officeart/2005/8/layout/list1"/>
    <dgm:cxn modelId="{F17330AD-1ACC-674E-AD22-9CDB6A9B0C61}" type="presOf" srcId="{4D024906-8E4C-CA43-AF8D-4109D0AE970F}" destId="{7CC5C840-FD51-E34D-A541-CEBD515734E8}" srcOrd="0" destOrd="0" presId="urn:microsoft.com/office/officeart/2005/8/layout/list1"/>
    <dgm:cxn modelId="{A09461AE-141E-1E4A-ABD1-53C3AFE2CA80}" type="presOf" srcId="{C1C11DC4-21ED-F340-A004-C083795624CE}" destId="{F44387DF-7F4E-E44E-9601-37A3FE440FCC}" srcOrd="0" destOrd="3" presId="urn:microsoft.com/office/officeart/2005/8/layout/list1"/>
    <dgm:cxn modelId="{FB7358AF-A474-A141-A728-76223099153E}" srcId="{ACDA8D30-2B27-1F44-A265-446A8B6594A6}" destId="{2E992B7F-666A-5E44-A267-978019FBD861}" srcOrd="4" destOrd="0" parTransId="{08951380-CC93-6642-9A17-562AAC64504B}" sibTransId="{50D00906-0287-D24F-9058-D9ACE159781F}"/>
    <dgm:cxn modelId="{23AAB0AF-6307-2E41-B818-36F7B58AF84A}" type="presOf" srcId="{F8A3E581-A91C-1F4A-A760-D8A8485E1F01}" destId="{57E2818A-D4E2-2E44-BE4D-DA6060C161A8}" srcOrd="1" destOrd="0" presId="urn:microsoft.com/office/officeart/2005/8/layout/list1"/>
    <dgm:cxn modelId="{99C234B0-610A-EA4C-8287-E6312DFD6CD2}" srcId="{F8A3E581-A91C-1F4A-A760-D8A8485E1F01}" destId="{AB1B096A-0629-E741-83BB-0FED6CB0B15F}" srcOrd="2" destOrd="0" parTransId="{1AC5D37D-CA89-F94F-B2D1-319811B4623A}" sibTransId="{EED961A0-0D32-9A42-A4C4-238080A65A35}"/>
    <dgm:cxn modelId="{1F230EBB-B479-154B-BE03-9CBF79803172}" type="presOf" srcId="{609BC513-1E63-0B4B-83ED-91A52D443F95}" destId="{5C533EDB-1304-4546-86AE-FC5D5B540481}" srcOrd="0" destOrd="2" presId="urn:microsoft.com/office/officeart/2005/8/layout/list1"/>
    <dgm:cxn modelId="{602DBDBB-D70B-DB47-9175-08A745125E09}" type="presOf" srcId="{25EEF30A-9872-6746-900D-E1F2EF535F9C}" destId="{5C533EDB-1304-4546-86AE-FC5D5B540481}" srcOrd="0" destOrd="6" presId="urn:microsoft.com/office/officeart/2005/8/layout/list1"/>
    <dgm:cxn modelId="{D08DAEC1-36F0-774D-8D15-B34D40844E66}" type="presOf" srcId="{4D024906-8E4C-CA43-AF8D-4109D0AE970F}" destId="{087BAC75-508C-1046-BF43-FA8F0FC77955}" srcOrd="1" destOrd="0" presId="urn:microsoft.com/office/officeart/2005/8/layout/list1"/>
    <dgm:cxn modelId="{B042D1C1-5167-0B4F-84C0-D441E87A3295}" type="presOf" srcId="{C86B67CB-33C7-164C-904D-3E4B545B07AD}" destId="{F44387DF-7F4E-E44E-9601-37A3FE440FCC}" srcOrd="0" destOrd="1" presId="urn:microsoft.com/office/officeart/2005/8/layout/list1"/>
    <dgm:cxn modelId="{DBE5DFC6-D6F6-3740-AAC1-C6599F5CAF12}" type="presOf" srcId="{ACDA8D30-2B27-1F44-A265-446A8B6594A6}" destId="{E6634DFE-81E7-7A4A-B964-BC03F3C2387D}" srcOrd="0" destOrd="0" presId="urn:microsoft.com/office/officeart/2005/8/layout/list1"/>
    <dgm:cxn modelId="{A22168D5-6FBD-2C45-A031-C3718CB810A9}" type="presOf" srcId="{89D60A1D-346B-F54B-9E9E-123751AD01BB}" destId="{F44387DF-7F4E-E44E-9601-37A3FE440FCC}" srcOrd="0" destOrd="5" presId="urn:microsoft.com/office/officeart/2005/8/layout/list1"/>
    <dgm:cxn modelId="{49BBF7D6-DA32-EA41-84B3-A61820AAC32A}" type="presOf" srcId="{55468028-362E-A646-A763-D7E2243E9D5C}" destId="{5C533EDB-1304-4546-86AE-FC5D5B540481}" srcOrd="0" destOrd="0" presId="urn:microsoft.com/office/officeart/2005/8/layout/list1"/>
    <dgm:cxn modelId="{56DEC9D8-C8BB-B84F-9263-61D4881AD207}" type="presOf" srcId="{9550CE56-EEE1-FD40-BB48-AE5173506F06}" destId="{494AD392-A927-BE4B-AA32-30EBB27B8A23}" srcOrd="1" destOrd="0" presId="urn:microsoft.com/office/officeart/2005/8/layout/list1"/>
    <dgm:cxn modelId="{952494E0-4645-7742-9D55-296EA8AD1357}" srcId="{3EACCEC8-083D-894B-BD34-F466231B043E}" destId="{9550CE56-EEE1-FD40-BB48-AE5173506F06}" srcOrd="5" destOrd="0" parTransId="{9B9A2B72-FF1A-FD47-9987-7728E4C03C29}" sibTransId="{043ADCAE-9133-A54C-9666-48BBB3D6DDC0}"/>
    <dgm:cxn modelId="{3A7F06FA-6EF1-E742-8023-7AA3F8E11989}" srcId="{ACDA8D30-2B27-1F44-A265-446A8B6594A6}" destId="{4CD652D4-268B-174F-8522-7E6F49146E9A}" srcOrd="1" destOrd="0" parTransId="{597471E4-B0D0-EB4E-82D7-AD1200DA837A}" sibTransId="{6BDC8163-6472-EC4A-B0B9-3A9DA7863061}"/>
    <dgm:cxn modelId="{22E5BEC8-CB1D-1447-AAB1-C1D8BF22E5F0}" type="presParOf" srcId="{C006ACA9-0E7D-834A-A7AB-7B9DBA234191}" destId="{C440EF97-236F-6A41-A131-651EFE5B9EF5}" srcOrd="0" destOrd="0" presId="urn:microsoft.com/office/officeart/2005/8/layout/list1"/>
    <dgm:cxn modelId="{0104742E-689F-5243-8BF2-2AA89DC7A3D4}" type="presParOf" srcId="{C440EF97-236F-6A41-A131-651EFE5B9EF5}" destId="{AB606F74-A8C5-864C-BD53-501480B0A1EE}" srcOrd="0" destOrd="0" presId="urn:microsoft.com/office/officeart/2005/8/layout/list1"/>
    <dgm:cxn modelId="{52D91D08-6976-D941-AC20-2DE2F548151A}" type="presParOf" srcId="{C440EF97-236F-6A41-A131-651EFE5B9EF5}" destId="{57E2818A-D4E2-2E44-BE4D-DA6060C161A8}" srcOrd="1" destOrd="0" presId="urn:microsoft.com/office/officeart/2005/8/layout/list1"/>
    <dgm:cxn modelId="{A8DB476A-506A-1849-BECC-F327B9061731}" type="presParOf" srcId="{C006ACA9-0E7D-834A-A7AB-7B9DBA234191}" destId="{428A0E9D-5E0B-B844-9DE0-F81AA81660C0}" srcOrd="1" destOrd="0" presId="urn:microsoft.com/office/officeart/2005/8/layout/list1"/>
    <dgm:cxn modelId="{FD12B7DC-3D68-AD41-840D-E6B73066DBEA}" type="presParOf" srcId="{C006ACA9-0E7D-834A-A7AB-7B9DBA234191}" destId="{F44387DF-7F4E-E44E-9601-37A3FE440FCC}" srcOrd="2" destOrd="0" presId="urn:microsoft.com/office/officeart/2005/8/layout/list1"/>
    <dgm:cxn modelId="{57B6DC77-C186-DC41-896D-D48BFC2649E2}" type="presParOf" srcId="{C006ACA9-0E7D-834A-A7AB-7B9DBA234191}" destId="{2E28C232-FDC0-034E-8108-2FB93B96F1D3}" srcOrd="3" destOrd="0" presId="urn:microsoft.com/office/officeart/2005/8/layout/list1"/>
    <dgm:cxn modelId="{92F9F6D0-23B2-CE44-BD2F-20665D9CBD8B}" type="presParOf" srcId="{C006ACA9-0E7D-834A-A7AB-7B9DBA234191}" destId="{2210A05C-5269-EB49-A355-31D4378E5B0B}" srcOrd="4" destOrd="0" presId="urn:microsoft.com/office/officeart/2005/8/layout/list1"/>
    <dgm:cxn modelId="{74DDB5F8-B217-B043-A711-CCB44473E7EE}" type="presParOf" srcId="{2210A05C-5269-EB49-A355-31D4378E5B0B}" destId="{E6634DFE-81E7-7A4A-B964-BC03F3C2387D}" srcOrd="0" destOrd="0" presId="urn:microsoft.com/office/officeart/2005/8/layout/list1"/>
    <dgm:cxn modelId="{5306FB6B-1E9C-3940-B567-E7F860E1733E}" type="presParOf" srcId="{2210A05C-5269-EB49-A355-31D4378E5B0B}" destId="{69AF2B2A-2966-724F-872C-9B013CC6BC4A}" srcOrd="1" destOrd="0" presId="urn:microsoft.com/office/officeart/2005/8/layout/list1"/>
    <dgm:cxn modelId="{AAB081A0-204F-A646-B4EE-25FDC4AE7867}" type="presParOf" srcId="{C006ACA9-0E7D-834A-A7AB-7B9DBA234191}" destId="{75E8E808-BAC2-574F-B09A-63323BF9FC36}" srcOrd="5" destOrd="0" presId="urn:microsoft.com/office/officeart/2005/8/layout/list1"/>
    <dgm:cxn modelId="{2B00ECFC-2E6A-4D42-8DCE-6E9DC4601E21}" type="presParOf" srcId="{C006ACA9-0E7D-834A-A7AB-7B9DBA234191}" destId="{5C533EDB-1304-4546-86AE-FC5D5B540481}" srcOrd="6" destOrd="0" presId="urn:microsoft.com/office/officeart/2005/8/layout/list1"/>
    <dgm:cxn modelId="{BC27244A-FCB9-564B-BF03-09787224B5D8}" type="presParOf" srcId="{C006ACA9-0E7D-834A-A7AB-7B9DBA234191}" destId="{7961D10E-2308-2440-8ED3-0C11965FE90F}" srcOrd="7" destOrd="0" presId="urn:microsoft.com/office/officeart/2005/8/layout/list1"/>
    <dgm:cxn modelId="{382AD769-B38E-304A-BA59-8841025B5F43}" type="presParOf" srcId="{C006ACA9-0E7D-834A-A7AB-7B9DBA234191}" destId="{366EBD38-0B91-4543-B0BA-D506E48DBAF6}" srcOrd="8" destOrd="0" presId="urn:microsoft.com/office/officeart/2005/8/layout/list1"/>
    <dgm:cxn modelId="{2EF77C6B-3CFA-6A4C-AD6B-E3AEE7FCB56D}" type="presParOf" srcId="{366EBD38-0B91-4543-B0BA-D506E48DBAF6}" destId="{7CC5C840-FD51-E34D-A541-CEBD515734E8}" srcOrd="0" destOrd="0" presId="urn:microsoft.com/office/officeart/2005/8/layout/list1"/>
    <dgm:cxn modelId="{7FA7135D-203F-FD42-8F1F-EF007D076B0B}" type="presParOf" srcId="{366EBD38-0B91-4543-B0BA-D506E48DBAF6}" destId="{087BAC75-508C-1046-BF43-FA8F0FC77955}" srcOrd="1" destOrd="0" presId="urn:microsoft.com/office/officeart/2005/8/layout/list1"/>
    <dgm:cxn modelId="{318D227D-F6DF-614F-A735-0E35AFBC78F0}" type="presParOf" srcId="{C006ACA9-0E7D-834A-A7AB-7B9DBA234191}" destId="{597B3A88-7C70-0848-8B7F-8E6FAC9E5070}" srcOrd="9" destOrd="0" presId="urn:microsoft.com/office/officeart/2005/8/layout/list1"/>
    <dgm:cxn modelId="{B6B8FACE-D01D-1240-A152-964B517E3C3E}" type="presParOf" srcId="{C006ACA9-0E7D-834A-A7AB-7B9DBA234191}" destId="{532CE19D-63BD-3848-8CE7-E529440806B3}" srcOrd="10" destOrd="0" presId="urn:microsoft.com/office/officeart/2005/8/layout/list1"/>
    <dgm:cxn modelId="{E1B1CD39-D5C0-1643-A344-0E9D89C5B477}" type="presParOf" srcId="{C006ACA9-0E7D-834A-A7AB-7B9DBA234191}" destId="{5DC221D1-EAD4-0645-9E22-7CE4B0B13376}" srcOrd="11" destOrd="0" presId="urn:microsoft.com/office/officeart/2005/8/layout/list1"/>
    <dgm:cxn modelId="{E9FF1C07-6F78-254F-8D0D-DF7C8663556D}" type="presParOf" srcId="{C006ACA9-0E7D-834A-A7AB-7B9DBA234191}" destId="{BC16A4A2-1176-104A-8DF8-509667912084}" srcOrd="12" destOrd="0" presId="urn:microsoft.com/office/officeart/2005/8/layout/list1"/>
    <dgm:cxn modelId="{10AB460F-B47A-FA43-9B64-3477D7838342}" type="presParOf" srcId="{BC16A4A2-1176-104A-8DF8-509667912084}" destId="{1EBE8369-243E-1F4E-8DC2-15D95BD366AB}" srcOrd="0" destOrd="0" presId="urn:microsoft.com/office/officeart/2005/8/layout/list1"/>
    <dgm:cxn modelId="{5EA990D1-23E5-DE4B-8C34-C3F5043BBE78}" type="presParOf" srcId="{BC16A4A2-1176-104A-8DF8-509667912084}" destId="{5871CEE1-2DE1-4F44-8E18-98603D4C9A2E}" srcOrd="1" destOrd="0" presId="urn:microsoft.com/office/officeart/2005/8/layout/list1"/>
    <dgm:cxn modelId="{7BBA38C2-72AB-9240-BC12-EFBC3E621124}" type="presParOf" srcId="{C006ACA9-0E7D-834A-A7AB-7B9DBA234191}" destId="{413F858B-57F4-074C-96F7-663E0A80D787}" srcOrd="13" destOrd="0" presId="urn:microsoft.com/office/officeart/2005/8/layout/list1"/>
    <dgm:cxn modelId="{1D3209BA-4608-6348-A582-CC9D808E188E}" type="presParOf" srcId="{C006ACA9-0E7D-834A-A7AB-7B9DBA234191}" destId="{EC9FC85A-B7D5-DB40-9DDD-B9B6103DDA52}" srcOrd="14" destOrd="0" presId="urn:microsoft.com/office/officeart/2005/8/layout/list1"/>
    <dgm:cxn modelId="{D92A348B-90B0-B441-93AF-74F461CB395D}" type="presParOf" srcId="{C006ACA9-0E7D-834A-A7AB-7B9DBA234191}" destId="{9DED4B0D-4781-0F4C-8530-6AC2A9680289}" srcOrd="15" destOrd="0" presId="urn:microsoft.com/office/officeart/2005/8/layout/list1"/>
    <dgm:cxn modelId="{EAE43632-FE39-4A47-B6CC-D3B5EDD35D17}" type="presParOf" srcId="{C006ACA9-0E7D-834A-A7AB-7B9DBA234191}" destId="{340EB768-F55A-3347-ADD7-2877EEFF6093}" srcOrd="16" destOrd="0" presId="urn:microsoft.com/office/officeart/2005/8/layout/list1"/>
    <dgm:cxn modelId="{DCF91E83-2B71-0B40-BB2A-A4AA6316DD52}" type="presParOf" srcId="{340EB768-F55A-3347-ADD7-2877EEFF6093}" destId="{D3CA3FE7-496C-4E4A-A4DF-39013B6B056D}" srcOrd="0" destOrd="0" presId="urn:microsoft.com/office/officeart/2005/8/layout/list1"/>
    <dgm:cxn modelId="{B708C5D3-4C2C-4841-823D-4AC2543D30BD}" type="presParOf" srcId="{340EB768-F55A-3347-ADD7-2877EEFF6093}" destId="{98931070-F191-D544-AE71-F2FB6B0978AA}" srcOrd="1" destOrd="0" presId="urn:microsoft.com/office/officeart/2005/8/layout/list1"/>
    <dgm:cxn modelId="{35F6F7B9-8C11-494C-940A-3FFB1B558ABE}" type="presParOf" srcId="{C006ACA9-0E7D-834A-A7AB-7B9DBA234191}" destId="{D4F43F2F-1E74-DC4D-9127-08EB9DB0FB57}" srcOrd="17" destOrd="0" presId="urn:microsoft.com/office/officeart/2005/8/layout/list1"/>
    <dgm:cxn modelId="{8732F1B9-900F-984B-AFDA-4EBF3C0EED91}" type="presParOf" srcId="{C006ACA9-0E7D-834A-A7AB-7B9DBA234191}" destId="{3E017274-0D8C-824A-9DD3-65061B7E8E14}" srcOrd="18" destOrd="0" presId="urn:microsoft.com/office/officeart/2005/8/layout/list1"/>
    <dgm:cxn modelId="{CF67422F-1D2D-7941-A38F-E6BB2F675AD1}" type="presParOf" srcId="{C006ACA9-0E7D-834A-A7AB-7B9DBA234191}" destId="{7107549E-6366-184D-8B89-B5E7B5B88F3B}" srcOrd="19" destOrd="0" presId="urn:microsoft.com/office/officeart/2005/8/layout/list1"/>
    <dgm:cxn modelId="{EA3B4A2E-7064-5645-BCA3-78FEC887431C}" type="presParOf" srcId="{C006ACA9-0E7D-834A-A7AB-7B9DBA234191}" destId="{BCC0EAF3-C689-BA48-BE96-74B88A4F24A2}" srcOrd="20" destOrd="0" presId="urn:microsoft.com/office/officeart/2005/8/layout/list1"/>
    <dgm:cxn modelId="{8E1D35B2-9D1F-804C-8194-DBE72BBF567A}" type="presParOf" srcId="{BCC0EAF3-C689-BA48-BE96-74B88A4F24A2}" destId="{FE3588D5-2B87-814B-9C67-72C42002E85D}" srcOrd="0" destOrd="0" presId="urn:microsoft.com/office/officeart/2005/8/layout/list1"/>
    <dgm:cxn modelId="{41279600-9FC1-E243-9456-C6D0360D99D5}" type="presParOf" srcId="{BCC0EAF3-C689-BA48-BE96-74B88A4F24A2}" destId="{494AD392-A927-BE4B-AA32-30EBB27B8A23}" srcOrd="1" destOrd="0" presId="urn:microsoft.com/office/officeart/2005/8/layout/list1"/>
    <dgm:cxn modelId="{21A43294-062C-6844-B327-807690393FE9}" type="presParOf" srcId="{C006ACA9-0E7D-834A-A7AB-7B9DBA234191}" destId="{F8DF6831-292D-DE46-BBAC-1E03C2DD65E5}" srcOrd="21" destOrd="0" presId="urn:microsoft.com/office/officeart/2005/8/layout/list1"/>
    <dgm:cxn modelId="{FDE81122-C75A-B749-BFB8-0980B4716CEB}" type="presParOf" srcId="{C006ACA9-0E7D-834A-A7AB-7B9DBA234191}" destId="{B6AEE3EA-D707-214C-AE7E-621F96309DA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3442-2AD1-B944-9840-8F43F3C5B699}">
      <dsp:nvSpPr>
        <dsp:cNvPr id="0" name=""/>
        <dsp:cNvSpPr/>
      </dsp:nvSpPr>
      <dsp:spPr>
        <a:xfrm>
          <a:off x="2001756" y="4380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Complex traits, diseases, biomarkers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3889 traits</a:t>
          </a:r>
        </a:p>
      </dsp:txBody>
      <dsp:txXfrm>
        <a:off x="2001756" y="86208"/>
        <a:ext cx="2757152" cy="490965"/>
      </dsp:txXfrm>
    </dsp:sp>
    <dsp:sp modelId="{7CAE0E6A-390B-E941-8E8B-1FE521B69E2F}">
      <dsp:nvSpPr>
        <dsp:cNvPr id="0" name=""/>
        <dsp:cNvSpPr/>
      </dsp:nvSpPr>
      <dsp:spPr>
        <a:xfrm>
          <a:off x="0" y="4380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GWAS catalog</a:t>
          </a:r>
        </a:p>
      </dsp:txBody>
      <dsp:txXfrm>
        <a:off x="31956" y="36336"/>
        <a:ext cx="1937844" cy="590708"/>
      </dsp:txXfrm>
    </dsp:sp>
    <dsp:sp modelId="{926BAC89-2FF1-F146-9566-A275C4CD0D1B}">
      <dsp:nvSpPr>
        <dsp:cNvPr id="0" name=""/>
        <dsp:cNvSpPr/>
      </dsp:nvSpPr>
      <dsp:spPr>
        <a:xfrm>
          <a:off x="2001756" y="724463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121 metabolite levels</a:t>
          </a:r>
        </a:p>
      </dsp:txBody>
      <dsp:txXfrm>
        <a:off x="2001756" y="806291"/>
        <a:ext cx="2757152" cy="490965"/>
      </dsp:txXfrm>
    </dsp:sp>
    <dsp:sp modelId="{F9D39AE3-0628-504E-9D47-6572E9448433}">
      <dsp:nvSpPr>
        <dsp:cNvPr id="0" name=""/>
        <dsp:cNvSpPr/>
      </dsp:nvSpPr>
      <dsp:spPr>
        <a:xfrm>
          <a:off x="0" y="724463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Metabolomics</a:t>
          </a:r>
        </a:p>
      </dsp:txBody>
      <dsp:txXfrm>
        <a:off x="31956" y="756419"/>
        <a:ext cx="1937844" cy="590708"/>
      </dsp:txXfrm>
    </dsp:sp>
    <dsp:sp modelId="{15B5AB8E-F92F-4340-A390-FE5E24AF06C9}">
      <dsp:nvSpPr>
        <dsp:cNvPr id="0" name=""/>
        <dsp:cNvSpPr/>
      </dsp:nvSpPr>
      <dsp:spPr>
        <a:xfrm>
          <a:off x="2001756" y="1444545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44 tissues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27094 gene identifiers</a:t>
          </a:r>
        </a:p>
      </dsp:txBody>
      <dsp:txXfrm>
        <a:off x="2001756" y="1526373"/>
        <a:ext cx="2757152" cy="490965"/>
      </dsp:txXfrm>
    </dsp:sp>
    <dsp:sp modelId="{7134B198-902D-EF4B-9ECD-6D3C79E9F087}">
      <dsp:nvSpPr>
        <dsp:cNvPr id="0" name=""/>
        <dsp:cNvSpPr/>
      </dsp:nvSpPr>
      <dsp:spPr>
        <a:xfrm>
          <a:off x="0" y="1444545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Gene expression</a:t>
          </a:r>
        </a:p>
      </dsp:txBody>
      <dsp:txXfrm>
        <a:off x="31956" y="1476501"/>
        <a:ext cx="1937844" cy="590708"/>
      </dsp:txXfrm>
    </dsp:sp>
    <dsp:sp modelId="{CDBFF5A4-A455-744E-9545-43C59ECBF077}">
      <dsp:nvSpPr>
        <dsp:cNvPr id="0" name=""/>
        <dsp:cNvSpPr/>
      </dsp:nvSpPr>
      <dsp:spPr>
        <a:xfrm>
          <a:off x="2001756" y="2164628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5 time points in 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33256 </a:t>
          </a:r>
          <a:r>
            <a:rPr lang="en-US" sz="1400" kern="1200" dirty="0" err="1"/>
            <a:t>CpG</a:t>
          </a:r>
          <a:r>
            <a:rPr lang="en-US" sz="1400" kern="1200" dirty="0"/>
            <a:t> levels</a:t>
          </a:r>
        </a:p>
      </dsp:txBody>
      <dsp:txXfrm>
        <a:off x="2001756" y="2246456"/>
        <a:ext cx="2757152" cy="490965"/>
      </dsp:txXfrm>
    </dsp:sp>
    <dsp:sp modelId="{04EAA6FE-FF6A-9441-B9F7-7D2C1DD1C806}">
      <dsp:nvSpPr>
        <dsp:cNvPr id="0" name=""/>
        <dsp:cNvSpPr/>
      </dsp:nvSpPr>
      <dsp:spPr>
        <a:xfrm>
          <a:off x="0" y="2164628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DNA methylation</a:t>
          </a:r>
        </a:p>
      </dsp:txBody>
      <dsp:txXfrm>
        <a:off x="31956" y="2196584"/>
        <a:ext cx="1937844" cy="590708"/>
      </dsp:txXfrm>
    </dsp:sp>
    <dsp:sp modelId="{18282636-E61D-5040-9256-B0CC97C4EF60}">
      <dsp:nvSpPr>
        <dsp:cNvPr id="0" name=""/>
        <dsp:cNvSpPr/>
      </dsp:nvSpPr>
      <dsp:spPr>
        <a:xfrm>
          <a:off x="2001756" y="2884711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47 protein levels</a:t>
          </a:r>
        </a:p>
      </dsp:txBody>
      <dsp:txXfrm>
        <a:off x="2001756" y="2966539"/>
        <a:ext cx="2757152" cy="490965"/>
      </dsp:txXfrm>
    </dsp:sp>
    <dsp:sp modelId="{A6CA5652-AB98-2F4C-A96F-F17E0944E774}">
      <dsp:nvSpPr>
        <dsp:cNvPr id="0" name=""/>
        <dsp:cNvSpPr/>
      </dsp:nvSpPr>
      <dsp:spPr>
        <a:xfrm>
          <a:off x="0" y="2884711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Proteomics</a:t>
          </a:r>
        </a:p>
      </dsp:txBody>
      <dsp:txXfrm>
        <a:off x="31956" y="2916667"/>
        <a:ext cx="1937844" cy="590708"/>
      </dsp:txXfrm>
    </dsp:sp>
    <dsp:sp modelId="{AC7CECCF-A101-5140-B4A8-05C9F4D76BFF}">
      <dsp:nvSpPr>
        <dsp:cNvPr id="0" name=""/>
        <dsp:cNvSpPr/>
      </dsp:nvSpPr>
      <dsp:spPr>
        <a:xfrm>
          <a:off x="2001756" y="3604794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Automated clumping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1733 datasets</a:t>
          </a:r>
        </a:p>
      </dsp:txBody>
      <dsp:txXfrm>
        <a:off x="2001756" y="3686622"/>
        <a:ext cx="2757152" cy="490965"/>
      </dsp:txXfrm>
    </dsp:sp>
    <dsp:sp modelId="{FBD3C852-4952-0444-9B31-385C63873100}">
      <dsp:nvSpPr>
        <dsp:cNvPr id="0" name=""/>
        <dsp:cNvSpPr/>
      </dsp:nvSpPr>
      <dsp:spPr>
        <a:xfrm>
          <a:off x="0" y="3604794"/>
          <a:ext cx="2001756" cy="65462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MR-Base database</a:t>
          </a:r>
        </a:p>
      </dsp:txBody>
      <dsp:txXfrm>
        <a:off x="31956" y="3636750"/>
        <a:ext cx="1937844" cy="590708"/>
      </dsp:txXfrm>
    </dsp:sp>
    <dsp:sp modelId="{314D1388-8EEA-C241-AA11-55BD13697160}">
      <dsp:nvSpPr>
        <dsp:cNvPr id="0" name=""/>
        <dsp:cNvSpPr/>
      </dsp:nvSpPr>
      <dsp:spPr>
        <a:xfrm>
          <a:off x="2001756" y="4324876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User-provided data</a:t>
          </a:r>
        </a:p>
      </dsp:txBody>
      <dsp:txXfrm>
        <a:off x="2001756" y="4406704"/>
        <a:ext cx="2757152" cy="490965"/>
      </dsp:txXfrm>
    </dsp:sp>
    <dsp:sp modelId="{B8707624-C1CC-D94C-BC24-14F554E2BAA9}">
      <dsp:nvSpPr>
        <dsp:cNvPr id="0" name=""/>
        <dsp:cNvSpPr/>
      </dsp:nvSpPr>
      <dsp:spPr>
        <a:xfrm>
          <a:off x="0" y="4329257"/>
          <a:ext cx="2001756" cy="65462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Other</a:t>
          </a:r>
        </a:p>
      </dsp:txBody>
      <dsp:txXfrm>
        <a:off x="31956" y="4361213"/>
        <a:ext cx="1937844" cy="59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387DF-7F4E-E44E-9601-37A3FE440FCC}">
      <dsp:nvSpPr>
        <dsp:cNvPr id="0" name=""/>
        <dsp:cNvSpPr/>
      </dsp:nvSpPr>
      <dsp:spPr>
        <a:xfrm>
          <a:off x="0" y="218988"/>
          <a:ext cx="1908114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243" tIns="208280" rIns="21824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neoplastic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psychiatric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inflammatory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cardiovascular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diabetic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other</a:t>
          </a:r>
        </a:p>
      </dsp:txBody>
      <dsp:txXfrm>
        <a:off x="0" y="218988"/>
        <a:ext cx="1908114" cy="1260000"/>
      </dsp:txXfrm>
    </dsp:sp>
    <dsp:sp modelId="{57E2818A-D4E2-2E44-BE4D-DA6060C161A8}">
      <dsp:nvSpPr>
        <dsp:cNvPr id="0" name=""/>
        <dsp:cNvSpPr/>
      </dsp:nvSpPr>
      <dsp:spPr>
        <a:xfrm>
          <a:off x="140600" y="71388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144 complex diseases</a:t>
          </a:r>
        </a:p>
      </dsp:txBody>
      <dsp:txXfrm>
        <a:off x="155010" y="85798"/>
        <a:ext cx="1939584" cy="266380"/>
      </dsp:txXfrm>
    </dsp:sp>
    <dsp:sp modelId="{5C533EDB-1304-4546-86AE-FC5D5B540481}">
      <dsp:nvSpPr>
        <dsp:cNvPr id="0" name=""/>
        <dsp:cNvSpPr/>
      </dsp:nvSpPr>
      <dsp:spPr>
        <a:xfrm>
          <a:off x="0" y="1680588"/>
          <a:ext cx="192914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243" tIns="208280" rIns="21824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anthropometric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en-US" sz="1000" kern="1200" dirty="0" err="1"/>
            <a:t>behavioural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en-US" sz="1000" kern="1200" dirty="0" err="1"/>
            <a:t>glycaemic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lipid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blood pressure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en-US" sz="1000" kern="1200" dirty="0" err="1"/>
            <a:t>haemotological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other</a:t>
          </a:r>
        </a:p>
      </dsp:txBody>
      <dsp:txXfrm>
        <a:off x="0" y="1680588"/>
        <a:ext cx="1929148" cy="1417500"/>
      </dsp:txXfrm>
    </dsp:sp>
    <dsp:sp modelId="{69AF2B2A-2966-724F-872C-9B013CC6BC4A}">
      <dsp:nvSpPr>
        <dsp:cNvPr id="0" name=""/>
        <dsp:cNvSpPr/>
      </dsp:nvSpPr>
      <dsp:spPr>
        <a:xfrm>
          <a:off x="140600" y="1532988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266 complex traits</a:t>
          </a:r>
        </a:p>
      </dsp:txBody>
      <dsp:txXfrm>
        <a:off x="155010" y="1547398"/>
        <a:ext cx="1939584" cy="266380"/>
      </dsp:txXfrm>
    </dsp:sp>
    <dsp:sp modelId="{532CE19D-63BD-3848-8CE7-E529440806B3}">
      <dsp:nvSpPr>
        <dsp:cNvPr id="0" name=""/>
        <dsp:cNvSpPr/>
      </dsp:nvSpPr>
      <dsp:spPr>
        <a:xfrm>
          <a:off x="0" y="32996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AC75-508C-1046-BF43-FA8F0FC77955}">
      <dsp:nvSpPr>
        <dsp:cNvPr id="0" name=""/>
        <dsp:cNvSpPr/>
      </dsp:nvSpPr>
      <dsp:spPr>
        <a:xfrm>
          <a:off x="140600" y="3152088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575 metabolite levels</a:t>
          </a:r>
        </a:p>
      </dsp:txBody>
      <dsp:txXfrm>
        <a:off x="155010" y="3166498"/>
        <a:ext cx="1939584" cy="266380"/>
      </dsp:txXfrm>
    </dsp:sp>
    <dsp:sp modelId="{EC9FC85A-B7D5-DB40-9DDD-B9B6103DDA52}">
      <dsp:nvSpPr>
        <dsp:cNvPr id="0" name=""/>
        <dsp:cNvSpPr/>
      </dsp:nvSpPr>
      <dsp:spPr>
        <a:xfrm>
          <a:off x="0" y="37532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CEE1-2DE1-4F44-8E18-98603D4C9A2E}">
      <dsp:nvSpPr>
        <dsp:cNvPr id="0" name=""/>
        <dsp:cNvSpPr/>
      </dsp:nvSpPr>
      <dsp:spPr>
        <a:xfrm>
          <a:off x="140600" y="3605689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151 immunological traits</a:t>
          </a:r>
        </a:p>
      </dsp:txBody>
      <dsp:txXfrm>
        <a:off x="155010" y="3620099"/>
        <a:ext cx="1939584" cy="266380"/>
      </dsp:txXfrm>
    </dsp:sp>
    <dsp:sp modelId="{3E017274-0D8C-824A-9DD3-65061B7E8E14}">
      <dsp:nvSpPr>
        <dsp:cNvPr id="0" name=""/>
        <dsp:cNvSpPr/>
      </dsp:nvSpPr>
      <dsp:spPr>
        <a:xfrm>
          <a:off x="0" y="42068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31070-F191-D544-AE71-F2FB6B0978AA}">
      <dsp:nvSpPr>
        <dsp:cNvPr id="0" name=""/>
        <dsp:cNvSpPr/>
      </dsp:nvSpPr>
      <dsp:spPr>
        <a:xfrm>
          <a:off x="140600" y="4059289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597 UK Biobank phenotypes</a:t>
          </a:r>
        </a:p>
      </dsp:txBody>
      <dsp:txXfrm>
        <a:off x="155010" y="4073699"/>
        <a:ext cx="1939584" cy="266380"/>
      </dsp:txXfrm>
    </dsp:sp>
    <dsp:sp modelId="{B6AEE3EA-D707-214C-AE7E-621F96309DAA}">
      <dsp:nvSpPr>
        <dsp:cNvPr id="0" name=""/>
        <dsp:cNvSpPr/>
      </dsp:nvSpPr>
      <dsp:spPr>
        <a:xfrm>
          <a:off x="0" y="46604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AD392-A927-BE4B-AA32-30EBB27B8A23}">
      <dsp:nvSpPr>
        <dsp:cNvPr id="0" name=""/>
        <dsp:cNvSpPr/>
      </dsp:nvSpPr>
      <dsp:spPr>
        <a:xfrm>
          <a:off x="140600" y="4512889"/>
          <a:ext cx="1968404" cy="29520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User-provided results</a:t>
          </a:r>
        </a:p>
      </dsp:txBody>
      <dsp:txXfrm>
        <a:off x="155010" y="4527299"/>
        <a:ext cx="193958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8CF42-6A76-F346-8424-3E5394D57786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8CC2-D971-5D43-A492-670D2DD2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2822-2A76-FC44-8A4C-61B359B695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87400"/>
            <a:ext cx="9144000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409348"/>
              </p:ext>
            </p:extLst>
          </p:nvPr>
        </p:nvGraphicFramePr>
        <p:xfrm>
          <a:off x="2390907" y="1311552"/>
          <a:ext cx="5004391" cy="498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5445287" y="663286"/>
            <a:ext cx="2288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93740390"/>
              </p:ext>
            </p:extLst>
          </p:nvPr>
        </p:nvGraphicFramePr>
        <p:xfrm>
          <a:off x="7733401" y="1311552"/>
          <a:ext cx="2812006" cy="498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03099" y="3235023"/>
            <a:ext cx="35300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MRInstruments</a:t>
            </a:r>
            <a:r>
              <a:rPr lang="en-US" dirty="0"/>
              <a:t> R package</a:t>
            </a:r>
          </a:p>
        </p:txBody>
      </p:sp>
      <p:cxnSp>
        <p:nvCxnSpPr>
          <p:cNvPr id="25" name="Elbow Connector 24"/>
          <p:cNvCxnSpPr>
            <a:cxnSpLocks/>
            <a:stCxn id="9" idx="3"/>
          </p:cNvCxnSpPr>
          <p:nvPr/>
        </p:nvCxnSpPr>
        <p:spPr>
          <a:xfrm rot="5400000" flipH="1" flipV="1">
            <a:off x="2060342" y="1324086"/>
            <a:ext cx="138360" cy="5227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</p:cNvCxnSpPr>
          <p:nvPr/>
        </p:nvCxnSpPr>
        <p:spPr>
          <a:xfrm rot="16200000" flipH="1">
            <a:off x="2036335" y="5010418"/>
            <a:ext cx="174149" cy="522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9225023" y="3460095"/>
            <a:ext cx="1923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MR-Base database</a:t>
            </a:r>
          </a:p>
        </p:txBody>
      </p:sp>
      <p:cxnSp>
        <p:nvCxnSpPr>
          <p:cNvPr id="39" name="Straight Connector 38"/>
          <p:cNvCxnSpPr>
            <a:stCxn id="30" idx="1"/>
          </p:cNvCxnSpPr>
          <p:nvPr/>
        </p:nvCxnSpPr>
        <p:spPr>
          <a:xfrm flipH="1" flipV="1">
            <a:off x="10186985" y="1516285"/>
            <a:ext cx="1" cy="116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28564" y="1516285"/>
            <a:ext cx="35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86985" y="4600000"/>
            <a:ext cx="1" cy="8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834678" y="5498180"/>
            <a:ext cx="35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3401" y="380130"/>
            <a:ext cx="1856598" cy="56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Outcome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Complete summary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01888" y="380131"/>
            <a:ext cx="1643399" cy="56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Exposure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Only top hits required</a:t>
            </a:r>
          </a:p>
        </p:txBody>
      </p:sp>
    </p:spTree>
    <p:extLst>
      <p:ext uri="{BB962C8B-B14F-4D97-AF65-F5344CB8AC3E}">
        <p14:creationId xmlns:p14="http://schemas.microsoft.com/office/powerpoint/2010/main" val="12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4</cp:revision>
  <dcterms:created xsi:type="dcterms:W3CDTF">2017-12-04T08:04:33Z</dcterms:created>
  <dcterms:modified xsi:type="dcterms:W3CDTF">2018-05-05T07:08:16Z</dcterms:modified>
</cp:coreProperties>
</file>