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68" r:id="rId4"/>
    <p:sldId id="257" r:id="rId5"/>
    <p:sldId id="266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0F5498-48D7-4024-8382-4412B9BDA0BF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209800"/>
          </a:xfrm>
        </p:spPr>
        <p:txBody>
          <a:bodyPr/>
          <a:lstStyle/>
          <a:p>
            <a:pPr algn="ctr"/>
            <a:r>
              <a:rPr lang="zh-TW" altLang="en-US" b="1" dirty="0" smtClean="0"/>
              <a:t>愛心便當收銀系統</a:t>
            </a:r>
            <a:endParaRPr lang="zh-TW" altLang="en-US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29640" y="3501008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b="1" dirty="0" smtClean="0"/>
              <a:t>－ </a:t>
            </a:r>
            <a:r>
              <a:rPr lang="zh-TW" altLang="en-US" sz="4000" b="1" dirty="0" smtClean="0"/>
              <a:t>後</a:t>
            </a:r>
            <a:r>
              <a:rPr lang="zh-TW" altLang="en-US" sz="4000" b="1" dirty="0" smtClean="0"/>
              <a:t>台展示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423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兌換紀錄</a:t>
            </a:r>
            <a:endParaRPr lang="zh-TW" alt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132856"/>
            <a:ext cx="8598371" cy="373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系統帳號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5" y="2276872"/>
            <a:ext cx="8758833" cy="382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時段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02732"/>
            <a:ext cx="5943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系統日誌</a:t>
            </a:r>
            <a:endParaRPr lang="zh-TW" alt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9096"/>
            <a:ext cx="8655760" cy="37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4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後台系統架構</a:t>
            </a:r>
            <a:endParaRPr lang="zh-TW" altLang="en-US" sz="4000" b="1" dirty="0"/>
          </a:p>
        </p:txBody>
      </p:sp>
      <p:sp>
        <p:nvSpPr>
          <p:cNvPr id="2" name="矩形 1"/>
          <p:cNvSpPr/>
          <p:nvPr/>
        </p:nvSpPr>
        <p:spPr>
          <a:xfrm>
            <a:off x="5148064" y="1340768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學童管理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776" y="3429000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3950723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兌換紀錄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8064" y="2216621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店家管理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48064" y="3080717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點數管理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4808909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系統參數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48064" y="5673005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系統日誌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2" idx="1"/>
            <a:endCxn id="7" idx="3"/>
          </p:cNvCxnSpPr>
          <p:nvPr/>
        </p:nvCxnSpPr>
        <p:spPr>
          <a:xfrm rot="10800000" flipV="1">
            <a:off x="3779912" y="1703763"/>
            <a:ext cx="1368152" cy="20882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9" idx="1"/>
          </p:cNvCxnSpPr>
          <p:nvPr/>
        </p:nvCxnSpPr>
        <p:spPr>
          <a:xfrm rot="10800000" flipV="1">
            <a:off x="3779912" y="2579615"/>
            <a:ext cx="1368152" cy="1227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0" idx="1"/>
            <a:endCxn id="7" idx="3"/>
          </p:cNvCxnSpPr>
          <p:nvPr/>
        </p:nvCxnSpPr>
        <p:spPr>
          <a:xfrm rot="10800000" flipV="1">
            <a:off x="3779912" y="3443711"/>
            <a:ext cx="1368152" cy="348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8" idx="1"/>
            <a:endCxn id="7" idx="3"/>
          </p:cNvCxnSpPr>
          <p:nvPr/>
        </p:nvCxnSpPr>
        <p:spPr>
          <a:xfrm rot="10800000">
            <a:off x="3779912" y="3791996"/>
            <a:ext cx="1368152" cy="521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1" idx="1"/>
            <a:endCxn id="7" idx="3"/>
          </p:cNvCxnSpPr>
          <p:nvPr/>
        </p:nvCxnSpPr>
        <p:spPr>
          <a:xfrm rot="10800000">
            <a:off x="3779912" y="3791996"/>
            <a:ext cx="1368152" cy="13799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1"/>
            <a:endCxn id="7" idx="3"/>
          </p:cNvCxnSpPr>
          <p:nvPr/>
        </p:nvCxnSpPr>
        <p:spPr>
          <a:xfrm rot="10800000">
            <a:off x="3779912" y="3791996"/>
            <a:ext cx="1368152" cy="2244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全</a:t>
            </a:r>
            <a:r>
              <a:rPr lang="zh-TW" altLang="en-US" sz="4000" b="1" dirty="0" smtClean="0"/>
              <a:t>幅展示</a:t>
            </a:r>
            <a:r>
              <a:rPr lang="zh-TW" altLang="en-US" sz="4000" b="1" dirty="0" smtClean="0"/>
              <a:t> </a:t>
            </a:r>
            <a:endParaRPr lang="zh-TW" alt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4865"/>
            <a:ext cx="8386187" cy="413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選單</a:t>
            </a:r>
            <a:endParaRPr lang="zh-TW" altLang="en-US" sz="4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2851372" cy="486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標題列</a:t>
            </a:r>
            <a:endParaRPr lang="zh-TW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204864"/>
            <a:ext cx="5610525" cy="370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資訊刊版</a:t>
            </a:r>
            <a:endParaRPr lang="zh-TW" altLang="en-US" sz="4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8937"/>
          <a:stretch/>
        </p:blipFill>
        <p:spPr bwMode="auto">
          <a:xfrm>
            <a:off x="410163" y="2128837"/>
            <a:ext cx="8271181" cy="436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8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學童管理</a:t>
            </a:r>
            <a:endParaRPr lang="zh-TW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9795"/>
          <a:stretch/>
        </p:blipFill>
        <p:spPr bwMode="auto">
          <a:xfrm>
            <a:off x="413628" y="1988840"/>
            <a:ext cx="8364577" cy="37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店家管理</a:t>
            </a:r>
            <a:endParaRPr lang="zh-TW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9261"/>
          <a:stretch/>
        </p:blipFill>
        <p:spPr bwMode="auto">
          <a:xfrm>
            <a:off x="395536" y="2060848"/>
            <a:ext cx="8352928" cy="432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4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點數列表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/>
          <a:stretch/>
        </p:blipFill>
        <p:spPr bwMode="auto">
          <a:xfrm>
            <a:off x="251520" y="2060848"/>
            <a:ext cx="8568952" cy="315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7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然力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然力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自然力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89</TotalTime>
  <Words>70</Words>
  <Application>Microsoft Office PowerPoint</Application>
  <PresentationFormat>如螢幕大小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自然力</vt:lpstr>
      <vt:lpstr>愛心便當收銀系統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RobbyNB</dc:creator>
  <cp:lastModifiedBy>Robby</cp:lastModifiedBy>
  <cp:revision>59</cp:revision>
  <dcterms:created xsi:type="dcterms:W3CDTF">2017-06-29T17:32:42Z</dcterms:created>
  <dcterms:modified xsi:type="dcterms:W3CDTF">2017-06-30T09:05:36Z</dcterms:modified>
</cp:coreProperties>
</file>