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209800"/>
          </a:xfrm>
        </p:spPr>
        <p:txBody>
          <a:bodyPr/>
          <a:lstStyle/>
          <a:p>
            <a:pPr algn="ctr"/>
            <a:r>
              <a:rPr lang="zh-TW" altLang="en-US" b="1" dirty="0" smtClean="0"/>
              <a:t>愛心便當收銀系統</a:t>
            </a:r>
            <a:endParaRPr lang="zh-TW" altLang="en-US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29640" y="3501008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b="1" dirty="0" smtClean="0"/>
              <a:t>－ 前後台展示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423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時段</a:t>
            </a:r>
            <a:r>
              <a:rPr lang="zh-TW" altLang="en-US" sz="4000" b="1" dirty="0" smtClean="0"/>
              <a:t>管理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825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</a:t>
            </a:r>
            <a:r>
              <a:rPr lang="zh-TW" altLang="en-US" sz="4000" b="1" dirty="0" smtClean="0"/>
              <a:t>系統日誌</a:t>
            </a:r>
            <a:endParaRPr lang="zh-TW" altLang="en-US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9096"/>
            <a:ext cx="8655760" cy="37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4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選單</a:t>
            </a:r>
            <a:endParaRPr lang="zh-TW" altLang="en-US" sz="4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11" y="1403454"/>
            <a:ext cx="2880320" cy="491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7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標題列</a:t>
            </a:r>
            <a:endParaRPr lang="zh-TW" altLang="en-US" sz="4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82" y="2857512"/>
            <a:ext cx="772285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1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資訊刊版</a:t>
            </a:r>
            <a:endParaRPr lang="zh-TW" altLang="en-US" sz="4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8937"/>
          <a:stretch/>
        </p:blipFill>
        <p:spPr bwMode="auto">
          <a:xfrm>
            <a:off x="410163" y="2128837"/>
            <a:ext cx="8271181" cy="436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8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學童管理</a:t>
            </a:r>
            <a:endParaRPr lang="zh-TW" alt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9795"/>
          <a:stretch/>
        </p:blipFill>
        <p:spPr bwMode="auto">
          <a:xfrm>
            <a:off x="413628" y="1988840"/>
            <a:ext cx="8364577" cy="379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3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店家管理</a:t>
            </a:r>
            <a:endParaRPr lang="zh-TW" alt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9261"/>
          <a:stretch/>
        </p:blipFill>
        <p:spPr bwMode="auto">
          <a:xfrm>
            <a:off x="395536" y="2060848"/>
            <a:ext cx="8352928" cy="432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4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點數</a:t>
            </a:r>
            <a:r>
              <a:rPr lang="zh-TW" altLang="en-US" sz="4000" b="1" dirty="0"/>
              <a:t>列表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/>
          <a:stretch/>
        </p:blipFill>
        <p:spPr bwMode="auto">
          <a:xfrm>
            <a:off x="251520" y="2060848"/>
            <a:ext cx="8568952" cy="315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7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</a:t>
            </a:r>
            <a:r>
              <a:rPr lang="zh-TW" altLang="en-US" sz="4000" b="1" dirty="0" smtClean="0"/>
              <a:t>兌換紀錄</a:t>
            </a:r>
            <a:endParaRPr lang="zh-TW" alt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132856"/>
            <a:ext cx="8598371" cy="373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2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系統帳號</a:t>
            </a:r>
            <a:r>
              <a:rPr lang="zh-TW" altLang="en-US" sz="4000" b="1" dirty="0" smtClean="0"/>
              <a:t>管理</a:t>
            </a:r>
            <a:endParaRPr lang="zh-TW" alt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5" y="2276872"/>
            <a:ext cx="8758833" cy="382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0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然力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然力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自然力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57</TotalTime>
  <Words>50</Words>
  <Application>Microsoft Office PowerPoint</Application>
  <PresentationFormat>如螢幕大小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自然力</vt:lpstr>
      <vt:lpstr>愛心便當收銀系統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RobbyNB</dc:creator>
  <cp:lastModifiedBy>RobbyNB</cp:lastModifiedBy>
  <cp:revision>49</cp:revision>
  <dcterms:created xsi:type="dcterms:W3CDTF">2017-06-29T17:32:42Z</dcterms:created>
  <dcterms:modified xsi:type="dcterms:W3CDTF">2017-06-29T18:30:29Z</dcterms:modified>
</cp:coreProperties>
</file>