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5"/>
  </p:notesMasterIdLst>
  <p:sldIdLst>
    <p:sldId id="256" r:id="rId2"/>
    <p:sldId id="270" r:id="rId3"/>
    <p:sldId id="271" r:id="rId4"/>
    <p:sldId id="278" r:id="rId5"/>
    <p:sldId id="272" r:id="rId6"/>
    <p:sldId id="273" r:id="rId7"/>
    <p:sldId id="274" r:id="rId8"/>
    <p:sldId id="277" r:id="rId9"/>
    <p:sldId id="276" r:id="rId10"/>
    <p:sldId id="275" r:id="rId11"/>
    <p:sldId id="269" r:id="rId12"/>
    <p:sldId id="267" r:id="rId13"/>
    <p:sldId id="268" r:id="rId14"/>
    <p:sldId id="257" r:id="rId15"/>
    <p:sldId id="266" r:id="rId16"/>
    <p:sldId id="265" r:id="rId17"/>
    <p:sldId id="258" r:id="rId18"/>
    <p:sldId id="259" r:id="rId19"/>
    <p:sldId id="260" r:id="rId20"/>
    <p:sldId id="261" r:id="rId21"/>
    <p:sldId id="262" r:id="rId22"/>
    <p:sldId id="263" r:id="rId23"/>
    <p:sldId id="264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013C8-5289-4B46-A0DA-00AFDEE65F87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27BF0-4327-4DD6-91A8-FBE0C552A2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597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5EB7-F849-4ED7-8995-17C54956643A}" type="datetime1">
              <a:rPr lang="zh-TW" altLang="en-US" smtClean="0"/>
              <a:t>2017/6/30</a:t>
            </a:fld>
            <a:endParaRPr lang="zh-TW" alt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>
          <a:xfrm>
            <a:off x="251520" y="6364560"/>
            <a:ext cx="2133600" cy="304800"/>
          </a:xfrm>
        </p:spPr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4FC7-D1B7-4B50-967E-2CD84D539A78}" type="datetime1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730F-09FF-49E0-90B0-EE7605BD2D12}" type="datetime1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E13B-3AF4-4149-8225-08191EBA492E}" type="datetime1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ADBE-5C96-4992-899E-21C6761812B1}" type="datetime1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1FC5-3127-416A-A85E-B115F8DADC64}" type="datetime1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D62B-8666-4EF6-8B97-D2B25CF4DA65}" type="datetime1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5E4C-9489-46C5-B4A2-2E7B05F0EF05}" type="datetime1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D2A1-118B-4CBF-B3E7-0F2A7D867D33}" type="datetime1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A74B-EB00-4533-AB1F-D802885A13B8}" type="datetime1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0541-36A3-459B-A1C4-C5E4082789B0}" type="datetime1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8919335-A7C0-4D9E-B423-0B4038F1A46C}" type="datetime1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77240" y="2060848"/>
            <a:ext cx="7543800" cy="1152128"/>
          </a:xfrm>
        </p:spPr>
        <p:txBody>
          <a:bodyPr/>
          <a:lstStyle/>
          <a:p>
            <a:pPr algn="ctr"/>
            <a:r>
              <a:rPr lang="zh-TW" altLang="en-US" b="1" dirty="0" smtClean="0"/>
              <a:t>愛心便當收銀系統</a:t>
            </a:r>
            <a:endParaRPr lang="zh-TW" altLang="en-US" b="1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929640" y="328498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4000" b="1" dirty="0" smtClean="0"/>
              <a:t>－ </a:t>
            </a:r>
            <a:r>
              <a:rPr lang="zh-TW" altLang="en-US" sz="4000" b="1" dirty="0" smtClean="0"/>
              <a:t>前後台雛形展示</a:t>
            </a:r>
            <a:endParaRPr lang="zh-TW" altLang="en-US" sz="4000" b="1" dirty="0"/>
          </a:p>
        </p:txBody>
      </p:sp>
      <p:pic>
        <p:nvPicPr>
          <p:cNvPr id="2050" name="Picture 2" descr="E:\Project\Case\2017-iShare計畫\iShareLoveMeal\html\store\img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509120"/>
            <a:ext cx="9334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33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/>
              <a:t>前台</a:t>
            </a:r>
            <a:r>
              <a:rPr lang="zh-TW" altLang="en-US" sz="4000" b="1" dirty="0" smtClean="0"/>
              <a:t> </a:t>
            </a:r>
            <a:r>
              <a:rPr lang="en-US" altLang="zh-TW" sz="4000" b="1" dirty="0" smtClean="0"/>
              <a:t>/</a:t>
            </a:r>
            <a:r>
              <a:rPr lang="zh-TW" altLang="en-US" sz="4000" b="1" dirty="0" smtClean="0"/>
              <a:t> </a:t>
            </a:r>
            <a:r>
              <a:rPr lang="zh-TW" altLang="en-US" sz="4000" b="1" dirty="0"/>
              <a:t>點數不足</a:t>
            </a:r>
            <a:r>
              <a:rPr lang="zh-TW" altLang="en-US" sz="4000" b="1" dirty="0" smtClean="0"/>
              <a:t>警示</a:t>
            </a:r>
            <a:endParaRPr lang="zh-TW" altLang="en-US" sz="40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43608" y="1926487"/>
            <a:ext cx="669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/>
              <a:t>當點數不足時則顯示</a:t>
            </a:r>
            <a:r>
              <a:rPr lang="zh-TW" altLang="en-US" sz="2200" dirty="0" smtClean="0"/>
              <a:t>通知點數過少</a:t>
            </a:r>
            <a:endParaRPr lang="en-US" altLang="zh-TW" sz="22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748" y="2708920"/>
            <a:ext cx="58007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55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3140968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4000" b="1" dirty="0" smtClean="0"/>
              <a:t>後</a:t>
            </a:r>
            <a:r>
              <a:rPr lang="zh-TW" altLang="en-US" sz="4000" b="1" smtClean="0"/>
              <a:t>台</a:t>
            </a:r>
            <a:r>
              <a:rPr lang="zh-TW" altLang="en-US" sz="4000" b="1" smtClean="0"/>
              <a:t>系統</a:t>
            </a:r>
            <a:endParaRPr lang="zh-TW" altLang="en-US" sz="4000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982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後台系統架構</a:t>
            </a:r>
            <a:endParaRPr lang="zh-TW" altLang="en-US" sz="4000" b="1" dirty="0"/>
          </a:p>
        </p:txBody>
      </p:sp>
      <p:sp>
        <p:nvSpPr>
          <p:cNvPr id="2" name="矩形 1"/>
          <p:cNvSpPr/>
          <p:nvPr/>
        </p:nvSpPr>
        <p:spPr>
          <a:xfrm>
            <a:off x="5148064" y="1340768"/>
            <a:ext cx="1224136" cy="72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學童管理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55776" y="3429000"/>
            <a:ext cx="1224136" cy="72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首頁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48064" y="3950723"/>
            <a:ext cx="1224136" cy="72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兌換紀錄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148064" y="2216621"/>
            <a:ext cx="1224136" cy="72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店家管理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148064" y="3080717"/>
            <a:ext cx="1224136" cy="72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點數管理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48064" y="4808909"/>
            <a:ext cx="1224136" cy="72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系統參數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148064" y="5673005"/>
            <a:ext cx="1224136" cy="72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系統日誌</a:t>
            </a:r>
            <a:endParaRPr lang="zh-TW" altLang="en-US" dirty="0"/>
          </a:p>
        </p:txBody>
      </p:sp>
      <p:cxnSp>
        <p:nvCxnSpPr>
          <p:cNvPr id="13" name="肘形接點 12"/>
          <p:cNvCxnSpPr>
            <a:stCxn id="2" idx="1"/>
            <a:endCxn id="7" idx="3"/>
          </p:cNvCxnSpPr>
          <p:nvPr/>
        </p:nvCxnSpPr>
        <p:spPr>
          <a:xfrm rot="10800000" flipV="1">
            <a:off x="3779912" y="1703763"/>
            <a:ext cx="1368152" cy="20882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9" idx="1"/>
          </p:cNvCxnSpPr>
          <p:nvPr/>
        </p:nvCxnSpPr>
        <p:spPr>
          <a:xfrm rot="10800000" flipV="1">
            <a:off x="3779912" y="2579615"/>
            <a:ext cx="1368152" cy="12270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10" idx="1"/>
            <a:endCxn id="7" idx="3"/>
          </p:cNvCxnSpPr>
          <p:nvPr/>
        </p:nvCxnSpPr>
        <p:spPr>
          <a:xfrm rot="10800000" flipV="1">
            <a:off x="3779912" y="3443711"/>
            <a:ext cx="1368152" cy="3482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8" idx="1"/>
            <a:endCxn id="7" idx="3"/>
          </p:cNvCxnSpPr>
          <p:nvPr/>
        </p:nvCxnSpPr>
        <p:spPr>
          <a:xfrm rot="10800000">
            <a:off x="3779912" y="3791996"/>
            <a:ext cx="1368152" cy="5217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11" idx="1"/>
            <a:endCxn id="7" idx="3"/>
          </p:cNvCxnSpPr>
          <p:nvPr/>
        </p:nvCxnSpPr>
        <p:spPr>
          <a:xfrm rot="10800000">
            <a:off x="3779912" y="3791996"/>
            <a:ext cx="1368152" cy="13799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2" idx="1"/>
            <a:endCxn id="7" idx="3"/>
          </p:cNvCxnSpPr>
          <p:nvPr/>
        </p:nvCxnSpPr>
        <p:spPr>
          <a:xfrm rot="10800000">
            <a:off x="3779912" y="3791996"/>
            <a:ext cx="1368152" cy="22440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85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/>
              <a:t>全</a:t>
            </a:r>
            <a:r>
              <a:rPr lang="zh-TW" altLang="en-US" sz="4000" b="1" dirty="0" smtClean="0"/>
              <a:t>幅展示 </a:t>
            </a:r>
            <a:endParaRPr lang="zh-TW" altLang="en-US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41" y="2890817"/>
            <a:ext cx="7402206" cy="3652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914210" y="1700808"/>
            <a:ext cx="76902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dirty="0" smtClean="0"/>
              <a:t>網站版型以左選單為輔右畫面為主</a:t>
            </a:r>
            <a:endParaRPr lang="en-US" altLang="zh-TW" dirty="0"/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 smtClean="0"/>
              <a:t>標題列左側為網站主標題可放置</a:t>
            </a:r>
            <a:r>
              <a:rPr lang="en-US" altLang="zh-TW" dirty="0" smtClean="0"/>
              <a:t>LOGO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 smtClean="0"/>
              <a:t>標題列右側為相關通知及登出功能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27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 smtClean="0"/>
              <a:t>/</a:t>
            </a:r>
            <a:r>
              <a:rPr lang="zh-TW" altLang="en-US" sz="4000" b="1" dirty="0" smtClean="0"/>
              <a:t> 選單</a:t>
            </a:r>
            <a:endParaRPr lang="zh-TW" altLang="en-US" sz="40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755576" y="2243753"/>
            <a:ext cx="42484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 smtClean="0"/>
              <a:t>選單部分以直條形式呈現</a:t>
            </a:r>
            <a:endParaRPr lang="en-US" altLang="zh-TW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/>
              <a:t>子選單</a:t>
            </a:r>
            <a:r>
              <a:rPr lang="zh-TW" altLang="en-US" sz="2200" dirty="0" smtClean="0"/>
              <a:t>部分點選</a:t>
            </a:r>
            <a:r>
              <a:rPr lang="zh-TW" altLang="en-US" sz="2200" dirty="0"/>
              <a:t>後向下</a:t>
            </a:r>
            <a:r>
              <a:rPr lang="zh-TW" altLang="en-US" sz="2200" dirty="0" smtClean="0"/>
              <a:t>展開</a:t>
            </a:r>
            <a:endParaRPr lang="en-US" altLang="zh-TW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 smtClean="0"/>
              <a:t>選單底色以淺灰對應當前網頁</a:t>
            </a:r>
            <a:endParaRPr lang="en-US" altLang="zh-TW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018537"/>
            <a:ext cx="2428875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7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 smtClean="0"/>
              <a:t>/</a:t>
            </a:r>
            <a:r>
              <a:rPr lang="zh-TW" altLang="en-US" sz="4000" b="1" dirty="0" smtClean="0"/>
              <a:t> 標題列</a:t>
            </a:r>
            <a:endParaRPr lang="zh-TW" alt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40968"/>
            <a:ext cx="4752529" cy="313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043608" y="1926487"/>
            <a:ext cx="6696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 smtClean="0"/>
              <a:t>標題通知列展開後為條列式項目</a:t>
            </a:r>
            <a:endParaRPr lang="en-US" altLang="zh-TW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 smtClean="0"/>
              <a:t>快速搜尋「</a:t>
            </a:r>
            <a:r>
              <a:rPr lang="zh-TW" altLang="en-US" sz="2200" dirty="0"/>
              <a:t>找學童</a:t>
            </a:r>
            <a:r>
              <a:rPr lang="zh-TW" altLang="en-US" sz="2200" dirty="0" smtClean="0"/>
              <a:t>」預設跳轉至「</a:t>
            </a:r>
            <a:r>
              <a:rPr lang="zh-TW" altLang="en-US" sz="2200" dirty="0"/>
              <a:t>學童管理</a:t>
            </a:r>
            <a:r>
              <a:rPr lang="zh-TW" altLang="en-US" sz="2200" dirty="0" smtClean="0"/>
              <a:t>」頁面</a:t>
            </a:r>
            <a:endParaRPr lang="en-US" altLang="zh-TW" sz="22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1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 smtClean="0"/>
              <a:t>/</a:t>
            </a:r>
            <a:r>
              <a:rPr lang="zh-TW" altLang="en-US" sz="4000" b="1" dirty="0" smtClean="0"/>
              <a:t> 資訊刊版</a:t>
            </a:r>
            <a:endParaRPr lang="zh-TW" altLang="en-US" sz="40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0" t="8937"/>
          <a:stretch/>
        </p:blipFill>
        <p:spPr bwMode="auto">
          <a:xfrm>
            <a:off x="1305484" y="2924944"/>
            <a:ext cx="6761254" cy="356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043608" y="1926487"/>
            <a:ext cx="6696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 smtClean="0"/>
              <a:t>資訊刊版提供四個卡片通知</a:t>
            </a:r>
            <a:endParaRPr lang="en-US" altLang="zh-TW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 smtClean="0"/>
              <a:t>下方為每日兌換紀錄曲線圖</a:t>
            </a:r>
            <a:endParaRPr lang="en-US" altLang="zh-TW" sz="22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85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 smtClean="0"/>
              <a:t>/</a:t>
            </a:r>
            <a:r>
              <a:rPr lang="zh-TW" altLang="en-US" sz="4000" b="1" dirty="0" smtClean="0"/>
              <a:t> 學童管理</a:t>
            </a:r>
            <a:endParaRPr lang="zh-TW" alt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9795"/>
          <a:stretch/>
        </p:blipFill>
        <p:spPr bwMode="auto">
          <a:xfrm>
            <a:off x="1133547" y="2924944"/>
            <a:ext cx="7342395" cy="3335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043608" y="1926487"/>
            <a:ext cx="6696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 smtClean="0"/>
              <a:t>學童基本資料管理</a:t>
            </a:r>
            <a:endParaRPr lang="en-US" altLang="zh-TW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 smtClean="0"/>
              <a:t>右側按鈕為</a:t>
            </a:r>
            <a:r>
              <a:rPr lang="zh-TW" altLang="en-US" sz="2200" dirty="0"/>
              <a:t>學童新增功能</a:t>
            </a:r>
            <a:endParaRPr lang="en-US" altLang="zh-TW" sz="22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37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 smtClean="0"/>
              <a:t>/</a:t>
            </a:r>
            <a:r>
              <a:rPr lang="zh-TW" altLang="en-US" sz="4000" b="1" dirty="0" smtClean="0"/>
              <a:t> 店家管理</a:t>
            </a:r>
            <a:endParaRPr lang="zh-TW" altLang="en-US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4" t="9261"/>
          <a:stretch/>
        </p:blipFill>
        <p:spPr bwMode="auto">
          <a:xfrm>
            <a:off x="1763688" y="2996952"/>
            <a:ext cx="6561582" cy="340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043608" y="1926487"/>
            <a:ext cx="6696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 smtClean="0"/>
              <a:t>店家基本資料</a:t>
            </a:r>
            <a:r>
              <a:rPr lang="zh-TW" altLang="en-US" sz="2200" dirty="0"/>
              <a:t>管理</a:t>
            </a:r>
            <a:endParaRPr lang="en-US" altLang="zh-TW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 smtClean="0"/>
              <a:t>整體功能與「</a:t>
            </a:r>
            <a:r>
              <a:rPr lang="zh-TW" altLang="en-US" sz="2200" dirty="0"/>
              <a:t>學童管理</a:t>
            </a:r>
            <a:r>
              <a:rPr lang="zh-TW" altLang="en-US" sz="2200" dirty="0" smtClean="0"/>
              <a:t>」相似</a:t>
            </a:r>
            <a:endParaRPr lang="en-US" altLang="zh-TW" sz="22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4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/>
              <a:t>/</a:t>
            </a:r>
            <a:r>
              <a:rPr lang="zh-TW" altLang="en-US" sz="4000" b="1" dirty="0"/>
              <a:t> 點數列表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9"/>
          <a:stretch/>
        </p:blipFill>
        <p:spPr bwMode="auto">
          <a:xfrm>
            <a:off x="914211" y="3068960"/>
            <a:ext cx="7272808" cy="2680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043608" y="1926487"/>
            <a:ext cx="669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 smtClean="0"/>
              <a:t>點數列表功能尚未明訂，暫以三類卡片區塊引導</a:t>
            </a:r>
            <a:endParaRPr lang="en-US" altLang="zh-TW" sz="22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71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3140968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4000" b="1" dirty="0"/>
              <a:t>前台</a:t>
            </a:r>
            <a:r>
              <a:rPr lang="zh-TW" altLang="en-US" sz="4000" b="1" dirty="0" smtClean="0"/>
              <a:t>系統</a:t>
            </a:r>
            <a:endParaRPr lang="zh-TW" altLang="en-US" sz="4000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656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/>
              <a:t>/</a:t>
            </a:r>
            <a:r>
              <a:rPr lang="zh-TW" altLang="en-US" sz="4000" b="1" dirty="0"/>
              <a:t> </a:t>
            </a:r>
            <a:r>
              <a:rPr lang="zh-TW" altLang="en-US" sz="4000" b="1" dirty="0" smtClean="0"/>
              <a:t>兌換紀錄</a:t>
            </a:r>
            <a:endParaRPr lang="zh-TW" altLang="en-US" sz="4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64" y="2780928"/>
            <a:ext cx="7776865" cy="337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043608" y="1926487"/>
            <a:ext cx="669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/>
              <a:t>此</a:t>
            </a:r>
            <a:r>
              <a:rPr lang="zh-TW" altLang="en-US" sz="2200" dirty="0" smtClean="0"/>
              <a:t>功能</a:t>
            </a:r>
            <a:r>
              <a:rPr lang="zh-TW" altLang="en-US" sz="2200" dirty="0"/>
              <a:t>為</a:t>
            </a:r>
            <a:r>
              <a:rPr lang="zh-TW" altLang="en-US" sz="2200" dirty="0" smtClean="0"/>
              <a:t>每筆便當兌換紀錄</a:t>
            </a:r>
            <a:endParaRPr lang="en-US" altLang="zh-TW" sz="22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22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/>
              <a:t>/</a:t>
            </a:r>
            <a:r>
              <a:rPr lang="zh-TW" altLang="en-US" sz="4000" b="1" dirty="0"/>
              <a:t> 系統帳號</a:t>
            </a:r>
            <a:r>
              <a:rPr lang="zh-TW" altLang="en-US" sz="4000" b="1" dirty="0" smtClean="0"/>
              <a:t>管理</a:t>
            </a:r>
            <a:endParaRPr lang="zh-TW" alt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22136"/>
            <a:ext cx="7474213" cy="326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043608" y="1926487"/>
            <a:ext cx="6696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/>
              <a:t>系統</a:t>
            </a:r>
            <a:r>
              <a:rPr lang="zh-TW" altLang="en-US" sz="2200" dirty="0" smtClean="0"/>
              <a:t>帳號可設定各使用者功能</a:t>
            </a:r>
            <a:endParaRPr lang="en-US" altLang="zh-TW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 smtClean="0"/>
              <a:t>點數儲存作業僅系統帳號可進行</a:t>
            </a:r>
            <a:endParaRPr lang="en-US" altLang="zh-TW" sz="22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0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/>
              <a:t>/</a:t>
            </a:r>
            <a:r>
              <a:rPr lang="zh-TW" altLang="en-US" sz="4000" b="1" dirty="0"/>
              <a:t> 時段</a:t>
            </a:r>
            <a:r>
              <a:rPr lang="zh-TW" altLang="en-US" sz="4000" b="1" dirty="0" smtClean="0"/>
              <a:t>管理</a:t>
            </a:r>
            <a:endParaRPr lang="zh-TW" altLang="en-US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0968"/>
            <a:ext cx="59436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043608" y="1926487"/>
            <a:ext cx="6696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 smtClean="0"/>
              <a:t>所有店家便當兌換時間統一於此設定</a:t>
            </a:r>
            <a:endParaRPr lang="en-US" altLang="zh-TW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/>
              <a:t>每日</a:t>
            </a:r>
            <a:r>
              <a:rPr lang="zh-TW" altLang="en-US" sz="2200" dirty="0" smtClean="0"/>
              <a:t>兌換上限為兩次</a:t>
            </a:r>
            <a:endParaRPr lang="en-US" altLang="zh-TW" sz="22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57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/>
              <a:t>/</a:t>
            </a:r>
            <a:r>
              <a:rPr lang="zh-TW" altLang="en-US" sz="4000" b="1" dirty="0"/>
              <a:t> </a:t>
            </a:r>
            <a:r>
              <a:rPr lang="zh-TW" altLang="en-US" sz="4000" b="1" dirty="0" smtClean="0"/>
              <a:t>系統日誌</a:t>
            </a:r>
            <a:endParaRPr lang="zh-TW" altLang="en-US" sz="4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80928"/>
            <a:ext cx="7272808" cy="319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043608" y="1926487"/>
            <a:ext cx="669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/>
              <a:t>只要使用者登入皆會被記錄</a:t>
            </a:r>
            <a:r>
              <a:rPr lang="zh-TW" altLang="en-US" sz="2200" dirty="0" smtClean="0"/>
              <a:t>下來</a:t>
            </a:r>
            <a:endParaRPr lang="en-US" altLang="zh-TW" sz="22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43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/>
              <a:t>前台</a:t>
            </a:r>
            <a:r>
              <a:rPr lang="zh-TW" altLang="en-US" sz="4000" b="1" dirty="0" smtClean="0"/>
              <a:t>系統</a:t>
            </a:r>
            <a:r>
              <a:rPr lang="zh-TW" altLang="en-US" sz="4000" b="1" dirty="0" smtClean="0"/>
              <a:t>架構</a:t>
            </a:r>
            <a:endParaRPr lang="zh-TW" altLang="en-US" sz="4000" b="1" dirty="0"/>
          </a:p>
        </p:txBody>
      </p:sp>
      <p:sp>
        <p:nvSpPr>
          <p:cNvPr id="2" name="矩形 1"/>
          <p:cNvSpPr/>
          <p:nvPr/>
        </p:nvSpPr>
        <p:spPr>
          <a:xfrm>
            <a:off x="5161709" y="1340768"/>
            <a:ext cx="1224136" cy="72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店家登入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55776" y="3423268"/>
            <a:ext cx="1224136" cy="72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掃描</a:t>
            </a:r>
            <a:r>
              <a:rPr lang="en-US" altLang="zh-TW" dirty="0" err="1" smtClean="0"/>
              <a:t>QRcode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83968" y="4581128"/>
            <a:ext cx="1224136" cy="72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兌換成功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161709" y="2392240"/>
            <a:ext cx="1224136" cy="72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學童登入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161709" y="3443713"/>
            <a:ext cx="1224136" cy="72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確認換餐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804248" y="5669242"/>
            <a:ext cx="1224136" cy="72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點數不足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292080" y="5669242"/>
            <a:ext cx="1224136" cy="72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已兌換過</a:t>
            </a:r>
            <a:endParaRPr lang="zh-TW" altLang="en-US" dirty="0"/>
          </a:p>
        </p:txBody>
      </p:sp>
      <p:cxnSp>
        <p:nvCxnSpPr>
          <p:cNvPr id="13" name="肘形接點 12"/>
          <p:cNvCxnSpPr>
            <a:stCxn id="2" idx="1"/>
            <a:endCxn id="7" idx="3"/>
          </p:cNvCxnSpPr>
          <p:nvPr/>
        </p:nvCxnSpPr>
        <p:spPr>
          <a:xfrm rot="10800000" flipV="1">
            <a:off x="3779913" y="1703763"/>
            <a:ext cx="1381797" cy="20825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710524" y="2392240"/>
            <a:ext cx="1224136" cy="72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密碼錯誤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012160" y="4581128"/>
            <a:ext cx="1224136" cy="72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兌換失敗</a:t>
            </a:r>
            <a:endParaRPr lang="zh-TW" altLang="en-US" dirty="0"/>
          </a:p>
        </p:txBody>
      </p:sp>
      <p:cxnSp>
        <p:nvCxnSpPr>
          <p:cNvPr id="29" name="直線接點 28"/>
          <p:cNvCxnSpPr>
            <a:stCxn id="2" idx="2"/>
            <a:endCxn id="9" idx="0"/>
          </p:cNvCxnSpPr>
          <p:nvPr/>
        </p:nvCxnSpPr>
        <p:spPr>
          <a:xfrm>
            <a:off x="5773777" y="2066758"/>
            <a:ext cx="0" cy="325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17" idx="1"/>
          </p:cNvCxnSpPr>
          <p:nvPr/>
        </p:nvCxnSpPr>
        <p:spPr>
          <a:xfrm flipH="1">
            <a:off x="6385845" y="2755235"/>
            <a:ext cx="3246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9" idx="2"/>
            <a:endCxn id="10" idx="0"/>
          </p:cNvCxnSpPr>
          <p:nvPr/>
        </p:nvCxnSpPr>
        <p:spPr>
          <a:xfrm>
            <a:off x="5773777" y="3118230"/>
            <a:ext cx="0" cy="325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10" idx="2"/>
            <a:endCxn id="8" idx="0"/>
          </p:cNvCxnSpPr>
          <p:nvPr/>
        </p:nvCxnSpPr>
        <p:spPr>
          <a:xfrm rot="5400000">
            <a:off x="5129195" y="3936545"/>
            <a:ext cx="411425" cy="8777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/>
          <p:cNvCxnSpPr>
            <a:stCxn id="10" idx="2"/>
            <a:endCxn id="21" idx="0"/>
          </p:cNvCxnSpPr>
          <p:nvPr/>
        </p:nvCxnSpPr>
        <p:spPr>
          <a:xfrm rot="16200000" flipH="1">
            <a:off x="5993290" y="3950189"/>
            <a:ext cx="411425" cy="8504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21" idx="2"/>
            <a:endCxn id="12" idx="0"/>
          </p:cNvCxnSpPr>
          <p:nvPr/>
        </p:nvCxnSpPr>
        <p:spPr>
          <a:xfrm rot="5400000">
            <a:off x="6083126" y="5128140"/>
            <a:ext cx="362124" cy="7200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接點 42"/>
          <p:cNvCxnSpPr>
            <a:stCxn id="21" idx="2"/>
            <a:endCxn id="11" idx="0"/>
          </p:cNvCxnSpPr>
          <p:nvPr/>
        </p:nvCxnSpPr>
        <p:spPr>
          <a:xfrm rot="16200000" flipH="1">
            <a:off x="6839210" y="5092136"/>
            <a:ext cx="362124" cy="7920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710524" y="1368631"/>
            <a:ext cx="1224136" cy="72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密碼錯誤</a:t>
            </a:r>
            <a:endParaRPr lang="zh-TW" altLang="en-US" dirty="0"/>
          </a:p>
        </p:txBody>
      </p:sp>
      <p:cxnSp>
        <p:nvCxnSpPr>
          <p:cNvPr id="45" name="直線接點 44"/>
          <p:cNvCxnSpPr>
            <a:stCxn id="44" idx="1"/>
          </p:cNvCxnSpPr>
          <p:nvPr/>
        </p:nvCxnSpPr>
        <p:spPr>
          <a:xfrm flipH="1">
            <a:off x="6385845" y="1731626"/>
            <a:ext cx="3246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46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實際尺寸預覽</a:t>
            </a:r>
            <a:endParaRPr lang="zh-TW" altLang="en-US" sz="40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43608" y="1926487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 smtClean="0"/>
              <a:t>以行動裝置上預覽之畫面</a:t>
            </a:r>
            <a:endParaRPr lang="en-US" altLang="zh-TW" sz="22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3" y="1479293"/>
            <a:ext cx="3864112" cy="4754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6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/>
              <a:t>前台</a:t>
            </a:r>
            <a:r>
              <a:rPr lang="zh-TW" altLang="en-US" sz="4000" b="1" dirty="0" smtClean="0"/>
              <a:t> </a:t>
            </a:r>
            <a:r>
              <a:rPr lang="en-US" altLang="zh-TW" sz="4000" b="1" dirty="0" smtClean="0"/>
              <a:t>/</a:t>
            </a:r>
            <a:r>
              <a:rPr lang="zh-TW" altLang="en-US" sz="4000" b="1" dirty="0" smtClean="0"/>
              <a:t> </a:t>
            </a:r>
            <a:r>
              <a:rPr lang="zh-TW" altLang="en-US" sz="4000" b="1" dirty="0"/>
              <a:t>店家登入</a:t>
            </a:r>
            <a:endParaRPr lang="zh-TW" altLang="en-US" sz="40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43608" y="1926487"/>
            <a:ext cx="6696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 smtClean="0"/>
              <a:t>掃描</a:t>
            </a:r>
            <a:r>
              <a:rPr lang="en-US" altLang="zh-TW" sz="2200" dirty="0" err="1" smtClean="0"/>
              <a:t>Qrcode</a:t>
            </a:r>
            <a:r>
              <a:rPr lang="zh-TW" altLang="en-US" sz="2200" dirty="0" smtClean="0"/>
              <a:t>後跳轉至店家登入</a:t>
            </a:r>
            <a:endParaRPr lang="en-US" altLang="zh-TW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/>
              <a:t>輸入店家</a:t>
            </a:r>
            <a:r>
              <a:rPr lang="zh-TW" altLang="en-US" sz="2200" dirty="0" smtClean="0"/>
              <a:t>密碼</a:t>
            </a:r>
            <a:r>
              <a:rPr lang="zh-TW" altLang="en-US" sz="2200" dirty="0"/>
              <a:t>，錯誤則會跳出警示</a:t>
            </a:r>
            <a:endParaRPr lang="en-US" altLang="zh-TW" sz="22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6059386" cy="341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545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/>
              <a:t>前台</a:t>
            </a:r>
            <a:r>
              <a:rPr lang="zh-TW" altLang="en-US" sz="4000" b="1" dirty="0" smtClean="0"/>
              <a:t> </a:t>
            </a:r>
            <a:r>
              <a:rPr lang="en-US" altLang="zh-TW" sz="4000" b="1" dirty="0" smtClean="0"/>
              <a:t>/</a:t>
            </a:r>
            <a:r>
              <a:rPr lang="zh-TW" altLang="en-US" sz="4000" b="1" dirty="0" smtClean="0"/>
              <a:t> </a:t>
            </a:r>
            <a:r>
              <a:rPr lang="zh-TW" altLang="en-US" sz="4000" b="1" dirty="0"/>
              <a:t>學童</a:t>
            </a:r>
            <a:r>
              <a:rPr lang="zh-TW" altLang="en-US" sz="4000" b="1" dirty="0" smtClean="0"/>
              <a:t>登入</a:t>
            </a:r>
            <a:endParaRPr lang="zh-TW" altLang="en-US" sz="40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43608" y="1926487"/>
            <a:ext cx="669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 smtClean="0"/>
              <a:t>請學童輸入密碼</a:t>
            </a:r>
            <a:endParaRPr lang="en-US" altLang="zh-TW" sz="22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758" y="2780928"/>
            <a:ext cx="4464703" cy="3548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27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/>
              <a:t>前台</a:t>
            </a:r>
            <a:r>
              <a:rPr lang="zh-TW" altLang="en-US" sz="4000" b="1" dirty="0" smtClean="0"/>
              <a:t> </a:t>
            </a:r>
            <a:r>
              <a:rPr lang="en-US" altLang="zh-TW" sz="4000" b="1" dirty="0" smtClean="0"/>
              <a:t>/</a:t>
            </a:r>
            <a:r>
              <a:rPr lang="zh-TW" altLang="en-US" sz="4000" b="1" dirty="0" smtClean="0"/>
              <a:t> </a:t>
            </a:r>
            <a:r>
              <a:rPr lang="zh-TW" altLang="en-US" sz="4000" b="1" dirty="0" smtClean="0"/>
              <a:t>核對資料</a:t>
            </a:r>
            <a:endParaRPr lang="zh-TW" altLang="en-US" sz="40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43608" y="1926487"/>
            <a:ext cx="669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 smtClean="0"/>
              <a:t>店家</a:t>
            </a:r>
            <a:r>
              <a:rPr lang="zh-TW" altLang="en-US" sz="2200" dirty="0"/>
              <a:t>核對</a:t>
            </a:r>
            <a:r>
              <a:rPr lang="zh-TW" altLang="en-US" sz="2200" dirty="0" smtClean="0"/>
              <a:t>學童基本資料</a:t>
            </a:r>
            <a:endParaRPr lang="en-US" altLang="zh-TW" sz="22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28" y="2708920"/>
            <a:ext cx="60864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6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/>
              <a:t>前台</a:t>
            </a:r>
            <a:r>
              <a:rPr lang="zh-TW" altLang="en-US" sz="4000" b="1" dirty="0" smtClean="0"/>
              <a:t> </a:t>
            </a:r>
            <a:r>
              <a:rPr lang="en-US" altLang="zh-TW" sz="4000" b="1" dirty="0" smtClean="0"/>
              <a:t>/</a:t>
            </a:r>
            <a:r>
              <a:rPr lang="zh-TW" altLang="en-US" sz="4000" b="1" dirty="0" smtClean="0"/>
              <a:t> </a:t>
            </a:r>
            <a:r>
              <a:rPr lang="zh-TW" altLang="en-US" sz="4000" b="1" dirty="0" smtClean="0"/>
              <a:t>兌換成功通知</a:t>
            </a:r>
            <a:endParaRPr lang="zh-TW" altLang="en-US" sz="40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43608" y="1926487"/>
            <a:ext cx="669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 smtClean="0"/>
              <a:t>若符合兌換資格，兌換後會顯示成功訊息</a:t>
            </a:r>
            <a:endParaRPr lang="en-US" altLang="zh-TW" sz="22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28" y="2708920"/>
            <a:ext cx="60864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73" y="2492896"/>
            <a:ext cx="41814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508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/>
              <a:t>前台</a:t>
            </a:r>
            <a:r>
              <a:rPr lang="zh-TW" altLang="en-US" sz="4000" b="1" dirty="0" smtClean="0"/>
              <a:t> </a:t>
            </a:r>
            <a:r>
              <a:rPr lang="en-US" altLang="zh-TW" sz="4000" b="1" dirty="0" smtClean="0"/>
              <a:t>/</a:t>
            </a:r>
            <a:r>
              <a:rPr lang="zh-TW" altLang="en-US" sz="4000" b="1" dirty="0" smtClean="0"/>
              <a:t> </a:t>
            </a:r>
            <a:r>
              <a:rPr lang="zh-TW" altLang="en-US" sz="4000" b="1" dirty="0"/>
              <a:t>重複兌換警</a:t>
            </a:r>
            <a:r>
              <a:rPr lang="zh-TW" altLang="en-US" sz="4000" b="1" dirty="0" smtClean="0"/>
              <a:t>示</a:t>
            </a:r>
            <a:endParaRPr lang="zh-TW" altLang="en-US" sz="40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43608" y="1926487"/>
            <a:ext cx="669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 smtClean="0"/>
              <a:t>如果學童於同一時段內重複兌換，則會顯示此畫面</a:t>
            </a:r>
            <a:endParaRPr lang="en-US" altLang="zh-TW" sz="22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6348194" cy="3623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然力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自然力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自然力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130</TotalTime>
  <Words>402</Words>
  <Application>Microsoft Office PowerPoint</Application>
  <PresentationFormat>如螢幕大小 (4:3)</PresentationFormat>
  <Paragraphs>92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自然力</vt:lpstr>
      <vt:lpstr>愛心便當收銀系統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RobbyNB</dc:creator>
  <cp:lastModifiedBy>Robby</cp:lastModifiedBy>
  <cp:revision>168</cp:revision>
  <dcterms:created xsi:type="dcterms:W3CDTF">2017-06-29T17:32:42Z</dcterms:created>
  <dcterms:modified xsi:type="dcterms:W3CDTF">2017-06-30T10:26:04Z</dcterms:modified>
</cp:coreProperties>
</file>