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6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3C8-5289-4B46-A0DA-00AFDEE65F87}" type="datetimeFigureOut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7BF0-4327-4DD6-91A8-FBE0C552A2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9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5EB7-F849-4ED7-8995-17C54956643A}" type="datetime1">
              <a:rPr lang="zh-TW" altLang="en-US" smtClean="0"/>
              <a:t>2017/6/30</a:t>
            </a:fld>
            <a:endParaRPr lang="zh-TW" alt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>
          <a:xfrm>
            <a:off x="251520" y="6364560"/>
            <a:ext cx="2133600" cy="304800"/>
          </a:xfrm>
        </p:spPr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4FC7-D1B7-4B50-967E-2CD84D539A78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730F-09FF-49E0-90B0-EE7605BD2D12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E13B-3AF4-4149-8225-08191EBA492E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DBE-5C96-4992-899E-21C6761812B1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1FC5-3127-416A-A85E-B115F8DADC64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D62B-8666-4EF6-8B97-D2B25CF4DA65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5E4C-9489-46C5-B4A2-2E7B05F0EF05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D2A1-118B-4CBF-B3E7-0F2A7D867D33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A74B-EB00-4533-AB1F-D802885A13B8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0541-36A3-459B-A1C4-C5E4082789B0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8919335-A7C0-4D9E-B423-0B4038F1A46C}" type="datetime1">
              <a:rPr lang="zh-TW" altLang="en-US" smtClean="0"/>
              <a:t>2017/6/30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F1FFCCD-F281-4AA3-8926-41B83FC06A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7240" y="2060848"/>
            <a:ext cx="7543800" cy="1152128"/>
          </a:xfrm>
        </p:spPr>
        <p:txBody>
          <a:bodyPr/>
          <a:lstStyle/>
          <a:p>
            <a:pPr algn="ctr"/>
            <a:r>
              <a:rPr lang="zh-TW" altLang="en-US" b="1" dirty="0" smtClean="0"/>
              <a:t>愛心</a:t>
            </a:r>
            <a:r>
              <a:rPr lang="zh-TW" altLang="en-US" b="1" dirty="0" smtClean="0"/>
              <a:t>便當收銀系統</a:t>
            </a:r>
            <a:endParaRPr lang="zh-TW" alt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29640" y="328498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b="1" dirty="0" smtClean="0"/>
              <a:t>－ 後台展示</a:t>
            </a:r>
            <a:endParaRPr lang="zh-TW" altLang="en-US" sz="4000" b="1" dirty="0"/>
          </a:p>
        </p:txBody>
      </p:sp>
      <p:pic>
        <p:nvPicPr>
          <p:cNvPr id="2050" name="Picture 2" descr="E:\Project\Case\2017-iShare計畫\iShareLoveMeal\html\store\img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9120"/>
            <a:ext cx="9334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兌換紀錄</a:t>
            </a:r>
            <a:endParaRPr lang="zh-TW" altLang="en-US" sz="4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64" y="2780928"/>
            <a:ext cx="7776865" cy="337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此</a:t>
            </a:r>
            <a:r>
              <a:rPr lang="zh-TW" altLang="en-US" sz="2200" dirty="0" smtClean="0"/>
              <a:t>功能</a:t>
            </a:r>
            <a:r>
              <a:rPr lang="zh-TW" altLang="en-US" sz="2200" dirty="0"/>
              <a:t>為</a:t>
            </a:r>
            <a:r>
              <a:rPr lang="zh-TW" altLang="en-US" sz="2200" dirty="0" smtClean="0"/>
              <a:t>每筆便當兌換紀錄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系統帳號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22136"/>
            <a:ext cx="7474213" cy="326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系統</a:t>
            </a:r>
            <a:r>
              <a:rPr lang="zh-TW" altLang="en-US" sz="2200" dirty="0" smtClean="0"/>
              <a:t>帳號可設定各使用者功能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點數儲存作業僅系統帳號可進行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0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時段</a:t>
            </a:r>
            <a:r>
              <a:rPr lang="zh-TW" altLang="en-US" sz="4000" b="1" dirty="0" smtClean="0"/>
              <a:t>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59436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所有店家便當兌換時間統一於此設定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每日</a:t>
            </a:r>
            <a:r>
              <a:rPr lang="zh-TW" altLang="en-US" sz="2200" dirty="0" smtClean="0"/>
              <a:t>兌換上限為兩次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</a:t>
            </a:r>
            <a:r>
              <a:rPr lang="zh-TW" altLang="en-US" sz="4000" b="1" dirty="0" smtClean="0"/>
              <a:t>系統日誌</a:t>
            </a:r>
            <a:endParaRPr lang="zh-TW" alt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272808" cy="319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只要使用者登入皆會被記錄</a:t>
            </a:r>
            <a:r>
              <a:rPr lang="zh-TW" altLang="en-US" sz="2200" dirty="0" smtClean="0"/>
              <a:t>下來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後台系統架構</a:t>
            </a:r>
            <a:endParaRPr lang="zh-TW" altLang="en-US" sz="4000" b="1" dirty="0"/>
          </a:p>
        </p:txBody>
      </p:sp>
      <p:sp>
        <p:nvSpPr>
          <p:cNvPr id="2" name="矩形 1"/>
          <p:cNvSpPr/>
          <p:nvPr/>
        </p:nvSpPr>
        <p:spPr>
          <a:xfrm>
            <a:off x="5148064" y="1340768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學童管理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5776" y="3429000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48064" y="3950723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兌換紀錄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8064" y="2216621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店家管理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48064" y="3080717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點數管理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48064" y="4808909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系統參數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48064" y="5673005"/>
            <a:ext cx="1224136" cy="72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系統日誌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2" idx="1"/>
            <a:endCxn id="7" idx="3"/>
          </p:cNvCxnSpPr>
          <p:nvPr/>
        </p:nvCxnSpPr>
        <p:spPr>
          <a:xfrm rot="10800000" flipV="1">
            <a:off x="3779912" y="1703763"/>
            <a:ext cx="1368152" cy="20882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9" idx="1"/>
          </p:cNvCxnSpPr>
          <p:nvPr/>
        </p:nvCxnSpPr>
        <p:spPr>
          <a:xfrm rot="10800000" flipV="1">
            <a:off x="3779912" y="2579615"/>
            <a:ext cx="1368152" cy="1227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0" idx="1"/>
            <a:endCxn id="7" idx="3"/>
          </p:cNvCxnSpPr>
          <p:nvPr/>
        </p:nvCxnSpPr>
        <p:spPr>
          <a:xfrm rot="10800000" flipV="1">
            <a:off x="3779912" y="3443711"/>
            <a:ext cx="1368152" cy="348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8" idx="1"/>
            <a:endCxn id="7" idx="3"/>
          </p:cNvCxnSpPr>
          <p:nvPr/>
        </p:nvCxnSpPr>
        <p:spPr>
          <a:xfrm rot="10800000">
            <a:off x="3779912" y="3791996"/>
            <a:ext cx="1368152" cy="521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1" idx="1"/>
            <a:endCxn id="7" idx="3"/>
          </p:cNvCxnSpPr>
          <p:nvPr/>
        </p:nvCxnSpPr>
        <p:spPr>
          <a:xfrm rot="10800000">
            <a:off x="3779912" y="3791996"/>
            <a:ext cx="1368152" cy="13799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1"/>
            <a:endCxn id="7" idx="3"/>
          </p:cNvCxnSpPr>
          <p:nvPr/>
        </p:nvCxnSpPr>
        <p:spPr>
          <a:xfrm rot="10800000">
            <a:off x="3779912" y="3791996"/>
            <a:ext cx="1368152" cy="2244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5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/>
              <a:t>全</a:t>
            </a:r>
            <a:r>
              <a:rPr lang="zh-TW" altLang="en-US" sz="4000" b="1" dirty="0" smtClean="0"/>
              <a:t>幅展示 </a:t>
            </a:r>
            <a:endParaRPr lang="zh-TW" alt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41" y="2890817"/>
            <a:ext cx="7402206" cy="365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14210" y="1700808"/>
            <a:ext cx="7690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網站版型以左選單為輔右畫面為主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標題列左側為網站主標題可放置</a:t>
            </a:r>
            <a:r>
              <a:rPr lang="en-US" altLang="zh-TW" dirty="0" smtClean="0"/>
              <a:t>LOGO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標題列右側為相關通知及登出功能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選單</a:t>
            </a:r>
            <a:endParaRPr lang="zh-TW" altLang="en-US" sz="4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2243753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選單部分以直條形式呈現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/>
              <a:t>子選單</a:t>
            </a:r>
            <a:r>
              <a:rPr lang="zh-TW" altLang="en-US" sz="2200" dirty="0" smtClean="0"/>
              <a:t>部分點選</a:t>
            </a:r>
            <a:r>
              <a:rPr lang="zh-TW" altLang="en-US" sz="2200" dirty="0"/>
              <a:t>後向下</a:t>
            </a:r>
            <a:r>
              <a:rPr lang="zh-TW" altLang="en-US" sz="2200" dirty="0" smtClean="0"/>
              <a:t>展開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選單底色以淺灰對應當前網頁</a:t>
            </a:r>
            <a:endParaRPr lang="en-US" altLang="zh-TW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18537"/>
            <a:ext cx="242887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標題列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752529" cy="313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標題通知列展開後為條列式項目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快速搜尋「</a:t>
            </a:r>
            <a:r>
              <a:rPr lang="zh-TW" altLang="en-US" sz="2200" dirty="0"/>
              <a:t>找學童</a:t>
            </a:r>
            <a:r>
              <a:rPr lang="zh-TW" altLang="en-US" sz="2200" dirty="0" smtClean="0"/>
              <a:t>」預設跳轉至「</a:t>
            </a:r>
            <a:r>
              <a:rPr lang="zh-TW" altLang="en-US" sz="2200" dirty="0"/>
              <a:t>學童管理</a:t>
            </a:r>
            <a:r>
              <a:rPr lang="zh-TW" altLang="en-US" sz="2200" dirty="0" smtClean="0"/>
              <a:t>」頁面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資訊刊版</a:t>
            </a:r>
            <a:endParaRPr lang="zh-TW" altLang="en-US" sz="4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8937"/>
          <a:stretch/>
        </p:blipFill>
        <p:spPr bwMode="auto">
          <a:xfrm>
            <a:off x="1305484" y="2924944"/>
            <a:ext cx="6761254" cy="356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資訊刊版提供四個卡片通知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下方為每日兌換紀錄曲線圖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學童管理</a:t>
            </a:r>
            <a:endParaRPr lang="zh-TW" alt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9795"/>
          <a:stretch/>
        </p:blipFill>
        <p:spPr bwMode="auto">
          <a:xfrm>
            <a:off x="1133547" y="2924944"/>
            <a:ext cx="7342395" cy="333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學童基本資料管理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右側按鈕為</a:t>
            </a:r>
            <a:r>
              <a:rPr lang="zh-TW" altLang="en-US" sz="2200" dirty="0"/>
              <a:t>學童新增功能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 smtClean="0"/>
              <a:t>/</a:t>
            </a:r>
            <a:r>
              <a:rPr lang="zh-TW" altLang="en-US" sz="4000" b="1" dirty="0" smtClean="0"/>
              <a:t> 店家管理</a:t>
            </a:r>
            <a:endParaRPr lang="zh-TW" alt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9261"/>
          <a:stretch/>
        </p:blipFill>
        <p:spPr bwMode="auto">
          <a:xfrm>
            <a:off x="1763688" y="2996952"/>
            <a:ext cx="6561582" cy="340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店家基本資料</a:t>
            </a:r>
            <a:r>
              <a:rPr lang="zh-TW" altLang="en-US" sz="2200" dirty="0"/>
              <a:t>管理</a:t>
            </a:r>
            <a:endParaRPr lang="en-US" altLang="zh-TW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整體功能與「</a:t>
            </a:r>
            <a:r>
              <a:rPr lang="zh-TW" altLang="en-US" sz="2200" dirty="0"/>
              <a:t>學童管理</a:t>
            </a:r>
            <a:r>
              <a:rPr lang="zh-TW" altLang="en-US" sz="2200" dirty="0" smtClean="0"/>
              <a:t>」相似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211" y="764704"/>
            <a:ext cx="75438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b="1" dirty="0" smtClean="0"/>
              <a:t>首頁 </a:t>
            </a:r>
            <a:r>
              <a:rPr lang="en-US" altLang="zh-TW" sz="4000" b="1" dirty="0"/>
              <a:t>/</a:t>
            </a:r>
            <a:r>
              <a:rPr lang="zh-TW" altLang="en-US" sz="4000" b="1" dirty="0"/>
              <a:t> 點數列表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/>
          <a:stretch/>
        </p:blipFill>
        <p:spPr bwMode="auto">
          <a:xfrm>
            <a:off x="914211" y="3068960"/>
            <a:ext cx="7272808" cy="268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8" y="1926487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200" dirty="0" smtClean="0"/>
              <a:t>點數列表功能尚未明訂，暫以三類卡片區塊引導</a:t>
            </a:r>
            <a:endParaRPr lang="en-US" altLang="zh-TW" sz="22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1FFCCD-F281-4AA3-8926-41B83FC06AA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7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然力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然力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自然力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111</TotalTime>
  <Words>254</Words>
  <Application>Microsoft Office PowerPoint</Application>
  <PresentationFormat>如螢幕大小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自然力</vt:lpstr>
      <vt:lpstr>愛心便當收銀系統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RobbyNB</dc:creator>
  <cp:lastModifiedBy>Robby</cp:lastModifiedBy>
  <cp:revision>108</cp:revision>
  <dcterms:created xsi:type="dcterms:W3CDTF">2017-06-29T17:32:42Z</dcterms:created>
  <dcterms:modified xsi:type="dcterms:W3CDTF">2017-06-30T09:28:45Z</dcterms:modified>
</cp:coreProperties>
</file>