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422" r:id="rId5"/>
    <p:sldId id="421" r:id="rId6"/>
  </p:sldIdLst>
  <p:sldSz cx="21383625" cy="30275213"/>
  <p:notesSz cx="6805613" cy="9944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165287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330575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495863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661150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8264384" algn="l" defTabSz="3305753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9917261" algn="l" defTabSz="3305753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11570136" algn="l" defTabSz="3305753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13223014" algn="l" defTabSz="3305753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552" userDrawn="1">
          <p15:clr>
            <a:srgbClr val="A4A3A4"/>
          </p15:clr>
        </p15:guide>
        <p15:guide id="2" orient="horz" pos="1613" userDrawn="1">
          <p15:clr>
            <a:srgbClr val="A4A3A4"/>
          </p15:clr>
        </p15:guide>
        <p15:guide id="3" orient="horz" pos="4538" userDrawn="1">
          <p15:clr>
            <a:srgbClr val="A4A3A4"/>
          </p15:clr>
        </p15:guide>
        <p15:guide id="4" orient="horz" pos="4143" userDrawn="1">
          <p15:clr>
            <a:srgbClr val="A4A3A4"/>
          </p15:clr>
        </p15:guide>
        <p15:guide id="5" pos="9167" userDrawn="1">
          <p15:clr>
            <a:srgbClr val="A4A3A4"/>
          </p15:clr>
        </p15:guide>
        <p15:guide id="6" pos="635" userDrawn="1">
          <p15:clr>
            <a:srgbClr val="A4A3A4"/>
          </p15:clr>
        </p15:guide>
        <p15:guide id="7" pos="12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DFF"/>
    <a:srgbClr val="00FFFF"/>
    <a:srgbClr val="66FFCC"/>
    <a:srgbClr val="3DF5A2"/>
    <a:srgbClr val="CCFF99"/>
    <a:srgbClr val="00FF40"/>
    <a:srgbClr val="E0F272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372C66-2BC6-44B8-938E-1B547A8FE202}" v="10" dt="2019-01-03T16:57:03.8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0" autoAdjust="0"/>
    <p:restoredTop sz="88904" autoAdjust="0"/>
  </p:normalViewPr>
  <p:slideViewPr>
    <p:cSldViewPr>
      <p:cViewPr varScale="1">
        <p:scale>
          <a:sx n="24" d="100"/>
          <a:sy n="24" d="100"/>
        </p:scale>
        <p:origin x="3120" y="280"/>
      </p:cViewPr>
      <p:guideLst>
        <p:guide orient="horz" pos="16552"/>
        <p:guide orient="horz" pos="1613"/>
        <p:guide orient="horz" pos="4538"/>
        <p:guide orient="horz" pos="4143"/>
        <p:guide pos="9167"/>
        <p:guide pos="635"/>
        <p:guide pos="12840"/>
      </p:guideLst>
    </p:cSldViewPr>
  </p:slideViewPr>
  <p:outlineViewPr>
    <p:cViewPr>
      <p:scale>
        <a:sx n="33" d="100"/>
        <a:sy n="33" d="100"/>
      </p:scale>
      <p:origin x="0" y="-7722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4235226-B145-4E10-983B-1CC3FFD77C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CFC5A7-8C8B-4687-B28B-5BF9AEB6A4D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4451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E418932-800F-49B7-9B85-80D8118CABFE}" type="datetimeFigureOut">
              <a:rPr lang="en-GB"/>
              <a:pPr>
                <a:defRPr/>
              </a:pPr>
              <a:t>15/03/2019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6F1F158-007E-427F-8465-C261315941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085975" y="746125"/>
            <a:ext cx="2633663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4E36E06-D37F-4889-B95F-01BE447294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1039" y="4722814"/>
            <a:ext cx="5443537" cy="4475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15012-0BDA-4DFA-8088-A120A094BD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1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E7443-C6D5-424B-AFA3-DE5D710955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4451" y="9445625"/>
            <a:ext cx="2949575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20FE0A2-34EE-413D-B87D-BE548BE2D9D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4339" kern="1200">
        <a:solidFill>
          <a:schemeClr val="tx1"/>
        </a:solidFill>
        <a:latin typeface="+mn-lt"/>
        <a:ea typeface="+mn-ea"/>
        <a:cs typeface="+mn-cs"/>
      </a:defRPr>
    </a:lvl1pPr>
    <a:lvl2pPr marL="1652878" algn="l" rtl="0" eaLnBrk="0" fontAlgn="base" hangingPunct="0">
      <a:spcBef>
        <a:spcPct val="30000"/>
      </a:spcBef>
      <a:spcAft>
        <a:spcPct val="0"/>
      </a:spcAft>
      <a:defRPr sz="4339" kern="1200">
        <a:solidFill>
          <a:schemeClr val="tx1"/>
        </a:solidFill>
        <a:latin typeface="+mn-lt"/>
        <a:ea typeface="+mn-ea"/>
        <a:cs typeface="+mn-cs"/>
      </a:defRPr>
    </a:lvl2pPr>
    <a:lvl3pPr marL="3305753" algn="l" rtl="0" eaLnBrk="0" fontAlgn="base" hangingPunct="0">
      <a:spcBef>
        <a:spcPct val="30000"/>
      </a:spcBef>
      <a:spcAft>
        <a:spcPct val="0"/>
      </a:spcAft>
      <a:defRPr sz="4339" kern="1200">
        <a:solidFill>
          <a:schemeClr val="tx1"/>
        </a:solidFill>
        <a:latin typeface="+mn-lt"/>
        <a:ea typeface="+mn-ea"/>
        <a:cs typeface="+mn-cs"/>
      </a:defRPr>
    </a:lvl3pPr>
    <a:lvl4pPr marL="4958631" algn="l" rtl="0" eaLnBrk="0" fontAlgn="base" hangingPunct="0">
      <a:spcBef>
        <a:spcPct val="30000"/>
      </a:spcBef>
      <a:spcAft>
        <a:spcPct val="0"/>
      </a:spcAft>
      <a:defRPr sz="4339" kern="1200">
        <a:solidFill>
          <a:schemeClr val="tx1"/>
        </a:solidFill>
        <a:latin typeface="+mn-lt"/>
        <a:ea typeface="+mn-ea"/>
        <a:cs typeface="+mn-cs"/>
      </a:defRPr>
    </a:lvl4pPr>
    <a:lvl5pPr marL="6611506" algn="l" rtl="0" eaLnBrk="0" fontAlgn="base" hangingPunct="0">
      <a:spcBef>
        <a:spcPct val="30000"/>
      </a:spcBef>
      <a:spcAft>
        <a:spcPct val="0"/>
      </a:spcAft>
      <a:defRPr sz="4339" kern="1200">
        <a:solidFill>
          <a:schemeClr val="tx1"/>
        </a:solidFill>
        <a:latin typeface="+mn-lt"/>
        <a:ea typeface="+mn-ea"/>
        <a:cs typeface="+mn-cs"/>
      </a:defRPr>
    </a:lvl5pPr>
    <a:lvl6pPr marL="8264384" algn="l" defTabSz="3305753" rtl="0" eaLnBrk="1" latinLnBrk="0" hangingPunct="1">
      <a:defRPr sz="4339" kern="1200">
        <a:solidFill>
          <a:schemeClr val="tx1"/>
        </a:solidFill>
        <a:latin typeface="+mn-lt"/>
        <a:ea typeface="+mn-ea"/>
        <a:cs typeface="+mn-cs"/>
      </a:defRPr>
    </a:lvl6pPr>
    <a:lvl7pPr marL="9917261" algn="l" defTabSz="3305753" rtl="0" eaLnBrk="1" latinLnBrk="0" hangingPunct="1">
      <a:defRPr sz="4339" kern="1200">
        <a:solidFill>
          <a:schemeClr val="tx1"/>
        </a:solidFill>
        <a:latin typeface="+mn-lt"/>
        <a:ea typeface="+mn-ea"/>
        <a:cs typeface="+mn-cs"/>
      </a:defRPr>
    </a:lvl7pPr>
    <a:lvl8pPr marL="11570136" algn="l" defTabSz="3305753" rtl="0" eaLnBrk="1" latinLnBrk="0" hangingPunct="1">
      <a:defRPr sz="4339" kern="1200">
        <a:solidFill>
          <a:schemeClr val="tx1"/>
        </a:solidFill>
        <a:latin typeface="+mn-lt"/>
        <a:ea typeface="+mn-ea"/>
        <a:cs typeface="+mn-cs"/>
      </a:defRPr>
    </a:lvl8pPr>
    <a:lvl9pPr marL="13223014" algn="l" defTabSz="3305753" rtl="0" eaLnBrk="1" latinLnBrk="0" hangingPunct="1">
      <a:defRPr sz="433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n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F904751-9EE1-4DB6-B09E-77626C66903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7216803" y="5917675"/>
            <a:ext cx="3087272" cy="1353531"/>
          </a:xfrm>
        </p:spPr>
        <p:txBody>
          <a:bodyPr/>
          <a:lstStyle>
            <a:lvl1pPr>
              <a:defRPr sz="3398" b="0"/>
            </a:lvl1pPr>
          </a:lstStyle>
          <a:p>
            <a:pPr lvl="0"/>
            <a:r>
              <a:rPr lang="en-US" noProof="0" dirty="0"/>
              <a:t>Click icon to add logo</a:t>
            </a:r>
            <a:endParaRPr lang="en-GB" noProof="0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2F065E0-AB54-4AB9-A84A-377510BEBAE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7216803" y="3992481"/>
            <a:ext cx="3035934" cy="1353601"/>
          </a:xfrm>
        </p:spPr>
        <p:txBody>
          <a:bodyPr/>
          <a:lstStyle>
            <a:lvl1pPr>
              <a:defRPr sz="3398" b="0"/>
            </a:lvl1pPr>
          </a:lstStyle>
          <a:p>
            <a:pPr lvl="0"/>
            <a:r>
              <a:rPr lang="en-US" noProof="0" dirty="0"/>
              <a:t>Click icon to add logo</a:t>
            </a:r>
            <a:endParaRPr lang="en-GB" noProof="0" dirty="0"/>
          </a:p>
        </p:txBody>
      </p:sp>
      <p:sp>
        <p:nvSpPr>
          <p:cNvPr id="18" name="Picture Placeholder 12">
            <a:extLst>
              <a:ext uri="{FF2B5EF4-FFF2-40B4-BE49-F238E27FC236}">
                <a16:creationId xmlns:a16="http://schemas.microsoft.com/office/drawing/2014/main" id="{CE1BB0E8-CE9E-4142-B79B-7973A1270AC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7216803" y="7842801"/>
            <a:ext cx="3087272" cy="1353531"/>
          </a:xfrm>
        </p:spPr>
        <p:txBody>
          <a:bodyPr/>
          <a:lstStyle>
            <a:lvl1pPr>
              <a:defRPr sz="3398" b="0"/>
            </a:lvl1pPr>
          </a:lstStyle>
          <a:p>
            <a:pPr lvl="0"/>
            <a:r>
              <a:rPr lang="en-US" noProof="0" dirty="0"/>
              <a:t>Click icon to add logo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9762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5FA0B099-D98B-4334-B69B-347B6181D5C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009784" y="2541627"/>
            <a:ext cx="19364060" cy="2756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  <a:endParaRPr lang="en-GB" alt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4455644-C1FD-42B3-BDFA-124BA5B46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9783" y="6197836"/>
            <a:ext cx="8694420" cy="1614790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GB" dirty="0"/>
              <a:t>Click to add sub-header text. Indent for secondary levels and bullets. Or use buttons to add content. 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</p:sldLayoutIdLst>
  <p:hf hdr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205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205" b="1">
          <a:solidFill>
            <a:schemeClr val="tx1"/>
          </a:solidFill>
          <a:latin typeface="Arial" panose="020B060402020202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205" b="1">
          <a:solidFill>
            <a:schemeClr val="tx1"/>
          </a:solidFill>
          <a:latin typeface="Arial" panose="020B060402020202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205" b="1">
          <a:solidFill>
            <a:schemeClr val="tx1"/>
          </a:solidFill>
          <a:latin typeface="Arial" panose="020B060402020202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205" b="1">
          <a:solidFill>
            <a:schemeClr val="tx1"/>
          </a:solidFill>
          <a:latin typeface="Arial" panose="020B0604020202020204" pitchFamily="34" charset="0"/>
        </a:defRPr>
      </a:lvl5pPr>
      <a:lvl6pPr marL="915463" algn="l" rtl="0" fontAlgn="base">
        <a:lnSpc>
          <a:spcPct val="85000"/>
        </a:lnSpc>
        <a:spcBef>
          <a:spcPct val="0"/>
        </a:spcBef>
        <a:spcAft>
          <a:spcPct val="0"/>
        </a:spcAft>
        <a:defRPr sz="4205" b="1">
          <a:solidFill>
            <a:schemeClr val="tx1"/>
          </a:solidFill>
          <a:latin typeface="Arial" panose="020B0604020202020204" pitchFamily="34" charset="0"/>
        </a:defRPr>
      </a:lvl6pPr>
      <a:lvl7pPr marL="1830927" algn="l" rtl="0" fontAlgn="base">
        <a:lnSpc>
          <a:spcPct val="85000"/>
        </a:lnSpc>
        <a:spcBef>
          <a:spcPct val="0"/>
        </a:spcBef>
        <a:spcAft>
          <a:spcPct val="0"/>
        </a:spcAft>
        <a:defRPr sz="4205" b="1">
          <a:solidFill>
            <a:schemeClr val="tx1"/>
          </a:solidFill>
          <a:latin typeface="Arial" panose="020B0604020202020204" pitchFamily="34" charset="0"/>
        </a:defRPr>
      </a:lvl7pPr>
      <a:lvl8pPr marL="2746389" algn="l" rtl="0" fontAlgn="base">
        <a:lnSpc>
          <a:spcPct val="85000"/>
        </a:lnSpc>
        <a:spcBef>
          <a:spcPct val="0"/>
        </a:spcBef>
        <a:spcAft>
          <a:spcPct val="0"/>
        </a:spcAft>
        <a:defRPr sz="4205" b="1">
          <a:solidFill>
            <a:schemeClr val="tx1"/>
          </a:solidFill>
          <a:latin typeface="Arial" panose="020B0604020202020204" pitchFamily="34" charset="0"/>
        </a:defRPr>
      </a:lvl8pPr>
      <a:lvl9pPr marL="3661852" algn="l" rtl="0" fontAlgn="base">
        <a:lnSpc>
          <a:spcPct val="85000"/>
        </a:lnSpc>
        <a:spcBef>
          <a:spcPct val="0"/>
        </a:spcBef>
        <a:spcAft>
          <a:spcPct val="0"/>
        </a:spcAft>
        <a:defRPr sz="4205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205" b="1" kern="1200">
          <a:solidFill>
            <a:schemeClr val="tx1"/>
          </a:solidFill>
          <a:latin typeface="+mn-lt"/>
          <a:ea typeface="+mn-ea"/>
          <a:cs typeface="+mn-cs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205" kern="1200">
          <a:solidFill>
            <a:schemeClr val="tx1"/>
          </a:solidFill>
          <a:latin typeface="+mn-lt"/>
          <a:ea typeface="+mn-ea"/>
          <a:cs typeface="+mn-cs"/>
        </a:defRPr>
      </a:lvl2pPr>
      <a:lvl3pPr marL="864605" indent="-502234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4205" kern="1200">
          <a:solidFill>
            <a:schemeClr val="tx1"/>
          </a:solidFill>
          <a:latin typeface="+mn-lt"/>
          <a:ea typeface="+mn-ea"/>
          <a:cs typeface="+mn-cs"/>
        </a:defRPr>
      </a:lvl3pPr>
      <a:lvl4pPr marL="1729207" indent="-502234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4205" kern="1200">
          <a:solidFill>
            <a:schemeClr val="tx1"/>
          </a:solidFill>
          <a:latin typeface="+mn-lt"/>
          <a:ea typeface="+mn-ea"/>
          <a:cs typeface="+mn-cs"/>
        </a:defRPr>
      </a:lvl4pPr>
      <a:lvl5pPr marL="2593812" indent="-502234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4205" kern="1200">
          <a:solidFill>
            <a:schemeClr val="tx1"/>
          </a:solidFill>
          <a:latin typeface="+mn-lt"/>
          <a:ea typeface="+mn-ea"/>
          <a:cs typeface="+mn-cs"/>
        </a:defRPr>
      </a:lvl5pPr>
      <a:lvl6pPr marL="3460017" indent="-504587" algn="l" defTabSz="1830927" rtl="0" eaLnBrk="1" latinLnBrk="0" hangingPunct="1">
        <a:spcBef>
          <a:spcPts val="0"/>
        </a:spcBef>
        <a:buFont typeface="Arial" panose="020B0604020202020204" pitchFamily="34" charset="0"/>
        <a:buChar char="–"/>
        <a:defRPr sz="4205" kern="1200">
          <a:solidFill>
            <a:schemeClr val="tx1"/>
          </a:solidFill>
          <a:latin typeface="+mn-lt"/>
          <a:ea typeface="+mn-ea"/>
          <a:cs typeface="+mn-cs"/>
        </a:defRPr>
      </a:lvl6pPr>
      <a:lvl7pPr marL="4325021" indent="-504587" algn="l" defTabSz="1830927" rtl="0" eaLnBrk="1" latinLnBrk="0" hangingPunct="1">
        <a:spcBef>
          <a:spcPts val="0"/>
        </a:spcBef>
        <a:buFont typeface="Arial" panose="020B0604020202020204" pitchFamily="34" charset="0"/>
        <a:buChar char="–"/>
        <a:defRPr sz="4205" kern="1200">
          <a:solidFill>
            <a:schemeClr val="tx1"/>
          </a:solidFill>
          <a:latin typeface="+mn-lt"/>
          <a:ea typeface="+mn-ea"/>
          <a:cs typeface="+mn-cs"/>
        </a:defRPr>
      </a:lvl7pPr>
      <a:lvl8pPr marL="6865973" indent="-457731" algn="l" defTabSz="1830927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5" kern="1200">
          <a:solidFill>
            <a:schemeClr val="tx1"/>
          </a:solidFill>
          <a:latin typeface="+mn-lt"/>
          <a:ea typeface="+mn-ea"/>
          <a:cs typeface="+mn-cs"/>
        </a:defRPr>
      </a:lvl8pPr>
      <a:lvl9pPr marL="7781436" indent="-457731" algn="l" defTabSz="1830927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30927" rtl="0" eaLnBrk="1" latinLnBrk="0" hangingPunct="1">
        <a:defRPr sz="3605" kern="1200">
          <a:solidFill>
            <a:schemeClr val="tx1"/>
          </a:solidFill>
          <a:latin typeface="+mn-lt"/>
          <a:ea typeface="+mn-ea"/>
          <a:cs typeface="+mn-cs"/>
        </a:defRPr>
      </a:lvl1pPr>
      <a:lvl2pPr marL="915463" algn="l" defTabSz="1830927" rtl="0" eaLnBrk="1" latinLnBrk="0" hangingPunct="1">
        <a:defRPr sz="3605" kern="1200">
          <a:solidFill>
            <a:schemeClr val="tx1"/>
          </a:solidFill>
          <a:latin typeface="+mn-lt"/>
          <a:ea typeface="+mn-ea"/>
          <a:cs typeface="+mn-cs"/>
        </a:defRPr>
      </a:lvl2pPr>
      <a:lvl3pPr marL="1830927" algn="l" defTabSz="1830927" rtl="0" eaLnBrk="1" latinLnBrk="0" hangingPunct="1">
        <a:defRPr sz="3605" kern="1200">
          <a:solidFill>
            <a:schemeClr val="tx1"/>
          </a:solidFill>
          <a:latin typeface="+mn-lt"/>
          <a:ea typeface="+mn-ea"/>
          <a:cs typeface="+mn-cs"/>
        </a:defRPr>
      </a:lvl3pPr>
      <a:lvl4pPr marL="2746389" algn="l" defTabSz="1830927" rtl="0" eaLnBrk="1" latinLnBrk="0" hangingPunct="1">
        <a:defRPr sz="3605" kern="1200">
          <a:solidFill>
            <a:schemeClr val="tx1"/>
          </a:solidFill>
          <a:latin typeface="+mn-lt"/>
          <a:ea typeface="+mn-ea"/>
          <a:cs typeface="+mn-cs"/>
        </a:defRPr>
      </a:lvl4pPr>
      <a:lvl5pPr marL="3661852" algn="l" defTabSz="1830927" rtl="0" eaLnBrk="1" latinLnBrk="0" hangingPunct="1">
        <a:defRPr sz="3605" kern="1200">
          <a:solidFill>
            <a:schemeClr val="tx1"/>
          </a:solidFill>
          <a:latin typeface="+mn-lt"/>
          <a:ea typeface="+mn-ea"/>
          <a:cs typeface="+mn-cs"/>
        </a:defRPr>
      </a:lvl5pPr>
      <a:lvl6pPr marL="4577315" algn="l" defTabSz="1830927" rtl="0" eaLnBrk="1" latinLnBrk="0" hangingPunct="1">
        <a:defRPr sz="3605" kern="1200">
          <a:solidFill>
            <a:schemeClr val="tx1"/>
          </a:solidFill>
          <a:latin typeface="+mn-lt"/>
          <a:ea typeface="+mn-ea"/>
          <a:cs typeface="+mn-cs"/>
        </a:defRPr>
      </a:lvl6pPr>
      <a:lvl7pPr marL="5492779" algn="l" defTabSz="1830927" rtl="0" eaLnBrk="1" latinLnBrk="0" hangingPunct="1">
        <a:defRPr sz="3605" kern="1200">
          <a:solidFill>
            <a:schemeClr val="tx1"/>
          </a:solidFill>
          <a:latin typeface="+mn-lt"/>
          <a:ea typeface="+mn-ea"/>
          <a:cs typeface="+mn-cs"/>
        </a:defRPr>
      </a:lvl7pPr>
      <a:lvl8pPr marL="6408241" algn="l" defTabSz="1830927" rtl="0" eaLnBrk="1" latinLnBrk="0" hangingPunct="1">
        <a:defRPr sz="3605" kern="1200">
          <a:solidFill>
            <a:schemeClr val="tx1"/>
          </a:solidFill>
          <a:latin typeface="+mn-lt"/>
          <a:ea typeface="+mn-ea"/>
          <a:cs typeface="+mn-cs"/>
        </a:defRPr>
      </a:lvl8pPr>
      <a:lvl9pPr marL="7323704" algn="l" defTabSz="1830927" rtl="0" eaLnBrk="1" latinLnBrk="0" hangingPunct="1">
        <a:defRPr sz="36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C91C64A-2E4F-4127-AAC9-D3663469A52D}"/>
              </a:ext>
            </a:extLst>
          </p:cNvPr>
          <p:cNvGrpSpPr/>
          <p:nvPr/>
        </p:nvGrpSpPr>
        <p:grpSpPr>
          <a:xfrm>
            <a:off x="1230174" y="1744118"/>
            <a:ext cx="18923278" cy="3184473"/>
            <a:chOff x="985558" y="2536206"/>
            <a:chExt cx="15272824" cy="4598891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2B58FE-AB43-4AAE-BCD0-5E3765B5E26B}"/>
                </a:ext>
              </a:extLst>
            </p:cNvPr>
            <p:cNvCxnSpPr>
              <a:cxnSpLocks/>
            </p:cNvCxnSpPr>
            <p:nvPr/>
          </p:nvCxnSpPr>
          <p:spPr>
            <a:xfrm>
              <a:off x="985558" y="2536206"/>
              <a:ext cx="15272824" cy="0"/>
            </a:xfrm>
            <a:prstGeom prst="line">
              <a:avLst/>
            </a:prstGeom>
            <a:ln w="146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 Placeholder 8">
              <a:extLst>
                <a:ext uri="{FF2B5EF4-FFF2-40B4-BE49-F238E27FC236}">
                  <a16:creationId xmlns:a16="http://schemas.microsoft.com/office/drawing/2014/main" id="{D313BFD4-2120-44B8-942B-178D0875E77D}"/>
                </a:ext>
              </a:extLst>
            </p:cNvPr>
            <p:cNvSpPr txBox="1">
              <a:spLocks/>
            </p:cNvSpPr>
            <p:nvPr/>
          </p:nvSpPr>
          <p:spPr>
            <a:xfrm>
              <a:off x="985558" y="2616924"/>
              <a:ext cx="15272824" cy="4518173"/>
            </a:xfrm>
            <a:prstGeom prst="rect">
              <a:avLst/>
            </a:prstGeom>
          </p:spPr>
          <p:txBody>
            <a:bodyPr lIns="0" tIns="0" rIns="0" bIns="0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097" b="0" kern="120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lvl1pPr>
              <a:lvl2pPr marL="468553" indent="-468553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–"/>
                <a:defRPr sz="3605" kern="120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lvl2pPr>
              <a:lvl3pPr marL="937107" indent="-502244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3605" kern="120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lvl3pPr>
              <a:lvl4pPr marL="1405661" indent="-502244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3605" kern="120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lvl4pPr>
              <a:lvl5pPr marL="1874215" indent="-502244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3605" kern="120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lvl5pPr>
              <a:lvl6pPr marL="3460088" indent="-504597" algn="l" defTabSz="1830964" rtl="0" eaLnBrk="1" latinLnBrk="0" hangingPunct="1">
                <a:spcBef>
                  <a:spcPts val="0"/>
                </a:spcBef>
                <a:buFont typeface="Arial" panose="020B0604020202020204" pitchFamily="34" charset="0"/>
                <a:buChar char="–"/>
                <a:defRPr sz="42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325110" indent="-504597" algn="l" defTabSz="1830964" rtl="0" eaLnBrk="1" latinLnBrk="0" hangingPunct="1">
                <a:spcBef>
                  <a:spcPts val="0"/>
                </a:spcBef>
                <a:buFont typeface="Arial" panose="020B0604020202020204" pitchFamily="34" charset="0"/>
                <a:buChar char="–"/>
                <a:defRPr sz="42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66113" indent="-457741" algn="l" defTabSz="1830964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40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81595" indent="-457741" algn="l" defTabSz="1830964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40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500" b="1" dirty="0"/>
                <a:t>Guidance for using this template</a:t>
              </a:r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C62EB9-8EE3-4663-BFEF-CF34A1FE5E34}"/>
              </a:ext>
            </a:extLst>
          </p:cNvPr>
          <p:cNvSpPr txBox="1">
            <a:spLocks/>
          </p:cNvSpPr>
          <p:nvPr/>
        </p:nvSpPr>
        <p:spPr>
          <a:xfrm>
            <a:off x="1230172" y="3721618"/>
            <a:ext cx="18923277" cy="16672572"/>
          </a:xfrm>
          <a:prstGeom prst="rect">
            <a:avLst/>
          </a:prstGeom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097" b="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468553" indent="-468553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–"/>
              <a:defRPr sz="3605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937107" indent="-502244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605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405661" indent="-502244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605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1874215" indent="-502244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605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3460088" indent="-504597" algn="l" defTabSz="1830964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4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25110" indent="-504597" algn="l" defTabSz="1830964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4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66113" indent="-457741" algn="l" defTabSz="183096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81595" indent="-457741" algn="l" defTabSz="183096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787" indent="-685787">
              <a:spcAft>
                <a:spcPts val="1799"/>
              </a:spcAft>
              <a:buFont typeface="Arial" panose="020B0604020202020204" pitchFamily="34" charset="0"/>
              <a:buChar char="•"/>
            </a:pPr>
            <a:r>
              <a:rPr lang="en-US" sz="5000" dirty="0"/>
              <a:t>Choose a </a:t>
            </a:r>
            <a:r>
              <a:rPr lang="en-US" sz="5000" dirty="0" err="1"/>
              <a:t>colour</a:t>
            </a:r>
            <a:r>
              <a:rPr lang="en-US" sz="5000" dirty="0"/>
              <a:t> for the header shape that links with the content in some way. Make sure the Turing logo is legible.</a:t>
            </a:r>
          </a:p>
          <a:p>
            <a:pPr marL="685787" indent="-685787">
              <a:spcAft>
                <a:spcPts val="1799"/>
              </a:spcAft>
              <a:buFont typeface="Arial" panose="020B0604020202020204" pitchFamily="34" charset="0"/>
              <a:buChar char="•"/>
            </a:pPr>
            <a:r>
              <a:rPr lang="en-US" sz="5000" b="1" dirty="0"/>
              <a:t>Don’t </a:t>
            </a:r>
            <a:r>
              <a:rPr lang="en-US" sz="5000" dirty="0"/>
              <a:t>move or resize the header or the title</a:t>
            </a:r>
          </a:p>
          <a:p>
            <a:pPr marL="685787" indent="-685787">
              <a:spcAft>
                <a:spcPts val="1799"/>
              </a:spcAft>
              <a:buFont typeface="Arial" panose="020B0604020202020204" pitchFamily="34" charset="0"/>
              <a:buChar char="•"/>
            </a:pPr>
            <a:r>
              <a:rPr lang="en-US" sz="5000" b="1" dirty="0"/>
              <a:t>Don’t </a:t>
            </a:r>
            <a:r>
              <a:rPr lang="en-US" sz="5000" dirty="0"/>
              <a:t>add a background </a:t>
            </a:r>
            <a:r>
              <a:rPr lang="en-US" sz="5000" dirty="0" err="1"/>
              <a:t>colour</a:t>
            </a:r>
            <a:r>
              <a:rPr lang="en-US" sz="5000" dirty="0"/>
              <a:t> or image</a:t>
            </a:r>
          </a:p>
          <a:p>
            <a:pPr marL="685787" indent="-685787">
              <a:spcAft>
                <a:spcPts val="1799"/>
              </a:spcAft>
              <a:buFont typeface="Arial" panose="020B0604020202020204" pitchFamily="34" charset="0"/>
              <a:buChar char="•"/>
            </a:pPr>
            <a:r>
              <a:rPr lang="en-US" sz="5000" b="1" dirty="0"/>
              <a:t>Don’t</a:t>
            </a:r>
            <a:r>
              <a:rPr lang="en-US" sz="5000" dirty="0"/>
              <a:t> change the font from Arial</a:t>
            </a:r>
          </a:p>
          <a:p>
            <a:pPr marL="685787" indent="-685787">
              <a:spcAft>
                <a:spcPts val="1799"/>
              </a:spcAft>
              <a:buFont typeface="Arial" panose="020B0604020202020204" pitchFamily="34" charset="0"/>
              <a:buChar char="•"/>
            </a:pPr>
            <a:r>
              <a:rPr lang="en-US" sz="5000" dirty="0"/>
              <a:t>This a poster not a research paper, keep it brief and visual, aim for 300 words on poster total</a:t>
            </a:r>
          </a:p>
          <a:p>
            <a:pPr marL="685787" indent="-685787">
              <a:spcAft>
                <a:spcPts val="1799"/>
              </a:spcAft>
              <a:buFont typeface="Arial" panose="020B0604020202020204" pitchFamily="34" charset="0"/>
              <a:buChar char="•"/>
            </a:pPr>
            <a:r>
              <a:rPr lang="en-US" sz="5000" dirty="0"/>
              <a:t>The layout (below the title) is a guide, it’s not set in stone, arrange your content in the most effective way it can be displayed, but:</a:t>
            </a:r>
          </a:p>
          <a:p>
            <a:pPr marL="1154330" lvl="1" indent="-685787">
              <a:spcAft>
                <a:spcPts val="1799"/>
              </a:spcAft>
              <a:buFont typeface="Arial" panose="020B0604020202020204" pitchFamily="34" charset="0"/>
              <a:buChar char="•"/>
            </a:pPr>
            <a:r>
              <a:rPr lang="en-US" sz="5000" dirty="0"/>
              <a:t>Keep to 2 columns, evenly spaced apart</a:t>
            </a:r>
          </a:p>
          <a:p>
            <a:pPr marL="1154330" lvl="1" indent="-685787">
              <a:spcAft>
                <a:spcPts val="1799"/>
              </a:spcAft>
              <a:buFont typeface="Arial" panose="020B0604020202020204" pitchFamily="34" charset="0"/>
              <a:buChar char="•"/>
            </a:pPr>
            <a:r>
              <a:rPr lang="en-US" sz="5000" dirty="0"/>
              <a:t>Make sure objects are neatly aligned (use the red dashed layout lines that appear when you move boxes to help)</a:t>
            </a:r>
          </a:p>
          <a:p>
            <a:pPr marL="1154330" lvl="1" indent="-685787">
              <a:spcAft>
                <a:spcPts val="1799"/>
              </a:spcAft>
              <a:buFont typeface="Arial" panose="020B0604020202020204" pitchFamily="34" charset="0"/>
              <a:buChar char="•"/>
            </a:pPr>
            <a:r>
              <a:rPr lang="en-US" sz="5000" dirty="0"/>
              <a:t>Don’t create text boxes from scratch, copy and paste the ones provided</a:t>
            </a:r>
          </a:p>
          <a:p>
            <a:pPr marL="685777" indent="-685787">
              <a:spcAft>
                <a:spcPts val="1799"/>
              </a:spcAft>
              <a:buFont typeface="Arial" panose="020B0604020202020204" pitchFamily="34" charset="0"/>
              <a:buChar char="•"/>
            </a:pPr>
            <a:r>
              <a:rPr lang="en-US" sz="5000" dirty="0"/>
              <a:t>Delete this slide before saving poster as PDF</a:t>
            </a:r>
          </a:p>
        </p:txBody>
      </p:sp>
    </p:spTree>
    <p:extLst>
      <p:ext uri="{BB962C8B-B14F-4D97-AF65-F5344CB8AC3E}">
        <p14:creationId xmlns:p14="http://schemas.microsoft.com/office/powerpoint/2010/main" val="3611892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51E3837F-4831-4565-A55A-A95D3AB77A5A}"/>
              </a:ext>
            </a:extLst>
          </p:cNvPr>
          <p:cNvGrpSpPr/>
          <p:nvPr/>
        </p:nvGrpSpPr>
        <p:grpSpPr>
          <a:xfrm>
            <a:off x="3209925" y="-1508"/>
            <a:ext cx="18173700" cy="3422382"/>
            <a:chOff x="3209925" y="-1508"/>
            <a:chExt cx="18173700" cy="3422382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68B8513-8161-43CF-8EC5-0846A5ECA377}"/>
                </a:ext>
              </a:extLst>
            </p:cNvPr>
            <p:cNvSpPr/>
            <p:nvPr/>
          </p:nvSpPr>
          <p:spPr>
            <a:xfrm>
              <a:off x="3209925" y="-1508"/>
              <a:ext cx="18173700" cy="3422382"/>
            </a:xfrm>
            <a:custGeom>
              <a:avLst/>
              <a:gdLst>
                <a:gd name="connsiteX0" fmla="*/ 0 w 18148300"/>
                <a:gd name="connsiteY0" fmla="*/ 0 h 4000500"/>
                <a:gd name="connsiteX1" fmla="*/ 15875000 w 18148300"/>
                <a:gd name="connsiteY1" fmla="*/ 4000500 h 4000500"/>
                <a:gd name="connsiteX2" fmla="*/ 18148300 w 18148300"/>
                <a:gd name="connsiteY2" fmla="*/ 1485900 h 4000500"/>
                <a:gd name="connsiteX3" fmla="*/ 18148300 w 18148300"/>
                <a:gd name="connsiteY3" fmla="*/ 12700 h 4000500"/>
                <a:gd name="connsiteX4" fmla="*/ 0 w 18148300"/>
                <a:gd name="connsiteY4" fmla="*/ 0 h 4000500"/>
                <a:gd name="connsiteX0" fmla="*/ 0 w 18161000"/>
                <a:gd name="connsiteY0" fmla="*/ 12875 h 4013375"/>
                <a:gd name="connsiteX1" fmla="*/ 15875000 w 18161000"/>
                <a:gd name="connsiteY1" fmla="*/ 4013375 h 4013375"/>
                <a:gd name="connsiteX2" fmla="*/ 18148300 w 18161000"/>
                <a:gd name="connsiteY2" fmla="*/ 1498775 h 4013375"/>
                <a:gd name="connsiteX3" fmla="*/ 18161000 w 18161000"/>
                <a:gd name="connsiteY3" fmla="*/ 0 h 4013375"/>
                <a:gd name="connsiteX4" fmla="*/ 0 w 18161000"/>
                <a:gd name="connsiteY4" fmla="*/ 12875 h 4013375"/>
                <a:gd name="connsiteX0" fmla="*/ 0 w 18173700"/>
                <a:gd name="connsiteY0" fmla="*/ 0 h 4026157"/>
                <a:gd name="connsiteX1" fmla="*/ 15887700 w 18173700"/>
                <a:gd name="connsiteY1" fmla="*/ 4026157 h 4026157"/>
                <a:gd name="connsiteX2" fmla="*/ 18161000 w 18173700"/>
                <a:gd name="connsiteY2" fmla="*/ 1511557 h 4026157"/>
                <a:gd name="connsiteX3" fmla="*/ 18173700 w 18173700"/>
                <a:gd name="connsiteY3" fmla="*/ 12782 h 4026157"/>
                <a:gd name="connsiteX4" fmla="*/ 0 w 18173700"/>
                <a:gd name="connsiteY4" fmla="*/ 0 h 4026157"/>
                <a:gd name="connsiteX0" fmla="*/ 0 w 18173700"/>
                <a:gd name="connsiteY0" fmla="*/ 1722 h 4027879"/>
                <a:gd name="connsiteX1" fmla="*/ 15887700 w 18173700"/>
                <a:gd name="connsiteY1" fmla="*/ 4027879 h 4027879"/>
                <a:gd name="connsiteX2" fmla="*/ 18161000 w 18173700"/>
                <a:gd name="connsiteY2" fmla="*/ 1513279 h 4027879"/>
                <a:gd name="connsiteX3" fmla="*/ 18173700 w 18173700"/>
                <a:gd name="connsiteY3" fmla="*/ 0 h 4027879"/>
                <a:gd name="connsiteX4" fmla="*/ 0 w 18173700"/>
                <a:gd name="connsiteY4" fmla="*/ 1722 h 4027879"/>
                <a:gd name="connsiteX0" fmla="*/ 0 w 18173700"/>
                <a:gd name="connsiteY0" fmla="*/ 1722 h 4027879"/>
                <a:gd name="connsiteX1" fmla="*/ 15887700 w 18173700"/>
                <a:gd name="connsiteY1" fmla="*/ 4027879 h 4027879"/>
                <a:gd name="connsiteX2" fmla="*/ 18173700 w 18173700"/>
                <a:gd name="connsiteY2" fmla="*/ 1527784 h 4027879"/>
                <a:gd name="connsiteX3" fmla="*/ 18173700 w 18173700"/>
                <a:gd name="connsiteY3" fmla="*/ 0 h 4027879"/>
                <a:gd name="connsiteX4" fmla="*/ 0 w 18173700"/>
                <a:gd name="connsiteY4" fmla="*/ 1722 h 4027879"/>
                <a:gd name="connsiteX0" fmla="*/ 0 w 18199100"/>
                <a:gd name="connsiteY0" fmla="*/ 1722 h 4027879"/>
                <a:gd name="connsiteX1" fmla="*/ 15887700 w 18199100"/>
                <a:gd name="connsiteY1" fmla="*/ 4027879 h 4027879"/>
                <a:gd name="connsiteX2" fmla="*/ 18199100 w 18199100"/>
                <a:gd name="connsiteY2" fmla="*/ 2354548 h 4027879"/>
                <a:gd name="connsiteX3" fmla="*/ 18173700 w 18199100"/>
                <a:gd name="connsiteY3" fmla="*/ 0 h 4027879"/>
                <a:gd name="connsiteX4" fmla="*/ 0 w 18199100"/>
                <a:gd name="connsiteY4" fmla="*/ 1722 h 4027879"/>
                <a:gd name="connsiteX0" fmla="*/ 0 w 18173700"/>
                <a:gd name="connsiteY0" fmla="*/ 1722 h 4027879"/>
                <a:gd name="connsiteX1" fmla="*/ 15887700 w 18173700"/>
                <a:gd name="connsiteY1" fmla="*/ 4027879 h 4027879"/>
                <a:gd name="connsiteX2" fmla="*/ 18148300 w 18173700"/>
                <a:gd name="connsiteY2" fmla="*/ 2383558 h 4027879"/>
                <a:gd name="connsiteX3" fmla="*/ 18173700 w 18173700"/>
                <a:gd name="connsiteY3" fmla="*/ 0 h 4027879"/>
                <a:gd name="connsiteX4" fmla="*/ 0 w 18173700"/>
                <a:gd name="connsiteY4" fmla="*/ 1722 h 4027879"/>
                <a:gd name="connsiteX0" fmla="*/ 0 w 18173700"/>
                <a:gd name="connsiteY0" fmla="*/ 1722 h 4027879"/>
                <a:gd name="connsiteX1" fmla="*/ 15887700 w 18173700"/>
                <a:gd name="connsiteY1" fmla="*/ 4027879 h 4027879"/>
                <a:gd name="connsiteX2" fmla="*/ 18173700 w 18173700"/>
                <a:gd name="connsiteY2" fmla="*/ 2369053 h 4027879"/>
                <a:gd name="connsiteX3" fmla="*/ 18173700 w 18173700"/>
                <a:gd name="connsiteY3" fmla="*/ 0 h 4027879"/>
                <a:gd name="connsiteX4" fmla="*/ 0 w 18173700"/>
                <a:gd name="connsiteY4" fmla="*/ 1722 h 402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73700" h="4027879">
                  <a:moveTo>
                    <a:pt x="0" y="1722"/>
                  </a:moveTo>
                  <a:lnTo>
                    <a:pt x="15887700" y="4027879"/>
                  </a:lnTo>
                  <a:lnTo>
                    <a:pt x="18173700" y="2369053"/>
                  </a:lnTo>
                  <a:lnTo>
                    <a:pt x="18173700" y="0"/>
                  </a:lnTo>
                  <a:lnTo>
                    <a:pt x="0" y="1722"/>
                  </a:lnTo>
                  <a:close/>
                </a:path>
              </a:pathLst>
            </a:custGeom>
            <a:solidFill>
              <a:srgbClr val="007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08E91C1-8725-45C8-AC68-A6BE495BE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82642" y="769170"/>
              <a:ext cx="3062620" cy="1342725"/>
            </a:xfrm>
            <a:prstGeom prst="rect">
              <a:avLst/>
            </a:prstGeom>
          </p:spPr>
        </p:pic>
      </p:grp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8C509A3C-C794-4EB6-A0BF-36693D2F2AE5}"/>
              </a:ext>
            </a:extLst>
          </p:cNvPr>
          <p:cNvSpPr txBox="1">
            <a:spLocks/>
          </p:cNvSpPr>
          <p:nvPr/>
        </p:nvSpPr>
        <p:spPr>
          <a:xfrm>
            <a:off x="993130" y="7842802"/>
            <a:ext cx="15272824" cy="1252406"/>
          </a:xfrm>
          <a:prstGeom prst="rect">
            <a:avLst/>
          </a:prstGeom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097" b="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468553" indent="-468553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–"/>
              <a:defRPr sz="3605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937107" indent="-502244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605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405661" indent="-502244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605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1874215" indent="-502244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605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3460088" indent="-504597" algn="l" defTabSz="1830964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4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25110" indent="-504597" algn="l" defTabSz="1830964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4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66113" indent="-457741" algn="l" defTabSz="183096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81595" indent="-457741" algn="l" defTabSz="183096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/>
              <a:t>First and last name of poster presenter + supervisor</a:t>
            </a:r>
            <a:endParaRPr lang="en-GB" sz="44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EBD0580-D144-4782-A440-80E3271D4E26}"/>
              </a:ext>
            </a:extLst>
          </p:cNvPr>
          <p:cNvGrpSpPr/>
          <p:nvPr/>
        </p:nvGrpSpPr>
        <p:grpSpPr>
          <a:xfrm>
            <a:off x="989695" y="10239095"/>
            <a:ext cx="9143999" cy="8545925"/>
            <a:chOff x="989695" y="10239094"/>
            <a:chExt cx="9144000" cy="8545924"/>
          </a:xfrm>
        </p:grpSpPr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F23EB4A7-99F3-464F-B667-48EBB1567A47}"/>
                </a:ext>
              </a:extLst>
            </p:cNvPr>
            <p:cNvSpPr txBox="1">
              <a:spLocks/>
            </p:cNvSpPr>
            <p:nvPr/>
          </p:nvSpPr>
          <p:spPr>
            <a:xfrm>
              <a:off x="989695" y="10313070"/>
              <a:ext cx="9144000" cy="8471948"/>
            </a:xfrm>
            <a:prstGeom prst="rect">
              <a:avLst/>
            </a:prstGeom>
          </p:spPr>
          <p:txBody>
            <a:bodyPr lIns="0" tIns="0" rIns="0" bIns="0"/>
            <a:lstStyle>
              <a:lvl1pPr algn="l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ts val="1982"/>
                </a:spcAft>
                <a:buFont typeface="Arial" panose="020B0604020202020204" pitchFamily="34" charset="0"/>
                <a:defRPr sz="3964" b="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605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rtl="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37107" indent="-468553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05661" indent="-468553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460088" indent="-504597" algn="l" defTabSz="1830964" rtl="0" eaLnBrk="1" latinLnBrk="0" hangingPunct="1">
                <a:spcBef>
                  <a:spcPts val="0"/>
                </a:spcBef>
                <a:buFont typeface="Arial" panose="020B0604020202020204" pitchFamily="34" charset="0"/>
                <a:buChar char="–"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325110" indent="-504597" algn="l" defTabSz="1830964" rtl="0" eaLnBrk="1" latinLnBrk="0" hangingPunct="1">
                <a:spcBef>
                  <a:spcPts val="0"/>
                </a:spcBef>
                <a:buFont typeface="Arial" panose="020B0604020202020204" pitchFamily="34" charset="0"/>
                <a:buChar char="–"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66113" indent="-457741" algn="l" defTabSz="1830964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40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81595" indent="-457741" algn="l" defTabSz="1830964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40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400" b="1" dirty="0"/>
                <a:t>Outcomes</a:t>
              </a:r>
            </a:p>
            <a:p>
              <a:r>
                <a:rPr lang="en-US" sz="4000" dirty="0"/>
                <a:t>(Conclusions/findings shouldn’t be buried at the bottom of the poster)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0E5B00-98F1-454B-9CCC-B41495F2A8D6}"/>
                </a:ext>
              </a:extLst>
            </p:cNvPr>
            <p:cNvCxnSpPr>
              <a:cxnSpLocks/>
            </p:cNvCxnSpPr>
            <p:nvPr/>
          </p:nvCxnSpPr>
          <p:spPr>
            <a:xfrm>
              <a:off x="989695" y="10239094"/>
              <a:ext cx="9144000" cy="0"/>
            </a:xfrm>
            <a:prstGeom prst="line">
              <a:avLst/>
            </a:prstGeom>
            <a:ln w="1143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426A76-37A6-4F45-80EF-5FDFEEA03557}"/>
              </a:ext>
            </a:extLst>
          </p:cNvPr>
          <p:cNvGrpSpPr/>
          <p:nvPr/>
        </p:nvGrpSpPr>
        <p:grpSpPr>
          <a:xfrm>
            <a:off x="985558" y="3992482"/>
            <a:ext cx="15272824" cy="3184473"/>
            <a:chOff x="985558" y="2536206"/>
            <a:chExt cx="15272824" cy="459889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4843C4E-09F5-406F-8712-D70D59A969E3}"/>
                </a:ext>
              </a:extLst>
            </p:cNvPr>
            <p:cNvCxnSpPr>
              <a:cxnSpLocks/>
            </p:cNvCxnSpPr>
            <p:nvPr/>
          </p:nvCxnSpPr>
          <p:spPr>
            <a:xfrm>
              <a:off x="985558" y="2536206"/>
              <a:ext cx="15272824" cy="0"/>
            </a:xfrm>
            <a:prstGeom prst="line">
              <a:avLst/>
            </a:prstGeom>
            <a:ln w="165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 Placeholder 8">
              <a:extLst>
                <a:ext uri="{FF2B5EF4-FFF2-40B4-BE49-F238E27FC236}">
                  <a16:creationId xmlns:a16="http://schemas.microsoft.com/office/drawing/2014/main" id="{8E7A188D-8FE4-484E-8BE3-69BA216E7AD8}"/>
                </a:ext>
              </a:extLst>
            </p:cNvPr>
            <p:cNvSpPr txBox="1">
              <a:spLocks/>
            </p:cNvSpPr>
            <p:nvPr/>
          </p:nvSpPr>
          <p:spPr>
            <a:xfrm>
              <a:off x="985558" y="2616924"/>
              <a:ext cx="15272824" cy="4518173"/>
            </a:xfrm>
            <a:prstGeom prst="rect">
              <a:avLst/>
            </a:prstGeom>
          </p:spPr>
          <p:txBody>
            <a:bodyPr lIns="0" tIns="0" rIns="0" bIns="0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097" b="0" kern="120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lvl1pPr>
              <a:lvl2pPr marL="468553" indent="-468553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–"/>
                <a:defRPr sz="3605" kern="120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lvl2pPr>
              <a:lvl3pPr marL="937107" indent="-502244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3605" kern="120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lvl3pPr>
              <a:lvl4pPr marL="1405661" indent="-502244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3605" kern="120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lvl4pPr>
              <a:lvl5pPr marL="1874215" indent="-502244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3605" kern="120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lvl5pPr>
              <a:lvl6pPr marL="3460088" indent="-504597" algn="l" defTabSz="1830964" rtl="0" eaLnBrk="1" latinLnBrk="0" hangingPunct="1">
                <a:spcBef>
                  <a:spcPts val="0"/>
                </a:spcBef>
                <a:buFont typeface="Arial" panose="020B0604020202020204" pitchFamily="34" charset="0"/>
                <a:buChar char="–"/>
                <a:defRPr sz="42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325110" indent="-504597" algn="l" defTabSz="1830964" rtl="0" eaLnBrk="1" latinLnBrk="0" hangingPunct="1">
                <a:spcBef>
                  <a:spcPts val="0"/>
                </a:spcBef>
                <a:buFont typeface="Arial" panose="020B0604020202020204" pitchFamily="34" charset="0"/>
                <a:buChar char="–"/>
                <a:defRPr sz="42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66113" indent="-457741" algn="l" defTabSz="1830964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40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81595" indent="-457741" algn="l" defTabSz="1830964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40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500" b="1" dirty="0"/>
                <a:t>Title, keep it short and to the point 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5165000-6173-4E87-AA3C-2F2714247BDF}"/>
              </a:ext>
            </a:extLst>
          </p:cNvPr>
          <p:cNvGrpSpPr/>
          <p:nvPr/>
        </p:nvGrpSpPr>
        <p:grpSpPr>
          <a:xfrm>
            <a:off x="11160075" y="10239095"/>
            <a:ext cx="9143999" cy="8545925"/>
            <a:chOff x="989695" y="10239094"/>
            <a:chExt cx="9144000" cy="8545924"/>
          </a:xfrm>
        </p:grpSpPr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39AED88A-6704-4D7E-929B-27AADDF4CE08}"/>
                </a:ext>
              </a:extLst>
            </p:cNvPr>
            <p:cNvSpPr txBox="1">
              <a:spLocks/>
            </p:cNvSpPr>
            <p:nvPr/>
          </p:nvSpPr>
          <p:spPr>
            <a:xfrm>
              <a:off x="989695" y="10313070"/>
              <a:ext cx="9144000" cy="8471948"/>
            </a:xfrm>
            <a:prstGeom prst="rect">
              <a:avLst/>
            </a:prstGeom>
          </p:spPr>
          <p:txBody>
            <a:bodyPr lIns="0" tIns="0" rIns="0" bIns="0"/>
            <a:lstStyle>
              <a:lvl1pPr algn="l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ts val="1982"/>
                </a:spcAft>
                <a:buFont typeface="Arial" panose="020B0604020202020204" pitchFamily="34" charset="0"/>
                <a:defRPr sz="3964" b="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605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rtl="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37107" indent="-468553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05661" indent="-468553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460088" indent="-504597" algn="l" defTabSz="1830964" rtl="0" eaLnBrk="1" latinLnBrk="0" hangingPunct="1">
                <a:spcBef>
                  <a:spcPts val="0"/>
                </a:spcBef>
                <a:buFont typeface="Arial" panose="020B0604020202020204" pitchFamily="34" charset="0"/>
                <a:buChar char="–"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325110" indent="-504597" algn="l" defTabSz="1830964" rtl="0" eaLnBrk="1" latinLnBrk="0" hangingPunct="1">
                <a:spcBef>
                  <a:spcPts val="0"/>
                </a:spcBef>
                <a:buFont typeface="Arial" panose="020B0604020202020204" pitchFamily="34" charset="0"/>
                <a:buChar char="–"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66113" indent="-457741" algn="l" defTabSz="1830964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40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81595" indent="-457741" algn="l" defTabSz="1830964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40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400" b="1" dirty="0"/>
                <a:t>Clear/informative section heading</a:t>
              </a:r>
            </a:p>
            <a:p>
              <a:r>
                <a:rPr lang="en-US" sz="4000" dirty="0"/>
                <a:t>(Text, diagrams etc)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3A40B7-DBCA-4B56-AA86-7DC9B29096CB}"/>
                </a:ext>
              </a:extLst>
            </p:cNvPr>
            <p:cNvCxnSpPr>
              <a:cxnSpLocks/>
            </p:cNvCxnSpPr>
            <p:nvPr/>
          </p:nvCxnSpPr>
          <p:spPr>
            <a:xfrm>
              <a:off x="989695" y="10239094"/>
              <a:ext cx="9144000" cy="0"/>
            </a:xfrm>
            <a:prstGeom prst="line">
              <a:avLst/>
            </a:prstGeom>
            <a:ln w="1143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1E1B8FE-8328-4C18-B04E-764AA45F2FCD}"/>
              </a:ext>
            </a:extLst>
          </p:cNvPr>
          <p:cNvGrpSpPr/>
          <p:nvPr/>
        </p:nvGrpSpPr>
        <p:grpSpPr>
          <a:xfrm>
            <a:off x="989695" y="20703280"/>
            <a:ext cx="9143999" cy="8545925"/>
            <a:chOff x="989695" y="10239094"/>
            <a:chExt cx="9144000" cy="8545924"/>
          </a:xfrm>
        </p:grpSpPr>
        <p:sp>
          <p:nvSpPr>
            <p:cNvPr id="22" name="Content Placeholder 2">
              <a:extLst>
                <a:ext uri="{FF2B5EF4-FFF2-40B4-BE49-F238E27FC236}">
                  <a16:creationId xmlns:a16="http://schemas.microsoft.com/office/drawing/2014/main" id="{62393751-1944-41BA-9AD0-3309DDEF3692}"/>
                </a:ext>
              </a:extLst>
            </p:cNvPr>
            <p:cNvSpPr txBox="1">
              <a:spLocks/>
            </p:cNvSpPr>
            <p:nvPr/>
          </p:nvSpPr>
          <p:spPr>
            <a:xfrm>
              <a:off x="989695" y="10313070"/>
              <a:ext cx="9144000" cy="8471948"/>
            </a:xfrm>
            <a:prstGeom prst="rect">
              <a:avLst/>
            </a:prstGeom>
          </p:spPr>
          <p:txBody>
            <a:bodyPr lIns="0" tIns="0" rIns="0" bIns="0"/>
            <a:lstStyle>
              <a:lvl1pPr algn="l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ts val="1982"/>
                </a:spcAft>
                <a:buFont typeface="Arial" panose="020B0604020202020204" pitchFamily="34" charset="0"/>
                <a:defRPr sz="3964" b="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605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rtl="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37107" indent="-468553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05661" indent="-468553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460088" indent="-504597" algn="l" defTabSz="1830964" rtl="0" eaLnBrk="1" latinLnBrk="0" hangingPunct="1">
                <a:spcBef>
                  <a:spcPts val="0"/>
                </a:spcBef>
                <a:buFont typeface="Arial" panose="020B0604020202020204" pitchFamily="34" charset="0"/>
                <a:buChar char="–"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325110" indent="-504597" algn="l" defTabSz="1830964" rtl="0" eaLnBrk="1" latinLnBrk="0" hangingPunct="1">
                <a:spcBef>
                  <a:spcPts val="0"/>
                </a:spcBef>
                <a:buFont typeface="Arial" panose="020B0604020202020204" pitchFamily="34" charset="0"/>
                <a:buChar char="–"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66113" indent="-457741" algn="l" defTabSz="1830964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40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81595" indent="-457741" algn="l" defTabSz="1830964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40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400" b="1" dirty="0"/>
                <a:t>Clear/informative section heading</a:t>
              </a:r>
            </a:p>
            <a:p>
              <a:r>
                <a:rPr lang="en-US" sz="4000" dirty="0"/>
                <a:t>(Text, diagrams etc)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DE5D412-CC42-459C-BB33-61D73C3A92DA}"/>
                </a:ext>
              </a:extLst>
            </p:cNvPr>
            <p:cNvCxnSpPr>
              <a:cxnSpLocks/>
            </p:cNvCxnSpPr>
            <p:nvPr/>
          </p:nvCxnSpPr>
          <p:spPr>
            <a:xfrm>
              <a:off x="989695" y="10239094"/>
              <a:ext cx="9144000" cy="0"/>
            </a:xfrm>
            <a:prstGeom prst="line">
              <a:avLst/>
            </a:prstGeom>
            <a:ln w="1143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E25A052-2BAB-4D9E-9EEA-0E65B1687CCE}"/>
              </a:ext>
            </a:extLst>
          </p:cNvPr>
          <p:cNvGrpSpPr/>
          <p:nvPr/>
        </p:nvGrpSpPr>
        <p:grpSpPr>
          <a:xfrm>
            <a:off x="11249931" y="25074710"/>
            <a:ext cx="9143999" cy="4174493"/>
            <a:chOff x="989695" y="10239094"/>
            <a:chExt cx="9144000" cy="8545924"/>
          </a:xfrm>
        </p:grpSpPr>
        <p:sp>
          <p:nvSpPr>
            <p:cNvPr id="25" name="Content Placeholder 2">
              <a:extLst>
                <a:ext uri="{FF2B5EF4-FFF2-40B4-BE49-F238E27FC236}">
                  <a16:creationId xmlns:a16="http://schemas.microsoft.com/office/drawing/2014/main" id="{A897C53E-6133-45CC-BFAC-D44EA07421CC}"/>
                </a:ext>
              </a:extLst>
            </p:cNvPr>
            <p:cNvSpPr txBox="1">
              <a:spLocks/>
            </p:cNvSpPr>
            <p:nvPr/>
          </p:nvSpPr>
          <p:spPr>
            <a:xfrm>
              <a:off x="989695" y="10313070"/>
              <a:ext cx="9144000" cy="8471948"/>
            </a:xfrm>
            <a:prstGeom prst="rect">
              <a:avLst/>
            </a:prstGeom>
          </p:spPr>
          <p:txBody>
            <a:bodyPr lIns="0" tIns="0" rIns="0" bIns="0"/>
            <a:lstStyle>
              <a:lvl1pPr algn="l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ts val="1982"/>
                </a:spcAft>
                <a:buFont typeface="Arial" panose="020B0604020202020204" pitchFamily="34" charset="0"/>
                <a:defRPr sz="3964" b="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605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rtl="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37107" indent="-468553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05661" indent="-468553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460088" indent="-504597" algn="l" defTabSz="1830964" rtl="0" eaLnBrk="1" latinLnBrk="0" hangingPunct="1">
                <a:spcBef>
                  <a:spcPts val="0"/>
                </a:spcBef>
                <a:buFont typeface="Arial" panose="020B0604020202020204" pitchFamily="34" charset="0"/>
                <a:buChar char="–"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325110" indent="-504597" algn="l" defTabSz="1830964" rtl="0" eaLnBrk="1" latinLnBrk="0" hangingPunct="1">
                <a:spcBef>
                  <a:spcPts val="0"/>
                </a:spcBef>
                <a:buFont typeface="Arial" panose="020B0604020202020204" pitchFamily="34" charset="0"/>
                <a:buChar char="–"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66113" indent="-457741" algn="l" defTabSz="1830964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40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81595" indent="-457741" algn="l" defTabSz="1830964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40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400" b="1" dirty="0"/>
                <a:t>Contact</a:t>
              </a:r>
            </a:p>
            <a:p>
              <a:r>
                <a:rPr lang="en-GB" dirty="0"/>
                <a:t>(Name, Institute, email, phone, QR code)</a:t>
              </a:r>
              <a:endParaRPr lang="en-US" sz="4000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940C543-CC14-46B1-8BC4-08014BE1DF08}"/>
                </a:ext>
              </a:extLst>
            </p:cNvPr>
            <p:cNvCxnSpPr>
              <a:cxnSpLocks/>
            </p:cNvCxnSpPr>
            <p:nvPr/>
          </p:nvCxnSpPr>
          <p:spPr>
            <a:xfrm>
              <a:off x="989695" y="10239094"/>
              <a:ext cx="9144000" cy="0"/>
            </a:xfrm>
            <a:prstGeom prst="line">
              <a:avLst/>
            </a:prstGeom>
            <a:ln w="1143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16E3FC4B-1FC6-4350-B119-EA96C2D3962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3B483743-4F7A-4AC8-9EA8-72C3AEEA341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63AF7EB8-7CDD-45A4-9927-CDAE18A028C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</p:spTree>
    <p:extLst>
      <p:ext uri="{BB962C8B-B14F-4D97-AF65-F5344CB8AC3E}">
        <p14:creationId xmlns:p14="http://schemas.microsoft.com/office/powerpoint/2010/main" val="3330821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&amp;White - Alan Turing">
      <a:dk1>
        <a:sysClr val="windowText" lastClr="000000"/>
      </a:dk1>
      <a:lt1>
        <a:sysClr val="window" lastClr="FFFFFF"/>
      </a:lt1>
      <a:dk2>
        <a:srgbClr val="00FF00"/>
      </a:dk2>
      <a:lt2>
        <a:srgbClr val="00FFFF"/>
      </a:lt2>
      <a:accent1>
        <a:srgbClr val="0000FF"/>
      </a:accent1>
      <a:accent2>
        <a:srgbClr val="7D00FF"/>
      </a:accent2>
      <a:accent3>
        <a:srgbClr val="FF00FF"/>
      </a:accent3>
      <a:accent4>
        <a:srgbClr val="FF0000"/>
      </a:accent4>
      <a:accent5>
        <a:srgbClr val="FF7D00"/>
      </a:accent5>
      <a:accent6>
        <a:srgbClr val="FFFF00"/>
      </a:accent6>
      <a:hlink>
        <a:srgbClr val="FF7D00"/>
      </a:hlink>
      <a:folHlink>
        <a:srgbClr val="0000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 Alan Turing Master PPT with intro slides_widescreen_v3" id="{5DFD5C9A-0A2C-4E03-B4D8-1CB4749D4479}" vid="{9C62355F-E4EE-46CD-BECD-0FFB3DDDDA0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AA62DCEA4FAE4394823B509BA2709F" ma:contentTypeVersion="" ma:contentTypeDescription="Create a new document." ma:contentTypeScope="" ma:versionID="f5f144880e0222ce0d875f5b6d538bcd">
  <xsd:schema xmlns:xsd="http://www.w3.org/2001/XMLSchema" xmlns:xs="http://www.w3.org/2001/XMLSchema" xmlns:p="http://schemas.microsoft.com/office/2006/metadata/properties" xmlns:ns2="ddc16f2e-ac79-420b-bf02-152a3fab2b22" xmlns:ns3="e5618448-e42b-40ea-80d2-fe7c2030a18b" targetNamespace="http://schemas.microsoft.com/office/2006/metadata/properties" ma:root="true" ma:fieldsID="d8f14032b450dcf0b5dfeee191d447cb" ns2:_="" ns3:_="">
    <xsd:import namespace="ddc16f2e-ac79-420b-bf02-152a3fab2b22"/>
    <xsd:import namespace="e5618448-e42b-40ea-80d2-fe7c2030a18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c16f2e-ac79-420b-bf02-152a3fab2b2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618448-e42b-40ea-80d2-fe7c2030a1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64CD6DA-8304-4A4D-8306-73EF63B66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222D89-EE76-4C3D-A65F-59E335B623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c16f2e-ac79-420b-bf02-152a3fab2b22"/>
    <ds:schemaRef ds:uri="e5618448-e42b-40ea-80d2-fe7c2030a1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2D3EDB7-0ABD-4BC6-9C2A-32E4FC10473A}">
  <ds:schemaRefs>
    <ds:schemaRef ds:uri="http://purl.org/dc/dcmitype/"/>
    <ds:schemaRef ds:uri="ddc16f2e-ac79-420b-bf02-152a3fab2b22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e5618448-e42b-40ea-80d2-fe7c2030a18b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22464</TotalTime>
  <Words>223</Words>
  <Application>Microsoft Macintosh PowerPoint</Application>
  <PresentationFormat>Custom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>Yellow Balloon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Alan Turing Institute</dc:title>
  <dc:creator>Sophie Mclvor</dc:creator>
  <cp:lastModifiedBy>Roly Perera</cp:lastModifiedBy>
  <cp:revision>101</cp:revision>
  <cp:lastPrinted>2017-11-14T13:34:51Z</cp:lastPrinted>
  <dcterms:created xsi:type="dcterms:W3CDTF">2017-03-06T16:45:41Z</dcterms:created>
  <dcterms:modified xsi:type="dcterms:W3CDTF">2019-03-15T14:02:27Z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Keywords">
    <vt:lpwstr/>
  </property>
  <property fmtid="{D5CDD505-2E9C-101B-9397-08002B2CF9AE}" pid="3" name="ContentTypeId">
    <vt:lpwstr>0x01010059AA62DCEA4FAE4394823B509BA2709F</vt:lpwstr>
  </property>
</Properties>
</file>