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421" r:id="rId5"/>
  </p:sldIdLst>
  <p:sldSz cx="21383625" cy="30275213"/>
  <p:notesSz cx="6805613" cy="9944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165287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330575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495863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661150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8264384" algn="l" defTabSz="3305753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9917261" algn="l" defTabSz="3305753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11570136" algn="l" defTabSz="3305753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13223014" algn="l" defTabSz="3305753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552" userDrawn="1">
          <p15:clr>
            <a:srgbClr val="A4A3A4"/>
          </p15:clr>
        </p15:guide>
        <p15:guide id="2" orient="horz" pos="1613" userDrawn="1">
          <p15:clr>
            <a:srgbClr val="A4A3A4"/>
          </p15:clr>
        </p15:guide>
        <p15:guide id="3" orient="horz" pos="4538" userDrawn="1">
          <p15:clr>
            <a:srgbClr val="A4A3A4"/>
          </p15:clr>
        </p15:guide>
        <p15:guide id="4" orient="horz" pos="4143" userDrawn="1">
          <p15:clr>
            <a:srgbClr val="A4A3A4"/>
          </p15:clr>
        </p15:guide>
        <p15:guide id="5" pos="9167" userDrawn="1">
          <p15:clr>
            <a:srgbClr val="A4A3A4"/>
          </p15:clr>
        </p15:guide>
        <p15:guide id="6" pos="635" userDrawn="1">
          <p15:clr>
            <a:srgbClr val="A4A3A4"/>
          </p15:clr>
        </p15:guide>
        <p15:guide id="7" pos="12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B9BD5"/>
    <a:srgbClr val="9DB2C7"/>
    <a:srgbClr val="00FF40"/>
    <a:srgbClr val="007DFF"/>
    <a:srgbClr val="00FFFF"/>
    <a:srgbClr val="66FFCC"/>
    <a:srgbClr val="3DF5A2"/>
    <a:srgbClr val="CCFF99"/>
    <a:srgbClr val="E0F272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49" autoAdjust="0"/>
    <p:restoredTop sz="97332" autoAdjust="0"/>
  </p:normalViewPr>
  <p:slideViewPr>
    <p:cSldViewPr>
      <p:cViewPr>
        <p:scale>
          <a:sx n="48" d="100"/>
          <a:sy n="48" d="100"/>
        </p:scale>
        <p:origin x="1792" y="-3720"/>
      </p:cViewPr>
      <p:guideLst>
        <p:guide orient="horz" pos="16552"/>
        <p:guide orient="horz" pos="1613"/>
        <p:guide orient="horz" pos="4538"/>
        <p:guide orient="horz" pos="4143"/>
        <p:guide pos="9167"/>
        <p:guide pos="635"/>
        <p:guide pos="12840"/>
      </p:guideLst>
    </p:cSldViewPr>
  </p:slideViewPr>
  <p:outlineViewPr>
    <p:cViewPr>
      <p:scale>
        <a:sx n="33" d="100"/>
        <a:sy n="33" d="100"/>
      </p:scale>
      <p:origin x="0" y="-772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4235226-B145-4E10-983B-1CC3FFD77C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FC5A7-8C8B-4687-B28B-5BF9AEB6A4D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4451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E418932-800F-49B7-9B85-80D8118CABFE}" type="datetimeFigureOut">
              <a:rPr lang="en-GB"/>
              <a:pPr>
                <a:defRPr/>
              </a:pPr>
              <a:t>19/03/2019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6F1F158-007E-427F-8465-C261315941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085975" y="746125"/>
            <a:ext cx="263366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4E36E06-D37F-4889-B95F-01BE44729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1039" y="4722814"/>
            <a:ext cx="5443537" cy="4475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15012-0BDA-4DFA-8088-A120A094BD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1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E7443-C6D5-424B-AFA3-DE5D710955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4451" y="9445625"/>
            <a:ext cx="2949575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20FE0A2-34EE-413D-B87D-BE548BE2D9D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4339" kern="1200">
        <a:solidFill>
          <a:schemeClr val="tx1"/>
        </a:solidFill>
        <a:latin typeface="+mn-lt"/>
        <a:ea typeface="+mn-ea"/>
        <a:cs typeface="+mn-cs"/>
      </a:defRPr>
    </a:lvl1pPr>
    <a:lvl2pPr marL="1652878" algn="l" rtl="0" eaLnBrk="0" fontAlgn="base" hangingPunct="0">
      <a:spcBef>
        <a:spcPct val="30000"/>
      </a:spcBef>
      <a:spcAft>
        <a:spcPct val="0"/>
      </a:spcAft>
      <a:defRPr sz="4339" kern="1200">
        <a:solidFill>
          <a:schemeClr val="tx1"/>
        </a:solidFill>
        <a:latin typeface="+mn-lt"/>
        <a:ea typeface="+mn-ea"/>
        <a:cs typeface="+mn-cs"/>
      </a:defRPr>
    </a:lvl2pPr>
    <a:lvl3pPr marL="3305753" algn="l" rtl="0" eaLnBrk="0" fontAlgn="base" hangingPunct="0">
      <a:spcBef>
        <a:spcPct val="30000"/>
      </a:spcBef>
      <a:spcAft>
        <a:spcPct val="0"/>
      </a:spcAft>
      <a:defRPr sz="4339" kern="1200">
        <a:solidFill>
          <a:schemeClr val="tx1"/>
        </a:solidFill>
        <a:latin typeface="+mn-lt"/>
        <a:ea typeface="+mn-ea"/>
        <a:cs typeface="+mn-cs"/>
      </a:defRPr>
    </a:lvl3pPr>
    <a:lvl4pPr marL="4958631" algn="l" rtl="0" eaLnBrk="0" fontAlgn="base" hangingPunct="0">
      <a:spcBef>
        <a:spcPct val="30000"/>
      </a:spcBef>
      <a:spcAft>
        <a:spcPct val="0"/>
      </a:spcAft>
      <a:defRPr sz="4339" kern="1200">
        <a:solidFill>
          <a:schemeClr val="tx1"/>
        </a:solidFill>
        <a:latin typeface="+mn-lt"/>
        <a:ea typeface="+mn-ea"/>
        <a:cs typeface="+mn-cs"/>
      </a:defRPr>
    </a:lvl4pPr>
    <a:lvl5pPr marL="6611506" algn="l" rtl="0" eaLnBrk="0" fontAlgn="base" hangingPunct="0">
      <a:spcBef>
        <a:spcPct val="30000"/>
      </a:spcBef>
      <a:spcAft>
        <a:spcPct val="0"/>
      </a:spcAft>
      <a:defRPr sz="4339" kern="1200">
        <a:solidFill>
          <a:schemeClr val="tx1"/>
        </a:solidFill>
        <a:latin typeface="+mn-lt"/>
        <a:ea typeface="+mn-ea"/>
        <a:cs typeface="+mn-cs"/>
      </a:defRPr>
    </a:lvl5pPr>
    <a:lvl6pPr marL="8264384" algn="l" defTabSz="3305753" rtl="0" eaLnBrk="1" latinLnBrk="0" hangingPunct="1">
      <a:defRPr sz="4339" kern="1200">
        <a:solidFill>
          <a:schemeClr val="tx1"/>
        </a:solidFill>
        <a:latin typeface="+mn-lt"/>
        <a:ea typeface="+mn-ea"/>
        <a:cs typeface="+mn-cs"/>
      </a:defRPr>
    </a:lvl6pPr>
    <a:lvl7pPr marL="9917261" algn="l" defTabSz="3305753" rtl="0" eaLnBrk="1" latinLnBrk="0" hangingPunct="1">
      <a:defRPr sz="4339" kern="1200">
        <a:solidFill>
          <a:schemeClr val="tx1"/>
        </a:solidFill>
        <a:latin typeface="+mn-lt"/>
        <a:ea typeface="+mn-ea"/>
        <a:cs typeface="+mn-cs"/>
      </a:defRPr>
    </a:lvl7pPr>
    <a:lvl8pPr marL="11570136" algn="l" defTabSz="3305753" rtl="0" eaLnBrk="1" latinLnBrk="0" hangingPunct="1">
      <a:defRPr sz="4339" kern="1200">
        <a:solidFill>
          <a:schemeClr val="tx1"/>
        </a:solidFill>
        <a:latin typeface="+mn-lt"/>
        <a:ea typeface="+mn-ea"/>
        <a:cs typeface="+mn-cs"/>
      </a:defRPr>
    </a:lvl8pPr>
    <a:lvl9pPr marL="13223014" algn="l" defTabSz="3305753" rtl="0" eaLnBrk="1" latinLnBrk="0" hangingPunct="1">
      <a:defRPr sz="433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0FE0A2-34EE-413D-B87D-BE548BE2D9D5}" type="slidenum">
              <a:rPr lang="en-GB" altLang="en-US" smtClean="0"/>
              <a:pPr>
                <a:defRPr/>
              </a:pPr>
              <a:t>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39562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n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F904751-9EE1-4DB6-B09E-77626C66903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7216803" y="5917675"/>
            <a:ext cx="3087272" cy="1353531"/>
          </a:xfrm>
        </p:spPr>
        <p:txBody>
          <a:bodyPr/>
          <a:lstStyle>
            <a:lvl1pPr>
              <a:defRPr sz="3398" b="0"/>
            </a:lvl1pPr>
          </a:lstStyle>
          <a:p>
            <a:pPr lvl="0"/>
            <a:r>
              <a:rPr lang="en-US" noProof="0"/>
              <a:t>Click icon to add logo</a:t>
            </a:r>
            <a:endParaRPr lang="en-GB" noProof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2F065E0-AB54-4AB9-A84A-377510BEBAE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7216803" y="3992481"/>
            <a:ext cx="3035934" cy="1353601"/>
          </a:xfrm>
        </p:spPr>
        <p:txBody>
          <a:bodyPr/>
          <a:lstStyle>
            <a:lvl1pPr>
              <a:defRPr sz="3398" b="0"/>
            </a:lvl1pPr>
          </a:lstStyle>
          <a:p>
            <a:pPr lvl="0"/>
            <a:r>
              <a:rPr lang="en-US" noProof="0"/>
              <a:t>Click icon to add logo</a:t>
            </a:r>
            <a:endParaRPr lang="en-GB" noProof="0"/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CE1BB0E8-CE9E-4142-B79B-7973A1270AC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7216803" y="7842801"/>
            <a:ext cx="3087272" cy="1353531"/>
          </a:xfrm>
        </p:spPr>
        <p:txBody>
          <a:bodyPr/>
          <a:lstStyle>
            <a:lvl1pPr>
              <a:defRPr sz="3398" b="0"/>
            </a:lvl1pPr>
          </a:lstStyle>
          <a:p>
            <a:pPr lvl="0"/>
            <a:r>
              <a:rPr lang="en-US" noProof="0"/>
              <a:t>Click icon to add logo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9762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5FA0B099-D98B-4334-B69B-347B6181D5C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09784" y="2541627"/>
            <a:ext cx="19364060" cy="2756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  <a:endParaRPr lang="en-GB" alt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4455644-C1FD-42B3-BDFA-124BA5B46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9783" y="6197836"/>
            <a:ext cx="8694420" cy="1614790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 dirty="0"/>
              <a:t>Click to add sub-header text. Indent for secondary levels and bullets. Or use buttons to add content. 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</p:sldLayoutIdLst>
  <p:hf hd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205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205" b="1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205" b="1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205" b="1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205" b="1">
          <a:solidFill>
            <a:schemeClr val="tx1"/>
          </a:solidFill>
          <a:latin typeface="Arial" panose="020B0604020202020204" pitchFamily="34" charset="0"/>
        </a:defRPr>
      </a:lvl5pPr>
      <a:lvl6pPr marL="915463" algn="l" rtl="0" fontAlgn="base">
        <a:lnSpc>
          <a:spcPct val="85000"/>
        </a:lnSpc>
        <a:spcBef>
          <a:spcPct val="0"/>
        </a:spcBef>
        <a:spcAft>
          <a:spcPct val="0"/>
        </a:spcAft>
        <a:defRPr sz="4205" b="1">
          <a:solidFill>
            <a:schemeClr val="tx1"/>
          </a:solidFill>
          <a:latin typeface="Arial" panose="020B0604020202020204" pitchFamily="34" charset="0"/>
        </a:defRPr>
      </a:lvl6pPr>
      <a:lvl7pPr marL="1830927" algn="l" rtl="0" fontAlgn="base">
        <a:lnSpc>
          <a:spcPct val="85000"/>
        </a:lnSpc>
        <a:spcBef>
          <a:spcPct val="0"/>
        </a:spcBef>
        <a:spcAft>
          <a:spcPct val="0"/>
        </a:spcAft>
        <a:defRPr sz="4205" b="1">
          <a:solidFill>
            <a:schemeClr val="tx1"/>
          </a:solidFill>
          <a:latin typeface="Arial" panose="020B0604020202020204" pitchFamily="34" charset="0"/>
        </a:defRPr>
      </a:lvl7pPr>
      <a:lvl8pPr marL="2746389" algn="l" rtl="0" fontAlgn="base">
        <a:lnSpc>
          <a:spcPct val="85000"/>
        </a:lnSpc>
        <a:spcBef>
          <a:spcPct val="0"/>
        </a:spcBef>
        <a:spcAft>
          <a:spcPct val="0"/>
        </a:spcAft>
        <a:defRPr sz="4205" b="1">
          <a:solidFill>
            <a:schemeClr val="tx1"/>
          </a:solidFill>
          <a:latin typeface="Arial" panose="020B0604020202020204" pitchFamily="34" charset="0"/>
        </a:defRPr>
      </a:lvl8pPr>
      <a:lvl9pPr marL="3661852" algn="l" rtl="0" fontAlgn="base">
        <a:lnSpc>
          <a:spcPct val="85000"/>
        </a:lnSpc>
        <a:spcBef>
          <a:spcPct val="0"/>
        </a:spcBef>
        <a:spcAft>
          <a:spcPct val="0"/>
        </a:spcAft>
        <a:defRPr sz="4205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205" b="1" kern="1200">
          <a:solidFill>
            <a:schemeClr val="tx1"/>
          </a:solidFill>
          <a:latin typeface="+mn-lt"/>
          <a:ea typeface="+mn-ea"/>
          <a:cs typeface="+mn-cs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205" kern="1200">
          <a:solidFill>
            <a:schemeClr val="tx1"/>
          </a:solidFill>
          <a:latin typeface="+mn-lt"/>
          <a:ea typeface="+mn-ea"/>
          <a:cs typeface="+mn-cs"/>
        </a:defRPr>
      </a:lvl2pPr>
      <a:lvl3pPr marL="864605" indent="-502234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4205" kern="1200">
          <a:solidFill>
            <a:schemeClr val="tx1"/>
          </a:solidFill>
          <a:latin typeface="+mn-lt"/>
          <a:ea typeface="+mn-ea"/>
          <a:cs typeface="+mn-cs"/>
        </a:defRPr>
      </a:lvl3pPr>
      <a:lvl4pPr marL="1729207" indent="-502234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4205" kern="1200">
          <a:solidFill>
            <a:schemeClr val="tx1"/>
          </a:solidFill>
          <a:latin typeface="+mn-lt"/>
          <a:ea typeface="+mn-ea"/>
          <a:cs typeface="+mn-cs"/>
        </a:defRPr>
      </a:lvl4pPr>
      <a:lvl5pPr marL="2593812" indent="-502234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4205" kern="1200">
          <a:solidFill>
            <a:schemeClr val="tx1"/>
          </a:solidFill>
          <a:latin typeface="+mn-lt"/>
          <a:ea typeface="+mn-ea"/>
          <a:cs typeface="+mn-cs"/>
        </a:defRPr>
      </a:lvl5pPr>
      <a:lvl6pPr marL="3460017" indent="-504587" algn="l" defTabSz="1830927" rtl="0" eaLnBrk="1" latinLnBrk="0" hangingPunct="1">
        <a:spcBef>
          <a:spcPts val="0"/>
        </a:spcBef>
        <a:buFont typeface="Arial" panose="020B0604020202020204" pitchFamily="34" charset="0"/>
        <a:buChar char="–"/>
        <a:defRPr sz="4205" kern="1200">
          <a:solidFill>
            <a:schemeClr val="tx1"/>
          </a:solidFill>
          <a:latin typeface="+mn-lt"/>
          <a:ea typeface="+mn-ea"/>
          <a:cs typeface="+mn-cs"/>
        </a:defRPr>
      </a:lvl6pPr>
      <a:lvl7pPr marL="4325021" indent="-504587" algn="l" defTabSz="1830927" rtl="0" eaLnBrk="1" latinLnBrk="0" hangingPunct="1">
        <a:spcBef>
          <a:spcPts val="0"/>
        </a:spcBef>
        <a:buFont typeface="Arial" panose="020B0604020202020204" pitchFamily="34" charset="0"/>
        <a:buChar char="–"/>
        <a:defRPr sz="4205" kern="1200">
          <a:solidFill>
            <a:schemeClr val="tx1"/>
          </a:solidFill>
          <a:latin typeface="+mn-lt"/>
          <a:ea typeface="+mn-ea"/>
          <a:cs typeface="+mn-cs"/>
        </a:defRPr>
      </a:lvl7pPr>
      <a:lvl8pPr marL="6865973" indent="-457731" algn="l" defTabSz="1830927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5" kern="1200">
          <a:solidFill>
            <a:schemeClr val="tx1"/>
          </a:solidFill>
          <a:latin typeface="+mn-lt"/>
          <a:ea typeface="+mn-ea"/>
          <a:cs typeface="+mn-cs"/>
        </a:defRPr>
      </a:lvl8pPr>
      <a:lvl9pPr marL="7781436" indent="-457731" algn="l" defTabSz="1830927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30927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1pPr>
      <a:lvl2pPr marL="915463" algn="l" defTabSz="1830927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2pPr>
      <a:lvl3pPr marL="1830927" algn="l" defTabSz="1830927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3pPr>
      <a:lvl4pPr marL="2746389" algn="l" defTabSz="1830927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4pPr>
      <a:lvl5pPr marL="3661852" algn="l" defTabSz="1830927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5pPr>
      <a:lvl6pPr marL="4577315" algn="l" defTabSz="1830927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6pPr>
      <a:lvl7pPr marL="5492779" algn="l" defTabSz="1830927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7pPr>
      <a:lvl8pPr marL="6408241" algn="l" defTabSz="1830927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8pPr>
      <a:lvl9pPr marL="7323704" algn="l" defTabSz="1830927" rtl="0" eaLnBrk="1" latinLnBrk="0" hangingPunct="1">
        <a:defRPr sz="36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51E3837F-4831-4565-A55A-A95D3AB77A5A}"/>
              </a:ext>
            </a:extLst>
          </p:cNvPr>
          <p:cNvGrpSpPr/>
          <p:nvPr/>
        </p:nvGrpSpPr>
        <p:grpSpPr>
          <a:xfrm>
            <a:off x="3209925" y="-1508"/>
            <a:ext cx="18173700" cy="3422382"/>
            <a:chOff x="3209925" y="-1508"/>
            <a:chExt cx="18173700" cy="3422382"/>
          </a:xfrm>
          <a:solidFill>
            <a:srgbClr val="00FF40"/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68B8513-8161-43CF-8EC5-0846A5ECA377}"/>
                </a:ext>
              </a:extLst>
            </p:cNvPr>
            <p:cNvSpPr/>
            <p:nvPr/>
          </p:nvSpPr>
          <p:spPr>
            <a:xfrm>
              <a:off x="3209925" y="-1508"/>
              <a:ext cx="18173700" cy="3422382"/>
            </a:xfrm>
            <a:custGeom>
              <a:avLst/>
              <a:gdLst>
                <a:gd name="connsiteX0" fmla="*/ 0 w 18148300"/>
                <a:gd name="connsiteY0" fmla="*/ 0 h 4000500"/>
                <a:gd name="connsiteX1" fmla="*/ 15875000 w 18148300"/>
                <a:gd name="connsiteY1" fmla="*/ 4000500 h 4000500"/>
                <a:gd name="connsiteX2" fmla="*/ 18148300 w 18148300"/>
                <a:gd name="connsiteY2" fmla="*/ 1485900 h 4000500"/>
                <a:gd name="connsiteX3" fmla="*/ 18148300 w 18148300"/>
                <a:gd name="connsiteY3" fmla="*/ 12700 h 4000500"/>
                <a:gd name="connsiteX4" fmla="*/ 0 w 18148300"/>
                <a:gd name="connsiteY4" fmla="*/ 0 h 4000500"/>
                <a:gd name="connsiteX0" fmla="*/ 0 w 18161000"/>
                <a:gd name="connsiteY0" fmla="*/ 12875 h 4013375"/>
                <a:gd name="connsiteX1" fmla="*/ 15875000 w 18161000"/>
                <a:gd name="connsiteY1" fmla="*/ 4013375 h 4013375"/>
                <a:gd name="connsiteX2" fmla="*/ 18148300 w 18161000"/>
                <a:gd name="connsiteY2" fmla="*/ 1498775 h 4013375"/>
                <a:gd name="connsiteX3" fmla="*/ 18161000 w 18161000"/>
                <a:gd name="connsiteY3" fmla="*/ 0 h 4013375"/>
                <a:gd name="connsiteX4" fmla="*/ 0 w 18161000"/>
                <a:gd name="connsiteY4" fmla="*/ 12875 h 4013375"/>
                <a:gd name="connsiteX0" fmla="*/ 0 w 18173700"/>
                <a:gd name="connsiteY0" fmla="*/ 0 h 4026157"/>
                <a:gd name="connsiteX1" fmla="*/ 15887700 w 18173700"/>
                <a:gd name="connsiteY1" fmla="*/ 4026157 h 4026157"/>
                <a:gd name="connsiteX2" fmla="*/ 18161000 w 18173700"/>
                <a:gd name="connsiteY2" fmla="*/ 1511557 h 4026157"/>
                <a:gd name="connsiteX3" fmla="*/ 18173700 w 18173700"/>
                <a:gd name="connsiteY3" fmla="*/ 12782 h 4026157"/>
                <a:gd name="connsiteX4" fmla="*/ 0 w 18173700"/>
                <a:gd name="connsiteY4" fmla="*/ 0 h 4026157"/>
                <a:gd name="connsiteX0" fmla="*/ 0 w 18173700"/>
                <a:gd name="connsiteY0" fmla="*/ 1722 h 4027879"/>
                <a:gd name="connsiteX1" fmla="*/ 15887700 w 18173700"/>
                <a:gd name="connsiteY1" fmla="*/ 4027879 h 4027879"/>
                <a:gd name="connsiteX2" fmla="*/ 18161000 w 18173700"/>
                <a:gd name="connsiteY2" fmla="*/ 1513279 h 4027879"/>
                <a:gd name="connsiteX3" fmla="*/ 18173700 w 18173700"/>
                <a:gd name="connsiteY3" fmla="*/ 0 h 4027879"/>
                <a:gd name="connsiteX4" fmla="*/ 0 w 18173700"/>
                <a:gd name="connsiteY4" fmla="*/ 1722 h 4027879"/>
                <a:gd name="connsiteX0" fmla="*/ 0 w 18173700"/>
                <a:gd name="connsiteY0" fmla="*/ 1722 h 4027879"/>
                <a:gd name="connsiteX1" fmla="*/ 15887700 w 18173700"/>
                <a:gd name="connsiteY1" fmla="*/ 4027879 h 4027879"/>
                <a:gd name="connsiteX2" fmla="*/ 18173700 w 18173700"/>
                <a:gd name="connsiteY2" fmla="*/ 1527784 h 4027879"/>
                <a:gd name="connsiteX3" fmla="*/ 18173700 w 18173700"/>
                <a:gd name="connsiteY3" fmla="*/ 0 h 4027879"/>
                <a:gd name="connsiteX4" fmla="*/ 0 w 18173700"/>
                <a:gd name="connsiteY4" fmla="*/ 1722 h 4027879"/>
                <a:gd name="connsiteX0" fmla="*/ 0 w 18199100"/>
                <a:gd name="connsiteY0" fmla="*/ 1722 h 4027879"/>
                <a:gd name="connsiteX1" fmla="*/ 15887700 w 18199100"/>
                <a:gd name="connsiteY1" fmla="*/ 4027879 h 4027879"/>
                <a:gd name="connsiteX2" fmla="*/ 18199100 w 18199100"/>
                <a:gd name="connsiteY2" fmla="*/ 2354548 h 4027879"/>
                <a:gd name="connsiteX3" fmla="*/ 18173700 w 18199100"/>
                <a:gd name="connsiteY3" fmla="*/ 0 h 4027879"/>
                <a:gd name="connsiteX4" fmla="*/ 0 w 18199100"/>
                <a:gd name="connsiteY4" fmla="*/ 1722 h 4027879"/>
                <a:gd name="connsiteX0" fmla="*/ 0 w 18173700"/>
                <a:gd name="connsiteY0" fmla="*/ 1722 h 4027879"/>
                <a:gd name="connsiteX1" fmla="*/ 15887700 w 18173700"/>
                <a:gd name="connsiteY1" fmla="*/ 4027879 h 4027879"/>
                <a:gd name="connsiteX2" fmla="*/ 18148300 w 18173700"/>
                <a:gd name="connsiteY2" fmla="*/ 2383558 h 4027879"/>
                <a:gd name="connsiteX3" fmla="*/ 18173700 w 18173700"/>
                <a:gd name="connsiteY3" fmla="*/ 0 h 4027879"/>
                <a:gd name="connsiteX4" fmla="*/ 0 w 18173700"/>
                <a:gd name="connsiteY4" fmla="*/ 1722 h 4027879"/>
                <a:gd name="connsiteX0" fmla="*/ 0 w 18173700"/>
                <a:gd name="connsiteY0" fmla="*/ 1722 h 4027879"/>
                <a:gd name="connsiteX1" fmla="*/ 15887700 w 18173700"/>
                <a:gd name="connsiteY1" fmla="*/ 4027879 h 4027879"/>
                <a:gd name="connsiteX2" fmla="*/ 18173700 w 18173700"/>
                <a:gd name="connsiteY2" fmla="*/ 2369053 h 4027879"/>
                <a:gd name="connsiteX3" fmla="*/ 18173700 w 18173700"/>
                <a:gd name="connsiteY3" fmla="*/ 0 h 4027879"/>
                <a:gd name="connsiteX4" fmla="*/ 0 w 18173700"/>
                <a:gd name="connsiteY4" fmla="*/ 1722 h 402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73700" h="4027879">
                  <a:moveTo>
                    <a:pt x="0" y="1722"/>
                  </a:moveTo>
                  <a:lnTo>
                    <a:pt x="15887700" y="4027879"/>
                  </a:lnTo>
                  <a:lnTo>
                    <a:pt x="18173700" y="2369053"/>
                  </a:lnTo>
                  <a:lnTo>
                    <a:pt x="18173700" y="0"/>
                  </a:lnTo>
                  <a:lnTo>
                    <a:pt x="0" y="172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08E91C1-8725-45C8-AC68-A6BE495BE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82642" y="769170"/>
              <a:ext cx="3062620" cy="1342725"/>
            </a:xfrm>
            <a:prstGeom prst="rect">
              <a:avLst/>
            </a:prstGeom>
            <a:grpFill/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EBD0580-D144-4782-A440-80E3271D4E26}"/>
              </a:ext>
            </a:extLst>
          </p:cNvPr>
          <p:cNvGrpSpPr/>
          <p:nvPr/>
        </p:nvGrpSpPr>
        <p:grpSpPr>
          <a:xfrm>
            <a:off x="989695" y="8080823"/>
            <a:ext cx="9143999" cy="4898510"/>
            <a:chOff x="989695" y="10239094"/>
            <a:chExt cx="9144000" cy="8545924"/>
          </a:xfrm>
        </p:grpSpPr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F23EB4A7-99F3-464F-B667-48EBB1567A47}"/>
                </a:ext>
              </a:extLst>
            </p:cNvPr>
            <p:cNvSpPr txBox="1">
              <a:spLocks/>
            </p:cNvSpPr>
            <p:nvPr/>
          </p:nvSpPr>
          <p:spPr>
            <a:xfrm>
              <a:off x="989695" y="10313070"/>
              <a:ext cx="9144000" cy="8471948"/>
            </a:xfrm>
            <a:prstGeom prst="rect">
              <a:avLst/>
            </a:prstGeom>
          </p:spPr>
          <p:txBody>
            <a:bodyPr lIns="0" tIns="0" rIns="0" bIns="0"/>
            <a:lstStyle>
              <a:lvl1pPr algn="l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ts val="1982"/>
                </a:spcAft>
                <a:buFont typeface="Arial" panose="020B0604020202020204" pitchFamily="34" charset="0"/>
                <a:defRPr sz="3964" b="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5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rtl="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37107" indent="-468553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05661" indent="-468553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460088" indent="-504597" algn="l" defTabSz="1830964" rtl="0" eaLnBrk="1" latinLnBrk="0" hangingPunct="1">
                <a:spcBef>
                  <a:spcPts val="0"/>
                </a:spcBef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325110" indent="-504597" algn="l" defTabSz="1830964" rtl="0" eaLnBrk="1" latinLnBrk="0" hangingPunct="1">
                <a:spcBef>
                  <a:spcPts val="0"/>
                </a:spcBef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66113" indent="-457741" algn="l" defTabSz="1830964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40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81595" indent="-457741" algn="l" defTabSz="1830964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40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400" b="1"/>
                <a:t>Project goals</a:t>
              </a:r>
            </a:p>
            <a:p>
              <a:r>
                <a:rPr lang="en-GB" sz="3200"/>
                <a:t>Help data scientists using interactive notebooks:</a:t>
              </a:r>
            </a:p>
            <a:p>
              <a:pPr marL="457200" indent="-457200">
                <a:buFont typeface="Wingdings" pitchFamily="2" charset="2"/>
                <a:buChar char="§"/>
              </a:pPr>
              <a:r>
                <a:rPr lang="en-GB" sz="3200" b="1"/>
                <a:t>understand</a:t>
              </a:r>
              <a:r>
                <a:rPr lang="en-GB" sz="3200"/>
                <a:t> data analyses by connecting parts of visualisations to data they depend on</a:t>
              </a:r>
            </a:p>
            <a:p>
              <a:pPr marL="457200" indent="-457200">
                <a:buFont typeface="Wingdings" pitchFamily="2" charset="2"/>
                <a:buChar char="§"/>
              </a:pPr>
              <a:r>
                <a:rPr lang="en-GB" sz="3200" b="1"/>
                <a:t>explore</a:t>
              </a:r>
              <a:r>
                <a:rPr lang="en-GB" sz="3200"/>
                <a:t> consequences of changes to models or data in order to test hypotheses</a:t>
              </a:r>
            </a:p>
            <a:p>
              <a:pPr marL="457200" indent="-457200">
                <a:buFont typeface="Wingdings" pitchFamily="2" charset="2"/>
                <a:buChar char="§"/>
              </a:pPr>
              <a:r>
                <a:rPr lang="en-GB" sz="3200" b="1"/>
                <a:t>debug </a:t>
              </a:r>
              <a:r>
                <a:rPr lang="en-GB" sz="3200"/>
                <a:t>causes of unexpected outcomes</a:t>
              </a:r>
            </a:p>
            <a:p>
              <a:endParaRPr lang="en-US" sz="400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0E5B00-98F1-454B-9CCC-B41495F2A8D6}"/>
                </a:ext>
              </a:extLst>
            </p:cNvPr>
            <p:cNvCxnSpPr>
              <a:cxnSpLocks/>
            </p:cNvCxnSpPr>
            <p:nvPr/>
          </p:nvCxnSpPr>
          <p:spPr>
            <a:xfrm>
              <a:off x="989695" y="10239094"/>
              <a:ext cx="9144000" cy="0"/>
            </a:xfrm>
            <a:prstGeom prst="line">
              <a:avLst/>
            </a:prstGeom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426A76-37A6-4F45-80EF-5FDFEEA03557}"/>
              </a:ext>
            </a:extLst>
          </p:cNvPr>
          <p:cNvGrpSpPr/>
          <p:nvPr/>
        </p:nvGrpSpPr>
        <p:grpSpPr>
          <a:xfrm>
            <a:off x="985557" y="3607158"/>
            <a:ext cx="19404937" cy="3168352"/>
            <a:chOff x="985558" y="2582761"/>
            <a:chExt cx="15538902" cy="457561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4843C4E-09F5-406F-8712-D70D59A969E3}"/>
                </a:ext>
              </a:extLst>
            </p:cNvPr>
            <p:cNvCxnSpPr>
              <a:cxnSpLocks/>
            </p:cNvCxnSpPr>
            <p:nvPr/>
          </p:nvCxnSpPr>
          <p:spPr>
            <a:xfrm>
              <a:off x="985558" y="2582761"/>
              <a:ext cx="15272824" cy="0"/>
            </a:xfrm>
            <a:prstGeom prst="line">
              <a:avLst/>
            </a:prstGeom>
            <a:ln w="165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 Placeholder 8">
              <a:extLst>
                <a:ext uri="{FF2B5EF4-FFF2-40B4-BE49-F238E27FC236}">
                  <a16:creationId xmlns:a16="http://schemas.microsoft.com/office/drawing/2014/main" id="{8E7A188D-8FE4-484E-8BE3-69BA216E7AD8}"/>
                </a:ext>
              </a:extLst>
            </p:cNvPr>
            <p:cNvSpPr txBox="1">
              <a:spLocks/>
            </p:cNvSpPr>
            <p:nvPr/>
          </p:nvSpPr>
          <p:spPr>
            <a:xfrm>
              <a:off x="985558" y="2640198"/>
              <a:ext cx="15538902" cy="4518173"/>
            </a:xfrm>
            <a:prstGeom prst="rect">
              <a:avLst/>
            </a:prstGeom>
          </p:spPr>
          <p:txBody>
            <a:bodyPr lIns="0" tIns="0" rIns="0" bIns="0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5097" b="0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1pPr>
              <a:lvl2pPr marL="468553" indent="-468553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–"/>
                <a:defRPr sz="3605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2pPr>
              <a:lvl3pPr marL="937107" indent="-502244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3605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3pPr>
              <a:lvl4pPr marL="1405661" indent="-502244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3605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4pPr>
              <a:lvl5pPr marL="1874215" indent="-502244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3605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5pPr>
              <a:lvl6pPr marL="3460088" indent="-504597" algn="l" defTabSz="1830964" rtl="0" eaLnBrk="1" latinLnBrk="0" hangingPunct="1">
                <a:spcBef>
                  <a:spcPts val="0"/>
                </a:spcBef>
                <a:buFont typeface="Arial" panose="020B0604020202020204" pitchFamily="34" charset="0"/>
                <a:buChar char="–"/>
                <a:defRPr sz="42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325110" indent="-504597" algn="l" defTabSz="1830964" rtl="0" eaLnBrk="1" latinLnBrk="0" hangingPunct="1">
                <a:spcBef>
                  <a:spcPts val="0"/>
                </a:spcBef>
                <a:buFont typeface="Arial" panose="020B0604020202020204" pitchFamily="34" charset="0"/>
                <a:buChar char="–"/>
                <a:defRPr sz="42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66113" indent="-457741" algn="l" defTabSz="1830964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40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81595" indent="-457741" algn="l" defTabSz="1830964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40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0" b="1"/>
                <a:t>Explorable data visualisations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E1B8FE-8328-4C18-B04E-764AA45F2FCD}"/>
              </a:ext>
            </a:extLst>
          </p:cNvPr>
          <p:cNvGrpSpPr/>
          <p:nvPr/>
        </p:nvGrpSpPr>
        <p:grpSpPr>
          <a:xfrm>
            <a:off x="989695" y="22914470"/>
            <a:ext cx="9143999" cy="7112258"/>
            <a:chOff x="989695" y="10239094"/>
            <a:chExt cx="9144000" cy="8545924"/>
          </a:xfrm>
        </p:grpSpPr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62393751-1944-41BA-9AD0-3309DDEF3692}"/>
                </a:ext>
              </a:extLst>
            </p:cNvPr>
            <p:cNvSpPr txBox="1">
              <a:spLocks/>
            </p:cNvSpPr>
            <p:nvPr/>
          </p:nvSpPr>
          <p:spPr>
            <a:xfrm>
              <a:off x="989695" y="10313070"/>
              <a:ext cx="9144000" cy="8471948"/>
            </a:xfrm>
            <a:prstGeom prst="rect">
              <a:avLst/>
            </a:prstGeom>
          </p:spPr>
          <p:txBody>
            <a:bodyPr lIns="0" tIns="0" rIns="0" bIns="0"/>
            <a:lstStyle>
              <a:lvl1pPr algn="l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ts val="1982"/>
                </a:spcAft>
                <a:buFont typeface="Arial" panose="020B0604020202020204" pitchFamily="34" charset="0"/>
                <a:defRPr sz="3964" b="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5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rtl="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37107" indent="-468553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05661" indent="-468553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460088" indent="-504597" algn="l" defTabSz="1830964" rtl="0" eaLnBrk="1" latinLnBrk="0" hangingPunct="1">
                <a:spcBef>
                  <a:spcPts val="0"/>
                </a:spcBef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325110" indent="-504597" algn="l" defTabSz="1830964" rtl="0" eaLnBrk="1" latinLnBrk="0" hangingPunct="1">
                <a:spcBef>
                  <a:spcPts val="0"/>
                </a:spcBef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66113" indent="-457741" algn="l" defTabSz="1830964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40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81595" indent="-457741" algn="l" defTabSz="1830964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40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400" b="1"/>
                <a:t>Lattice-theoretic foundation</a:t>
              </a:r>
            </a:p>
            <a:p>
              <a:r>
                <a:rPr lang="en-US" sz="3200"/>
                <a:t>Our approach to data provenance is based on </a:t>
              </a:r>
              <a:r>
                <a:rPr lang="en-US" sz="3200" b="1"/>
                <a:t>Galois connections</a:t>
              </a:r>
              <a:r>
                <a:rPr lang="en-US" sz="3200"/>
                <a:t> and analyses dependencies in both directions:</a:t>
              </a:r>
              <a:endParaRPr lang="en-US" sz="400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DE5D412-CC42-459C-BB33-61D73C3A92DA}"/>
                </a:ext>
              </a:extLst>
            </p:cNvPr>
            <p:cNvCxnSpPr>
              <a:cxnSpLocks/>
            </p:cNvCxnSpPr>
            <p:nvPr/>
          </p:nvCxnSpPr>
          <p:spPr>
            <a:xfrm>
              <a:off x="989695" y="10239094"/>
              <a:ext cx="9144000" cy="0"/>
            </a:xfrm>
            <a:prstGeom prst="line">
              <a:avLst/>
            </a:prstGeom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5A052-2BAB-4D9E-9EEA-0E65B1687CCE}"/>
              </a:ext>
            </a:extLst>
          </p:cNvPr>
          <p:cNvGrpSpPr/>
          <p:nvPr/>
        </p:nvGrpSpPr>
        <p:grpSpPr>
          <a:xfrm>
            <a:off x="11249931" y="27611516"/>
            <a:ext cx="9143999" cy="2575762"/>
            <a:chOff x="989695" y="10239094"/>
            <a:chExt cx="9144000" cy="8545924"/>
          </a:xfrm>
        </p:grpSpPr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A897C53E-6133-45CC-BFAC-D44EA07421CC}"/>
                </a:ext>
              </a:extLst>
            </p:cNvPr>
            <p:cNvSpPr txBox="1">
              <a:spLocks/>
            </p:cNvSpPr>
            <p:nvPr/>
          </p:nvSpPr>
          <p:spPr>
            <a:xfrm>
              <a:off x="989695" y="10313070"/>
              <a:ext cx="9144000" cy="8471948"/>
            </a:xfrm>
            <a:prstGeom prst="rect">
              <a:avLst/>
            </a:prstGeom>
          </p:spPr>
          <p:txBody>
            <a:bodyPr lIns="0" tIns="0" rIns="0" bIns="0"/>
            <a:lstStyle>
              <a:lvl1pPr algn="l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ts val="1982"/>
                </a:spcAft>
                <a:buFont typeface="Arial" panose="020B0604020202020204" pitchFamily="34" charset="0"/>
                <a:defRPr sz="3964" b="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5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rtl="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37107" indent="-468553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05661" indent="-468553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460088" indent="-504597" algn="l" defTabSz="1830964" rtl="0" eaLnBrk="1" latinLnBrk="0" hangingPunct="1">
                <a:spcBef>
                  <a:spcPts val="0"/>
                </a:spcBef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325110" indent="-504597" algn="l" defTabSz="1830964" rtl="0" eaLnBrk="1" latinLnBrk="0" hangingPunct="1">
                <a:spcBef>
                  <a:spcPts val="0"/>
                </a:spcBef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66113" indent="-457741" algn="l" defTabSz="1830964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40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81595" indent="-457741" algn="l" defTabSz="1830964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40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400" b="1"/>
                <a:t>Connections to explore</a:t>
              </a:r>
            </a:p>
            <a:p>
              <a:pPr marL="571500" indent="-571500">
                <a:buFont typeface="Wingdings" pitchFamily="2" charset="2"/>
                <a:buChar char="§"/>
              </a:pPr>
              <a:r>
                <a:rPr lang="en-GB" sz="3200"/>
                <a:t>probabilistic programming</a:t>
              </a:r>
            </a:p>
            <a:p>
              <a:pPr marL="571500" indent="-571500">
                <a:buFont typeface="Wingdings" pitchFamily="2" charset="2"/>
                <a:buChar char="§"/>
              </a:pPr>
              <a:r>
                <a:rPr lang="en-GB" sz="3200"/>
                <a:t>incremental computation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940C543-CC14-46B1-8BC4-08014BE1DF08}"/>
                </a:ext>
              </a:extLst>
            </p:cNvPr>
            <p:cNvCxnSpPr>
              <a:cxnSpLocks/>
            </p:cNvCxnSpPr>
            <p:nvPr/>
          </p:nvCxnSpPr>
          <p:spPr>
            <a:xfrm>
              <a:off x="989695" y="10239094"/>
              <a:ext cx="9144000" cy="0"/>
            </a:xfrm>
            <a:prstGeom prst="line">
              <a:avLst/>
            </a:prstGeom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Picture Placeholder 37">
            <a:extLst>
              <a:ext uri="{FF2B5EF4-FFF2-40B4-BE49-F238E27FC236}">
                <a16:creationId xmlns:a16="http://schemas.microsoft.com/office/drawing/2014/main" id="{ED6CDB20-2899-7E47-AE66-DDE9AF1688E5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34" b="16934"/>
          <a:stretch>
            <a:fillRect/>
          </a:stretch>
        </p:blipFill>
        <p:spPr>
          <a:xfrm>
            <a:off x="544427" y="966581"/>
            <a:ext cx="3035934" cy="1353601"/>
          </a:xfrm>
        </p:spPr>
      </p:pic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D422C2A8-3CBF-744F-B9CE-6455FBAF4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966720"/>
              </p:ext>
            </p:extLst>
          </p:nvPr>
        </p:nvGraphicFramePr>
        <p:xfrm>
          <a:off x="993130" y="5263342"/>
          <a:ext cx="19851810" cy="1737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170290">
                  <a:extLst>
                    <a:ext uri="{9D8B030D-6E8A-4147-A177-3AD203B41FA5}">
                      <a16:colId xmlns:a16="http://schemas.microsoft.com/office/drawing/2014/main" val="3895133824"/>
                    </a:ext>
                  </a:extLst>
                </a:gridCol>
                <a:gridCol w="8873716">
                  <a:extLst>
                    <a:ext uri="{9D8B030D-6E8A-4147-A177-3AD203B41FA5}">
                      <a16:colId xmlns:a16="http://schemas.microsoft.com/office/drawing/2014/main" val="2162835698"/>
                    </a:ext>
                  </a:extLst>
                </a:gridCol>
                <a:gridCol w="4807804">
                  <a:extLst>
                    <a:ext uri="{9D8B030D-6E8A-4147-A177-3AD203B41FA5}">
                      <a16:colId xmlns:a16="http://schemas.microsoft.com/office/drawing/2014/main" val="726279280"/>
                    </a:ext>
                  </a:extLst>
                </a:gridCol>
              </a:tblGrid>
              <a:tr h="161434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ysClr val="windowText" lastClr="000000"/>
                          </a:solidFill>
                        </a:rPr>
                        <a:t>Roly Perera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ysClr val="windowText" lastClr="000000"/>
                          </a:solidFill>
                        </a:rPr>
                        <a:t>Tomas Petricek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ysClr val="windowText" lastClr="000000"/>
                          </a:solidFill>
                        </a:rPr>
                        <a:t>James Cheney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34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8309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/>
                        <a:t>rperera@turing.ac.uk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t.petricek@kent.ac.uk</a:t>
                      </a:r>
                      <a:endParaRPr lang="en-US" sz="3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ysClr val="windowText" lastClr="000000"/>
                          </a:solidFill>
                        </a:rPr>
                        <a:t>j.cheney@inf.ed.ac.uk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6099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8309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/>
                        <a:t>The Alan Turing Institute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University of Kent &amp; The Alan Turing Institute</a:t>
                      </a:r>
                      <a:endParaRPr lang="en-US" sz="3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ysClr val="windowText" lastClr="000000"/>
                          </a:solidFill>
                        </a:rPr>
                        <a:t>University of Edinburgh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258223"/>
                  </a:ext>
                </a:extLst>
              </a:tr>
            </a:tbl>
          </a:graphicData>
        </a:graphic>
      </p:graphicFrame>
      <p:grpSp>
        <p:nvGrpSpPr>
          <p:cNvPr id="157" name="Group 156">
            <a:extLst>
              <a:ext uri="{FF2B5EF4-FFF2-40B4-BE49-F238E27FC236}">
                <a16:creationId xmlns:a16="http://schemas.microsoft.com/office/drawing/2014/main" id="{5D2CC1D2-C112-E54A-AF40-D3C92E51407F}"/>
              </a:ext>
            </a:extLst>
          </p:cNvPr>
          <p:cNvGrpSpPr/>
          <p:nvPr/>
        </p:nvGrpSpPr>
        <p:grpSpPr>
          <a:xfrm>
            <a:off x="1281162" y="25615748"/>
            <a:ext cx="8330530" cy="3275386"/>
            <a:chOff x="993130" y="25471717"/>
            <a:chExt cx="8330530" cy="327538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838F6F3-22AE-A745-8266-831E38C23DC9}"/>
                </a:ext>
              </a:extLst>
            </p:cNvPr>
            <p:cNvSpPr/>
            <p:nvPr/>
          </p:nvSpPr>
          <p:spPr>
            <a:xfrm>
              <a:off x="7451452" y="26154815"/>
              <a:ext cx="1872208" cy="187220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/>
                <a:t>View</a:t>
              </a:r>
              <a:endParaRPr sz="24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F5FCA55-1161-DB44-8827-85847B456408}"/>
                </a:ext>
              </a:extLst>
            </p:cNvPr>
            <p:cNvSpPr/>
            <p:nvPr/>
          </p:nvSpPr>
          <p:spPr>
            <a:xfrm>
              <a:off x="993130" y="26154815"/>
              <a:ext cx="1872208" cy="187220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/>
                <a:t>Model &amp; Data</a:t>
              </a:r>
              <a:endParaRPr sz="2400"/>
            </a:p>
          </p:txBody>
        </p:sp>
        <p:sp>
          <p:nvSpPr>
            <p:cNvPr id="49" name="Curved Down Arrow 48">
              <a:extLst>
                <a:ext uri="{FF2B5EF4-FFF2-40B4-BE49-F238E27FC236}">
                  <a16:creationId xmlns:a16="http://schemas.microsoft.com/office/drawing/2014/main" id="{7937A7C4-907D-C84E-967E-D08657F3FE5C}"/>
                </a:ext>
              </a:extLst>
            </p:cNvPr>
            <p:cNvSpPr/>
            <p:nvPr/>
          </p:nvSpPr>
          <p:spPr>
            <a:xfrm>
              <a:off x="3289659" y="25471717"/>
              <a:ext cx="3737471" cy="1166443"/>
            </a:xfrm>
            <a:prstGeom prst="curved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A23A792-3173-DC49-9B98-B698A8129BBE}"/>
                </a:ext>
              </a:extLst>
            </p:cNvPr>
            <p:cNvSpPr txBox="1"/>
            <p:nvPr/>
          </p:nvSpPr>
          <p:spPr>
            <a:xfrm>
              <a:off x="3946228" y="27594975"/>
              <a:ext cx="2552112" cy="100811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GB" sz="2400">
                  <a:solidFill>
                    <a:prstClr val="black"/>
                  </a:solidFill>
                  <a:latin typeface="+mn-lt"/>
                  <a:cs typeface="+mn-cs"/>
                </a:rPr>
                <a:t>w</a:t>
              </a:r>
              <a:r>
                <a:rPr kumimoji="0" lang="en-GB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hat contributes </a:t>
              </a:r>
              <a:br>
                <a:rPr kumimoji="0" lang="en-GB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en-GB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to me?</a:t>
              </a:r>
              <a:endPara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Curved Down Arrow 50">
              <a:extLst>
                <a:ext uri="{FF2B5EF4-FFF2-40B4-BE49-F238E27FC236}">
                  <a16:creationId xmlns:a16="http://schemas.microsoft.com/office/drawing/2014/main" id="{FB661672-A01D-A944-AA92-A51A13E653AE}"/>
                </a:ext>
              </a:extLst>
            </p:cNvPr>
            <p:cNvSpPr/>
            <p:nvPr/>
          </p:nvSpPr>
          <p:spPr>
            <a:xfrm rot="10800000">
              <a:off x="3155862" y="27580660"/>
              <a:ext cx="3737471" cy="1166443"/>
            </a:xfrm>
            <a:prstGeom prst="curved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CF9DB18-9FBE-9A4F-ABAD-AA67F2DFF0AF}"/>
                </a:ext>
              </a:extLst>
            </p:cNvPr>
            <p:cNvSpPr txBox="1"/>
            <p:nvPr/>
          </p:nvSpPr>
          <p:spPr>
            <a:xfrm>
              <a:off x="3995068" y="25878995"/>
              <a:ext cx="2166400" cy="54006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en-GB" sz="2400">
                  <a:solidFill>
                    <a:prstClr val="black"/>
                  </a:solidFill>
                  <a:latin typeface="+mn-lt"/>
                  <a:cs typeface="+mn-cs"/>
                </a:rPr>
                <a:t>what do I </a:t>
              </a:r>
              <a:br>
                <a:rPr lang="en-GB" sz="2400">
                  <a:solidFill>
                    <a:prstClr val="black"/>
                  </a:solidFill>
                  <a:latin typeface="+mn-lt"/>
                  <a:cs typeface="+mn-cs"/>
                </a:rPr>
              </a:br>
              <a:r>
                <a:rPr lang="en-GB" sz="2400">
                  <a:solidFill>
                    <a:prstClr val="black"/>
                  </a:solidFill>
                  <a:latin typeface="+mn-lt"/>
                  <a:cs typeface="+mn-cs"/>
                </a:rPr>
                <a:t>contribute to?</a:t>
              </a:r>
              <a:endPara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CBA22F55-30FE-6446-8E74-AC2EDE8FC4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812" y="29213116"/>
            <a:ext cx="7851798" cy="614107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FA31D828-F17E-2940-BE85-CA3E6BA07454}"/>
              </a:ext>
            </a:extLst>
          </p:cNvPr>
          <p:cNvGrpSpPr/>
          <p:nvPr/>
        </p:nvGrpSpPr>
        <p:grpSpPr>
          <a:xfrm>
            <a:off x="985558" y="13445346"/>
            <a:ext cx="9143999" cy="4898510"/>
            <a:chOff x="989695" y="10239094"/>
            <a:chExt cx="9144000" cy="8545924"/>
          </a:xfrm>
        </p:grpSpPr>
        <p:sp>
          <p:nvSpPr>
            <p:cNvPr id="60" name="Content Placeholder 2">
              <a:extLst>
                <a:ext uri="{FF2B5EF4-FFF2-40B4-BE49-F238E27FC236}">
                  <a16:creationId xmlns:a16="http://schemas.microsoft.com/office/drawing/2014/main" id="{B38C2A18-BFA2-D84B-BA4E-5F48F8558A97}"/>
                </a:ext>
              </a:extLst>
            </p:cNvPr>
            <p:cNvSpPr txBox="1">
              <a:spLocks/>
            </p:cNvSpPr>
            <p:nvPr/>
          </p:nvSpPr>
          <p:spPr>
            <a:xfrm>
              <a:off x="989695" y="10313070"/>
              <a:ext cx="9144000" cy="8471948"/>
            </a:xfrm>
            <a:prstGeom prst="rect">
              <a:avLst/>
            </a:prstGeom>
          </p:spPr>
          <p:txBody>
            <a:bodyPr lIns="0" tIns="0" rIns="0" bIns="0"/>
            <a:lstStyle>
              <a:lvl1pPr algn="l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ts val="1982"/>
                </a:spcAft>
                <a:buFont typeface="Arial" panose="020B0604020202020204" pitchFamily="34" charset="0"/>
                <a:defRPr sz="3964" b="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5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rtl="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37107" indent="-468553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05661" indent="-468553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460088" indent="-504597" algn="l" defTabSz="1830964" rtl="0" eaLnBrk="1" latinLnBrk="0" hangingPunct="1">
                <a:spcBef>
                  <a:spcPts val="0"/>
                </a:spcBef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325110" indent="-504597" algn="l" defTabSz="1830964" rtl="0" eaLnBrk="1" latinLnBrk="0" hangingPunct="1">
                <a:spcBef>
                  <a:spcPts val="0"/>
                </a:spcBef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66113" indent="-457741" algn="l" defTabSz="1830964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40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81595" indent="-457741" algn="l" defTabSz="1830964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40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400" b="1"/>
                <a:t>Current: exploring dependencies</a:t>
              </a:r>
            </a:p>
            <a:p>
              <a:r>
                <a:rPr lang="en-GB" sz="3200"/>
                <a:t>Adapt program slicing techiques for dependency tracking to the </a:t>
              </a:r>
              <a:r>
                <a:rPr lang="en-GB" sz="3200" b="1"/>
                <a:t>data visualisation</a:t>
              </a:r>
              <a:r>
                <a:rPr lang="en-GB" sz="3200"/>
                <a:t> domain:</a:t>
              </a:r>
            </a:p>
            <a:p>
              <a:r>
                <a:rPr lang="en-GB" sz="2400">
                  <a:latin typeface="Andale Mono" panose="020B0509000000000004" pitchFamily="49" charset="0"/>
                </a:rPr>
                <a:t>let data = [[English, 379.0], [Hindi, 341.2], ...]</a:t>
              </a:r>
              <a:br>
                <a:rPr lang="en-GB" sz="2400">
                  <a:latin typeface="Andale Mono" panose="020B0509000000000004" pitchFamily="49" charset="0"/>
                </a:rPr>
              </a:br>
              <a:r>
                <a:rPr lang="en-GB" sz="2400">
                  <a:latin typeface="Andale Mono" panose="020B0509000000000004" pitchFamily="49" charset="0"/>
                </a:rPr>
                <a:t>let invalid = -1 </a:t>
              </a:r>
              <a:br>
                <a:rPr lang="en-GB" sz="2400">
                  <a:latin typeface="Andale Mono" panose="020B0509000000000004" pitchFamily="49" charset="0"/>
                </a:rPr>
              </a:br>
              <a:r>
                <a:rPr lang="en-GB" sz="2400">
                  <a:latin typeface="Andale Mono" panose="020B0509000000000004" pitchFamily="49" charset="0"/>
                </a:rPr>
                <a:t>data	</a:t>
              </a:r>
              <a:r>
                <a:rPr lang="en-GB" sz="2000">
                  <a:latin typeface="Andale Mono" panose="020B0509000000000004" pitchFamily="49" charset="0"/>
                </a:rPr>
                <a:t>▷</a:t>
              </a:r>
              <a:r>
                <a:rPr lang="en-GB" sz="2400">
                  <a:latin typeface="Andale Mono" panose="020B0509000000000004" pitchFamily="49" charset="0"/>
                </a:rPr>
                <a:t> filter ((lang, n) =&gt; n &lt;&gt; invalid)</a:t>
              </a:r>
              <a:br>
                <a:rPr lang="en-GB" sz="2400">
                  <a:latin typeface="Andale Mono" panose="020B0509000000000004" pitchFamily="49" charset="0"/>
                </a:rPr>
              </a:br>
              <a:r>
                <a:rPr lang="en-GB" sz="2400">
                  <a:latin typeface="Andale Mono" panose="020B0509000000000004" pitchFamily="49" charset="0"/>
                </a:rPr>
                <a:t>     </a:t>
              </a:r>
              <a:r>
                <a:rPr lang="en-GB" sz="2000">
                  <a:latin typeface="Andale Mono" panose="020B0509000000000004" pitchFamily="49" charset="0"/>
                </a:rPr>
                <a:t>▷</a:t>
              </a:r>
              <a:r>
                <a:rPr lang="en-GB" sz="2400">
                  <a:latin typeface="Andale Mono" panose="020B0509000000000004" pitchFamily="49" charset="0"/>
                </a:rPr>
                <a:t> barChart 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2A2E240-EB8E-F04D-8BE8-352F6267C836}"/>
                </a:ext>
              </a:extLst>
            </p:cNvPr>
            <p:cNvCxnSpPr>
              <a:cxnSpLocks/>
            </p:cNvCxnSpPr>
            <p:nvPr/>
          </p:nvCxnSpPr>
          <p:spPr>
            <a:xfrm>
              <a:off x="989695" y="10239094"/>
              <a:ext cx="9144000" cy="0"/>
            </a:xfrm>
            <a:prstGeom prst="line">
              <a:avLst/>
            </a:prstGeom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Picture Placeholder 37">
            <a:extLst>
              <a:ext uri="{FF2B5EF4-FFF2-40B4-BE49-F238E27FC236}">
                <a16:creationId xmlns:a16="http://schemas.microsoft.com/office/drawing/2014/main" id="{44809479-FD8C-6143-BA11-E7F6FC0701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839" y="631148"/>
            <a:ext cx="2194768" cy="219476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D41969E1-758C-684D-B584-8F79F520BC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892" y="17707477"/>
            <a:ext cx="7822972" cy="4693783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A112B906-19BD-EC40-9F7A-B613EEEA6FCD}"/>
              </a:ext>
            </a:extLst>
          </p:cNvPr>
          <p:cNvSpPr/>
          <p:nvPr/>
        </p:nvSpPr>
        <p:spPr>
          <a:xfrm>
            <a:off x="3514040" y="16026902"/>
            <a:ext cx="406799" cy="360040"/>
          </a:xfrm>
          <a:prstGeom prst="rect">
            <a:avLst/>
          </a:prstGeom>
          <a:solidFill>
            <a:schemeClr val="bg1">
              <a:lumMod val="75000"/>
              <a:alpha val="43000"/>
            </a:schemeClr>
          </a:solidFill>
          <a:ln w="12700">
            <a:solidFill>
              <a:schemeClr val="tx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56C6025-7526-5E4B-BBCB-709F47542D54}"/>
              </a:ext>
            </a:extLst>
          </p:cNvPr>
          <p:cNvSpPr/>
          <p:nvPr/>
        </p:nvSpPr>
        <p:spPr>
          <a:xfrm>
            <a:off x="4950000" y="20797200"/>
            <a:ext cx="928800" cy="1155600"/>
          </a:xfrm>
          <a:prstGeom prst="rect">
            <a:avLst/>
          </a:prstGeom>
          <a:solidFill>
            <a:schemeClr val="bg1">
              <a:lumMod val="75000"/>
              <a:alpha val="65000"/>
            </a:schemeClr>
          </a:solidFill>
          <a:ln w="12700">
            <a:solidFill>
              <a:schemeClr val="tx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8D8A67D-9E87-F842-9129-C24363B8D1C2}"/>
              </a:ext>
            </a:extLst>
          </p:cNvPr>
          <p:cNvSpPr/>
          <p:nvPr/>
        </p:nvSpPr>
        <p:spPr>
          <a:xfrm>
            <a:off x="7883500" y="15649200"/>
            <a:ext cx="964800" cy="360040"/>
          </a:xfrm>
          <a:prstGeom prst="rect">
            <a:avLst/>
          </a:prstGeom>
          <a:solidFill>
            <a:schemeClr val="bg1">
              <a:lumMod val="75000"/>
              <a:alpha val="43000"/>
            </a:schemeClr>
          </a:solidFill>
          <a:ln w="12700">
            <a:solidFill>
              <a:schemeClr val="tx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F923FDD-887B-C24B-89AC-A7BBF5191177}"/>
              </a:ext>
            </a:extLst>
          </p:cNvPr>
          <p:cNvGrpSpPr/>
          <p:nvPr/>
        </p:nvGrpSpPr>
        <p:grpSpPr>
          <a:xfrm>
            <a:off x="11249931" y="8078855"/>
            <a:ext cx="9143999" cy="13722703"/>
            <a:chOff x="989695" y="10239094"/>
            <a:chExt cx="9144000" cy="8546519"/>
          </a:xfrm>
        </p:grpSpPr>
        <p:sp>
          <p:nvSpPr>
            <p:cNvPr id="86" name="Content Placeholder 2">
              <a:extLst>
                <a:ext uri="{FF2B5EF4-FFF2-40B4-BE49-F238E27FC236}">
                  <a16:creationId xmlns:a16="http://schemas.microsoft.com/office/drawing/2014/main" id="{CAF88D8A-D834-7F4D-B8C0-7877B33667A6}"/>
                </a:ext>
              </a:extLst>
            </p:cNvPr>
            <p:cNvSpPr txBox="1">
              <a:spLocks/>
            </p:cNvSpPr>
            <p:nvPr/>
          </p:nvSpPr>
          <p:spPr>
            <a:xfrm>
              <a:off x="989695" y="10313665"/>
              <a:ext cx="9144000" cy="8471948"/>
            </a:xfrm>
            <a:prstGeom prst="rect">
              <a:avLst/>
            </a:prstGeom>
          </p:spPr>
          <p:txBody>
            <a:bodyPr lIns="0" tIns="0" rIns="0" bIns="0"/>
            <a:lstStyle>
              <a:lvl1pPr algn="l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ts val="1982"/>
                </a:spcAft>
                <a:buFont typeface="Arial" panose="020B0604020202020204" pitchFamily="34" charset="0"/>
                <a:defRPr sz="3964" b="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605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rtl="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37107" indent="-468553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05661" indent="-468553" algn="l" rtl="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460088" indent="-504597" algn="l" defTabSz="1830964" rtl="0" eaLnBrk="1" latinLnBrk="0" hangingPunct="1">
                <a:spcBef>
                  <a:spcPts val="0"/>
                </a:spcBef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325110" indent="-504597" algn="l" defTabSz="1830964" rtl="0" eaLnBrk="1" latinLnBrk="0" hangingPunct="1">
                <a:spcBef>
                  <a:spcPts val="0"/>
                </a:spcBef>
                <a:buFont typeface="Arial" panose="020B0604020202020204" pitchFamily="34" charset="0"/>
                <a:buChar char="–"/>
                <a:defRPr sz="36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66113" indent="-457741" algn="l" defTabSz="1830964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40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81595" indent="-457741" algn="l" defTabSz="1830964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40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400" b="1"/>
                <a:t>Future: exploring changes</a:t>
              </a:r>
            </a:p>
            <a:p>
              <a:r>
                <a:rPr lang="en-GB" sz="3200"/>
                <a:t>Analyses involving aggregate properties such as </a:t>
              </a:r>
              <a:r>
                <a:rPr lang="en-GB" sz="3200" b="1"/>
                <a:t>binning </a:t>
              </a:r>
              <a:r>
                <a:rPr lang="en-GB" sz="3200"/>
                <a:t>or</a:t>
              </a:r>
              <a:r>
                <a:rPr lang="en-GB" sz="3200" b="1"/>
                <a:t> averaging</a:t>
              </a:r>
              <a:r>
                <a:rPr lang="en-GB" sz="3200"/>
                <a:t> often have many dependencies:</a:t>
              </a:r>
            </a:p>
            <a:p>
              <a:r>
                <a:rPr lang="en-GB" sz="2400">
                  <a:latin typeface="Andale Mono" panose="020B0509000000000004" pitchFamily="49" charset="0"/>
                </a:rPr>
                <a:t>let data = [[yes, 18], [no, 12], [yes, 34], ...]</a:t>
              </a:r>
              <a:br>
                <a:rPr lang="en-GB" sz="2400">
                  <a:latin typeface="Andale Mono" panose="020B0509000000000004" pitchFamily="49" charset="0"/>
                </a:rPr>
              </a:br>
              <a:r>
                <a:rPr lang="en-GB" sz="2400">
                  <a:latin typeface="Andale Mono" panose="020B0509000000000004" pitchFamily="49" charset="0"/>
                </a:rPr>
                <a:t>let bins = [5, 10, 15, 20, 25, 30, 35]	</a:t>
              </a:r>
              <a:br>
                <a:rPr lang="en-GB" sz="2400">
                  <a:latin typeface="Andale Mono" panose="020B0509000000000004" pitchFamily="49" charset="0"/>
                </a:rPr>
              </a:br>
              <a:r>
                <a:rPr lang="en-GB" sz="2400">
                  <a:latin typeface="Andale Mono" panose="020B0509000000000004" pitchFamily="49" charset="0"/>
                </a:rPr>
                <a:t>data	</a:t>
              </a:r>
              <a:r>
                <a:rPr lang="en-GB" sz="2000">
                  <a:latin typeface="Andale Mono" panose="020B0509000000000004" pitchFamily="49" charset="0"/>
                </a:rPr>
                <a:t>▷</a:t>
              </a:r>
              <a:r>
                <a:rPr lang="en-GB" sz="2400">
                  <a:latin typeface="Andale Mono" panose="020B0509000000000004" pitchFamily="49" charset="0"/>
                </a:rPr>
                <a:t> groupBy bins</a:t>
              </a:r>
              <a:br>
                <a:rPr lang="en-GB" sz="2400">
                  <a:latin typeface="Andale Mono" panose="020B0509000000000004" pitchFamily="49" charset="0"/>
                </a:rPr>
              </a:br>
              <a:r>
                <a:rPr lang="en-GB" sz="2400">
                  <a:latin typeface="Andale Mono" panose="020B0509000000000004" pitchFamily="49" charset="0"/>
                </a:rPr>
                <a:t>     </a:t>
              </a:r>
              <a:r>
                <a:rPr lang="en-GB" sz="2000">
                  <a:latin typeface="Andale Mono" panose="020B0509000000000004" pitchFamily="49" charset="0"/>
                </a:rPr>
                <a:t>▷</a:t>
              </a:r>
              <a:r>
                <a:rPr lang="en-GB" sz="2400">
                  <a:latin typeface="Andale Mono" panose="020B0509000000000004" pitchFamily="49" charset="0"/>
                </a:rPr>
                <a:t> histogram</a:t>
              </a:r>
            </a:p>
            <a:p>
              <a:endParaRPr lang="en-GB" sz="2400"/>
            </a:p>
            <a:p>
              <a:endParaRPr lang="en-GB" sz="2400"/>
            </a:p>
            <a:p>
              <a:endParaRPr lang="en-GB" sz="2400"/>
            </a:p>
            <a:p>
              <a:endParaRPr lang="en-GB" sz="2400"/>
            </a:p>
            <a:p>
              <a:endParaRPr lang="en-GB" sz="2400"/>
            </a:p>
            <a:p>
              <a:endParaRPr lang="en-GB" sz="2400"/>
            </a:p>
            <a:p>
              <a:endParaRPr lang="en-GB" sz="2400"/>
            </a:p>
            <a:p>
              <a:endParaRPr lang="en-GB" sz="3200"/>
            </a:p>
            <a:p>
              <a:endParaRPr lang="en-GB" sz="3200"/>
            </a:p>
            <a:p>
              <a:r>
                <a:rPr lang="en-GB" sz="3200"/>
                <a:t>Generalise prior techniques to associate </a:t>
              </a:r>
              <a:r>
                <a:rPr lang="en-GB" sz="3200" b="1"/>
                <a:t>changes in data or analyses</a:t>
              </a:r>
              <a:r>
                <a:rPr lang="en-GB" sz="3200"/>
                <a:t> to changes in visualisations:</a:t>
              </a:r>
            </a:p>
            <a:p>
              <a:r>
                <a:rPr lang="en-GB" sz="2400">
                  <a:latin typeface="Andale Mono" panose="020B0509000000000004" pitchFamily="49" charset="0"/>
                </a:rPr>
                <a:t>let data = [[yes, 18], [no, 12], [yes, 34], ...]</a:t>
              </a:r>
              <a:br>
                <a:rPr lang="en-GB" sz="2400">
                  <a:latin typeface="Andale Mono" panose="020B0509000000000004" pitchFamily="49" charset="0"/>
                </a:rPr>
              </a:br>
              <a:r>
                <a:rPr lang="en-GB" sz="2400">
                  <a:latin typeface="Andale Mono" panose="020B0509000000000004" pitchFamily="49" charset="0"/>
                </a:rPr>
                <a:t>let bins = [5, 10, 15, 20, 25, 30, 35]	</a:t>
              </a:r>
              <a:br>
                <a:rPr lang="en-GB" sz="2400">
                  <a:latin typeface="Andale Mono" panose="020B0509000000000004" pitchFamily="49" charset="0"/>
                </a:rPr>
              </a:br>
              <a:r>
                <a:rPr lang="en-GB" sz="2400">
                  <a:latin typeface="Andale Mono" panose="020B0509000000000004" pitchFamily="49" charset="0"/>
                </a:rPr>
                <a:t>data	▷ groupBy bins</a:t>
              </a:r>
              <a:br>
                <a:rPr lang="en-GB" sz="2400">
                  <a:latin typeface="Andale Mono" panose="020B0509000000000004" pitchFamily="49" charset="0"/>
                </a:rPr>
              </a:br>
              <a:r>
                <a:rPr lang="en-GB" sz="2400">
                  <a:latin typeface="Andale Mono" panose="020B0509000000000004" pitchFamily="49" charset="0"/>
                </a:rPr>
                <a:t>     ▷ histogram</a:t>
              </a:r>
            </a:p>
            <a:p>
              <a:endParaRPr lang="en-GB" sz="3200">
                <a:latin typeface="Andale Mono" panose="020B0509000000000004" pitchFamily="49" charset="0"/>
              </a:endParaRP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59D0418-5370-FB4F-8ADC-A8D230DB486A}"/>
                </a:ext>
              </a:extLst>
            </p:cNvPr>
            <p:cNvCxnSpPr>
              <a:cxnSpLocks/>
            </p:cNvCxnSpPr>
            <p:nvPr/>
          </p:nvCxnSpPr>
          <p:spPr>
            <a:xfrm>
              <a:off x="989695" y="10239094"/>
              <a:ext cx="9144000" cy="0"/>
            </a:xfrm>
            <a:prstGeom prst="line">
              <a:avLst/>
            </a:prstGeom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50F17EA3-9805-0B4D-B333-85E7E6672230}"/>
              </a:ext>
            </a:extLst>
          </p:cNvPr>
          <p:cNvSpPr txBox="1"/>
          <p:nvPr/>
        </p:nvSpPr>
        <p:spPr>
          <a:xfrm>
            <a:off x="-16949057" y="-424542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8D6CCEF8-68D6-7C4F-A367-AD299B005A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5794" y="12581198"/>
            <a:ext cx="8941201" cy="5364720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D8C0D1C5-7111-514E-A24D-329D2CCA6F45}"/>
              </a:ext>
            </a:extLst>
          </p:cNvPr>
          <p:cNvSpPr/>
          <p:nvPr/>
        </p:nvSpPr>
        <p:spPr>
          <a:xfrm>
            <a:off x="16412400" y="14295536"/>
            <a:ext cx="1162800" cy="2487600"/>
          </a:xfrm>
          <a:prstGeom prst="rect">
            <a:avLst/>
          </a:prstGeom>
          <a:solidFill>
            <a:schemeClr val="bg1">
              <a:lumMod val="75000"/>
              <a:alpha val="65000"/>
            </a:schemeClr>
          </a:solidFill>
          <a:ln w="12700">
            <a:solidFill>
              <a:schemeClr val="tx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4129C31-7557-5244-A4F7-616890EF6F0E}"/>
              </a:ext>
            </a:extLst>
          </p:cNvPr>
          <p:cNvSpPr/>
          <p:nvPr/>
        </p:nvSpPr>
        <p:spPr>
          <a:xfrm>
            <a:off x="16348084" y="10843256"/>
            <a:ext cx="392400" cy="338400"/>
          </a:xfrm>
          <a:prstGeom prst="rect">
            <a:avLst/>
          </a:prstGeom>
          <a:solidFill>
            <a:schemeClr val="bg1">
              <a:lumMod val="75000"/>
              <a:alpha val="43000"/>
            </a:schemeClr>
          </a:solidFill>
          <a:ln w="12700">
            <a:solidFill>
              <a:schemeClr val="tx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5" name="Elbow Connector 114">
            <a:extLst>
              <a:ext uri="{FF2B5EF4-FFF2-40B4-BE49-F238E27FC236}">
                <a16:creationId xmlns:a16="http://schemas.microsoft.com/office/drawing/2014/main" id="{6C439B4C-BE22-EA4F-8132-3C8057B4380D}"/>
              </a:ext>
            </a:extLst>
          </p:cNvPr>
          <p:cNvCxnSpPr>
            <a:cxnSpLocks/>
          </p:cNvCxnSpPr>
          <p:nvPr/>
        </p:nvCxnSpPr>
        <p:spPr>
          <a:xfrm flipH="1">
            <a:off x="14169607" y="41438797"/>
            <a:ext cx="349193" cy="0"/>
          </a:xfrm>
          <a:prstGeom prst="straightConnector1">
            <a:avLst/>
          </a:prstGeom>
          <a:ln w="25400">
            <a:solidFill>
              <a:schemeClr val="tx2">
                <a:lumMod val="5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14">
            <a:extLst>
              <a:ext uri="{FF2B5EF4-FFF2-40B4-BE49-F238E27FC236}">
                <a16:creationId xmlns:a16="http://schemas.microsoft.com/office/drawing/2014/main" id="{10248EAC-17F9-A543-A216-264EDEDA6B2A}"/>
              </a:ext>
            </a:extLst>
          </p:cNvPr>
          <p:cNvCxnSpPr>
            <a:cxnSpLocks/>
            <a:stCxn id="106" idx="1"/>
          </p:cNvCxnSpPr>
          <p:nvPr/>
        </p:nvCxnSpPr>
        <p:spPr>
          <a:xfrm flipH="1">
            <a:off x="16020406" y="41942853"/>
            <a:ext cx="327678" cy="1"/>
          </a:xfrm>
          <a:prstGeom prst="straightConnector1">
            <a:avLst/>
          </a:prstGeom>
          <a:ln w="25400">
            <a:solidFill>
              <a:schemeClr val="tx2">
                <a:lumMod val="5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14">
            <a:extLst>
              <a:ext uri="{FF2B5EF4-FFF2-40B4-BE49-F238E27FC236}">
                <a16:creationId xmlns:a16="http://schemas.microsoft.com/office/drawing/2014/main" id="{83EC4BC9-1071-0443-A69A-9882E0FEFA0D}"/>
              </a:ext>
            </a:extLst>
          </p:cNvPr>
          <p:cNvCxnSpPr>
            <a:cxnSpLocks/>
          </p:cNvCxnSpPr>
          <p:nvPr/>
        </p:nvCxnSpPr>
        <p:spPr>
          <a:xfrm flipH="1">
            <a:off x="18005508" y="41438797"/>
            <a:ext cx="349200" cy="0"/>
          </a:xfrm>
          <a:prstGeom prst="straightConnector1">
            <a:avLst/>
          </a:prstGeom>
          <a:ln w="25400">
            <a:solidFill>
              <a:schemeClr val="tx2">
                <a:lumMod val="5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9825DFC-DFDD-3D46-9DF5-836776F423A9}"/>
              </a:ext>
            </a:extLst>
          </p:cNvPr>
          <p:cNvSpPr txBox="1"/>
          <p:nvPr/>
        </p:nvSpPr>
        <p:spPr>
          <a:xfrm>
            <a:off x="2070047" y="19890134"/>
            <a:ext cx="2429077" cy="619661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 visual elements of interest 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0ECDEA-ED98-5F4B-A17F-DB8B1EDBAF1D}"/>
              </a:ext>
            </a:extLst>
          </p:cNvPr>
          <p:cNvSpPr txBox="1"/>
          <p:nvPr/>
        </p:nvSpPr>
        <p:spPr>
          <a:xfrm>
            <a:off x="25571116" y="8165432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677DFC02-0A23-6843-993F-56F911B07409}"/>
              </a:ext>
            </a:extLst>
          </p:cNvPr>
          <p:cNvSpPr/>
          <p:nvPr/>
        </p:nvSpPr>
        <p:spPr>
          <a:xfrm>
            <a:off x="3638108" y="20275732"/>
            <a:ext cx="1440160" cy="1525830"/>
          </a:xfrm>
          <a:prstGeom prst="arc">
            <a:avLst/>
          </a:prstGeom>
          <a:ln w="127000">
            <a:solidFill>
              <a:schemeClr val="accent4"/>
            </a:solidFill>
            <a:tailEnd type="triangle"/>
          </a:ln>
          <a:effectLst>
            <a:outerShdw blurRad="50800" dist="38100" dir="2700000" sx="106000" sy="106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C66031-651B-9D41-85CF-51CA2D358A69}"/>
              </a:ext>
            </a:extLst>
          </p:cNvPr>
          <p:cNvSpPr txBox="1"/>
          <p:nvPr/>
        </p:nvSpPr>
        <p:spPr>
          <a:xfrm>
            <a:off x="5359655" y="16865798"/>
            <a:ext cx="2883885" cy="619661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dependencies are highlighted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B60943C-E65D-8345-B0EB-9E24CF7E4351}"/>
              </a:ext>
            </a:extLst>
          </p:cNvPr>
          <p:cNvSpPr>
            <a:spLocks noChangeAspect="1"/>
          </p:cNvSpPr>
          <p:nvPr/>
        </p:nvSpPr>
        <p:spPr>
          <a:xfrm>
            <a:off x="1258764" y="19962590"/>
            <a:ext cx="576000" cy="512000"/>
          </a:xfrm>
          <a:prstGeom prst="ellipse">
            <a:avLst/>
          </a:prstGeom>
          <a:ln w="127000">
            <a:solidFill>
              <a:schemeClr val="accent4"/>
            </a:solidFill>
            <a:tailEnd type="triangle"/>
          </a:ln>
          <a:effectLst>
            <a:outerShdw blurRad="50800" dist="38100" dir="2700000" sx="106000" sy="106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>
                <a:solidFill>
                  <a:schemeClr val="accent4"/>
                </a:solidFill>
                <a:latin typeface="Arial Rounded MT Bold" panose="020F0704030504030204" pitchFamily="34" charset="77"/>
              </a:rPr>
              <a:t>1</a:t>
            </a:r>
            <a:endParaRPr>
              <a:solidFill>
                <a:schemeClr val="accent4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34E6D4F-FA4B-754A-9CCD-8779DF1BD2F8}"/>
              </a:ext>
            </a:extLst>
          </p:cNvPr>
          <p:cNvSpPr>
            <a:spLocks noChangeAspect="1"/>
          </p:cNvSpPr>
          <p:nvPr/>
        </p:nvSpPr>
        <p:spPr>
          <a:xfrm>
            <a:off x="4595106" y="16887339"/>
            <a:ext cx="576000" cy="512000"/>
          </a:xfrm>
          <a:prstGeom prst="ellipse">
            <a:avLst/>
          </a:prstGeom>
          <a:ln w="127000">
            <a:solidFill>
              <a:schemeClr val="accent4"/>
            </a:solidFill>
            <a:tailEnd type="triangle"/>
          </a:ln>
          <a:effectLst>
            <a:outerShdw blurRad="50800" dist="38100" dir="2700000" sx="106000" sy="106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>
                <a:solidFill>
                  <a:schemeClr val="accent4"/>
                </a:solidFill>
                <a:latin typeface="Arial Rounded MT Bold" panose="020F0704030504030204" pitchFamily="34" charset="77"/>
              </a:rPr>
              <a:t>2</a:t>
            </a:r>
            <a:endParaRPr>
              <a:solidFill>
                <a:schemeClr val="accent4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ABD07B9E-44FA-284F-BB29-09EDC7EB98EE}"/>
              </a:ext>
            </a:extLst>
          </p:cNvPr>
          <p:cNvSpPr/>
          <p:nvPr/>
        </p:nvSpPr>
        <p:spPr>
          <a:xfrm rot="10438197">
            <a:off x="3757095" y="15743804"/>
            <a:ext cx="1298176" cy="1372656"/>
          </a:xfrm>
          <a:prstGeom prst="arc">
            <a:avLst/>
          </a:prstGeom>
          <a:ln w="127000">
            <a:solidFill>
              <a:schemeClr val="accent4"/>
            </a:solidFill>
            <a:tailEnd type="triangle"/>
          </a:ln>
          <a:effectLst>
            <a:outerShdw blurRad="50800" dist="38100" dir="2700000" sx="106000" sy="106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E6EAA553-7169-1140-A4A3-06167FA681C8}"/>
              </a:ext>
            </a:extLst>
          </p:cNvPr>
          <p:cNvSpPr/>
          <p:nvPr/>
        </p:nvSpPr>
        <p:spPr>
          <a:xfrm rot="10399842" flipH="1">
            <a:off x="7526769" y="15615815"/>
            <a:ext cx="1298176" cy="1372656"/>
          </a:xfrm>
          <a:prstGeom prst="arc">
            <a:avLst/>
          </a:prstGeom>
          <a:ln w="127000">
            <a:solidFill>
              <a:schemeClr val="accent4"/>
            </a:solidFill>
            <a:tailEnd type="triangle"/>
          </a:ln>
          <a:effectLst>
            <a:outerShdw blurRad="50800" dist="38100" dir="2700000" sx="106000" sy="106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7A3B185-44EF-5D49-9917-05EEFE92CD4C}"/>
              </a:ext>
            </a:extLst>
          </p:cNvPr>
          <p:cNvSpPr/>
          <p:nvPr/>
        </p:nvSpPr>
        <p:spPr>
          <a:xfrm>
            <a:off x="15246000" y="13931936"/>
            <a:ext cx="1162800" cy="2851200"/>
          </a:xfrm>
          <a:prstGeom prst="rect">
            <a:avLst/>
          </a:prstGeom>
          <a:solidFill>
            <a:schemeClr val="bg1">
              <a:lumMod val="75000"/>
              <a:alpha val="65000"/>
            </a:schemeClr>
          </a:solidFill>
          <a:ln w="12700">
            <a:solidFill>
              <a:schemeClr val="tx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FF941E4-FFB6-8C4C-A8B7-6898C3751CE4}"/>
              </a:ext>
            </a:extLst>
          </p:cNvPr>
          <p:cNvSpPr/>
          <p:nvPr/>
        </p:nvSpPr>
        <p:spPr>
          <a:xfrm>
            <a:off x="14076000" y="15721136"/>
            <a:ext cx="1162800" cy="1062000"/>
          </a:xfrm>
          <a:prstGeom prst="rect">
            <a:avLst/>
          </a:prstGeom>
          <a:solidFill>
            <a:schemeClr val="bg1">
              <a:lumMod val="75000"/>
              <a:alpha val="65000"/>
            </a:schemeClr>
          </a:solidFill>
          <a:ln w="12700">
            <a:solidFill>
              <a:schemeClr val="tx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E2E9B5F-A5E8-054F-8D03-2F884402F96A}"/>
              </a:ext>
            </a:extLst>
          </p:cNvPr>
          <p:cNvSpPr/>
          <p:nvPr/>
        </p:nvSpPr>
        <p:spPr>
          <a:xfrm>
            <a:off x="12909600" y="16423136"/>
            <a:ext cx="1162800" cy="360000"/>
          </a:xfrm>
          <a:prstGeom prst="rect">
            <a:avLst/>
          </a:prstGeom>
          <a:solidFill>
            <a:schemeClr val="bg1">
              <a:lumMod val="75000"/>
              <a:alpha val="65000"/>
            </a:schemeClr>
          </a:solidFill>
          <a:ln w="12700">
            <a:solidFill>
              <a:schemeClr val="tx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C607C8B-0A29-D140-9EA3-38124C5E7892}"/>
              </a:ext>
            </a:extLst>
          </p:cNvPr>
          <p:cNvSpPr/>
          <p:nvPr/>
        </p:nvSpPr>
        <p:spPr>
          <a:xfrm>
            <a:off x="17584308" y="15364736"/>
            <a:ext cx="1162800" cy="1418400"/>
          </a:xfrm>
          <a:prstGeom prst="rect">
            <a:avLst/>
          </a:prstGeom>
          <a:solidFill>
            <a:schemeClr val="bg1">
              <a:lumMod val="75000"/>
              <a:alpha val="65000"/>
            </a:schemeClr>
          </a:solidFill>
          <a:ln w="12700">
            <a:solidFill>
              <a:schemeClr val="tx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F6C22DC-E3AA-D345-B23D-206D4E2F8C8D}"/>
              </a:ext>
            </a:extLst>
          </p:cNvPr>
          <p:cNvSpPr/>
          <p:nvPr/>
        </p:nvSpPr>
        <p:spPr>
          <a:xfrm>
            <a:off x="18747108" y="15004736"/>
            <a:ext cx="1162800" cy="1778400"/>
          </a:xfrm>
          <a:prstGeom prst="rect">
            <a:avLst/>
          </a:prstGeom>
          <a:solidFill>
            <a:schemeClr val="bg1">
              <a:lumMod val="75000"/>
              <a:alpha val="65000"/>
            </a:schemeClr>
          </a:solidFill>
          <a:ln w="12700">
            <a:solidFill>
              <a:schemeClr val="tx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A14344-2BA7-F140-942D-6871CCB64D44}"/>
              </a:ext>
            </a:extLst>
          </p:cNvPr>
          <p:cNvSpPr txBox="1"/>
          <p:nvPr/>
        </p:nvSpPr>
        <p:spPr>
          <a:xfrm>
            <a:off x="18468673" y="11659809"/>
            <a:ext cx="2232251" cy="619661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 data or code of interest 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9" name="Arc 88">
            <a:extLst>
              <a:ext uri="{FF2B5EF4-FFF2-40B4-BE49-F238E27FC236}">
                <a16:creationId xmlns:a16="http://schemas.microsoft.com/office/drawing/2014/main" id="{3B6F71B7-4156-0B4C-B282-7A76D4534490}"/>
              </a:ext>
            </a:extLst>
          </p:cNvPr>
          <p:cNvSpPr/>
          <p:nvPr/>
        </p:nvSpPr>
        <p:spPr>
          <a:xfrm rot="10800000">
            <a:off x="16717772" y="10529094"/>
            <a:ext cx="1440160" cy="1525830"/>
          </a:xfrm>
          <a:prstGeom prst="arc">
            <a:avLst/>
          </a:prstGeom>
          <a:ln w="127000">
            <a:solidFill>
              <a:schemeClr val="accent4"/>
            </a:solidFill>
            <a:tailEnd type="triangle"/>
          </a:ln>
          <a:effectLst>
            <a:outerShdw blurRad="50800" dist="38100" dir="2700000" sx="106000" sy="106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B476195-107C-E64A-994C-EEB266863B73}"/>
              </a:ext>
            </a:extLst>
          </p:cNvPr>
          <p:cNvSpPr>
            <a:spLocks noChangeAspect="1"/>
          </p:cNvSpPr>
          <p:nvPr/>
        </p:nvSpPr>
        <p:spPr>
          <a:xfrm>
            <a:off x="17657390" y="11732265"/>
            <a:ext cx="576000" cy="512000"/>
          </a:xfrm>
          <a:prstGeom prst="ellipse">
            <a:avLst/>
          </a:prstGeom>
          <a:ln w="127000">
            <a:solidFill>
              <a:schemeClr val="accent4"/>
            </a:solidFill>
            <a:tailEnd type="triangle"/>
          </a:ln>
          <a:effectLst>
            <a:outerShdw blurRad="50800" dist="38100" dir="2700000" sx="106000" sy="106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>
                <a:solidFill>
                  <a:schemeClr val="accent4"/>
                </a:solidFill>
                <a:latin typeface="Arial Rounded MT Bold" panose="020F0704030504030204" pitchFamily="34" charset="77"/>
              </a:rPr>
              <a:t>1</a:t>
            </a:r>
            <a:endParaRPr>
              <a:solidFill>
                <a:schemeClr val="accent4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B94EC18-3718-E04F-91E2-25C60FFF85F7}"/>
              </a:ext>
            </a:extLst>
          </p:cNvPr>
          <p:cNvSpPr txBox="1"/>
          <p:nvPr/>
        </p:nvSpPr>
        <p:spPr>
          <a:xfrm>
            <a:off x="12155180" y="13831422"/>
            <a:ext cx="2883885" cy="619661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dependencies are highlighted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1CD17DA6-859A-DC48-9614-667CF2C06777}"/>
              </a:ext>
            </a:extLst>
          </p:cNvPr>
          <p:cNvSpPr>
            <a:spLocks noChangeAspect="1"/>
          </p:cNvSpPr>
          <p:nvPr/>
        </p:nvSpPr>
        <p:spPr>
          <a:xfrm>
            <a:off x="11390631" y="13852963"/>
            <a:ext cx="576000" cy="512000"/>
          </a:xfrm>
          <a:prstGeom prst="ellipse">
            <a:avLst/>
          </a:prstGeom>
          <a:ln w="127000">
            <a:solidFill>
              <a:schemeClr val="accent4"/>
            </a:solidFill>
            <a:tailEnd type="triangle"/>
          </a:ln>
          <a:effectLst>
            <a:outerShdw blurRad="50800" dist="38100" dir="2700000" sx="106000" sy="106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>
                <a:solidFill>
                  <a:schemeClr val="accent4"/>
                </a:solidFill>
                <a:latin typeface="Arial Rounded MT Bold" panose="020F0704030504030204" pitchFamily="34" charset="77"/>
              </a:rPr>
              <a:t>2</a:t>
            </a:r>
            <a:endParaRPr>
              <a:solidFill>
                <a:schemeClr val="accent4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98" name="Arc 97">
            <a:extLst>
              <a:ext uri="{FF2B5EF4-FFF2-40B4-BE49-F238E27FC236}">
                <a16:creationId xmlns:a16="http://schemas.microsoft.com/office/drawing/2014/main" id="{8397B76A-D01A-0F4A-B5AA-9FD824E8D4C3}"/>
              </a:ext>
            </a:extLst>
          </p:cNvPr>
          <p:cNvSpPr/>
          <p:nvPr/>
        </p:nvSpPr>
        <p:spPr>
          <a:xfrm rot="15150165" flipH="1">
            <a:off x="13339179" y="13705004"/>
            <a:ext cx="1298176" cy="1372656"/>
          </a:xfrm>
          <a:prstGeom prst="arc">
            <a:avLst/>
          </a:prstGeom>
          <a:ln w="127000">
            <a:solidFill>
              <a:schemeClr val="accent4"/>
            </a:solidFill>
            <a:tailEnd type="triangle"/>
          </a:ln>
          <a:effectLst>
            <a:outerShdw blurRad="50800" dist="38100" dir="2700000" sx="106000" sy="106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DA6E3A81-442C-9943-B0DE-9828E71D50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068" y="22014246"/>
            <a:ext cx="8941200" cy="5364720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75B53F11-41EB-164F-8A18-FE2C7ECC36BC}"/>
              </a:ext>
            </a:extLst>
          </p:cNvPr>
          <p:cNvSpPr/>
          <p:nvPr/>
        </p:nvSpPr>
        <p:spPr>
          <a:xfrm>
            <a:off x="16412400" y="23727675"/>
            <a:ext cx="1162800" cy="2487600"/>
          </a:xfrm>
          <a:prstGeom prst="rect">
            <a:avLst/>
          </a:prstGeom>
          <a:solidFill>
            <a:schemeClr val="bg1">
              <a:lumMod val="75000"/>
              <a:alpha val="65000"/>
            </a:schemeClr>
          </a:solidFill>
          <a:ln w="12700">
            <a:solidFill>
              <a:schemeClr val="tx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D0DA61D-1192-F446-92FB-330BAB85F785}"/>
              </a:ext>
            </a:extLst>
          </p:cNvPr>
          <p:cNvSpPr/>
          <p:nvPr/>
        </p:nvSpPr>
        <p:spPr>
          <a:xfrm>
            <a:off x="15238800" y="23364075"/>
            <a:ext cx="1162800" cy="2851200"/>
          </a:xfrm>
          <a:prstGeom prst="rect">
            <a:avLst/>
          </a:prstGeom>
          <a:solidFill>
            <a:schemeClr val="bg1">
              <a:lumMod val="75000"/>
              <a:alpha val="65000"/>
            </a:schemeClr>
          </a:solidFill>
          <a:ln w="12700">
            <a:solidFill>
              <a:schemeClr val="tx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431AE1D-DFAC-6349-A0FB-8CDF8A876FBF}"/>
              </a:ext>
            </a:extLst>
          </p:cNvPr>
          <p:cNvSpPr/>
          <p:nvPr/>
        </p:nvSpPr>
        <p:spPr>
          <a:xfrm>
            <a:off x="14083200" y="25153275"/>
            <a:ext cx="1162800" cy="1062000"/>
          </a:xfrm>
          <a:prstGeom prst="rect">
            <a:avLst/>
          </a:prstGeom>
          <a:solidFill>
            <a:schemeClr val="bg1">
              <a:lumMod val="75000"/>
              <a:alpha val="65000"/>
            </a:schemeClr>
          </a:solidFill>
          <a:ln w="12700">
            <a:solidFill>
              <a:schemeClr val="tx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7F8C384-F2D0-4842-B362-B477BEE625A9}"/>
              </a:ext>
            </a:extLst>
          </p:cNvPr>
          <p:cNvSpPr/>
          <p:nvPr/>
        </p:nvSpPr>
        <p:spPr>
          <a:xfrm>
            <a:off x="12916800" y="25855275"/>
            <a:ext cx="1162800" cy="360000"/>
          </a:xfrm>
          <a:prstGeom prst="rect">
            <a:avLst/>
          </a:prstGeom>
          <a:solidFill>
            <a:schemeClr val="bg1">
              <a:lumMod val="75000"/>
              <a:alpha val="65000"/>
            </a:schemeClr>
          </a:solidFill>
          <a:ln w="12700">
            <a:solidFill>
              <a:schemeClr val="tx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6556589-2819-7348-A0D3-66F2878F2668}"/>
              </a:ext>
            </a:extLst>
          </p:cNvPr>
          <p:cNvSpPr/>
          <p:nvPr/>
        </p:nvSpPr>
        <p:spPr>
          <a:xfrm>
            <a:off x="17582400" y="24796875"/>
            <a:ext cx="1162800" cy="1418400"/>
          </a:xfrm>
          <a:prstGeom prst="rect">
            <a:avLst/>
          </a:prstGeom>
          <a:solidFill>
            <a:schemeClr val="bg1">
              <a:lumMod val="75000"/>
              <a:alpha val="65000"/>
            </a:schemeClr>
          </a:solidFill>
          <a:ln w="12700">
            <a:solidFill>
              <a:schemeClr val="tx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56E0CE1-AD67-604A-A0C9-7607879AD939}"/>
              </a:ext>
            </a:extLst>
          </p:cNvPr>
          <p:cNvSpPr/>
          <p:nvPr/>
        </p:nvSpPr>
        <p:spPr>
          <a:xfrm>
            <a:off x="18745200" y="24436875"/>
            <a:ext cx="1162800" cy="1778400"/>
          </a:xfrm>
          <a:prstGeom prst="rect">
            <a:avLst/>
          </a:prstGeom>
          <a:solidFill>
            <a:schemeClr val="bg1">
              <a:lumMod val="75000"/>
              <a:alpha val="6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E8E9A67D-2B94-BC41-A934-9358F1C23CAC}"/>
              </a:ext>
            </a:extLst>
          </p:cNvPr>
          <p:cNvSpPr/>
          <p:nvPr/>
        </p:nvSpPr>
        <p:spPr>
          <a:xfrm>
            <a:off x="14500782" y="25153275"/>
            <a:ext cx="355662" cy="389078"/>
          </a:xfrm>
          <a:prstGeom prst="downArrow">
            <a:avLst/>
          </a:prstGeom>
          <a:solidFill>
            <a:srgbClr val="5B9BD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4" name="Down Arrow 113">
            <a:extLst>
              <a:ext uri="{FF2B5EF4-FFF2-40B4-BE49-F238E27FC236}">
                <a16:creationId xmlns:a16="http://schemas.microsoft.com/office/drawing/2014/main" id="{D9C08BF5-6F66-2F4D-9383-67F99B0B2906}"/>
              </a:ext>
            </a:extLst>
          </p:cNvPr>
          <p:cNvSpPr/>
          <p:nvPr/>
        </p:nvSpPr>
        <p:spPr>
          <a:xfrm rot="10800000">
            <a:off x="19148769" y="24073200"/>
            <a:ext cx="355662" cy="360000"/>
          </a:xfrm>
          <a:prstGeom prst="downArrow">
            <a:avLst/>
          </a:prstGeom>
          <a:solidFill>
            <a:srgbClr val="9DB2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67D62BD-CB60-FE42-8CE2-34DA596F0E92}"/>
              </a:ext>
            </a:extLst>
          </p:cNvPr>
          <p:cNvSpPr/>
          <p:nvPr/>
        </p:nvSpPr>
        <p:spPr>
          <a:xfrm>
            <a:off x="18752400" y="24080467"/>
            <a:ext cx="1162800" cy="2134808"/>
          </a:xfrm>
          <a:prstGeom prst="rect">
            <a:avLst/>
          </a:prstGeom>
          <a:noFill/>
          <a:ln w="12700">
            <a:solidFill>
              <a:schemeClr val="tx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E50EAAB-1C84-8144-A694-775ED4390F03}"/>
              </a:ext>
            </a:extLst>
          </p:cNvPr>
          <p:cNvGrpSpPr/>
          <p:nvPr/>
        </p:nvGrpSpPr>
        <p:grpSpPr>
          <a:xfrm>
            <a:off x="16726339" y="19600632"/>
            <a:ext cx="814928" cy="379450"/>
            <a:chOff x="18233390" y="20693758"/>
            <a:chExt cx="814928" cy="37945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4BCAD5-479D-9E4E-9B2C-A77427C2FCC1}"/>
                </a:ext>
              </a:extLst>
            </p:cNvPr>
            <p:cNvSpPr/>
            <p:nvPr/>
          </p:nvSpPr>
          <p:spPr>
            <a:xfrm>
              <a:off x="18233390" y="20693758"/>
              <a:ext cx="814928" cy="363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04E889C-637F-6948-8B14-C3CFD03A5C0C}"/>
                </a:ext>
              </a:extLst>
            </p:cNvPr>
            <p:cNvSpPr txBox="1"/>
            <p:nvPr/>
          </p:nvSpPr>
          <p:spPr>
            <a:xfrm>
              <a:off x="18694333" y="20702274"/>
              <a:ext cx="353985" cy="37093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GB" sz="2400">
                  <a:latin typeface="Andale Mono" panose="020B0509000000000004" pitchFamily="49" charset="0"/>
                </a:rPr>
                <a:t>32</a:t>
              </a:r>
              <a:endPara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7" name="Down Arrow 116">
              <a:extLst>
                <a:ext uri="{FF2B5EF4-FFF2-40B4-BE49-F238E27FC236}">
                  <a16:creationId xmlns:a16="http://schemas.microsoft.com/office/drawing/2014/main" id="{391EE5ED-6912-CA43-9606-AEF823196FE4}"/>
                </a:ext>
              </a:extLst>
            </p:cNvPr>
            <p:cNvSpPr/>
            <p:nvPr/>
          </p:nvSpPr>
          <p:spPr>
            <a:xfrm rot="16200000">
              <a:off x="18297451" y="20692800"/>
              <a:ext cx="355662" cy="360000"/>
            </a:xfrm>
            <a:prstGeom prst="downArrow">
              <a:avLst/>
            </a:prstGeom>
            <a:solidFill>
              <a:srgbClr val="9DB2C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91A3483-8A22-1D41-A64B-A2E770EEC885}"/>
              </a:ext>
            </a:extLst>
          </p:cNvPr>
          <p:cNvSpPr/>
          <p:nvPr/>
        </p:nvSpPr>
        <p:spPr>
          <a:xfrm>
            <a:off x="16333939" y="19610473"/>
            <a:ext cx="392400" cy="338400"/>
          </a:xfrm>
          <a:prstGeom prst="rect">
            <a:avLst/>
          </a:prstGeom>
          <a:solidFill>
            <a:schemeClr val="bg1">
              <a:lumMod val="75000"/>
              <a:alpha val="43000"/>
            </a:schemeClr>
          </a:solidFill>
          <a:ln w="12700">
            <a:solidFill>
              <a:schemeClr val="tx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0247FDB-CFBF-EA43-85A3-AD419C6F9E39}"/>
              </a:ext>
            </a:extLst>
          </p:cNvPr>
          <p:cNvSpPr txBox="1"/>
          <p:nvPr/>
        </p:nvSpPr>
        <p:spPr>
          <a:xfrm>
            <a:off x="16956505" y="21070673"/>
            <a:ext cx="2232251" cy="619661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modify data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 code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1" name="Arc 130">
            <a:extLst>
              <a:ext uri="{FF2B5EF4-FFF2-40B4-BE49-F238E27FC236}">
                <a16:creationId xmlns:a16="http://schemas.microsoft.com/office/drawing/2014/main" id="{1BE83CA1-BFA1-CD41-8DB8-1F74AE7C0CCD}"/>
              </a:ext>
            </a:extLst>
          </p:cNvPr>
          <p:cNvSpPr/>
          <p:nvPr/>
        </p:nvSpPr>
        <p:spPr>
          <a:xfrm rot="10800000" flipH="1">
            <a:off x="15436822" y="19083700"/>
            <a:ext cx="1440160" cy="2059017"/>
          </a:xfrm>
          <a:prstGeom prst="arc">
            <a:avLst>
              <a:gd name="adj1" fmla="val 18105952"/>
              <a:gd name="adj2" fmla="val 0"/>
            </a:avLst>
          </a:prstGeom>
          <a:ln w="127000">
            <a:solidFill>
              <a:schemeClr val="accent4"/>
            </a:solidFill>
            <a:tailEnd type="triangle"/>
          </a:ln>
          <a:effectLst>
            <a:outerShdw blurRad="50800" dist="38100" dir="2700000" sx="106000" sy="106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0EDAA7C0-EC73-3740-AC8F-762B79946AAB}"/>
              </a:ext>
            </a:extLst>
          </p:cNvPr>
          <p:cNvSpPr>
            <a:spLocks noChangeAspect="1"/>
          </p:cNvSpPr>
          <p:nvPr/>
        </p:nvSpPr>
        <p:spPr>
          <a:xfrm>
            <a:off x="16145222" y="21128400"/>
            <a:ext cx="576000" cy="512000"/>
          </a:xfrm>
          <a:prstGeom prst="ellipse">
            <a:avLst/>
          </a:prstGeom>
          <a:ln w="127000">
            <a:solidFill>
              <a:schemeClr val="accent4"/>
            </a:solidFill>
            <a:tailEnd type="triangle"/>
          </a:ln>
          <a:effectLst>
            <a:outerShdw blurRad="50800" dist="38100" dir="2700000" sx="106000" sy="106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>
                <a:solidFill>
                  <a:schemeClr val="accent4"/>
                </a:solidFill>
                <a:latin typeface="Arial Rounded MT Bold" panose="020F0704030504030204" pitchFamily="34" charset="77"/>
              </a:rPr>
              <a:t>1</a:t>
            </a:r>
            <a:endParaRPr>
              <a:solidFill>
                <a:schemeClr val="accent4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E5051A3-8FA0-214A-832A-9604222A0BBF}"/>
              </a:ext>
            </a:extLst>
          </p:cNvPr>
          <p:cNvSpPr txBox="1"/>
          <p:nvPr/>
        </p:nvSpPr>
        <p:spPr>
          <a:xfrm>
            <a:off x="14856444" y="22627400"/>
            <a:ext cx="2883885" cy="619661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changes to chart are highlighted or animated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1C64B37B-570B-7340-9B67-54C0775292E1}"/>
              </a:ext>
            </a:extLst>
          </p:cNvPr>
          <p:cNvSpPr>
            <a:spLocks noChangeAspect="1"/>
          </p:cNvSpPr>
          <p:nvPr/>
        </p:nvSpPr>
        <p:spPr>
          <a:xfrm>
            <a:off x="14091895" y="22719600"/>
            <a:ext cx="576000" cy="512000"/>
          </a:xfrm>
          <a:prstGeom prst="ellipse">
            <a:avLst/>
          </a:prstGeom>
          <a:ln w="127000">
            <a:solidFill>
              <a:schemeClr val="accent4"/>
            </a:solidFill>
            <a:tailEnd type="triangle"/>
          </a:ln>
          <a:effectLst>
            <a:outerShdw blurRad="50800" dist="38100" dir="2700000" sx="106000" sy="106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>
                <a:solidFill>
                  <a:schemeClr val="accent4"/>
                </a:solidFill>
                <a:latin typeface="Arial Rounded MT Bold" panose="020F0704030504030204" pitchFamily="34" charset="77"/>
              </a:rPr>
              <a:t>2</a:t>
            </a:r>
            <a:endParaRPr>
              <a:solidFill>
                <a:schemeClr val="accent4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139" name="Arc 138">
            <a:extLst>
              <a:ext uri="{FF2B5EF4-FFF2-40B4-BE49-F238E27FC236}">
                <a16:creationId xmlns:a16="http://schemas.microsoft.com/office/drawing/2014/main" id="{8C46E90A-E808-614F-932D-6F73914C0879}"/>
              </a:ext>
            </a:extLst>
          </p:cNvPr>
          <p:cNvSpPr/>
          <p:nvPr/>
        </p:nvSpPr>
        <p:spPr>
          <a:xfrm rot="16200000" flipH="1">
            <a:off x="13582000" y="23470522"/>
            <a:ext cx="2044394" cy="932293"/>
          </a:xfrm>
          <a:prstGeom prst="arc">
            <a:avLst>
              <a:gd name="adj1" fmla="val 13176756"/>
              <a:gd name="adj2" fmla="val 21447477"/>
            </a:avLst>
          </a:prstGeom>
          <a:ln w="127000">
            <a:solidFill>
              <a:schemeClr val="accent4"/>
            </a:solidFill>
            <a:tailEnd type="triangle"/>
          </a:ln>
          <a:effectLst>
            <a:outerShdw blurRad="50800" dist="38100" dir="2700000" sx="106000" sy="106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1" name="Arc 140">
            <a:extLst>
              <a:ext uri="{FF2B5EF4-FFF2-40B4-BE49-F238E27FC236}">
                <a16:creationId xmlns:a16="http://schemas.microsoft.com/office/drawing/2014/main" id="{37A10B4F-47BA-7645-9A9D-47C77E216634}"/>
              </a:ext>
            </a:extLst>
          </p:cNvPr>
          <p:cNvSpPr/>
          <p:nvPr/>
        </p:nvSpPr>
        <p:spPr>
          <a:xfrm rot="12137480" flipH="1" flipV="1">
            <a:off x="16905820" y="22950444"/>
            <a:ext cx="2451649" cy="1157649"/>
          </a:xfrm>
          <a:prstGeom prst="arc">
            <a:avLst>
              <a:gd name="adj1" fmla="val 12488000"/>
              <a:gd name="adj2" fmla="val 21242795"/>
            </a:avLst>
          </a:prstGeom>
          <a:ln w="127000">
            <a:solidFill>
              <a:schemeClr val="accent4"/>
            </a:solidFill>
            <a:tailEnd type="triangle"/>
          </a:ln>
          <a:effectLst>
            <a:outerShdw blurRad="50800" dist="38100" dir="2700000" sx="106000" sy="106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330821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&amp;White - Alan Turing">
      <a:dk1>
        <a:sysClr val="windowText" lastClr="000000"/>
      </a:dk1>
      <a:lt1>
        <a:sysClr val="window" lastClr="FFFFFF"/>
      </a:lt1>
      <a:dk2>
        <a:srgbClr val="00FF00"/>
      </a:dk2>
      <a:lt2>
        <a:srgbClr val="00FFFF"/>
      </a:lt2>
      <a:accent1>
        <a:srgbClr val="0000FF"/>
      </a:accent1>
      <a:accent2>
        <a:srgbClr val="7D00FF"/>
      </a:accent2>
      <a:accent3>
        <a:srgbClr val="FF00FF"/>
      </a:accent3>
      <a:accent4>
        <a:srgbClr val="FF0000"/>
      </a:accent4>
      <a:accent5>
        <a:srgbClr val="FF7D00"/>
      </a:accent5>
      <a:accent6>
        <a:srgbClr val="FFFF00"/>
      </a:accent6>
      <a:hlink>
        <a:srgbClr val="FF7D00"/>
      </a:hlink>
      <a:folHlink>
        <a:srgbClr val="0000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 Alan Turing Master PPT with intro slides_widescreen_v3" id="{5DFD5C9A-0A2C-4E03-B4D8-1CB4749D4479}" vid="{9C62355F-E4EE-46CD-BECD-0FFB3DDDDA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AA62DCEA4FAE4394823B509BA2709F" ma:contentTypeVersion="" ma:contentTypeDescription="Create a new document." ma:contentTypeScope="" ma:versionID="f5f144880e0222ce0d875f5b6d538bcd">
  <xsd:schema xmlns:xsd="http://www.w3.org/2001/XMLSchema" xmlns:xs="http://www.w3.org/2001/XMLSchema" xmlns:p="http://schemas.microsoft.com/office/2006/metadata/properties" xmlns:ns2="ddc16f2e-ac79-420b-bf02-152a3fab2b22" xmlns:ns3="e5618448-e42b-40ea-80d2-fe7c2030a18b" targetNamespace="http://schemas.microsoft.com/office/2006/metadata/properties" ma:root="true" ma:fieldsID="d8f14032b450dcf0b5dfeee191d447cb" ns2:_="" ns3:_="">
    <xsd:import namespace="ddc16f2e-ac79-420b-bf02-152a3fab2b22"/>
    <xsd:import namespace="e5618448-e42b-40ea-80d2-fe7c2030a18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c16f2e-ac79-420b-bf02-152a3fab2b2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618448-e42b-40ea-80d2-fe7c2030a1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D3EDB7-0ABD-4BC6-9C2A-32E4FC10473A}">
  <ds:schemaRefs>
    <ds:schemaRef ds:uri="http://purl.org/dc/dcmitype/"/>
    <ds:schemaRef ds:uri="ddc16f2e-ac79-420b-bf02-152a3fab2b22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e5618448-e42b-40ea-80d2-fe7c2030a18b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64CD6DA-8304-4A4D-8306-73EF63B66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222D89-EE76-4C3D-A65F-59E335B623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c16f2e-ac79-420b-bf02-152a3fab2b22"/>
    <ds:schemaRef ds:uri="e5618448-e42b-40ea-80d2-fe7c2030a1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28343</TotalTime>
  <Words>232</Words>
  <Application>Microsoft Macintosh PowerPoint</Application>
  <PresentationFormat>Custom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Andale Mono</vt:lpstr>
      <vt:lpstr>Arial</vt:lpstr>
      <vt:lpstr>Arial Rounded MT Bold</vt:lpstr>
      <vt:lpstr>Calibri</vt:lpstr>
      <vt:lpstr>Wingdings</vt:lpstr>
      <vt:lpstr>Office Theme</vt:lpstr>
      <vt:lpstr>PowerPoint Presentation</vt:lpstr>
    </vt:vector>
  </TitlesOfParts>
  <Company>Yellow Balloon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Alan Turing Institute</dc:title>
  <dc:creator>Sophie Mclvor</dc:creator>
  <cp:lastModifiedBy>Roly Perera</cp:lastModifiedBy>
  <cp:revision>167</cp:revision>
  <cp:lastPrinted>2019-03-19T13:00:08Z</cp:lastPrinted>
  <dcterms:created xsi:type="dcterms:W3CDTF">2017-03-06T16:45:41Z</dcterms:created>
  <dcterms:modified xsi:type="dcterms:W3CDTF">2019-03-19T15:30:38Z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Keywords">
    <vt:lpwstr/>
  </property>
  <property fmtid="{D5CDD505-2E9C-101B-9397-08002B2CF9AE}" pid="3" name="ContentTypeId">
    <vt:lpwstr>0x01010059AA62DCEA4FAE4394823B509BA2709F</vt:lpwstr>
  </property>
</Properties>
</file>