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460" r:id="rId2"/>
    <p:sldId id="454" r:id="rId3"/>
    <p:sldId id="456" r:id="rId4"/>
    <p:sldId id="457" r:id="rId5"/>
    <p:sldId id="459" r:id="rId6"/>
    <p:sldId id="458" r:id="rId7"/>
    <p:sldId id="461" r:id="rId8"/>
  </p:sldIdLst>
  <p:sldSz cx="7200900" cy="900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s" id="{20A9D24C-A26D-45B0-8C70-1472288FFD90}">
          <p14:sldIdLst>
            <p14:sldId id="460"/>
            <p14:sldId id="454"/>
            <p14:sldId id="456"/>
            <p14:sldId id="457"/>
            <p14:sldId id="459"/>
            <p14:sldId id="458"/>
            <p14:sldId id="46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9FD"/>
    <a:srgbClr val="9ADBF8"/>
    <a:srgbClr val="10C5F0"/>
    <a:srgbClr val="00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9762" autoAdjust="0"/>
  </p:normalViewPr>
  <p:slideViewPr>
    <p:cSldViewPr snapToGrid="0">
      <p:cViewPr>
        <p:scale>
          <a:sx n="63" d="100"/>
          <a:sy n="63" d="100"/>
        </p:scale>
        <p:origin x="-2645" y="-211"/>
      </p:cViewPr>
      <p:guideLst>
        <p:guide orient="horz" pos="2835"/>
        <p:guide pos="22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27DE5-DC85-4C30-80F6-58557D3AA12D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F7CF-614A-43E8-83C0-09083547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7F7CF-614A-43E8-83C0-090835476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68" y="2796183"/>
            <a:ext cx="6120765" cy="19294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5" y="5100637"/>
            <a:ext cx="504063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2" y="360463"/>
            <a:ext cx="1620203" cy="7680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5" y="360463"/>
            <a:ext cx="4740593" cy="7680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1" y="5784057"/>
            <a:ext cx="6120765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1" y="3815062"/>
            <a:ext cx="6120765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45" y="2100263"/>
            <a:ext cx="3180398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57" y="2100263"/>
            <a:ext cx="3180398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5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2014836"/>
            <a:ext cx="318164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5" y="2854523"/>
            <a:ext cx="318164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57" y="2014836"/>
            <a:ext cx="318289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57" y="2854523"/>
            <a:ext cx="318289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6" y="358378"/>
            <a:ext cx="2369046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2" y="358379"/>
            <a:ext cx="4025503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6" y="1883570"/>
            <a:ext cx="2369046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4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7" y="6300787"/>
            <a:ext cx="432054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7" y="804267"/>
            <a:ext cx="432054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7" y="7044631"/>
            <a:ext cx="432054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5" y="360462"/>
            <a:ext cx="648081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5" y="2100263"/>
            <a:ext cx="648081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5" y="8342710"/>
            <a:ext cx="168021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4581A-245F-4990-B1E9-BDA47B825B7A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8342710"/>
            <a:ext cx="2280285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8342710"/>
            <a:ext cx="168021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2440-8946-4B56-BAED-6A2625102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BE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MyFirstGame\Assets\LEGO Data\Materials\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7" y="2743200"/>
            <a:ext cx="5953326" cy="53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23787" y="2743200"/>
            <a:ext cx="5953326" cy="5345285"/>
            <a:chOff x="1183481" y="3910820"/>
            <a:chExt cx="4833938" cy="4340225"/>
          </a:xfrm>
        </p:grpSpPr>
        <p:pic>
          <p:nvPicPr>
            <p:cNvPr id="1026" name="Picture 2" descr="C:\Users\Admin\MyFirstGame\Assets\LEGO Data\Materials\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481" y="3910820"/>
              <a:ext cx="4833938" cy="434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eform 2"/>
            <p:cNvSpPr/>
            <p:nvPr/>
          </p:nvSpPr>
          <p:spPr>
            <a:xfrm>
              <a:off x="2655313" y="4595543"/>
              <a:ext cx="2561629" cy="2912123"/>
            </a:xfrm>
            <a:custGeom>
              <a:avLst/>
              <a:gdLst>
                <a:gd name="connsiteX0" fmla="*/ 765313 w 1709531"/>
                <a:gd name="connsiteY0" fmla="*/ 2653748 h 2663687"/>
                <a:gd name="connsiteX1" fmla="*/ 0 w 1709531"/>
                <a:gd name="connsiteY1" fmla="*/ 2663687 h 2663687"/>
                <a:gd name="connsiteX2" fmla="*/ 0 w 1709531"/>
                <a:gd name="connsiteY2" fmla="*/ 1073426 h 2663687"/>
                <a:gd name="connsiteX3" fmla="*/ 1202635 w 1709531"/>
                <a:gd name="connsiteY3" fmla="*/ 1053548 h 2663687"/>
                <a:gd name="connsiteX4" fmla="*/ 1162878 w 1709531"/>
                <a:gd name="connsiteY4" fmla="*/ 407504 h 2663687"/>
                <a:gd name="connsiteX5" fmla="*/ 1172818 w 1709531"/>
                <a:gd name="connsiteY5" fmla="*/ 0 h 2663687"/>
                <a:gd name="connsiteX6" fmla="*/ 1709531 w 1709531"/>
                <a:gd name="connsiteY6" fmla="*/ 39756 h 2663687"/>
                <a:gd name="connsiteX0" fmla="*/ 765313 w 1709531"/>
                <a:gd name="connsiteY0" fmla="*/ 2653748 h 2663687"/>
                <a:gd name="connsiteX1" fmla="*/ 0 w 1709531"/>
                <a:gd name="connsiteY1" fmla="*/ 2663687 h 2663687"/>
                <a:gd name="connsiteX2" fmla="*/ 2540 w 1709531"/>
                <a:gd name="connsiteY2" fmla="*/ 1063266 h 2663687"/>
                <a:gd name="connsiteX3" fmla="*/ 1202635 w 1709531"/>
                <a:gd name="connsiteY3" fmla="*/ 1053548 h 2663687"/>
                <a:gd name="connsiteX4" fmla="*/ 1162878 w 1709531"/>
                <a:gd name="connsiteY4" fmla="*/ 407504 h 2663687"/>
                <a:gd name="connsiteX5" fmla="*/ 1172818 w 1709531"/>
                <a:gd name="connsiteY5" fmla="*/ 0 h 2663687"/>
                <a:gd name="connsiteX6" fmla="*/ 1709531 w 1709531"/>
                <a:gd name="connsiteY6" fmla="*/ 39756 h 2663687"/>
                <a:gd name="connsiteX0" fmla="*/ 765313 w 1709531"/>
                <a:gd name="connsiteY0" fmla="*/ 2653748 h 2663687"/>
                <a:gd name="connsiteX1" fmla="*/ 0 w 1709531"/>
                <a:gd name="connsiteY1" fmla="*/ 2663687 h 2663687"/>
                <a:gd name="connsiteX2" fmla="*/ 2540 w 1709531"/>
                <a:gd name="connsiteY2" fmla="*/ 1063266 h 2663687"/>
                <a:gd name="connsiteX3" fmla="*/ 1174695 w 1709531"/>
                <a:gd name="connsiteY3" fmla="*/ 1045928 h 2663687"/>
                <a:gd name="connsiteX4" fmla="*/ 1162878 w 1709531"/>
                <a:gd name="connsiteY4" fmla="*/ 407504 h 2663687"/>
                <a:gd name="connsiteX5" fmla="*/ 1172818 w 1709531"/>
                <a:gd name="connsiteY5" fmla="*/ 0 h 2663687"/>
                <a:gd name="connsiteX6" fmla="*/ 1709531 w 1709531"/>
                <a:gd name="connsiteY6" fmla="*/ 39756 h 2663687"/>
                <a:gd name="connsiteX0" fmla="*/ 765313 w 1709531"/>
                <a:gd name="connsiteY0" fmla="*/ 2618188 h 2628127"/>
                <a:gd name="connsiteX1" fmla="*/ 0 w 1709531"/>
                <a:gd name="connsiteY1" fmla="*/ 2628127 h 2628127"/>
                <a:gd name="connsiteX2" fmla="*/ 2540 w 1709531"/>
                <a:gd name="connsiteY2" fmla="*/ 1027706 h 2628127"/>
                <a:gd name="connsiteX3" fmla="*/ 1174695 w 1709531"/>
                <a:gd name="connsiteY3" fmla="*/ 1010368 h 2628127"/>
                <a:gd name="connsiteX4" fmla="*/ 1162878 w 1709531"/>
                <a:gd name="connsiteY4" fmla="*/ 371944 h 2628127"/>
                <a:gd name="connsiteX5" fmla="*/ 1172818 w 1709531"/>
                <a:gd name="connsiteY5" fmla="*/ 0 h 2628127"/>
                <a:gd name="connsiteX6" fmla="*/ 1709531 w 1709531"/>
                <a:gd name="connsiteY6" fmla="*/ 4196 h 2628127"/>
                <a:gd name="connsiteX0" fmla="*/ 765313 w 1709531"/>
                <a:gd name="connsiteY0" fmla="*/ 2639392 h 2649331"/>
                <a:gd name="connsiteX1" fmla="*/ 0 w 1709531"/>
                <a:gd name="connsiteY1" fmla="*/ 2649331 h 2649331"/>
                <a:gd name="connsiteX2" fmla="*/ 2540 w 1709531"/>
                <a:gd name="connsiteY2" fmla="*/ 1048910 h 2649331"/>
                <a:gd name="connsiteX3" fmla="*/ 1174695 w 1709531"/>
                <a:gd name="connsiteY3" fmla="*/ 1031572 h 2649331"/>
                <a:gd name="connsiteX4" fmla="*/ 1162878 w 1709531"/>
                <a:gd name="connsiteY4" fmla="*/ 393148 h 2649331"/>
                <a:gd name="connsiteX5" fmla="*/ 1172818 w 1709531"/>
                <a:gd name="connsiteY5" fmla="*/ 21204 h 2649331"/>
                <a:gd name="connsiteX6" fmla="*/ 1709531 w 1709531"/>
                <a:gd name="connsiteY6" fmla="*/ 0 h 2649331"/>
                <a:gd name="connsiteX0" fmla="*/ 765313 w 1709531"/>
                <a:gd name="connsiteY0" fmla="*/ 2639392 h 2649331"/>
                <a:gd name="connsiteX1" fmla="*/ 0 w 1709531"/>
                <a:gd name="connsiteY1" fmla="*/ 2649331 h 2649331"/>
                <a:gd name="connsiteX2" fmla="*/ 2540 w 1709531"/>
                <a:gd name="connsiteY2" fmla="*/ 1048910 h 2649331"/>
                <a:gd name="connsiteX3" fmla="*/ 1174695 w 1709531"/>
                <a:gd name="connsiteY3" fmla="*/ 1031572 h 2649331"/>
                <a:gd name="connsiteX4" fmla="*/ 1183198 w 1709531"/>
                <a:gd name="connsiteY4" fmla="*/ 390608 h 2649331"/>
                <a:gd name="connsiteX5" fmla="*/ 1172818 w 1709531"/>
                <a:gd name="connsiteY5" fmla="*/ 21204 h 2649331"/>
                <a:gd name="connsiteX6" fmla="*/ 1709531 w 1709531"/>
                <a:gd name="connsiteY6" fmla="*/ 0 h 2649331"/>
                <a:gd name="connsiteX0" fmla="*/ 765313 w 1709531"/>
                <a:gd name="connsiteY0" fmla="*/ 2639392 h 2649331"/>
                <a:gd name="connsiteX1" fmla="*/ 0 w 1709531"/>
                <a:gd name="connsiteY1" fmla="*/ 2649331 h 2649331"/>
                <a:gd name="connsiteX2" fmla="*/ 2540 w 1709531"/>
                <a:gd name="connsiteY2" fmla="*/ 1048910 h 2649331"/>
                <a:gd name="connsiteX3" fmla="*/ 1174695 w 1709531"/>
                <a:gd name="connsiteY3" fmla="*/ 1031572 h 2649331"/>
                <a:gd name="connsiteX4" fmla="*/ 1172818 w 1709531"/>
                <a:gd name="connsiteY4" fmla="*/ 21204 h 2649331"/>
                <a:gd name="connsiteX5" fmla="*/ 1709531 w 1709531"/>
                <a:gd name="connsiteY5" fmla="*/ 0 h 2649331"/>
                <a:gd name="connsiteX0" fmla="*/ 765313 w 1709531"/>
                <a:gd name="connsiteY0" fmla="*/ 2626692 h 2636631"/>
                <a:gd name="connsiteX1" fmla="*/ 0 w 1709531"/>
                <a:gd name="connsiteY1" fmla="*/ 2636631 h 2636631"/>
                <a:gd name="connsiteX2" fmla="*/ 2540 w 1709531"/>
                <a:gd name="connsiteY2" fmla="*/ 1036210 h 2636631"/>
                <a:gd name="connsiteX3" fmla="*/ 1174695 w 1709531"/>
                <a:gd name="connsiteY3" fmla="*/ 1018872 h 2636631"/>
                <a:gd name="connsiteX4" fmla="*/ 1172818 w 1709531"/>
                <a:gd name="connsiteY4" fmla="*/ 8504 h 2636631"/>
                <a:gd name="connsiteX5" fmla="*/ 1709531 w 1709531"/>
                <a:gd name="connsiteY5" fmla="*/ 0 h 2636631"/>
                <a:gd name="connsiteX0" fmla="*/ 765313 w 1709531"/>
                <a:gd name="connsiteY0" fmla="*/ 2626692 h 2636631"/>
                <a:gd name="connsiteX1" fmla="*/ 0 w 1709531"/>
                <a:gd name="connsiteY1" fmla="*/ 2636631 h 2636631"/>
                <a:gd name="connsiteX2" fmla="*/ 2540 w 1709531"/>
                <a:gd name="connsiteY2" fmla="*/ 1026050 h 2636631"/>
                <a:gd name="connsiteX3" fmla="*/ 1174695 w 1709531"/>
                <a:gd name="connsiteY3" fmla="*/ 1018872 h 2636631"/>
                <a:gd name="connsiteX4" fmla="*/ 1172818 w 1709531"/>
                <a:gd name="connsiteY4" fmla="*/ 8504 h 2636631"/>
                <a:gd name="connsiteX5" fmla="*/ 1709531 w 1709531"/>
                <a:gd name="connsiteY5" fmla="*/ 0 h 2636631"/>
                <a:gd name="connsiteX0" fmla="*/ 765313 w 1712071"/>
                <a:gd name="connsiteY0" fmla="*/ 2626692 h 2636631"/>
                <a:gd name="connsiteX1" fmla="*/ 0 w 1712071"/>
                <a:gd name="connsiteY1" fmla="*/ 2636631 h 2636631"/>
                <a:gd name="connsiteX2" fmla="*/ 2540 w 1712071"/>
                <a:gd name="connsiteY2" fmla="*/ 1026050 h 2636631"/>
                <a:gd name="connsiteX3" fmla="*/ 1174695 w 1712071"/>
                <a:gd name="connsiteY3" fmla="*/ 1018872 h 2636631"/>
                <a:gd name="connsiteX4" fmla="*/ 1172818 w 1712071"/>
                <a:gd name="connsiteY4" fmla="*/ 8504 h 2636631"/>
                <a:gd name="connsiteX5" fmla="*/ 1712071 w 1712071"/>
                <a:gd name="connsiteY5" fmla="*/ 0 h 2636631"/>
                <a:gd name="connsiteX0" fmla="*/ 765313 w 1712071"/>
                <a:gd name="connsiteY0" fmla="*/ 2626692 h 2636631"/>
                <a:gd name="connsiteX1" fmla="*/ 0 w 1712071"/>
                <a:gd name="connsiteY1" fmla="*/ 2636631 h 2636631"/>
                <a:gd name="connsiteX2" fmla="*/ 2540 w 1712071"/>
                <a:gd name="connsiteY2" fmla="*/ 1026050 h 2636631"/>
                <a:gd name="connsiteX3" fmla="*/ 1174695 w 1712071"/>
                <a:gd name="connsiteY3" fmla="*/ 1018872 h 2636631"/>
                <a:gd name="connsiteX4" fmla="*/ 1172818 w 1712071"/>
                <a:gd name="connsiteY4" fmla="*/ 8504 h 2636631"/>
                <a:gd name="connsiteX5" fmla="*/ 1456873 w 1712071"/>
                <a:gd name="connsiteY5" fmla="*/ 5648 h 2636631"/>
                <a:gd name="connsiteX6" fmla="*/ 1712071 w 1712071"/>
                <a:gd name="connsiteY6" fmla="*/ 0 h 2636631"/>
                <a:gd name="connsiteX0" fmla="*/ 765313 w 1984216"/>
                <a:gd name="connsiteY0" fmla="*/ 2621044 h 2630983"/>
                <a:gd name="connsiteX1" fmla="*/ 0 w 1984216"/>
                <a:gd name="connsiteY1" fmla="*/ 2630983 h 2630983"/>
                <a:gd name="connsiteX2" fmla="*/ 2540 w 1984216"/>
                <a:gd name="connsiteY2" fmla="*/ 1020402 h 2630983"/>
                <a:gd name="connsiteX3" fmla="*/ 1174695 w 1984216"/>
                <a:gd name="connsiteY3" fmla="*/ 1013224 h 2630983"/>
                <a:gd name="connsiteX4" fmla="*/ 1172818 w 1984216"/>
                <a:gd name="connsiteY4" fmla="*/ 2856 h 2630983"/>
                <a:gd name="connsiteX5" fmla="*/ 1456873 w 1984216"/>
                <a:gd name="connsiteY5" fmla="*/ 0 h 2630983"/>
                <a:gd name="connsiteX6" fmla="*/ 1984216 w 1984216"/>
                <a:gd name="connsiteY6" fmla="*/ 2228177 h 2630983"/>
                <a:gd name="connsiteX0" fmla="*/ 765313 w 1984216"/>
                <a:gd name="connsiteY0" fmla="*/ 2621044 h 2630983"/>
                <a:gd name="connsiteX1" fmla="*/ 0 w 1984216"/>
                <a:gd name="connsiteY1" fmla="*/ 2630983 h 2630983"/>
                <a:gd name="connsiteX2" fmla="*/ 2540 w 1984216"/>
                <a:gd name="connsiteY2" fmla="*/ 1020402 h 2630983"/>
                <a:gd name="connsiteX3" fmla="*/ 1174695 w 1984216"/>
                <a:gd name="connsiteY3" fmla="*/ 1013224 h 2630983"/>
                <a:gd name="connsiteX4" fmla="*/ 1172818 w 1984216"/>
                <a:gd name="connsiteY4" fmla="*/ 2856 h 2630983"/>
                <a:gd name="connsiteX5" fmla="*/ 1931544 w 1984216"/>
                <a:gd name="connsiteY5" fmla="*/ 0 h 2630983"/>
                <a:gd name="connsiteX6" fmla="*/ 1984216 w 1984216"/>
                <a:gd name="connsiteY6" fmla="*/ 2228177 h 2630983"/>
                <a:gd name="connsiteX0" fmla="*/ 765313 w 1931544"/>
                <a:gd name="connsiteY0" fmla="*/ 2621044 h 2657274"/>
                <a:gd name="connsiteX1" fmla="*/ 0 w 1931544"/>
                <a:gd name="connsiteY1" fmla="*/ 2630983 h 2657274"/>
                <a:gd name="connsiteX2" fmla="*/ 2540 w 1931544"/>
                <a:gd name="connsiteY2" fmla="*/ 1020402 h 2657274"/>
                <a:gd name="connsiteX3" fmla="*/ 1174695 w 1931544"/>
                <a:gd name="connsiteY3" fmla="*/ 1013224 h 2657274"/>
                <a:gd name="connsiteX4" fmla="*/ 1172818 w 1931544"/>
                <a:gd name="connsiteY4" fmla="*/ 2856 h 2657274"/>
                <a:gd name="connsiteX5" fmla="*/ 1931544 w 1931544"/>
                <a:gd name="connsiteY5" fmla="*/ 0 h 2657274"/>
                <a:gd name="connsiteX6" fmla="*/ 889307 w 1931544"/>
                <a:gd name="connsiteY6" fmla="*/ 2657274 h 2657274"/>
                <a:gd name="connsiteX0" fmla="*/ 765313 w 1971558"/>
                <a:gd name="connsiteY0" fmla="*/ 2621044 h 2630983"/>
                <a:gd name="connsiteX1" fmla="*/ 0 w 1971558"/>
                <a:gd name="connsiteY1" fmla="*/ 2630983 h 2630983"/>
                <a:gd name="connsiteX2" fmla="*/ 2540 w 1971558"/>
                <a:gd name="connsiteY2" fmla="*/ 1020402 h 2630983"/>
                <a:gd name="connsiteX3" fmla="*/ 1174695 w 1971558"/>
                <a:gd name="connsiteY3" fmla="*/ 1013224 h 2630983"/>
                <a:gd name="connsiteX4" fmla="*/ 1172818 w 1971558"/>
                <a:gd name="connsiteY4" fmla="*/ 2856 h 2630983"/>
                <a:gd name="connsiteX5" fmla="*/ 1931544 w 1971558"/>
                <a:gd name="connsiteY5" fmla="*/ 0 h 2630983"/>
                <a:gd name="connsiteX6" fmla="*/ 1971558 w 1971558"/>
                <a:gd name="connsiteY6" fmla="*/ 2234488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0" fmla="*/ 765313 w 1960424"/>
                <a:gd name="connsiteY0" fmla="*/ 2621044 h 2630983"/>
                <a:gd name="connsiteX1" fmla="*/ 0 w 1960424"/>
                <a:gd name="connsiteY1" fmla="*/ 2630983 h 2630983"/>
                <a:gd name="connsiteX2" fmla="*/ 2540 w 1960424"/>
                <a:gd name="connsiteY2" fmla="*/ 1020402 h 2630983"/>
                <a:gd name="connsiteX3" fmla="*/ 1174695 w 1960424"/>
                <a:gd name="connsiteY3" fmla="*/ 1013224 h 2630983"/>
                <a:gd name="connsiteX4" fmla="*/ 1172818 w 1960424"/>
                <a:gd name="connsiteY4" fmla="*/ 2856 h 2630983"/>
                <a:gd name="connsiteX5" fmla="*/ 1931544 w 1960424"/>
                <a:gd name="connsiteY5" fmla="*/ 0 h 2630983"/>
                <a:gd name="connsiteX6" fmla="*/ 1958900 w 1960424"/>
                <a:gd name="connsiteY6" fmla="*/ 1950527 h 2630983"/>
                <a:gd name="connsiteX7" fmla="*/ 1956862 w 1960424"/>
                <a:gd name="connsiteY7" fmla="*/ 1956174 h 2630983"/>
                <a:gd name="connsiteX0" fmla="*/ 765313 w 1982184"/>
                <a:gd name="connsiteY0" fmla="*/ 2621044 h 2630983"/>
                <a:gd name="connsiteX1" fmla="*/ 0 w 1982184"/>
                <a:gd name="connsiteY1" fmla="*/ 2630983 h 2630983"/>
                <a:gd name="connsiteX2" fmla="*/ 2540 w 1982184"/>
                <a:gd name="connsiteY2" fmla="*/ 1020402 h 2630983"/>
                <a:gd name="connsiteX3" fmla="*/ 1174695 w 1982184"/>
                <a:gd name="connsiteY3" fmla="*/ 1013224 h 2630983"/>
                <a:gd name="connsiteX4" fmla="*/ 1172818 w 1982184"/>
                <a:gd name="connsiteY4" fmla="*/ 2856 h 2630983"/>
                <a:gd name="connsiteX5" fmla="*/ 1931544 w 1982184"/>
                <a:gd name="connsiteY5" fmla="*/ 0 h 2630983"/>
                <a:gd name="connsiteX6" fmla="*/ 1958900 w 1982184"/>
                <a:gd name="connsiteY6" fmla="*/ 1950527 h 2630983"/>
                <a:gd name="connsiteX7" fmla="*/ 1982178 w 1982184"/>
                <a:gd name="connsiteY7" fmla="*/ 2221204 h 2630983"/>
                <a:gd name="connsiteX0" fmla="*/ 765313 w 1960424"/>
                <a:gd name="connsiteY0" fmla="*/ 2621044 h 2630983"/>
                <a:gd name="connsiteX1" fmla="*/ 0 w 1960424"/>
                <a:gd name="connsiteY1" fmla="*/ 2630983 h 2630983"/>
                <a:gd name="connsiteX2" fmla="*/ 2540 w 1960424"/>
                <a:gd name="connsiteY2" fmla="*/ 1020402 h 2630983"/>
                <a:gd name="connsiteX3" fmla="*/ 1174695 w 1960424"/>
                <a:gd name="connsiteY3" fmla="*/ 1013224 h 2630983"/>
                <a:gd name="connsiteX4" fmla="*/ 1172818 w 1960424"/>
                <a:gd name="connsiteY4" fmla="*/ 2856 h 2630983"/>
                <a:gd name="connsiteX5" fmla="*/ 1931544 w 1960424"/>
                <a:gd name="connsiteY5" fmla="*/ 0 h 2630983"/>
                <a:gd name="connsiteX6" fmla="*/ 1958900 w 1960424"/>
                <a:gd name="connsiteY6" fmla="*/ 1950527 h 2630983"/>
                <a:gd name="connsiteX7" fmla="*/ 1956862 w 1960424"/>
                <a:gd name="connsiteY7" fmla="*/ 2265375 h 2630983"/>
                <a:gd name="connsiteX0" fmla="*/ 765313 w 1960424"/>
                <a:gd name="connsiteY0" fmla="*/ 2621044 h 2630983"/>
                <a:gd name="connsiteX1" fmla="*/ 0 w 1960424"/>
                <a:gd name="connsiteY1" fmla="*/ 2630983 h 2630983"/>
                <a:gd name="connsiteX2" fmla="*/ 2540 w 1960424"/>
                <a:gd name="connsiteY2" fmla="*/ 1020402 h 2630983"/>
                <a:gd name="connsiteX3" fmla="*/ 1174695 w 1960424"/>
                <a:gd name="connsiteY3" fmla="*/ 1013224 h 2630983"/>
                <a:gd name="connsiteX4" fmla="*/ 1172818 w 1960424"/>
                <a:gd name="connsiteY4" fmla="*/ 2856 h 2630983"/>
                <a:gd name="connsiteX5" fmla="*/ 1931544 w 1960424"/>
                <a:gd name="connsiteY5" fmla="*/ 0 h 2630983"/>
                <a:gd name="connsiteX6" fmla="*/ 1958900 w 1960424"/>
                <a:gd name="connsiteY6" fmla="*/ 1950527 h 2630983"/>
                <a:gd name="connsiteX7" fmla="*/ 1956862 w 1960424"/>
                <a:gd name="connsiteY7" fmla="*/ 2265375 h 2630983"/>
                <a:gd name="connsiteX0" fmla="*/ 765313 w 1958922"/>
                <a:gd name="connsiteY0" fmla="*/ 2621044 h 2630983"/>
                <a:gd name="connsiteX1" fmla="*/ 0 w 1958922"/>
                <a:gd name="connsiteY1" fmla="*/ 2630983 h 2630983"/>
                <a:gd name="connsiteX2" fmla="*/ 2540 w 1958922"/>
                <a:gd name="connsiteY2" fmla="*/ 1020402 h 2630983"/>
                <a:gd name="connsiteX3" fmla="*/ 1174695 w 1958922"/>
                <a:gd name="connsiteY3" fmla="*/ 1013224 h 2630983"/>
                <a:gd name="connsiteX4" fmla="*/ 1172818 w 1958922"/>
                <a:gd name="connsiteY4" fmla="*/ 2856 h 2630983"/>
                <a:gd name="connsiteX5" fmla="*/ 1931544 w 1958922"/>
                <a:gd name="connsiteY5" fmla="*/ 0 h 2630983"/>
                <a:gd name="connsiteX6" fmla="*/ 1958900 w 1958922"/>
                <a:gd name="connsiteY6" fmla="*/ 1950527 h 2630983"/>
                <a:gd name="connsiteX7" fmla="*/ 1368269 w 1958922"/>
                <a:gd name="connsiteY7" fmla="*/ 2202272 h 2630983"/>
                <a:gd name="connsiteX0" fmla="*/ 765313 w 2029686"/>
                <a:gd name="connsiteY0" fmla="*/ 2621044 h 2630983"/>
                <a:gd name="connsiteX1" fmla="*/ 0 w 2029686"/>
                <a:gd name="connsiteY1" fmla="*/ 2630983 h 2630983"/>
                <a:gd name="connsiteX2" fmla="*/ 2540 w 2029686"/>
                <a:gd name="connsiteY2" fmla="*/ 1020402 h 2630983"/>
                <a:gd name="connsiteX3" fmla="*/ 1174695 w 2029686"/>
                <a:gd name="connsiteY3" fmla="*/ 1013224 h 2630983"/>
                <a:gd name="connsiteX4" fmla="*/ 1172818 w 2029686"/>
                <a:gd name="connsiteY4" fmla="*/ 2856 h 2630983"/>
                <a:gd name="connsiteX5" fmla="*/ 1931544 w 2029686"/>
                <a:gd name="connsiteY5" fmla="*/ 0 h 2630983"/>
                <a:gd name="connsiteX6" fmla="*/ 1958900 w 2029686"/>
                <a:gd name="connsiteY6" fmla="*/ 1950527 h 2630983"/>
                <a:gd name="connsiteX7" fmla="*/ 1368269 w 2029686"/>
                <a:gd name="connsiteY7" fmla="*/ 2202272 h 2630983"/>
                <a:gd name="connsiteX0" fmla="*/ 765313 w 2029686"/>
                <a:gd name="connsiteY0" fmla="*/ 2621044 h 2630983"/>
                <a:gd name="connsiteX1" fmla="*/ 0 w 2029686"/>
                <a:gd name="connsiteY1" fmla="*/ 2630983 h 2630983"/>
                <a:gd name="connsiteX2" fmla="*/ 2540 w 2029686"/>
                <a:gd name="connsiteY2" fmla="*/ 1020402 h 2630983"/>
                <a:gd name="connsiteX3" fmla="*/ 1174695 w 2029686"/>
                <a:gd name="connsiteY3" fmla="*/ 1013224 h 2630983"/>
                <a:gd name="connsiteX4" fmla="*/ 1172818 w 2029686"/>
                <a:gd name="connsiteY4" fmla="*/ 2856 h 2630983"/>
                <a:gd name="connsiteX5" fmla="*/ 1931544 w 2029686"/>
                <a:gd name="connsiteY5" fmla="*/ 0 h 2630983"/>
                <a:gd name="connsiteX6" fmla="*/ 1958900 w 2029686"/>
                <a:gd name="connsiteY6" fmla="*/ 1950527 h 2630983"/>
                <a:gd name="connsiteX7" fmla="*/ 1368269 w 2029686"/>
                <a:gd name="connsiteY7" fmla="*/ 2202272 h 2630983"/>
                <a:gd name="connsiteX0" fmla="*/ 765313 w 1994192"/>
                <a:gd name="connsiteY0" fmla="*/ 2621044 h 2630983"/>
                <a:gd name="connsiteX1" fmla="*/ 0 w 1994192"/>
                <a:gd name="connsiteY1" fmla="*/ 2630983 h 2630983"/>
                <a:gd name="connsiteX2" fmla="*/ 2540 w 1994192"/>
                <a:gd name="connsiteY2" fmla="*/ 1020402 h 2630983"/>
                <a:gd name="connsiteX3" fmla="*/ 1174695 w 1994192"/>
                <a:gd name="connsiteY3" fmla="*/ 1013224 h 2630983"/>
                <a:gd name="connsiteX4" fmla="*/ 1172818 w 1994192"/>
                <a:gd name="connsiteY4" fmla="*/ 2856 h 2630983"/>
                <a:gd name="connsiteX5" fmla="*/ 1931544 w 1994192"/>
                <a:gd name="connsiteY5" fmla="*/ 0 h 2630983"/>
                <a:gd name="connsiteX6" fmla="*/ 1958900 w 1994192"/>
                <a:gd name="connsiteY6" fmla="*/ 1950527 h 2630983"/>
                <a:gd name="connsiteX7" fmla="*/ 1368269 w 1994192"/>
                <a:gd name="connsiteY7" fmla="*/ 2202272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368269 w 1958900"/>
                <a:gd name="connsiteY7" fmla="*/ 2202272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368269 w 1958900"/>
                <a:gd name="connsiteY7" fmla="*/ 2202272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412572 w 1958900"/>
                <a:gd name="connsiteY7" fmla="*/ 2277995 h 2630983"/>
                <a:gd name="connsiteX0" fmla="*/ 765313 w 1958900"/>
                <a:gd name="connsiteY0" fmla="*/ 2621044 h 2630983"/>
                <a:gd name="connsiteX1" fmla="*/ 0 w 1958900"/>
                <a:gd name="connsiteY1" fmla="*/ 2630983 h 2630983"/>
                <a:gd name="connsiteX2" fmla="*/ 2540 w 1958900"/>
                <a:gd name="connsiteY2" fmla="*/ 1020402 h 2630983"/>
                <a:gd name="connsiteX3" fmla="*/ 1174695 w 1958900"/>
                <a:gd name="connsiteY3" fmla="*/ 1013224 h 2630983"/>
                <a:gd name="connsiteX4" fmla="*/ 1172818 w 1958900"/>
                <a:gd name="connsiteY4" fmla="*/ 2856 h 2630983"/>
                <a:gd name="connsiteX5" fmla="*/ 1931544 w 1958900"/>
                <a:gd name="connsiteY5" fmla="*/ 0 h 2630983"/>
                <a:gd name="connsiteX6" fmla="*/ 1958900 w 1958900"/>
                <a:gd name="connsiteY6" fmla="*/ 1950527 h 2630983"/>
                <a:gd name="connsiteX7" fmla="*/ 1393585 w 1958900"/>
                <a:gd name="connsiteY7" fmla="*/ 2227513 h 2630983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2856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93585 w 1965229"/>
                <a:gd name="connsiteY7" fmla="*/ 2227513 h 2630983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2856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93585 w 1965229"/>
                <a:gd name="connsiteY7" fmla="*/ 2227513 h 2630983"/>
                <a:gd name="connsiteX8" fmla="*/ 1374599 w 1965229"/>
                <a:gd name="connsiteY8" fmla="*/ 2214894 h 2630983"/>
                <a:gd name="connsiteX0" fmla="*/ 765313 w 1965229"/>
                <a:gd name="connsiteY0" fmla="*/ 2621044 h 2631382"/>
                <a:gd name="connsiteX1" fmla="*/ 0 w 1965229"/>
                <a:gd name="connsiteY1" fmla="*/ 2630983 h 2631382"/>
                <a:gd name="connsiteX2" fmla="*/ 2540 w 1965229"/>
                <a:gd name="connsiteY2" fmla="*/ 1020402 h 2631382"/>
                <a:gd name="connsiteX3" fmla="*/ 1174695 w 1965229"/>
                <a:gd name="connsiteY3" fmla="*/ 1013224 h 2631382"/>
                <a:gd name="connsiteX4" fmla="*/ 1172818 w 1965229"/>
                <a:gd name="connsiteY4" fmla="*/ 2856 h 2631382"/>
                <a:gd name="connsiteX5" fmla="*/ 1931544 w 1965229"/>
                <a:gd name="connsiteY5" fmla="*/ 0 h 2631382"/>
                <a:gd name="connsiteX6" fmla="*/ 1965229 w 1965229"/>
                <a:gd name="connsiteY6" fmla="*/ 2221867 h 2631382"/>
                <a:gd name="connsiteX7" fmla="*/ 1393585 w 1965229"/>
                <a:gd name="connsiteY7" fmla="*/ 2227513 h 2631382"/>
                <a:gd name="connsiteX8" fmla="*/ 1342954 w 1965229"/>
                <a:gd name="connsiteY8" fmla="*/ 2631370 h 2631382"/>
                <a:gd name="connsiteX0" fmla="*/ 765313 w 1965229"/>
                <a:gd name="connsiteY0" fmla="*/ 2621044 h 2631382"/>
                <a:gd name="connsiteX1" fmla="*/ 0 w 1965229"/>
                <a:gd name="connsiteY1" fmla="*/ 2630983 h 2631382"/>
                <a:gd name="connsiteX2" fmla="*/ 2540 w 1965229"/>
                <a:gd name="connsiteY2" fmla="*/ 1020402 h 2631382"/>
                <a:gd name="connsiteX3" fmla="*/ 1174695 w 1965229"/>
                <a:gd name="connsiteY3" fmla="*/ 1013224 h 2631382"/>
                <a:gd name="connsiteX4" fmla="*/ 1172818 w 1965229"/>
                <a:gd name="connsiteY4" fmla="*/ 2856 h 2631382"/>
                <a:gd name="connsiteX5" fmla="*/ 1931544 w 1965229"/>
                <a:gd name="connsiteY5" fmla="*/ 0 h 2631382"/>
                <a:gd name="connsiteX6" fmla="*/ 1965229 w 1965229"/>
                <a:gd name="connsiteY6" fmla="*/ 2221867 h 2631382"/>
                <a:gd name="connsiteX7" fmla="*/ 1393585 w 1965229"/>
                <a:gd name="connsiteY7" fmla="*/ 2227513 h 2631382"/>
                <a:gd name="connsiteX8" fmla="*/ 1374599 w 1965229"/>
                <a:gd name="connsiteY8" fmla="*/ 2631370 h 2631382"/>
                <a:gd name="connsiteX0" fmla="*/ 765313 w 1965229"/>
                <a:gd name="connsiteY0" fmla="*/ 2621044 h 2631395"/>
                <a:gd name="connsiteX1" fmla="*/ 0 w 1965229"/>
                <a:gd name="connsiteY1" fmla="*/ 2630983 h 2631395"/>
                <a:gd name="connsiteX2" fmla="*/ 2540 w 1965229"/>
                <a:gd name="connsiteY2" fmla="*/ 1020402 h 2631395"/>
                <a:gd name="connsiteX3" fmla="*/ 1174695 w 1965229"/>
                <a:gd name="connsiteY3" fmla="*/ 1013224 h 2631395"/>
                <a:gd name="connsiteX4" fmla="*/ 1172818 w 1965229"/>
                <a:gd name="connsiteY4" fmla="*/ 2856 h 2631395"/>
                <a:gd name="connsiteX5" fmla="*/ 1931544 w 1965229"/>
                <a:gd name="connsiteY5" fmla="*/ 0 h 2631395"/>
                <a:gd name="connsiteX6" fmla="*/ 1965229 w 1965229"/>
                <a:gd name="connsiteY6" fmla="*/ 2221867 h 2631395"/>
                <a:gd name="connsiteX7" fmla="*/ 1393585 w 1965229"/>
                <a:gd name="connsiteY7" fmla="*/ 2227513 h 2631395"/>
                <a:gd name="connsiteX8" fmla="*/ 1374599 w 1965229"/>
                <a:gd name="connsiteY8" fmla="*/ 2631370 h 2631395"/>
                <a:gd name="connsiteX0" fmla="*/ 765313 w 1965229"/>
                <a:gd name="connsiteY0" fmla="*/ 2621044 h 2631395"/>
                <a:gd name="connsiteX1" fmla="*/ 0 w 1965229"/>
                <a:gd name="connsiteY1" fmla="*/ 2630983 h 2631395"/>
                <a:gd name="connsiteX2" fmla="*/ 2540 w 1965229"/>
                <a:gd name="connsiteY2" fmla="*/ 1020402 h 2631395"/>
                <a:gd name="connsiteX3" fmla="*/ 1174695 w 1965229"/>
                <a:gd name="connsiteY3" fmla="*/ 1013224 h 2631395"/>
                <a:gd name="connsiteX4" fmla="*/ 1172818 w 1965229"/>
                <a:gd name="connsiteY4" fmla="*/ 2856 h 2631395"/>
                <a:gd name="connsiteX5" fmla="*/ 1931544 w 1965229"/>
                <a:gd name="connsiteY5" fmla="*/ 0 h 2631395"/>
                <a:gd name="connsiteX6" fmla="*/ 1965229 w 1965229"/>
                <a:gd name="connsiteY6" fmla="*/ 2221867 h 2631395"/>
                <a:gd name="connsiteX7" fmla="*/ 1380927 w 1965229"/>
                <a:gd name="connsiteY7" fmla="*/ 2227513 h 2631395"/>
                <a:gd name="connsiteX8" fmla="*/ 1374599 w 1965229"/>
                <a:gd name="connsiteY8" fmla="*/ 2631370 h 2631395"/>
                <a:gd name="connsiteX0" fmla="*/ 765313 w 1965229"/>
                <a:gd name="connsiteY0" fmla="*/ 2621044 h 2631370"/>
                <a:gd name="connsiteX1" fmla="*/ 0 w 1965229"/>
                <a:gd name="connsiteY1" fmla="*/ 2630983 h 2631370"/>
                <a:gd name="connsiteX2" fmla="*/ 2540 w 1965229"/>
                <a:gd name="connsiteY2" fmla="*/ 1020402 h 2631370"/>
                <a:gd name="connsiteX3" fmla="*/ 1174695 w 1965229"/>
                <a:gd name="connsiteY3" fmla="*/ 1013224 h 2631370"/>
                <a:gd name="connsiteX4" fmla="*/ 1172818 w 1965229"/>
                <a:gd name="connsiteY4" fmla="*/ 2856 h 2631370"/>
                <a:gd name="connsiteX5" fmla="*/ 1931544 w 1965229"/>
                <a:gd name="connsiteY5" fmla="*/ 0 h 2631370"/>
                <a:gd name="connsiteX6" fmla="*/ 1965229 w 1965229"/>
                <a:gd name="connsiteY6" fmla="*/ 2221867 h 2631370"/>
                <a:gd name="connsiteX7" fmla="*/ 1380927 w 1965229"/>
                <a:gd name="connsiteY7" fmla="*/ 2227513 h 2631370"/>
                <a:gd name="connsiteX8" fmla="*/ 1374599 w 1965229"/>
                <a:gd name="connsiteY8" fmla="*/ 2631370 h 2631370"/>
                <a:gd name="connsiteX0" fmla="*/ 765313 w 1965229"/>
                <a:gd name="connsiteY0" fmla="*/ 2621044 h 2662921"/>
                <a:gd name="connsiteX1" fmla="*/ 0 w 1965229"/>
                <a:gd name="connsiteY1" fmla="*/ 2630983 h 2662921"/>
                <a:gd name="connsiteX2" fmla="*/ 2540 w 1965229"/>
                <a:gd name="connsiteY2" fmla="*/ 1020402 h 2662921"/>
                <a:gd name="connsiteX3" fmla="*/ 1174695 w 1965229"/>
                <a:gd name="connsiteY3" fmla="*/ 1013224 h 2662921"/>
                <a:gd name="connsiteX4" fmla="*/ 1172818 w 1965229"/>
                <a:gd name="connsiteY4" fmla="*/ 2856 h 2662921"/>
                <a:gd name="connsiteX5" fmla="*/ 1931544 w 1965229"/>
                <a:gd name="connsiteY5" fmla="*/ 0 h 2662921"/>
                <a:gd name="connsiteX6" fmla="*/ 1965229 w 1965229"/>
                <a:gd name="connsiteY6" fmla="*/ 2221867 h 2662921"/>
                <a:gd name="connsiteX7" fmla="*/ 1380927 w 1965229"/>
                <a:gd name="connsiteY7" fmla="*/ 2227513 h 2662921"/>
                <a:gd name="connsiteX8" fmla="*/ 1640415 w 1965229"/>
                <a:gd name="connsiteY8" fmla="*/ 2662921 h 2662921"/>
                <a:gd name="connsiteX0" fmla="*/ 765313 w 1965229"/>
                <a:gd name="connsiteY0" fmla="*/ 2621044 h 2662921"/>
                <a:gd name="connsiteX1" fmla="*/ 0 w 1965229"/>
                <a:gd name="connsiteY1" fmla="*/ 2630983 h 2662921"/>
                <a:gd name="connsiteX2" fmla="*/ 2540 w 1965229"/>
                <a:gd name="connsiteY2" fmla="*/ 1020402 h 2662921"/>
                <a:gd name="connsiteX3" fmla="*/ 1174695 w 1965229"/>
                <a:gd name="connsiteY3" fmla="*/ 1013224 h 2662921"/>
                <a:gd name="connsiteX4" fmla="*/ 1172818 w 1965229"/>
                <a:gd name="connsiteY4" fmla="*/ 2856 h 2662921"/>
                <a:gd name="connsiteX5" fmla="*/ 1931544 w 1965229"/>
                <a:gd name="connsiteY5" fmla="*/ 0 h 2662921"/>
                <a:gd name="connsiteX6" fmla="*/ 1965229 w 1965229"/>
                <a:gd name="connsiteY6" fmla="*/ 2221867 h 2662921"/>
                <a:gd name="connsiteX7" fmla="*/ 1380927 w 1965229"/>
                <a:gd name="connsiteY7" fmla="*/ 2227513 h 2662921"/>
                <a:gd name="connsiteX8" fmla="*/ 1640415 w 1965229"/>
                <a:gd name="connsiteY8" fmla="*/ 2662921 h 2662921"/>
                <a:gd name="connsiteX0" fmla="*/ 765313 w 1965229"/>
                <a:gd name="connsiteY0" fmla="*/ 2621044 h 2662921"/>
                <a:gd name="connsiteX1" fmla="*/ 0 w 1965229"/>
                <a:gd name="connsiteY1" fmla="*/ 2630983 h 2662921"/>
                <a:gd name="connsiteX2" fmla="*/ 2540 w 1965229"/>
                <a:gd name="connsiteY2" fmla="*/ 1020402 h 2662921"/>
                <a:gd name="connsiteX3" fmla="*/ 1174695 w 1965229"/>
                <a:gd name="connsiteY3" fmla="*/ 1013224 h 2662921"/>
                <a:gd name="connsiteX4" fmla="*/ 1172818 w 1965229"/>
                <a:gd name="connsiteY4" fmla="*/ 2856 h 2662921"/>
                <a:gd name="connsiteX5" fmla="*/ 1931544 w 1965229"/>
                <a:gd name="connsiteY5" fmla="*/ 0 h 2662921"/>
                <a:gd name="connsiteX6" fmla="*/ 1965229 w 1965229"/>
                <a:gd name="connsiteY6" fmla="*/ 2221867 h 2662921"/>
                <a:gd name="connsiteX7" fmla="*/ 1380927 w 1965229"/>
                <a:gd name="connsiteY7" fmla="*/ 2227513 h 2662921"/>
                <a:gd name="connsiteX8" fmla="*/ 1640415 w 1965229"/>
                <a:gd name="connsiteY8" fmla="*/ 2662921 h 2662921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2856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80927 w 1965229"/>
                <a:gd name="connsiteY7" fmla="*/ 2227513 h 2630983"/>
                <a:gd name="connsiteX8" fmla="*/ 1387257 w 1965229"/>
                <a:gd name="connsiteY8" fmla="*/ 2625060 h 2630983"/>
                <a:gd name="connsiteX0" fmla="*/ 765313 w 1965229"/>
                <a:gd name="connsiteY0" fmla="*/ 2621044 h 2630983"/>
                <a:gd name="connsiteX1" fmla="*/ 0 w 1965229"/>
                <a:gd name="connsiteY1" fmla="*/ 2630983 h 2630983"/>
                <a:gd name="connsiteX2" fmla="*/ 2540 w 1965229"/>
                <a:gd name="connsiteY2" fmla="*/ 1020402 h 2630983"/>
                <a:gd name="connsiteX3" fmla="*/ 1174695 w 1965229"/>
                <a:gd name="connsiteY3" fmla="*/ 1013224 h 2630983"/>
                <a:gd name="connsiteX4" fmla="*/ 1172818 w 1965229"/>
                <a:gd name="connsiteY4" fmla="*/ 419331 h 2630983"/>
                <a:gd name="connsiteX5" fmla="*/ 1931544 w 1965229"/>
                <a:gd name="connsiteY5" fmla="*/ 0 h 2630983"/>
                <a:gd name="connsiteX6" fmla="*/ 1965229 w 1965229"/>
                <a:gd name="connsiteY6" fmla="*/ 2221867 h 2630983"/>
                <a:gd name="connsiteX7" fmla="*/ 1380927 w 1965229"/>
                <a:gd name="connsiteY7" fmla="*/ 2227513 h 2630983"/>
                <a:gd name="connsiteX8" fmla="*/ 1387257 w 1965229"/>
                <a:gd name="connsiteY8" fmla="*/ 2625060 h 2630983"/>
                <a:gd name="connsiteX0" fmla="*/ 765313 w 1965229"/>
                <a:gd name="connsiteY0" fmla="*/ 2204568 h 2214507"/>
                <a:gd name="connsiteX1" fmla="*/ 0 w 1965229"/>
                <a:gd name="connsiteY1" fmla="*/ 2214507 h 2214507"/>
                <a:gd name="connsiteX2" fmla="*/ 2540 w 1965229"/>
                <a:gd name="connsiteY2" fmla="*/ 603926 h 2214507"/>
                <a:gd name="connsiteX3" fmla="*/ 1174695 w 1965229"/>
                <a:gd name="connsiteY3" fmla="*/ 596748 h 2214507"/>
                <a:gd name="connsiteX4" fmla="*/ 1172818 w 1965229"/>
                <a:gd name="connsiteY4" fmla="*/ 2855 h 2214507"/>
                <a:gd name="connsiteX5" fmla="*/ 1956860 w 1965229"/>
                <a:gd name="connsiteY5" fmla="*/ 0 h 2214507"/>
                <a:gd name="connsiteX6" fmla="*/ 1965229 w 1965229"/>
                <a:gd name="connsiteY6" fmla="*/ 1805391 h 2214507"/>
                <a:gd name="connsiteX7" fmla="*/ 1380927 w 1965229"/>
                <a:gd name="connsiteY7" fmla="*/ 1811037 h 2214507"/>
                <a:gd name="connsiteX8" fmla="*/ 1387257 w 1965229"/>
                <a:gd name="connsiteY8" fmla="*/ 2208584 h 2214507"/>
                <a:gd name="connsiteX0" fmla="*/ 765313 w 1965229"/>
                <a:gd name="connsiteY0" fmla="*/ 2204568 h 2236281"/>
                <a:gd name="connsiteX1" fmla="*/ 0 w 1965229"/>
                <a:gd name="connsiteY1" fmla="*/ 2214507 h 2236281"/>
                <a:gd name="connsiteX2" fmla="*/ 2540 w 1965229"/>
                <a:gd name="connsiteY2" fmla="*/ 603926 h 2236281"/>
                <a:gd name="connsiteX3" fmla="*/ 1174695 w 1965229"/>
                <a:gd name="connsiteY3" fmla="*/ 596748 h 2236281"/>
                <a:gd name="connsiteX4" fmla="*/ 1172818 w 1965229"/>
                <a:gd name="connsiteY4" fmla="*/ 2855 h 2236281"/>
                <a:gd name="connsiteX5" fmla="*/ 1956860 w 1965229"/>
                <a:gd name="connsiteY5" fmla="*/ 0 h 2236281"/>
                <a:gd name="connsiteX6" fmla="*/ 1965229 w 1965229"/>
                <a:gd name="connsiteY6" fmla="*/ 1805391 h 2236281"/>
                <a:gd name="connsiteX7" fmla="*/ 1380927 w 1965229"/>
                <a:gd name="connsiteY7" fmla="*/ 1811037 h 2236281"/>
                <a:gd name="connsiteX8" fmla="*/ 1387257 w 1965229"/>
                <a:gd name="connsiteY8" fmla="*/ 2208584 h 2236281"/>
                <a:gd name="connsiteX9" fmla="*/ 1374599 w 1965229"/>
                <a:gd name="connsiteY9" fmla="*/ 2202271 h 2236281"/>
                <a:gd name="connsiteX0" fmla="*/ 765313 w 1965229"/>
                <a:gd name="connsiteY0" fmla="*/ 2204568 h 2252667"/>
                <a:gd name="connsiteX1" fmla="*/ 0 w 1965229"/>
                <a:gd name="connsiteY1" fmla="*/ 2214507 h 2252667"/>
                <a:gd name="connsiteX2" fmla="*/ 2540 w 1965229"/>
                <a:gd name="connsiteY2" fmla="*/ 603926 h 2252667"/>
                <a:gd name="connsiteX3" fmla="*/ 1174695 w 1965229"/>
                <a:gd name="connsiteY3" fmla="*/ 596748 h 2252667"/>
                <a:gd name="connsiteX4" fmla="*/ 1172818 w 1965229"/>
                <a:gd name="connsiteY4" fmla="*/ 2855 h 2252667"/>
                <a:gd name="connsiteX5" fmla="*/ 1956860 w 1965229"/>
                <a:gd name="connsiteY5" fmla="*/ 0 h 2252667"/>
                <a:gd name="connsiteX6" fmla="*/ 1965229 w 1965229"/>
                <a:gd name="connsiteY6" fmla="*/ 1805391 h 2252667"/>
                <a:gd name="connsiteX7" fmla="*/ 1380927 w 1965229"/>
                <a:gd name="connsiteY7" fmla="*/ 1811037 h 2252667"/>
                <a:gd name="connsiteX8" fmla="*/ 1387257 w 1965229"/>
                <a:gd name="connsiteY8" fmla="*/ 2208584 h 2252667"/>
                <a:gd name="connsiteX9" fmla="*/ 874612 w 1965229"/>
                <a:gd name="connsiteY9" fmla="*/ 2246443 h 2252667"/>
                <a:gd name="connsiteX0" fmla="*/ 765313 w 1965229"/>
                <a:gd name="connsiteY0" fmla="*/ 2204568 h 2246443"/>
                <a:gd name="connsiteX1" fmla="*/ 0 w 1965229"/>
                <a:gd name="connsiteY1" fmla="*/ 2214507 h 2246443"/>
                <a:gd name="connsiteX2" fmla="*/ 2540 w 1965229"/>
                <a:gd name="connsiteY2" fmla="*/ 603926 h 2246443"/>
                <a:gd name="connsiteX3" fmla="*/ 1174695 w 1965229"/>
                <a:gd name="connsiteY3" fmla="*/ 596748 h 2246443"/>
                <a:gd name="connsiteX4" fmla="*/ 1172818 w 1965229"/>
                <a:gd name="connsiteY4" fmla="*/ 2855 h 2246443"/>
                <a:gd name="connsiteX5" fmla="*/ 1956860 w 1965229"/>
                <a:gd name="connsiteY5" fmla="*/ 0 h 2246443"/>
                <a:gd name="connsiteX6" fmla="*/ 1965229 w 1965229"/>
                <a:gd name="connsiteY6" fmla="*/ 1805391 h 2246443"/>
                <a:gd name="connsiteX7" fmla="*/ 1380927 w 1965229"/>
                <a:gd name="connsiteY7" fmla="*/ 1811037 h 2246443"/>
                <a:gd name="connsiteX8" fmla="*/ 1387257 w 1965229"/>
                <a:gd name="connsiteY8" fmla="*/ 2208584 h 2246443"/>
                <a:gd name="connsiteX9" fmla="*/ 874612 w 1965229"/>
                <a:gd name="connsiteY9" fmla="*/ 2246443 h 2246443"/>
                <a:gd name="connsiteX0" fmla="*/ 765313 w 1965229"/>
                <a:gd name="connsiteY0" fmla="*/ 2204568 h 2214507"/>
                <a:gd name="connsiteX1" fmla="*/ 0 w 1965229"/>
                <a:gd name="connsiteY1" fmla="*/ 2214507 h 2214507"/>
                <a:gd name="connsiteX2" fmla="*/ 2540 w 1965229"/>
                <a:gd name="connsiteY2" fmla="*/ 603926 h 2214507"/>
                <a:gd name="connsiteX3" fmla="*/ 1174695 w 1965229"/>
                <a:gd name="connsiteY3" fmla="*/ 596748 h 2214507"/>
                <a:gd name="connsiteX4" fmla="*/ 1172818 w 1965229"/>
                <a:gd name="connsiteY4" fmla="*/ 2855 h 2214507"/>
                <a:gd name="connsiteX5" fmla="*/ 1956860 w 1965229"/>
                <a:gd name="connsiteY5" fmla="*/ 0 h 2214507"/>
                <a:gd name="connsiteX6" fmla="*/ 1965229 w 1965229"/>
                <a:gd name="connsiteY6" fmla="*/ 1805391 h 2214507"/>
                <a:gd name="connsiteX7" fmla="*/ 1380927 w 1965229"/>
                <a:gd name="connsiteY7" fmla="*/ 1811037 h 2214507"/>
                <a:gd name="connsiteX8" fmla="*/ 1387257 w 1965229"/>
                <a:gd name="connsiteY8" fmla="*/ 2208584 h 2214507"/>
                <a:gd name="connsiteX9" fmla="*/ 811322 w 1965229"/>
                <a:gd name="connsiteY9" fmla="*/ 2006654 h 2214507"/>
                <a:gd name="connsiteX0" fmla="*/ 765313 w 1965229"/>
                <a:gd name="connsiteY0" fmla="*/ 2204568 h 2650298"/>
                <a:gd name="connsiteX1" fmla="*/ 0 w 1965229"/>
                <a:gd name="connsiteY1" fmla="*/ 2214507 h 2650298"/>
                <a:gd name="connsiteX2" fmla="*/ 2540 w 1965229"/>
                <a:gd name="connsiteY2" fmla="*/ 603926 h 2650298"/>
                <a:gd name="connsiteX3" fmla="*/ 1174695 w 1965229"/>
                <a:gd name="connsiteY3" fmla="*/ 596748 h 2650298"/>
                <a:gd name="connsiteX4" fmla="*/ 1172818 w 1965229"/>
                <a:gd name="connsiteY4" fmla="*/ 2855 h 2650298"/>
                <a:gd name="connsiteX5" fmla="*/ 1956860 w 1965229"/>
                <a:gd name="connsiteY5" fmla="*/ 0 h 2650298"/>
                <a:gd name="connsiteX6" fmla="*/ 1965229 w 1965229"/>
                <a:gd name="connsiteY6" fmla="*/ 1805391 h 2650298"/>
                <a:gd name="connsiteX7" fmla="*/ 1380927 w 1965229"/>
                <a:gd name="connsiteY7" fmla="*/ 1811037 h 2650298"/>
                <a:gd name="connsiteX8" fmla="*/ 1387257 w 1965229"/>
                <a:gd name="connsiteY8" fmla="*/ 2208584 h 2650298"/>
                <a:gd name="connsiteX9" fmla="*/ 1083467 w 1965229"/>
                <a:gd name="connsiteY9" fmla="*/ 2650298 h 2650298"/>
                <a:gd name="connsiteX0" fmla="*/ 765313 w 1965229"/>
                <a:gd name="connsiteY0" fmla="*/ 2204568 h 2240133"/>
                <a:gd name="connsiteX1" fmla="*/ 0 w 1965229"/>
                <a:gd name="connsiteY1" fmla="*/ 2214507 h 2240133"/>
                <a:gd name="connsiteX2" fmla="*/ 2540 w 1965229"/>
                <a:gd name="connsiteY2" fmla="*/ 603926 h 2240133"/>
                <a:gd name="connsiteX3" fmla="*/ 1174695 w 1965229"/>
                <a:gd name="connsiteY3" fmla="*/ 596748 h 2240133"/>
                <a:gd name="connsiteX4" fmla="*/ 1172818 w 1965229"/>
                <a:gd name="connsiteY4" fmla="*/ 2855 h 2240133"/>
                <a:gd name="connsiteX5" fmla="*/ 1956860 w 1965229"/>
                <a:gd name="connsiteY5" fmla="*/ 0 h 2240133"/>
                <a:gd name="connsiteX6" fmla="*/ 1965229 w 1965229"/>
                <a:gd name="connsiteY6" fmla="*/ 1805391 h 2240133"/>
                <a:gd name="connsiteX7" fmla="*/ 1380927 w 1965229"/>
                <a:gd name="connsiteY7" fmla="*/ 1811037 h 2240133"/>
                <a:gd name="connsiteX8" fmla="*/ 1387257 w 1965229"/>
                <a:gd name="connsiteY8" fmla="*/ 2208584 h 2240133"/>
                <a:gd name="connsiteX9" fmla="*/ 893599 w 1965229"/>
                <a:gd name="connsiteY9" fmla="*/ 2240133 h 2240133"/>
                <a:gd name="connsiteX0" fmla="*/ 765313 w 1965229"/>
                <a:gd name="connsiteY0" fmla="*/ 2204568 h 2214507"/>
                <a:gd name="connsiteX1" fmla="*/ 0 w 1965229"/>
                <a:gd name="connsiteY1" fmla="*/ 2214507 h 2214507"/>
                <a:gd name="connsiteX2" fmla="*/ 2540 w 1965229"/>
                <a:gd name="connsiteY2" fmla="*/ 603926 h 2214507"/>
                <a:gd name="connsiteX3" fmla="*/ 1174695 w 1965229"/>
                <a:gd name="connsiteY3" fmla="*/ 596748 h 2214507"/>
                <a:gd name="connsiteX4" fmla="*/ 1172818 w 1965229"/>
                <a:gd name="connsiteY4" fmla="*/ 2855 h 2214507"/>
                <a:gd name="connsiteX5" fmla="*/ 1956860 w 1965229"/>
                <a:gd name="connsiteY5" fmla="*/ 0 h 2214507"/>
                <a:gd name="connsiteX6" fmla="*/ 1965229 w 1965229"/>
                <a:gd name="connsiteY6" fmla="*/ 1805391 h 2214507"/>
                <a:gd name="connsiteX7" fmla="*/ 1380927 w 1965229"/>
                <a:gd name="connsiteY7" fmla="*/ 1811037 h 2214507"/>
                <a:gd name="connsiteX8" fmla="*/ 1387257 w 1965229"/>
                <a:gd name="connsiteY8" fmla="*/ 2208584 h 2214507"/>
                <a:gd name="connsiteX9" fmla="*/ 880941 w 1965229"/>
                <a:gd name="connsiteY9" fmla="*/ 2208582 h 2214507"/>
                <a:gd name="connsiteX0" fmla="*/ 765313 w 1965229"/>
                <a:gd name="connsiteY0" fmla="*/ 2204568 h 2221205"/>
                <a:gd name="connsiteX1" fmla="*/ 0 w 1965229"/>
                <a:gd name="connsiteY1" fmla="*/ 2214507 h 2221205"/>
                <a:gd name="connsiteX2" fmla="*/ 2540 w 1965229"/>
                <a:gd name="connsiteY2" fmla="*/ 603926 h 2221205"/>
                <a:gd name="connsiteX3" fmla="*/ 1174695 w 1965229"/>
                <a:gd name="connsiteY3" fmla="*/ 596748 h 2221205"/>
                <a:gd name="connsiteX4" fmla="*/ 1172818 w 1965229"/>
                <a:gd name="connsiteY4" fmla="*/ 2855 h 2221205"/>
                <a:gd name="connsiteX5" fmla="*/ 1956860 w 1965229"/>
                <a:gd name="connsiteY5" fmla="*/ 0 h 2221205"/>
                <a:gd name="connsiteX6" fmla="*/ 1965229 w 1965229"/>
                <a:gd name="connsiteY6" fmla="*/ 1805391 h 2221205"/>
                <a:gd name="connsiteX7" fmla="*/ 1380927 w 1965229"/>
                <a:gd name="connsiteY7" fmla="*/ 1811037 h 2221205"/>
                <a:gd name="connsiteX8" fmla="*/ 1374599 w 1965229"/>
                <a:gd name="connsiteY8" fmla="*/ 2221205 h 2221205"/>
                <a:gd name="connsiteX9" fmla="*/ 880941 w 1965229"/>
                <a:gd name="connsiteY9" fmla="*/ 2208582 h 2221205"/>
                <a:gd name="connsiteX0" fmla="*/ 676708 w 1965229"/>
                <a:gd name="connsiteY0" fmla="*/ 2217188 h 2221205"/>
                <a:gd name="connsiteX1" fmla="*/ 0 w 1965229"/>
                <a:gd name="connsiteY1" fmla="*/ 2214507 h 2221205"/>
                <a:gd name="connsiteX2" fmla="*/ 2540 w 1965229"/>
                <a:gd name="connsiteY2" fmla="*/ 603926 h 2221205"/>
                <a:gd name="connsiteX3" fmla="*/ 1174695 w 1965229"/>
                <a:gd name="connsiteY3" fmla="*/ 596748 h 2221205"/>
                <a:gd name="connsiteX4" fmla="*/ 1172818 w 1965229"/>
                <a:gd name="connsiteY4" fmla="*/ 2855 h 2221205"/>
                <a:gd name="connsiteX5" fmla="*/ 1956860 w 1965229"/>
                <a:gd name="connsiteY5" fmla="*/ 0 h 2221205"/>
                <a:gd name="connsiteX6" fmla="*/ 1965229 w 1965229"/>
                <a:gd name="connsiteY6" fmla="*/ 1805391 h 2221205"/>
                <a:gd name="connsiteX7" fmla="*/ 1380927 w 1965229"/>
                <a:gd name="connsiteY7" fmla="*/ 1811037 h 2221205"/>
                <a:gd name="connsiteX8" fmla="*/ 1374599 w 1965229"/>
                <a:gd name="connsiteY8" fmla="*/ 2221205 h 2221205"/>
                <a:gd name="connsiteX9" fmla="*/ 880941 w 1965229"/>
                <a:gd name="connsiteY9" fmla="*/ 2208582 h 2221205"/>
                <a:gd name="connsiteX0" fmla="*/ 676708 w 1965229"/>
                <a:gd name="connsiteY0" fmla="*/ 2217188 h 2227513"/>
                <a:gd name="connsiteX1" fmla="*/ 0 w 1965229"/>
                <a:gd name="connsiteY1" fmla="*/ 2214507 h 2227513"/>
                <a:gd name="connsiteX2" fmla="*/ 2540 w 1965229"/>
                <a:gd name="connsiteY2" fmla="*/ 603926 h 2227513"/>
                <a:gd name="connsiteX3" fmla="*/ 1174695 w 1965229"/>
                <a:gd name="connsiteY3" fmla="*/ 596748 h 2227513"/>
                <a:gd name="connsiteX4" fmla="*/ 1172818 w 1965229"/>
                <a:gd name="connsiteY4" fmla="*/ 2855 h 2227513"/>
                <a:gd name="connsiteX5" fmla="*/ 1956860 w 1965229"/>
                <a:gd name="connsiteY5" fmla="*/ 0 h 2227513"/>
                <a:gd name="connsiteX6" fmla="*/ 1965229 w 1965229"/>
                <a:gd name="connsiteY6" fmla="*/ 1805391 h 2227513"/>
                <a:gd name="connsiteX7" fmla="*/ 1380927 w 1965229"/>
                <a:gd name="connsiteY7" fmla="*/ 1811037 h 2227513"/>
                <a:gd name="connsiteX8" fmla="*/ 1374599 w 1965229"/>
                <a:gd name="connsiteY8" fmla="*/ 2221205 h 2227513"/>
                <a:gd name="connsiteX9" fmla="*/ 887270 w 1965229"/>
                <a:gd name="connsiteY9" fmla="*/ 2227513 h 222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5229" h="2227513">
                  <a:moveTo>
                    <a:pt x="676708" y="2217188"/>
                  </a:moveTo>
                  <a:lnTo>
                    <a:pt x="0" y="2214507"/>
                  </a:lnTo>
                  <a:cubicBezTo>
                    <a:pt x="847" y="1681033"/>
                    <a:pt x="1693" y="1137400"/>
                    <a:pt x="2540" y="603926"/>
                  </a:cubicBezTo>
                  <a:lnTo>
                    <a:pt x="1174695" y="596748"/>
                  </a:lnTo>
                  <a:cubicBezTo>
                    <a:pt x="1174069" y="259959"/>
                    <a:pt x="1173444" y="339644"/>
                    <a:pt x="1172818" y="2855"/>
                  </a:cubicBezTo>
                  <a:lnTo>
                    <a:pt x="1956860" y="0"/>
                  </a:lnTo>
                  <a:cubicBezTo>
                    <a:pt x="1959650" y="601797"/>
                    <a:pt x="1962439" y="1203594"/>
                    <a:pt x="1965229" y="1805391"/>
                  </a:cubicBezTo>
                  <a:lnTo>
                    <a:pt x="1380927" y="1811037"/>
                  </a:lnTo>
                  <a:cubicBezTo>
                    <a:pt x="1378818" y="1947760"/>
                    <a:pt x="1376708" y="2084482"/>
                    <a:pt x="1374599" y="2221205"/>
                  </a:cubicBezTo>
                  <a:lnTo>
                    <a:pt x="887270" y="2227513"/>
                  </a:lnTo>
                </a:path>
              </a:pathLst>
            </a:custGeom>
            <a:noFill/>
            <a:ln w="101600">
              <a:solidFill>
                <a:srgbClr val="FF0000"/>
              </a:solidFill>
              <a:headEnd type="none" w="med" len="med"/>
              <a:tailEnd type="stealth" w="lg" len="lg"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93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munity Icon, Transparent Community.PNG Images &amp;amp; Vector - FreeIcons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50" b="100000" l="0" r="100000">
                        <a14:foregroundMark x1="14688" y1="28125" x2="14688" y2="28125"/>
                        <a14:foregroundMark x1="51563" y1="6563" x2="51563" y2="6563"/>
                        <a14:foregroundMark x1="87500" y1="29063" x2="87500" y2="29063"/>
                        <a14:foregroundMark x1="48125" y1="5625" x2="48125" y2="5625"/>
                        <a14:foregroundMark x1="49063" y1="8750" x2="51250" y2="4688"/>
                        <a14:foregroundMark x1="86875" y1="69063" x2="86875" y2="69063"/>
                        <a14:foregroundMark x1="48750" y1="92813" x2="48750" y2="92813"/>
                        <a14:foregroundMark x1="11563" y1="70313" x2="11563" y2="70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1" y="2265681"/>
            <a:ext cx="6332219" cy="63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99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uilding Construction Icon - Construction Icon Png Transparent PNG -  1024x1024 - Free Download on Nice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3" b="99884" l="4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0" y="2690411"/>
            <a:ext cx="5312100" cy="55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3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47" b="75591" l="1403" r="97756">
                        <a14:foregroundMark x1="12062" y1="38808" x2="22581" y2="44882"/>
                        <a14:foregroundMark x1="74334" y1="34758" x2="84011" y2="46232"/>
                        <a14:foregroundMark x1="67742" y1="52193" x2="67321" y2="67379"/>
                        <a14:foregroundMark x1="20898" y1="52756" x2="38710" y2="66142"/>
                        <a14:foregroundMark x1="38710" y1="52868" x2="39271" y2="55006"/>
                        <a14:foregroundMark x1="34502" y1="58830" x2="38710" y2="60967"/>
                        <a14:foregroundMark x1="35624" y1="58043" x2="35764" y2="58943"/>
                        <a14:foregroundMark x1="53576" y1="58830" x2="55259" y2="63892"/>
                        <a14:foregroundMark x1="28612" y1="52756" x2="28612" y2="52756"/>
                        <a14:foregroundMark x1="37868" y1="56918" x2="37868" y2="56918"/>
                        <a14:foregroundMark x1="53156" y1="60180" x2="52875" y2="62880"/>
                        <a14:foregroundMark x1="54698" y1="64679" x2="65358" y2="69741"/>
                        <a14:foregroundMark x1="71950" y1="57368" x2="74334" y2="61417"/>
                        <a14:foregroundMark x1="74053" y1="58493" x2="74053" y2="58493"/>
                        <a14:foregroundMark x1="66339" y1="43307" x2="81767" y2="50281"/>
                        <a14:foregroundMark x1="34362" y1="43645" x2="49790" y2="50731"/>
                        <a14:foregroundMark x1="16690" y1="63442" x2="31978" y2="70529"/>
                        <a14:foregroundMark x1="36746" y1="39595" x2="38569" y2="41620"/>
                        <a14:foregroundMark x1="36606" y1="35771" x2="34642" y2="41057"/>
                        <a14:foregroundMark x1="70126" y1="34758" x2="69986" y2="41057"/>
                        <a14:foregroundMark x1="74614" y1="31721" x2="79944" y2="30034"/>
                        <a14:foregroundMark x1="79944" y1="30259" x2="80084" y2="36670"/>
                        <a14:foregroundMark x1="81767" y1="37008" x2="86676" y2="41395"/>
                        <a14:foregroundMark x1="89621" y1="35996" x2="89762" y2="41845"/>
                        <a14:foregroundMark x1="91164" y1="39820" x2="92146" y2="38808"/>
                        <a14:foregroundMark x1="24825" y1="37120" x2="24825" y2="41282"/>
                        <a14:foregroundMark x1="13324" y1="30821" x2="13885" y2="32508"/>
                        <a14:foregroundMark x1="1964" y1="41957" x2="17952" y2="49494"/>
                        <a14:foregroundMark x1="20757" y1="34983" x2="21038" y2="34983"/>
                        <a14:foregroundMark x1="30014" y1="54893" x2="31276" y2="54106"/>
                        <a14:foregroundMark x1="59748" y1="58830" x2="61431" y2="59505"/>
                        <a14:foregroundMark x1="81627" y1="35321" x2="82749" y2="37008"/>
                        <a14:foregroundMark x1="77139" y1="33071" x2="76438" y2="33971"/>
                        <a14:backgroundMark x1="36325" y1="48706" x2="48247" y2="55118"/>
                        <a14:backgroundMark x1="38429" y1="72891" x2="60870" y2="74016"/>
                        <a14:backgroundMark x1="14165" y1="67154" x2="26928" y2="73341"/>
                        <a14:backgroundMark x1="68724" y1="46119" x2="81346" y2="53656"/>
                        <a14:backgroundMark x1="63254" y1="47019" x2="54418" y2="53318"/>
                        <a14:backgroundMark x1="32539" y1="46007" x2="34362" y2="53768"/>
                        <a14:backgroundMark x1="63815" y1="52193" x2="66199" y2="50956"/>
                        <a14:backgroundMark x1="68022" y1="50731" x2="71669" y2="54218"/>
                        <a14:backgroundMark x1="70407" y1="54781" x2="70687" y2="57255"/>
                        <a14:backgroundMark x1="67041" y1="55118" x2="66339" y2="55906"/>
                        <a14:backgroundMark x1="67181" y1="52418" x2="68163" y2="52418"/>
                        <a14:backgroundMark x1="72230" y1="57255" x2="72090" y2="58830"/>
                        <a14:backgroundMark x1="67181" y1="52531" x2="68864" y2="52868"/>
                        <a14:backgroundMark x1="72511" y1="57593" x2="72511" y2="59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114" b="23717"/>
          <a:stretch/>
        </p:blipFill>
        <p:spPr>
          <a:xfrm>
            <a:off x="19051" y="3037840"/>
            <a:ext cx="7211060" cy="44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s://icon-library.com/images/discussion-forum-icon/discussion-forum-icon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3" y="2931734"/>
            <a:ext cx="6503134" cy="44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ocuments\GitHub\Unity\WebGL builds\Game Assets\loc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45" t="13395" r="7812" b="9700"/>
          <a:stretch/>
        </p:blipFill>
        <p:spPr bwMode="auto">
          <a:xfrm>
            <a:off x="222213" y="2875547"/>
            <a:ext cx="6756473" cy="449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22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2</Words>
  <Application>Microsoft Office PowerPoint</Application>
  <PresentationFormat>Custom</PresentationFormat>
  <Paragraphs>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ppathak3</dc:creator>
  <cp:lastModifiedBy>Admin</cp:lastModifiedBy>
  <cp:revision>109</cp:revision>
  <dcterms:created xsi:type="dcterms:W3CDTF">2021-06-08T21:13:39Z</dcterms:created>
  <dcterms:modified xsi:type="dcterms:W3CDTF">2021-09-19T07:48:55Z</dcterms:modified>
</cp:coreProperties>
</file>