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40" r:id="rId3"/>
    <p:sldId id="260" r:id="rId4"/>
    <p:sldId id="261" r:id="rId5"/>
    <p:sldId id="339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3290" autoAdjust="0"/>
  </p:normalViewPr>
  <p:slideViewPr>
    <p:cSldViewPr snapToGrid="0">
      <p:cViewPr varScale="1">
        <p:scale>
          <a:sx n="79" d="100"/>
          <a:sy n="79" d="100"/>
        </p:scale>
        <p:origin x="10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 dirty="0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 dirty="0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 dirty="0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ypescript@4.8.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Byte July 2023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12D-2B96-0CEB-16FE-CDA97C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418-8F09-558C-3DB0-02F0B86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 (</a:t>
            </a:r>
            <a:r>
              <a:rPr lang="en-US" dirty="0" err="1"/>
              <a:t>TSDemos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Changed the </a:t>
            </a:r>
            <a:r>
              <a:rPr lang="en-IN" dirty="0" err="1"/>
              <a:t>package.json</a:t>
            </a:r>
            <a:r>
              <a:rPr lang="en-IN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typescript@4.8.3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and configure </a:t>
            </a:r>
            <a:r>
              <a:rPr lang="en-IN" dirty="0" err="1"/>
              <a:t>tsconfig.json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file 1_first-demo.ts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run the compiler in watch mode, use the following command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68897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7F0B-C4B3-113F-A629-D34BBDD9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- ECMASCRIPT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D2B-2CC0-C78A-5210-B1C68A31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ES3</a:t>
            </a:r>
          </a:p>
          <a:p>
            <a:r>
              <a:rPr lang="en-IN" dirty="0"/>
              <a:t>ES5</a:t>
            </a:r>
          </a:p>
          <a:p>
            <a:r>
              <a:rPr lang="en-IN" dirty="0"/>
              <a:t>ECMASCRIPT 2015</a:t>
            </a:r>
          </a:p>
          <a:p>
            <a:r>
              <a:rPr lang="en-IN" dirty="0"/>
              <a:t>ECMASCRIPT 2016</a:t>
            </a:r>
          </a:p>
          <a:p>
            <a:r>
              <a:rPr lang="en-IN" dirty="0"/>
              <a:t>ECMASCRIPT 2017</a:t>
            </a:r>
          </a:p>
          <a:p>
            <a:r>
              <a:rPr lang="en-IN" dirty="0"/>
              <a:t>ECMASCRIPT 2018</a:t>
            </a:r>
          </a:p>
          <a:p>
            <a:r>
              <a:rPr lang="en-IN" dirty="0"/>
              <a:t>ECMASCRIPT 2019</a:t>
            </a:r>
          </a:p>
          <a:p>
            <a:r>
              <a:rPr lang="en-IN" dirty="0"/>
              <a:t>ECMASCRIPT 2020</a:t>
            </a:r>
          </a:p>
          <a:p>
            <a:r>
              <a:rPr lang="en-IN" dirty="0"/>
              <a:t>ECMASCRIPT 2021</a:t>
            </a:r>
          </a:p>
          <a:p>
            <a:r>
              <a:rPr lang="en-IN" dirty="0"/>
              <a:t>ECMASCRIPT 2022</a:t>
            </a:r>
          </a:p>
          <a:p>
            <a:r>
              <a:rPr lang="en-IN" dirty="0"/>
              <a:t>ECMASCRIPT 2023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8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284A-6BB1-E901-F557-1090BEC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8F37-0238-9CCD-88DD-FFC1463B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Lack of Static Typing</a:t>
            </a:r>
          </a:p>
          <a:p>
            <a:r>
              <a:rPr lang="en-IN" dirty="0"/>
              <a:t>Missing Compile-Time Error Checking</a:t>
            </a:r>
          </a:p>
          <a:p>
            <a:r>
              <a:rPr lang="en-IN" dirty="0"/>
              <a:t>Limited IDE Support</a:t>
            </a:r>
          </a:p>
          <a:p>
            <a:r>
              <a:rPr lang="en-US" dirty="0"/>
              <a:t>Undefined Behavior and Null References</a:t>
            </a:r>
          </a:p>
          <a:p>
            <a:r>
              <a:rPr lang="en-IN" dirty="0"/>
              <a:t>Lack of Modularization Features</a:t>
            </a:r>
          </a:p>
          <a:p>
            <a:r>
              <a:rPr lang="en-US" dirty="0"/>
              <a:t>Difficulty in Scaling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A39969-E862-85BE-DF48-43DCAAA74009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10BA3-05B7-273E-371E-2EE7A0598C20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2604B-02D1-2F07-0F8E-DD236F29F8E4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5011B-57D9-D520-1E7E-81A931201D24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9703B-94DE-F166-26DD-5AF769DF7CB1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DBC30-9D97-A1EC-4C5C-181C7A318264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D4CA7B-EC6A-A292-2A70-C1EAC3266D60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96A86-3166-F760-4D3C-5AB2AD2EA814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09ADC-ED74-A393-90E2-C25C910D69D9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8E9AC-F8E9-8DCD-EC7A-F23669C28A54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5BB15-86D3-22F4-BF8C-E5ECE370D22D}"/>
              </a:ext>
            </a:extLst>
          </p:cNvPr>
          <p:cNvSpPr/>
          <p:nvPr/>
        </p:nvSpPr>
        <p:spPr>
          <a:xfrm>
            <a:off x="9059334" y="2760134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B23E93-6013-1E17-E8E3-F71687716FBE}"/>
              </a:ext>
            </a:extLst>
          </p:cNvPr>
          <p:cNvSpPr/>
          <p:nvPr/>
        </p:nvSpPr>
        <p:spPr>
          <a:xfrm>
            <a:off x="9067800" y="369993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88139C-EDB2-AEBB-C98E-DB6560C7B05E}"/>
              </a:ext>
            </a:extLst>
          </p:cNvPr>
          <p:cNvSpPr/>
          <p:nvPr/>
        </p:nvSpPr>
        <p:spPr>
          <a:xfrm>
            <a:off x="9067800" y="5630335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73C62-E49B-06AA-D0DE-98AEEA845CDD}"/>
              </a:ext>
            </a:extLst>
          </p:cNvPr>
          <p:cNvSpPr/>
          <p:nvPr/>
        </p:nvSpPr>
        <p:spPr>
          <a:xfrm>
            <a:off x="9067800" y="469053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235F7-6508-0C7B-97EA-EC64A336361B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643DA2-868E-52B5-8BD3-0B2FA4A398C4}"/>
              </a:ext>
            </a:extLst>
          </p:cNvPr>
          <p:cNvSpPr/>
          <p:nvPr/>
        </p:nvSpPr>
        <p:spPr>
          <a:xfrm>
            <a:off x="9042402" y="17272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</p:spTree>
    <p:extLst>
      <p:ext uri="{BB962C8B-B14F-4D97-AF65-F5344CB8AC3E}">
        <p14:creationId xmlns:p14="http://schemas.microsoft.com/office/powerpoint/2010/main" val="13148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E39-5F1E-CFEC-9ED0-B12A58E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0402-431D-5DB4-77D0-C0E8A110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/>
              <a:t>Check the TypeScript Compiler version installed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pPr lvl="1"/>
            <a:r>
              <a:rPr lang="en-US" dirty="0"/>
              <a:t>Compile a TypeScript File to JavaScript output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&lt;full path of </a:t>
            </a:r>
            <a:r>
              <a:rPr lang="en-US" dirty="0" err="1"/>
              <a:t>ts</a:t>
            </a:r>
            <a:r>
              <a:rPr lang="en-US" dirty="0"/>
              <a:t> file&gt; e.g. </a:t>
            </a:r>
            <a:r>
              <a:rPr lang="en-US" dirty="0" err="1"/>
              <a:t>tsc</a:t>
            </a:r>
            <a:r>
              <a:rPr lang="en-US" dirty="0"/>
              <a:t> demo3.ts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&lt;full path of </a:t>
            </a:r>
            <a:r>
              <a:rPr lang="en-US" dirty="0" err="1"/>
              <a:t>ts</a:t>
            </a:r>
            <a:r>
              <a:rPr lang="en-US" dirty="0"/>
              <a:t> file&gt; -t es2015 e.g. </a:t>
            </a:r>
            <a:r>
              <a:rPr lang="en-US" dirty="0" err="1"/>
              <a:t>tsc</a:t>
            </a:r>
            <a:r>
              <a:rPr lang="en-US" dirty="0"/>
              <a:t> demo3.ts -t es2015</a:t>
            </a:r>
          </a:p>
          <a:p>
            <a:r>
              <a:rPr lang="en-IN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</a:p>
        </p:txBody>
      </p:sp>
    </p:spTree>
    <p:extLst>
      <p:ext uri="{BB962C8B-B14F-4D97-AF65-F5344CB8AC3E}">
        <p14:creationId xmlns:p14="http://schemas.microsoft.com/office/powerpoint/2010/main" val="13416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12D-2B96-0CEB-16FE-CDA97C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418-8F09-558C-3DB0-02F0B86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 the </a:t>
            </a:r>
            <a:r>
              <a:rPr lang="en-IN" dirty="0" err="1"/>
              <a:t>package.json</a:t>
            </a:r>
            <a:r>
              <a:rPr lang="en-IN" dirty="0"/>
              <a:t> file as required &amp; add the compile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</a:t>
            </a:r>
            <a:r>
              <a:rPr lang="en-IN" dirty="0">
                <a:hlinkClick r:id="rId2"/>
              </a:rPr>
              <a:t>typescript@4.8.4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TypeScript Compiler version installed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</a:t>
            </a:r>
            <a:r>
              <a:rPr lang="en-IN" dirty="0" err="1"/>
              <a:t>tsc</a:t>
            </a:r>
            <a:r>
              <a:rPr lang="en-IN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3625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940D9-D33B-6BD7-334E-131E31BFEF5B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7738-FD63-B8EE-03A6-367985E34D42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5429B-E415-62FA-26C1-C2BA52243D3E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D9551-67F0-EB5F-3FCB-755E3F843AAE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2207F-1128-10E6-94CF-008D8BB7A6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A10B9E-6A5B-A6FC-8C34-A9D9ED03E39F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85733-B13B-3384-DED7-84D1A15CBD8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137C97-95F7-CA46-C66D-A4B92364654D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D9AA0-BB55-5875-AFC5-01E60E67171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0FC227-8B40-307D-C494-A7BCBD774AA0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0284F-4E42-81F2-A5C8-66D1A8F068F9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37E99-3A5D-3A85-E821-17E1F8BF962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B24F6D-A743-9317-1807-AD744C2B77C8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9242A-8E9A-6018-BE6D-B8C6F618521E}"/>
              </a:ext>
            </a:extLst>
          </p:cNvPr>
          <p:cNvSpPr/>
          <p:nvPr/>
        </p:nvSpPr>
        <p:spPr>
          <a:xfrm>
            <a:off x="7323366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C958F3-846D-BA13-E1D6-643EDB586445}"/>
              </a:ext>
            </a:extLst>
          </p:cNvPr>
          <p:cNvSpPr/>
          <p:nvPr/>
        </p:nvSpPr>
        <p:spPr>
          <a:xfrm>
            <a:off x="7323366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A0F073-6C13-B7C6-B5D8-0F2598085F31}"/>
              </a:ext>
            </a:extLst>
          </p:cNvPr>
          <p:cNvSpPr/>
          <p:nvPr/>
        </p:nvSpPr>
        <p:spPr>
          <a:xfrm>
            <a:off x="7323366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B32DC-747C-AA2C-579E-A94A5056C95D}"/>
              </a:ext>
            </a:extLst>
          </p:cNvPr>
          <p:cNvSpPr/>
          <p:nvPr/>
        </p:nvSpPr>
        <p:spPr>
          <a:xfrm>
            <a:off x="7323366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52C290-E404-EE8E-7E7D-EA5F08BAE10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395708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C59E9-D1F5-A434-0287-7051879A60A7}"/>
              </a:ext>
            </a:extLst>
          </p:cNvPr>
          <p:cNvSpPr txBox="1"/>
          <p:nvPr/>
        </p:nvSpPr>
        <p:spPr>
          <a:xfrm>
            <a:off x="8395708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68FB43-4303-CD6B-43DC-5ADD5F85BCA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95708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CEC224-1C4A-830E-E7DC-15447823056C}"/>
              </a:ext>
            </a:extLst>
          </p:cNvPr>
          <p:cNvSpPr txBox="1"/>
          <p:nvPr/>
        </p:nvSpPr>
        <p:spPr>
          <a:xfrm>
            <a:off x="8395708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99481-25FB-1392-04DA-EA6E63C995F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95708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13E089-E738-2663-2411-0D02F3604C78}"/>
              </a:ext>
            </a:extLst>
          </p:cNvPr>
          <p:cNvSpPr txBox="1"/>
          <p:nvPr/>
        </p:nvSpPr>
        <p:spPr>
          <a:xfrm>
            <a:off x="8395708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164B65-ECBD-B852-5AF6-5E3009ED018B}"/>
              </a:ext>
            </a:extLst>
          </p:cNvPr>
          <p:cNvSpPr/>
          <p:nvPr/>
        </p:nvSpPr>
        <p:spPr>
          <a:xfrm>
            <a:off x="7323366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1B0DE-6404-8849-3B9E-A1A75C1322FC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395708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E4CF5-D90A-2BB4-3ACD-86B4CBF028AE}"/>
              </a:ext>
            </a:extLst>
          </p:cNvPr>
          <p:cNvSpPr txBox="1"/>
          <p:nvPr/>
        </p:nvSpPr>
        <p:spPr>
          <a:xfrm>
            <a:off x="8395708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6055E8-5C29-A579-1835-C95D9D3D13AE}"/>
              </a:ext>
            </a:extLst>
          </p:cNvPr>
          <p:cNvSpPr/>
          <p:nvPr/>
        </p:nvSpPr>
        <p:spPr>
          <a:xfrm>
            <a:off x="6908808" y="307571"/>
            <a:ext cx="3462866" cy="36308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EBB8B-480B-D125-58A2-59E914F37C55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41252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34535</TotalTime>
  <Words>535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Office Theme</vt:lpstr>
      <vt:lpstr>PowerPoint Presentation</vt:lpstr>
      <vt:lpstr>Limitations of JavaScript</vt:lpstr>
      <vt:lpstr>“</vt:lpstr>
      <vt:lpstr>Overview</vt:lpstr>
      <vt:lpstr>Installation</vt:lpstr>
      <vt:lpstr>PowerPoint Presentation</vt:lpstr>
      <vt:lpstr>How to install typescript?</vt:lpstr>
      <vt:lpstr>Local Installation – New Project</vt:lpstr>
      <vt:lpstr>PowerPoint Presentation</vt:lpstr>
      <vt:lpstr>Local Installation – New Project</vt:lpstr>
      <vt:lpstr>Using the Shared Application</vt:lpstr>
      <vt:lpstr>Target - ECMASCRIPT Versions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14</cp:revision>
  <dcterms:created xsi:type="dcterms:W3CDTF">2021-11-22T03:42:21Z</dcterms:created>
  <dcterms:modified xsi:type="dcterms:W3CDTF">2023-07-24T09:23:22Z</dcterms:modified>
</cp:coreProperties>
</file>