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01"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7/27/2023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7/27/2023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t>
            </a:r>
            <a:r>
              <a:rPr lang="en-US"/>
              <a:t>&amp; Icons</a:t>
            </a:r>
            <a:endParaRPr lang="en-IN"/>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35428</TotalTime>
  <Words>6458</Words>
  <Application>Microsoft Office PowerPoint</Application>
  <PresentationFormat>Widescreen</PresentationFormat>
  <Paragraphs>861</Paragraphs>
  <Slides>97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19</cp:revision>
  <dcterms:created xsi:type="dcterms:W3CDTF">2021-11-22T03:42:21Z</dcterms:created>
  <dcterms:modified xsi:type="dcterms:W3CDTF">2023-07-27T10:08:14Z</dcterms:modified>
</cp:coreProperties>
</file>