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363" r:id="rId70"/>
    <p:sldId id="530" r:id="rId71"/>
    <p:sldId id="301"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3290" autoAdjust="0"/>
  </p:normalViewPr>
  <p:slideViewPr>
    <p:cSldViewPr snapToGrid="0">
      <p:cViewPr varScale="1">
        <p:scale>
          <a:sx n="79" d="100"/>
          <a:sy n="79" d="100"/>
        </p:scale>
        <p:origin x="10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2.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25794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60199" y="318140"/>
        <a:ext cx="5515188" cy="1112781"/>
      </dsp:txXfrm>
    </dsp:sp>
    <dsp:sp modelId="{F72709F1-97BE-4214-AF64-E39B00C1A6FF}">
      <dsp:nvSpPr>
        <dsp:cNvPr id="0" name=""/>
        <dsp:cNvSpPr/>
      </dsp:nvSpPr>
      <dsp:spPr>
        <a:xfrm>
          <a:off x="0" y="158040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60199" y="1640600"/>
        <a:ext cx="5515188" cy="1112781"/>
      </dsp:txXfrm>
    </dsp:sp>
    <dsp:sp modelId="{994869F1-3829-4097-94A1-06FFB4D13960}">
      <dsp:nvSpPr>
        <dsp:cNvPr id="0" name=""/>
        <dsp:cNvSpPr/>
      </dsp:nvSpPr>
      <dsp:spPr>
        <a:xfrm>
          <a:off x="0" y="290286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60199" y="2963060"/>
        <a:ext cx="5515188"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26-07-2023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7/26/2023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7/26/2023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3A1-6111-41BF-B432-766686AD2705}"/>
              </a:ext>
            </a:extLst>
          </p:cNvPr>
          <p:cNvSpPr>
            <a:spLocks noGrp="1"/>
          </p:cNvSpPr>
          <p:nvPr>
            <p:ph type="title"/>
          </p:nvPr>
        </p:nvSpPr>
        <p:spPr/>
        <p:txBody>
          <a:bodyPr/>
          <a:lstStyle/>
          <a:p>
            <a:r>
              <a:rPr lang="en-IN" dirty="0"/>
              <a:t>Steps to run the webpack application</a:t>
            </a:r>
            <a:endParaRPr lang="en-US" dirty="0"/>
          </a:p>
        </p:txBody>
      </p:sp>
      <p:sp>
        <p:nvSpPr>
          <p:cNvPr id="3" name="Content Placeholder 2">
            <a:extLst>
              <a:ext uri="{FF2B5EF4-FFF2-40B4-BE49-F238E27FC236}">
                <a16:creationId xmlns:a16="http://schemas.microsoft.com/office/drawing/2014/main" id="{932EFFB2-78BE-4AAE-8461-5C7A6F32CADD}"/>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execute the following command</a:t>
            </a:r>
          </a:p>
          <a:p>
            <a:pPr lvl="1"/>
            <a:r>
              <a:rPr lang="en-US" dirty="0" err="1"/>
              <a:t>npm</a:t>
            </a:r>
            <a:r>
              <a:rPr lang="en-US" dirty="0"/>
              <a:t> install</a:t>
            </a:r>
          </a:p>
          <a:p>
            <a:r>
              <a:rPr lang="en-US" dirty="0"/>
              <a:t>After the installation completes, execute the following command</a:t>
            </a:r>
          </a:p>
          <a:p>
            <a:pPr lvl="1"/>
            <a:r>
              <a:rPr lang="en-US" err="1"/>
              <a:t>npm</a:t>
            </a:r>
            <a:r>
              <a:rPr lang="en-US"/>
              <a:t> start– </a:t>
            </a:r>
            <a:r>
              <a:rPr lang="en-US" dirty="0"/>
              <a:t>To start the development server</a:t>
            </a:r>
          </a:p>
          <a:p>
            <a:pPr lvl="1"/>
            <a:r>
              <a:rPr lang="en-US" dirty="0" err="1"/>
              <a:t>npm</a:t>
            </a:r>
            <a:r>
              <a:rPr lang="en-US" dirty="0"/>
              <a:t> run build – To create the distributable folder with production build</a:t>
            </a:r>
          </a:p>
        </p:txBody>
      </p:sp>
    </p:spTree>
    <p:extLst>
      <p:ext uri="{BB962C8B-B14F-4D97-AF65-F5344CB8AC3E}">
        <p14:creationId xmlns:p14="http://schemas.microsoft.com/office/powerpoint/2010/main" val="396358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34570</TotalTime>
  <Words>4779</Words>
  <Application>Microsoft Office PowerPoint</Application>
  <PresentationFormat>Widescreen</PresentationFormat>
  <Paragraphs>529</Paragraphs>
  <Slides>71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Calibri Light</vt:lpstr>
      <vt:lpstr>Lucida Sans</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Steps to run the webpack application</vt:lpstr>
      <vt:lpstr>PowerPoint Presentation</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15</cp:revision>
  <dcterms:created xsi:type="dcterms:W3CDTF">2021-11-22T03:42:21Z</dcterms:created>
  <dcterms:modified xsi:type="dcterms:W3CDTF">2023-07-26T04:19:25Z</dcterms:modified>
</cp:coreProperties>
</file>