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30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_rels/data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35083</TotalTime>
  <Words>5457</Words>
  <Application>Microsoft Office PowerPoint</Application>
  <PresentationFormat>Widescreen</PresentationFormat>
  <Paragraphs>716</Paragraphs>
  <Slides>82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17</cp:revision>
  <dcterms:created xsi:type="dcterms:W3CDTF">2021-11-22T03:42:21Z</dcterms:created>
  <dcterms:modified xsi:type="dcterms:W3CDTF">2023-07-26T12:53:05Z</dcterms:modified>
</cp:coreProperties>
</file>