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1"/>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439" r:id="rId146"/>
    <p:sldId id="440" r:id="rId147"/>
    <p:sldId id="442" r:id="rId148"/>
    <p:sldId id="441" r:id="rId149"/>
    <p:sldId id="443" r:id="rId150"/>
    <p:sldId id="299" r:id="rId151"/>
    <p:sldId id="444" r:id="rId152"/>
    <p:sldId id="445" r:id="rId153"/>
    <p:sldId id="446" r:id="rId154"/>
    <p:sldId id="447" r:id="rId155"/>
    <p:sldId id="448" r:id="rId156"/>
    <p:sldId id="449" r:id="rId157"/>
    <p:sldId id="410" r:id="rId158"/>
    <p:sldId id="411" r:id="rId159"/>
    <p:sldId id="412" r:id="rId160"/>
    <p:sldId id="413" r:id="rId161"/>
    <p:sldId id="450" r:id="rId162"/>
    <p:sldId id="300"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563" r:id="rId176"/>
    <p:sldId id="476" r:id="rId177"/>
    <p:sldId id="564" r:id="rId178"/>
    <p:sldId id="565" r:id="rId179"/>
    <p:sldId id="566" r:id="rId180"/>
    <p:sldId id="567" r:id="rId181"/>
    <p:sldId id="568" r:id="rId182"/>
    <p:sldId id="569" r:id="rId183"/>
    <p:sldId id="572" r:id="rId184"/>
    <p:sldId id="570" r:id="rId185"/>
    <p:sldId id="571" r:id="rId186"/>
    <p:sldId id="573" r:id="rId187"/>
    <p:sldId id="433" r:id="rId188"/>
    <p:sldId id="574" r:id="rId189"/>
    <p:sldId id="301" r:id="rId1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iagrams/_rels/data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C261-AC9A-D2E7-2A2B-6C6C8E822C2E}"/>
              </a:ext>
            </a:extLst>
          </p:cNvPr>
          <p:cNvSpPr>
            <a:spLocks noGrp="1"/>
          </p:cNvSpPr>
          <p:nvPr>
            <p:ph type="title"/>
          </p:nvPr>
        </p:nvSpPr>
        <p:spPr/>
        <p:txBody>
          <a:bodyPr/>
          <a:lstStyle/>
          <a:p>
            <a:r>
              <a:rPr lang="en-IN" dirty="0"/>
              <a:t>Lazy Loading</a:t>
            </a:r>
          </a:p>
        </p:txBody>
      </p:sp>
      <p:sp>
        <p:nvSpPr>
          <p:cNvPr id="3" name="Content Placeholder 2">
            <a:extLst>
              <a:ext uri="{FF2B5EF4-FFF2-40B4-BE49-F238E27FC236}">
                <a16:creationId xmlns:a16="http://schemas.microsoft.com/office/drawing/2014/main" id="{E701BC98-6C51-44DE-0D05-312A3A95947F}"/>
              </a:ext>
            </a:extLst>
          </p:cNvPr>
          <p:cNvSpPr>
            <a:spLocks noGrp="1"/>
          </p:cNvSpPr>
          <p:nvPr>
            <p:ph idx="1"/>
          </p:nvPr>
        </p:nvSpPr>
        <p:spPr/>
        <p:txBody>
          <a:bodyPr/>
          <a:lstStyle/>
          <a:p>
            <a:r>
              <a:rPr lang="en-US" dirty="0"/>
              <a:t>Lazy loading is a technique used in Angular to improve the performance of your application by loading certain modules or components only when they are needed, rather than loading everything upfront</a:t>
            </a:r>
            <a:r>
              <a:rPr lang="en-US"/>
              <a:t>. </a:t>
            </a:r>
          </a:p>
          <a:p>
            <a:r>
              <a:rPr lang="en-US"/>
              <a:t>It </a:t>
            </a:r>
            <a:r>
              <a:rPr lang="en-US" dirty="0"/>
              <a:t>is particularly useful for larger applications with multiple feature modules, as it helps reduce the initial load time and saves bandwidth.</a:t>
            </a:r>
            <a:endParaRPr lang="en-IN" dirty="0"/>
          </a:p>
        </p:txBody>
      </p:sp>
    </p:spTree>
    <p:extLst>
      <p:ext uri="{BB962C8B-B14F-4D97-AF65-F5344CB8AC3E}">
        <p14:creationId xmlns:p14="http://schemas.microsoft.com/office/powerpoint/2010/main" val="36169579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37796</TotalTime>
  <Words>14125</Words>
  <Application>Microsoft Office PowerPoint</Application>
  <PresentationFormat>Widescreen</PresentationFormat>
  <Paragraphs>1593</Paragraphs>
  <Slides>189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189</vt:i4>
      </vt:variant>
    </vt:vector>
  </HeadingPairs>
  <TitlesOfParts>
    <vt:vector size="195"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Commonly used HTTP Client Methods</vt:lpstr>
      <vt:lpstr>Routing</vt:lpstr>
      <vt:lpstr>Conventional Routing</vt:lpstr>
      <vt:lpstr>Angular Router</vt:lpstr>
      <vt:lpstr>Key Features</vt:lpstr>
      <vt:lpstr>Key Features</vt:lpstr>
      <vt:lpstr>Angular Routing</vt:lpstr>
      <vt:lpstr>After Navigation, What Router does?</vt:lpstr>
      <vt:lpstr>PowerPoint Presentation</vt:lpstr>
      <vt:lpstr>Route Guards</vt:lpstr>
      <vt:lpstr>Use cases of Route Guard</vt:lpstr>
      <vt:lpstr>PowerPoint Presentation</vt:lpstr>
      <vt:lpstr>Secure Application using Route Guards</vt:lpstr>
      <vt:lpstr>Lazy Loading</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27</cp:revision>
  <dcterms:created xsi:type="dcterms:W3CDTF">2021-11-22T03:42:21Z</dcterms:created>
  <dcterms:modified xsi:type="dcterms:W3CDTF">2023-08-02T07:50:42Z</dcterms:modified>
</cp:coreProperties>
</file>