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334" r:id="rId3"/>
    <p:sldId id="333" r:id="rId4"/>
    <p:sldId id="339" r:id="rId5"/>
    <p:sldId id="340" r:id="rId6"/>
    <p:sldId id="341" r:id="rId7"/>
    <p:sldId id="342"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96047-4BC6-4463-8263-6F7597EEFB88}" v="1" dt="2023-04-04T07:23:16.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66" d="100"/>
          <a:sy n="66" d="100"/>
        </p:scale>
        <p:origin x="8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1B3C70B8-77C4-4486-8B3C-4C8ED1A1B5DA}"/>
    <pc:docChg chg="undo custSel addSld delSld modSld sldOrd">
      <pc:chgData name="Manish Sharma" userId="b799adb9ba789c8f" providerId="LiveId" clId="{1B3C70B8-77C4-4486-8B3C-4C8ED1A1B5DA}" dt="2022-08-13T12:08:18.428" v="2319"/>
      <pc:docMkLst>
        <pc:docMk/>
      </pc:docMkLst>
      <pc:sldChg chg="add del">
        <pc:chgData name="Manish Sharma" userId="b799adb9ba789c8f" providerId="LiveId" clId="{1B3C70B8-77C4-4486-8B3C-4C8ED1A1B5DA}" dt="2022-08-05T12:28:45.286" v="669" actId="47"/>
        <pc:sldMkLst>
          <pc:docMk/>
          <pc:sldMk cId="2387056038" sldId="257"/>
        </pc:sldMkLst>
      </pc:sldChg>
      <pc:sldChg chg="add del">
        <pc:chgData name="Manish Sharma" userId="b799adb9ba789c8f" providerId="LiveId" clId="{1B3C70B8-77C4-4486-8B3C-4C8ED1A1B5DA}" dt="2022-08-05T12:28:45.286" v="669" actId="47"/>
        <pc:sldMkLst>
          <pc:docMk/>
          <pc:sldMk cId="131055686" sldId="263"/>
        </pc:sldMkLst>
      </pc:sldChg>
      <pc:sldChg chg="add del">
        <pc:chgData name="Manish Sharma" userId="b799adb9ba789c8f" providerId="LiveId" clId="{1B3C70B8-77C4-4486-8B3C-4C8ED1A1B5DA}" dt="2022-08-05T12:28:45.286" v="669" actId="47"/>
        <pc:sldMkLst>
          <pc:docMk/>
          <pc:sldMk cId="21477730" sldId="265"/>
        </pc:sldMkLst>
      </pc:sldChg>
      <pc:sldChg chg="add del ord">
        <pc:chgData name="Manish Sharma" userId="b799adb9ba789c8f" providerId="LiveId" clId="{1B3C70B8-77C4-4486-8B3C-4C8ED1A1B5DA}" dt="2022-08-05T12:28:45.286" v="669" actId="47"/>
        <pc:sldMkLst>
          <pc:docMk/>
          <pc:sldMk cId="1863291219" sldId="266"/>
        </pc:sldMkLst>
      </pc:sldChg>
      <pc:sldChg chg="add del">
        <pc:chgData name="Manish Sharma" userId="b799adb9ba789c8f" providerId="LiveId" clId="{1B3C70B8-77C4-4486-8B3C-4C8ED1A1B5DA}" dt="2022-08-05T12:28:45.286" v="669" actId="47"/>
        <pc:sldMkLst>
          <pc:docMk/>
          <pc:sldMk cId="1040551395" sldId="267"/>
        </pc:sldMkLst>
      </pc:sldChg>
      <pc:sldChg chg="add del">
        <pc:chgData name="Manish Sharma" userId="b799adb9ba789c8f" providerId="LiveId" clId="{1B3C70B8-77C4-4486-8B3C-4C8ED1A1B5DA}" dt="2022-08-05T12:28:45.286" v="669" actId="47"/>
        <pc:sldMkLst>
          <pc:docMk/>
          <pc:sldMk cId="541853456" sldId="270"/>
        </pc:sldMkLst>
      </pc:sldChg>
      <pc:sldChg chg="add del">
        <pc:chgData name="Manish Sharma" userId="b799adb9ba789c8f" providerId="LiveId" clId="{1B3C70B8-77C4-4486-8B3C-4C8ED1A1B5DA}" dt="2022-08-05T12:28:45.286" v="669" actId="47"/>
        <pc:sldMkLst>
          <pc:docMk/>
          <pc:sldMk cId="2339964951" sldId="271"/>
        </pc:sldMkLst>
      </pc:sldChg>
      <pc:sldChg chg="add del">
        <pc:chgData name="Manish Sharma" userId="b799adb9ba789c8f" providerId="LiveId" clId="{1B3C70B8-77C4-4486-8B3C-4C8ED1A1B5DA}" dt="2022-08-06T07:45:11.964" v="805"/>
        <pc:sldMkLst>
          <pc:docMk/>
          <pc:sldMk cId="1800526853" sldId="272"/>
        </pc:sldMkLst>
      </pc:sldChg>
      <pc:sldChg chg="add del">
        <pc:chgData name="Manish Sharma" userId="b799adb9ba789c8f" providerId="LiveId" clId="{1B3C70B8-77C4-4486-8B3C-4C8ED1A1B5DA}" dt="2022-08-05T12:28:45.286" v="669" actId="47"/>
        <pc:sldMkLst>
          <pc:docMk/>
          <pc:sldMk cId="1331658581" sldId="273"/>
        </pc:sldMkLst>
      </pc:sldChg>
      <pc:sldChg chg="add del">
        <pc:chgData name="Manish Sharma" userId="b799adb9ba789c8f" providerId="LiveId" clId="{1B3C70B8-77C4-4486-8B3C-4C8ED1A1B5DA}" dt="2022-08-06T09:55:17.193" v="1643"/>
        <pc:sldMkLst>
          <pc:docMk/>
          <pc:sldMk cId="1937767460" sldId="276"/>
        </pc:sldMkLst>
      </pc:sldChg>
      <pc:sldChg chg="add del">
        <pc:chgData name="Manish Sharma" userId="b799adb9ba789c8f" providerId="LiveId" clId="{1B3C70B8-77C4-4486-8B3C-4C8ED1A1B5DA}" dt="2022-08-05T12:28:45.286" v="669" actId="47"/>
        <pc:sldMkLst>
          <pc:docMk/>
          <pc:sldMk cId="3343896531" sldId="279"/>
        </pc:sldMkLst>
      </pc:sldChg>
      <pc:sldChg chg="add del">
        <pc:chgData name="Manish Sharma" userId="b799adb9ba789c8f" providerId="LiveId" clId="{1B3C70B8-77C4-4486-8B3C-4C8ED1A1B5DA}" dt="2022-08-05T12:28:45.286" v="669" actId="47"/>
        <pc:sldMkLst>
          <pc:docMk/>
          <pc:sldMk cId="2937149028" sldId="282"/>
        </pc:sldMkLst>
      </pc:sldChg>
      <pc:sldChg chg="add del">
        <pc:chgData name="Manish Sharma" userId="b799adb9ba789c8f" providerId="LiveId" clId="{1B3C70B8-77C4-4486-8B3C-4C8ED1A1B5DA}" dt="2022-08-05T12:28:45.286" v="669" actId="47"/>
        <pc:sldMkLst>
          <pc:docMk/>
          <pc:sldMk cId="3640020107" sldId="283"/>
        </pc:sldMkLst>
      </pc:sldChg>
      <pc:sldChg chg="add del">
        <pc:chgData name="Manish Sharma" userId="b799adb9ba789c8f" providerId="LiveId" clId="{1B3C70B8-77C4-4486-8B3C-4C8ED1A1B5DA}" dt="2022-08-05T12:28:45.286" v="669" actId="47"/>
        <pc:sldMkLst>
          <pc:docMk/>
          <pc:sldMk cId="3936744458" sldId="284"/>
        </pc:sldMkLst>
      </pc:sldChg>
      <pc:sldChg chg="add del">
        <pc:chgData name="Manish Sharma" userId="b799adb9ba789c8f" providerId="LiveId" clId="{1B3C70B8-77C4-4486-8B3C-4C8ED1A1B5DA}" dt="2022-08-06T12:10:31.996" v="1773"/>
        <pc:sldMkLst>
          <pc:docMk/>
          <pc:sldMk cId="1535532918" sldId="290"/>
        </pc:sldMkLst>
      </pc:sldChg>
      <pc:sldChg chg="add del">
        <pc:chgData name="Manish Sharma" userId="b799adb9ba789c8f" providerId="LiveId" clId="{1B3C70B8-77C4-4486-8B3C-4C8ED1A1B5DA}" dt="2022-08-06T12:10:31.996" v="1773"/>
        <pc:sldMkLst>
          <pc:docMk/>
          <pc:sldMk cId="927873483" sldId="291"/>
        </pc:sldMkLst>
      </pc:sldChg>
      <pc:sldChg chg="add">
        <pc:chgData name="Manish Sharma" userId="b799adb9ba789c8f" providerId="LiveId" clId="{1B3C70B8-77C4-4486-8B3C-4C8ED1A1B5DA}" dt="2022-08-12T10:34:19.798" v="2176"/>
        <pc:sldMkLst>
          <pc:docMk/>
          <pc:sldMk cId="4125748975" sldId="292"/>
        </pc:sldMkLst>
      </pc:sldChg>
      <pc:sldChg chg="add del">
        <pc:chgData name="Manish Sharma" userId="b799adb9ba789c8f" providerId="LiveId" clId="{1B3C70B8-77C4-4486-8B3C-4C8ED1A1B5DA}" dt="2022-08-13T05:46:30.854" v="2193"/>
        <pc:sldMkLst>
          <pc:docMk/>
          <pc:sldMk cId="3776691465" sldId="296"/>
        </pc:sldMkLst>
      </pc:sldChg>
      <pc:sldChg chg="add del">
        <pc:chgData name="Manish Sharma" userId="b799adb9ba789c8f" providerId="LiveId" clId="{1B3C70B8-77C4-4486-8B3C-4C8ED1A1B5DA}" dt="2022-08-13T12:08:18.428" v="2319"/>
        <pc:sldMkLst>
          <pc:docMk/>
          <pc:sldMk cId="2063019643" sldId="300"/>
        </pc:sldMkLst>
      </pc:sldChg>
      <pc:sldChg chg="add del">
        <pc:chgData name="Manish Sharma" userId="b799adb9ba789c8f" providerId="LiveId" clId="{1B3C70B8-77C4-4486-8B3C-4C8ED1A1B5DA}" dt="2022-08-05T12:28:45.286" v="669" actId="47"/>
        <pc:sldMkLst>
          <pc:docMk/>
          <pc:sldMk cId="631516676" sldId="301"/>
        </pc:sldMkLst>
      </pc:sldChg>
      <pc:sldChg chg="addSp modSp new add del">
        <pc:chgData name="Manish Sharma" userId="b799adb9ba789c8f" providerId="LiveId" clId="{1B3C70B8-77C4-4486-8B3C-4C8ED1A1B5DA}" dt="2022-08-05T12:28:45.286" v="669" actId="47"/>
        <pc:sldMkLst>
          <pc:docMk/>
          <pc:sldMk cId="1657212975" sldId="302"/>
        </pc:sldMkLst>
        <pc:spChg chg="add mod">
          <ac:chgData name="Manish Sharma" userId="b799adb9ba789c8f" providerId="LiveId" clId="{1B3C70B8-77C4-4486-8B3C-4C8ED1A1B5DA}" dt="2022-08-04T05:26:33.717" v="2"/>
          <ac:spMkLst>
            <pc:docMk/>
            <pc:sldMk cId="1657212975" sldId="302"/>
            <ac:spMk id="2" creationId="{DD39E4E1-7814-69F2-A99B-5C0CD7E8DF14}"/>
          </ac:spMkLst>
        </pc:spChg>
        <pc:spChg chg="mod">
          <ac:chgData name="Manish Sharma" userId="b799adb9ba789c8f" providerId="LiveId" clId="{1B3C70B8-77C4-4486-8B3C-4C8ED1A1B5DA}" dt="2022-08-04T05:26:33.717" v="2"/>
          <ac:spMkLst>
            <pc:docMk/>
            <pc:sldMk cId="1657212975" sldId="302"/>
            <ac:spMk id="4" creationId="{C952CDE8-0845-5151-6F32-17B2997F0664}"/>
          </ac:spMkLst>
        </pc:spChg>
        <pc:spChg chg="mod">
          <ac:chgData name="Manish Sharma" userId="b799adb9ba789c8f" providerId="LiveId" clId="{1B3C70B8-77C4-4486-8B3C-4C8ED1A1B5DA}" dt="2022-08-04T05:26:33.717" v="2"/>
          <ac:spMkLst>
            <pc:docMk/>
            <pc:sldMk cId="1657212975" sldId="302"/>
            <ac:spMk id="5" creationId="{1228DE84-3105-F1C2-DF9F-633A31AD08A7}"/>
          </ac:spMkLst>
        </pc:spChg>
        <pc:spChg chg="mod">
          <ac:chgData name="Manish Sharma" userId="b799adb9ba789c8f" providerId="LiveId" clId="{1B3C70B8-77C4-4486-8B3C-4C8ED1A1B5DA}" dt="2022-08-04T05:26:33.717" v="2"/>
          <ac:spMkLst>
            <pc:docMk/>
            <pc:sldMk cId="1657212975" sldId="302"/>
            <ac:spMk id="7" creationId="{07074A24-56B3-EF61-11B2-5123AADE1389}"/>
          </ac:spMkLst>
        </pc:spChg>
        <pc:spChg chg="mod">
          <ac:chgData name="Manish Sharma" userId="b799adb9ba789c8f" providerId="LiveId" clId="{1B3C70B8-77C4-4486-8B3C-4C8ED1A1B5DA}" dt="2022-08-04T05:26:33.717" v="2"/>
          <ac:spMkLst>
            <pc:docMk/>
            <pc:sldMk cId="1657212975" sldId="302"/>
            <ac:spMk id="8" creationId="{90312A0E-C2F7-AADC-A8C5-874531E8A7AD}"/>
          </ac:spMkLst>
        </pc:spChg>
        <pc:spChg chg="add mod">
          <ac:chgData name="Manish Sharma" userId="b799adb9ba789c8f" providerId="LiveId" clId="{1B3C70B8-77C4-4486-8B3C-4C8ED1A1B5DA}" dt="2022-08-04T05:26:33.717" v="2"/>
          <ac:spMkLst>
            <pc:docMk/>
            <pc:sldMk cId="1657212975" sldId="302"/>
            <ac:spMk id="9" creationId="{26EE6960-FA80-A076-A69C-0FA656FF0D2D}"/>
          </ac:spMkLst>
        </pc:spChg>
        <pc:spChg chg="add mod">
          <ac:chgData name="Manish Sharma" userId="b799adb9ba789c8f" providerId="LiveId" clId="{1B3C70B8-77C4-4486-8B3C-4C8ED1A1B5DA}" dt="2022-08-04T05:26:33.717" v="2"/>
          <ac:spMkLst>
            <pc:docMk/>
            <pc:sldMk cId="1657212975" sldId="302"/>
            <ac:spMk id="11" creationId="{9E16D815-5D72-D9EA-3E39-35A7099C1C94}"/>
          </ac:spMkLst>
        </pc:spChg>
        <pc:spChg chg="add mod">
          <ac:chgData name="Manish Sharma" userId="b799adb9ba789c8f" providerId="LiveId" clId="{1B3C70B8-77C4-4486-8B3C-4C8ED1A1B5DA}" dt="2022-08-04T05:26:33.717" v="2"/>
          <ac:spMkLst>
            <pc:docMk/>
            <pc:sldMk cId="1657212975" sldId="302"/>
            <ac:spMk id="13" creationId="{1D1DEB3F-D203-DA2A-7BC4-44A2E15E2771}"/>
          </ac:spMkLst>
        </pc:spChg>
        <pc:spChg chg="add mod">
          <ac:chgData name="Manish Sharma" userId="b799adb9ba789c8f" providerId="LiveId" clId="{1B3C70B8-77C4-4486-8B3C-4C8ED1A1B5DA}" dt="2022-08-04T05:26:33.717" v="2"/>
          <ac:spMkLst>
            <pc:docMk/>
            <pc:sldMk cId="1657212975" sldId="302"/>
            <ac:spMk id="14" creationId="{73BF4C54-CE25-D855-FA96-BF42CD96BA50}"/>
          </ac:spMkLst>
        </pc:spChg>
        <pc:spChg chg="add mod">
          <ac:chgData name="Manish Sharma" userId="b799adb9ba789c8f" providerId="LiveId" clId="{1B3C70B8-77C4-4486-8B3C-4C8ED1A1B5DA}" dt="2022-08-04T05:26:33.717" v="2"/>
          <ac:spMkLst>
            <pc:docMk/>
            <pc:sldMk cId="1657212975" sldId="302"/>
            <ac:spMk id="15" creationId="{587A8807-C1AC-E5B1-5081-EA95E7C9833B}"/>
          </ac:spMkLst>
        </pc:spChg>
        <pc:spChg chg="add mod">
          <ac:chgData name="Manish Sharma" userId="b799adb9ba789c8f" providerId="LiveId" clId="{1B3C70B8-77C4-4486-8B3C-4C8ED1A1B5DA}" dt="2022-08-04T05:26:33.717" v="2"/>
          <ac:spMkLst>
            <pc:docMk/>
            <pc:sldMk cId="1657212975" sldId="302"/>
            <ac:spMk id="16" creationId="{A08A127F-7F65-3F8B-4C53-23E7366BF087}"/>
          </ac:spMkLst>
        </pc:spChg>
        <pc:spChg chg="add mod">
          <ac:chgData name="Manish Sharma" userId="b799adb9ba789c8f" providerId="LiveId" clId="{1B3C70B8-77C4-4486-8B3C-4C8ED1A1B5DA}" dt="2022-08-04T05:26:33.717" v="2"/>
          <ac:spMkLst>
            <pc:docMk/>
            <pc:sldMk cId="1657212975" sldId="302"/>
            <ac:spMk id="17" creationId="{4629B9B8-DBD0-CE2A-B1E2-4E9ACEB8B534}"/>
          </ac:spMkLst>
        </pc:spChg>
        <pc:spChg chg="add mod">
          <ac:chgData name="Manish Sharma" userId="b799adb9ba789c8f" providerId="LiveId" clId="{1B3C70B8-77C4-4486-8B3C-4C8ED1A1B5DA}" dt="2022-08-04T05:26:33.717" v="2"/>
          <ac:spMkLst>
            <pc:docMk/>
            <pc:sldMk cId="1657212975" sldId="302"/>
            <ac:spMk id="18" creationId="{DED26029-C8EC-ABD8-D7DA-57C2CE45D1E0}"/>
          </ac:spMkLst>
        </pc:spChg>
        <pc:spChg chg="add mod">
          <ac:chgData name="Manish Sharma" userId="b799adb9ba789c8f" providerId="LiveId" clId="{1B3C70B8-77C4-4486-8B3C-4C8ED1A1B5DA}" dt="2022-08-04T05:26:33.717" v="2"/>
          <ac:spMkLst>
            <pc:docMk/>
            <pc:sldMk cId="1657212975" sldId="302"/>
            <ac:spMk id="19" creationId="{D040E25E-9182-D991-F097-E94A10B61CBB}"/>
          </ac:spMkLst>
        </pc:spChg>
        <pc:spChg chg="add mod">
          <ac:chgData name="Manish Sharma" userId="b799adb9ba789c8f" providerId="LiveId" clId="{1B3C70B8-77C4-4486-8B3C-4C8ED1A1B5DA}" dt="2022-08-04T05:27:13.096" v="3"/>
          <ac:spMkLst>
            <pc:docMk/>
            <pc:sldMk cId="1657212975" sldId="302"/>
            <ac:spMk id="22" creationId="{9AB918FE-7196-F8B8-CCE5-7EC532D81252}"/>
          </ac:spMkLst>
        </pc:spChg>
        <pc:spChg chg="add mod">
          <ac:chgData name="Manish Sharma" userId="b799adb9ba789c8f" providerId="LiveId" clId="{1B3C70B8-77C4-4486-8B3C-4C8ED1A1B5DA}" dt="2022-08-04T05:27:13.096" v="3"/>
          <ac:spMkLst>
            <pc:docMk/>
            <pc:sldMk cId="1657212975" sldId="302"/>
            <ac:spMk id="23" creationId="{357C5CBE-E0ED-25CE-8BD2-1ED3CBD9A81F}"/>
          </ac:spMkLst>
        </pc:spChg>
        <pc:spChg chg="mod">
          <ac:chgData name="Manish Sharma" userId="b799adb9ba789c8f" providerId="LiveId" clId="{1B3C70B8-77C4-4486-8B3C-4C8ED1A1B5DA}" dt="2022-08-04T05:27:13.096" v="3"/>
          <ac:spMkLst>
            <pc:docMk/>
            <pc:sldMk cId="1657212975" sldId="302"/>
            <ac:spMk id="25" creationId="{2F9B76FC-7EF8-4101-020C-9B0FA9C582E6}"/>
          </ac:spMkLst>
        </pc:spChg>
        <pc:spChg chg="mod">
          <ac:chgData name="Manish Sharma" userId="b799adb9ba789c8f" providerId="LiveId" clId="{1B3C70B8-77C4-4486-8B3C-4C8ED1A1B5DA}" dt="2022-08-04T05:27:13.096" v="3"/>
          <ac:spMkLst>
            <pc:docMk/>
            <pc:sldMk cId="1657212975" sldId="302"/>
            <ac:spMk id="26" creationId="{915104E8-86D3-1D23-D6E7-53A897C25B32}"/>
          </ac:spMkLst>
        </pc:spChg>
        <pc:grpChg chg="add mod">
          <ac:chgData name="Manish Sharma" userId="b799adb9ba789c8f" providerId="LiveId" clId="{1B3C70B8-77C4-4486-8B3C-4C8ED1A1B5DA}" dt="2022-08-04T05:26:33.717" v="2"/>
          <ac:grpSpMkLst>
            <pc:docMk/>
            <pc:sldMk cId="1657212975" sldId="302"/>
            <ac:grpSpMk id="3" creationId="{7BE68A6F-FA57-CA76-F2B9-9A695AC26D90}"/>
          </ac:grpSpMkLst>
        </pc:grpChg>
        <pc:grpChg chg="add mod">
          <ac:chgData name="Manish Sharma" userId="b799adb9ba789c8f" providerId="LiveId" clId="{1B3C70B8-77C4-4486-8B3C-4C8ED1A1B5DA}" dt="2022-08-04T05:26:33.717" v="2"/>
          <ac:grpSpMkLst>
            <pc:docMk/>
            <pc:sldMk cId="1657212975" sldId="302"/>
            <ac:grpSpMk id="6" creationId="{83F5FB50-7C30-4B4C-B754-2DD648BC1A8E}"/>
          </ac:grpSpMkLst>
        </pc:grpChg>
        <pc:grpChg chg="add mod">
          <ac:chgData name="Manish Sharma" userId="b799adb9ba789c8f" providerId="LiveId" clId="{1B3C70B8-77C4-4486-8B3C-4C8ED1A1B5DA}" dt="2022-08-04T05:27:13.096" v="3"/>
          <ac:grpSpMkLst>
            <pc:docMk/>
            <pc:sldMk cId="1657212975" sldId="302"/>
            <ac:grpSpMk id="24" creationId="{90A59218-E83B-FB2C-5700-581C380969D1}"/>
          </ac:grpSpMkLst>
        </pc:grpChg>
        <pc:cxnChg chg="add mod">
          <ac:chgData name="Manish Sharma" userId="b799adb9ba789c8f" providerId="LiveId" clId="{1B3C70B8-77C4-4486-8B3C-4C8ED1A1B5DA}" dt="2022-08-04T05:26:33.717" v="2"/>
          <ac:cxnSpMkLst>
            <pc:docMk/>
            <pc:sldMk cId="1657212975" sldId="302"/>
            <ac:cxnSpMk id="10" creationId="{5FA84145-FF2D-C0E7-9376-FEF35AF9C15A}"/>
          </ac:cxnSpMkLst>
        </pc:cxnChg>
        <pc:cxnChg chg="add mod">
          <ac:chgData name="Manish Sharma" userId="b799adb9ba789c8f" providerId="LiveId" clId="{1B3C70B8-77C4-4486-8B3C-4C8ED1A1B5DA}" dt="2022-08-04T05:26:33.717" v="2"/>
          <ac:cxnSpMkLst>
            <pc:docMk/>
            <pc:sldMk cId="1657212975" sldId="302"/>
            <ac:cxnSpMk id="12" creationId="{B1912272-0787-EEDB-CB18-D65FD68CE085}"/>
          </ac:cxnSpMkLst>
        </pc:cxnChg>
        <pc:cxnChg chg="add mod">
          <ac:chgData name="Manish Sharma" userId="b799adb9ba789c8f" providerId="LiveId" clId="{1B3C70B8-77C4-4486-8B3C-4C8ED1A1B5DA}" dt="2022-08-04T05:27:13.096" v="3"/>
          <ac:cxnSpMkLst>
            <pc:docMk/>
            <pc:sldMk cId="1657212975" sldId="302"/>
            <ac:cxnSpMk id="20" creationId="{5960938B-90C1-3819-4DE4-B43DB6F6ACDA}"/>
          </ac:cxnSpMkLst>
        </pc:cxnChg>
        <pc:cxnChg chg="add mod">
          <ac:chgData name="Manish Sharma" userId="b799adb9ba789c8f" providerId="LiveId" clId="{1B3C70B8-77C4-4486-8B3C-4C8ED1A1B5DA}" dt="2022-08-04T05:27:13.096" v="3"/>
          <ac:cxnSpMkLst>
            <pc:docMk/>
            <pc:sldMk cId="1657212975" sldId="302"/>
            <ac:cxnSpMk id="21" creationId="{9E431369-4984-0A54-E13E-E44A64F0A012}"/>
          </ac:cxnSpMkLst>
        </pc:cxnChg>
      </pc:sldChg>
      <pc:sldChg chg="del">
        <pc:chgData name="Manish Sharma" userId="b799adb9ba789c8f" providerId="LiveId" clId="{1B3C70B8-77C4-4486-8B3C-4C8ED1A1B5DA}" dt="2022-08-04T04:31:13.107" v="0" actId="47"/>
        <pc:sldMkLst>
          <pc:docMk/>
          <pc:sldMk cId="484131753" sldId="303"/>
        </pc:sldMkLst>
      </pc:sldChg>
      <pc:sldChg chg="addSp modSp new add del">
        <pc:chgData name="Manish Sharma" userId="b799adb9ba789c8f" providerId="LiveId" clId="{1B3C70B8-77C4-4486-8B3C-4C8ED1A1B5DA}" dt="2022-08-05T12:28:45.286" v="669" actId="47"/>
        <pc:sldMkLst>
          <pc:docMk/>
          <pc:sldMk cId="2979931107" sldId="303"/>
        </pc:sldMkLst>
        <pc:spChg chg="add mod">
          <ac:chgData name="Manish Sharma" userId="b799adb9ba789c8f" providerId="LiveId" clId="{1B3C70B8-77C4-4486-8B3C-4C8ED1A1B5DA}" dt="2022-08-04T05:28:14.635" v="5"/>
          <ac:spMkLst>
            <pc:docMk/>
            <pc:sldMk cId="2979931107" sldId="303"/>
            <ac:spMk id="2" creationId="{6D5790D7-C5DC-CBF7-81A8-A4D1B78CC054}"/>
          </ac:spMkLst>
        </pc:spChg>
        <pc:spChg chg="mod">
          <ac:chgData name="Manish Sharma" userId="b799adb9ba789c8f" providerId="LiveId" clId="{1B3C70B8-77C4-4486-8B3C-4C8ED1A1B5DA}" dt="2022-08-04T05:28:14.635" v="5"/>
          <ac:spMkLst>
            <pc:docMk/>
            <pc:sldMk cId="2979931107" sldId="303"/>
            <ac:spMk id="4" creationId="{35F3C712-6D86-BDD8-1721-0F4664F8D605}"/>
          </ac:spMkLst>
        </pc:spChg>
        <pc:spChg chg="mod">
          <ac:chgData name="Manish Sharma" userId="b799adb9ba789c8f" providerId="LiveId" clId="{1B3C70B8-77C4-4486-8B3C-4C8ED1A1B5DA}" dt="2022-08-04T05:28:14.635" v="5"/>
          <ac:spMkLst>
            <pc:docMk/>
            <pc:sldMk cId="2979931107" sldId="303"/>
            <ac:spMk id="5" creationId="{50872E18-3252-CDEF-AA02-BB7EA3325D02}"/>
          </ac:spMkLst>
        </pc:spChg>
        <pc:spChg chg="mod">
          <ac:chgData name="Manish Sharma" userId="b799adb9ba789c8f" providerId="LiveId" clId="{1B3C70B8-77C4-4486-8B3C-4C8ED1A1B5DA}" dt="2022-08-04T05:28:14.635" v="5"/>
          <ac:spMkLst>
            <pc:docMk/>
            <pc:sldMk cId="2979931107" sldId="303"/>
            <ac:spMk id="7" creationId="{16E23343-B80B-49CA-9025-5E3CE3A5CF5B}"/>
          </ac:spMkLst>
        </pc:spChg>
        <pc:spChg chg="mod">
          <ac:chgData name="Manish Sharma" userId="b799adb9ba789c8f" providerId="LiveId" clId="{1B3C70B8-77C4-4486-8B3C-4C8ED1A1B5DA}" dt="2022-08-04T05:28:14.635" v="5"/>
          <ac:spMkLst>
            <pc:docMk/>
            <pc:sldMk cId="2979931107" sldId="303"/>
            <ac:spMk id="8" creationId="{06CA5FE8-BDC3-6B3F-E528-AB9B11FE2F4D}"/>
          </ac:spMkLst>
        </pc:spChg>
        <pc:spChg chg="add mod">
          <ac:chgData name="Manish Sharma" userId="b799adb9ba789c8f" providerId="LiveId" clId="{1B3C70B8-77C4-4486-8B3C-4C8ED1A1B5DA}" dt="2022-08-04T05:28:14.635" v="5"/>
          <ac:spMkLst>
            <pc:docMk/>
            <pc:sldMk cId="2979931107" sldId="303"/>
            <ac:spMk id="9" creationId="{2CA9E25B-1EFA-1B0B-E1EE-75802253D5F4}"/>
          </ac:spMkLst>
        </pc:spChg>
        <pc:spChg chg="add mod">
          <ac:chgData name="Manish Sharma" userId="b799adb9ba789c8f" providerId="LiveId" clId="{1B3C70B8-77C4-4486-8B3C-4C8ED1A1B5DA}" dt="2022-08-04T05:28:14.635" v="5"/>
          <ac:spMkLst>
            <pc:docMk/>
            <pc:sldMk cId="2979931107" sldId="303"/>
            <ac:spMk id="10" creationId="{D171FC9A-6E57-2CAD-B015-87FE483628B8}"/>
          </ac:spMkLst>
        </pc:spChg>
        <pc:spChg chg="add mod">
          <ac:chgData name="Manish Sharma" userId="b799adb9ba789c8f" providerId="LiveId" clId="{1B3C70B8-77C4-4486-8B3C-4C8ED1A1B5DA}" dt="2022-08-04T05:28:14.635" v="5"/>
          <ac:spMkLst>
            <pc:docMk/>
            <pc:sldMk cId="2979931107" sldId="303"/>
            <ac:spMk id="14" creationId="{B14D079C-5451-0EE5-91FB-A4AF5F1B7732}"/>
          </ac:spMkLst>
        </pc:spChg>
        <pc:spChg chg="add mod">
          <ac:chgData name="Manish Sharma" userId="b799adb9ba789c8f" providerId="LiveId" clId="{1B3C70B8-77C4-4486-8B3C-4C8ED1A1B5DA}" dt="2022-08-04T05:28:14.635" v="5"/>
          <ac:spMkLst>
            <pc:docMk/>
            <pc:sldMk cId="2979931107" sldId="303"/>
            <ac:spMk id="16" creationId="{755DF31F-475D-D0F2-0A7B-9C09D8234143}"/>
          </ac:spMkLst>
        </pc:spChg>
        <pc:spChg chg="add mod">
          <ac:chgData name="Manish Sharma" userId="b799adb9ba789c8f" providerId="LiveId" clId="{1B3C70B8-77C4-4486-8B3C-4C8ED1A1B5DA}" dt="2022-08-04T05:28:14.635" v="5"/>
          <ac:spMkLst>
            <pc:docMk/>
            <pc:sldMk cId="2979931107" sldId="303"/>
            <ac:spMk id="18" creationId="{7AD49071-4392-A500-13DE-D1908ACFAB1C}"/>
          </ac:spMkLst>
        </pc:spChg>
        <pc:spChg chg="add mod">
          <ac:chgData name="Manish Sharma" userId="b799adb9ba789c8f" providerId="LiveId" clId="{1B3C70B8-77C4-4486-8B3C-4C8ED1A1B5DA}" dt="2022-08-04T05:28:14.635" v="5"/>
          <ac:spMkLst>
            <pc:docMk/>
            <pc:sldMk cId="2979931107" sldId="303"/>
            <ac:spMk id="19" creationId="{EBD24342-D0B8-6235-B86F-6960E587F8F6}"/>
          </ac:spMkLst>
        </pc:spChg>
        <pc:spChg chg="add mod">
          <ac:chgData name="Manish Sharma" userId="b799adb9ba789c8f" providerId="LiveId" clId="{1B3C70B8-77C4-4486-8B3C-4C8ED1A1B5DA}" dt="2022-08-04T05:28:14.635" v="5"/>
          <ac:spMkLst>
            <pc:docMk/>
            <pc:sldMk cId="2979931107" sldId="303"/>
            <ac:spMk id="20" creationId="{B4D4BE9E-20E1-F2BD-6624-C7250436C68F}"/>
          </ac:spMkLst>
        </pc:spChg>
        <pc:spChg chg="add mod">
          <ac:chgData name="Manish Sharma" userId="b799adb9ba789c8f" providerId="LiveId" clId="{1B3C70B8-77C4-4486-8B3C-4C8ED1A1B5DA}" dt="2022-08-04T05:28:14.635" v="5"/>
          <ac:spMkLst>
            <pc:docMk/>
            <pc:sldMk cId="2979931107" sldId="303"/>
            <ac:spMk id="21" creationId="{8CEC21ED-4B04-FDCF-975D-269BF0565457}"/>
          </ac:spMkLst>
        </pc:spChg>
        <pc:spChg chg="add mod">
          <ac:chgData name="Manish Sharma" userId="b799adb9ba789c8f" providerId="LiveId" clId="{1B3C70B8-77C4-4486-8B3C-4C8ED1A1B5DA}" dt="2022-08-04T05:28:14.635" v="5"/>
          <ac:spMkLst>
            <pc:docMk/>
            <pc:sldMk cId="2979931107" sldId="303"/>
            <ac:spMk id="22" creationId="{9CB43277-BF15-334D-6A19-9F08CCB5FD55}"/>
          </ac:spMkLst>
        </pc:spChg>
        <pc:spChg chg="add mod">
          <ac:chgData name="Manish Sharma" userId="b799adb9ba789c8f" providerId="LiveId" clId="{1B3C70B8-77C4-4486-8B3C-4C8ED1A1B5DA}" dt="2022-08-04T05:28:14.635" v="5"/>
          <ac:spMkLst>
            <pc:docMk/>
            <pc:sldMk cId="2979931107" sldId="303"/>
            <ac:spMk id="23" creationId="{2E75B013-CA29-0C58-BE0F-7956CEE21BC0}"/>
          </ac:spMkLst>
        </pc:spChg>
        <pc:spChg chg="add mod">
          <ac:chgData name="Manish Sharma" userId="b799adb9ba789c8f" providerId="LiveId" clId="{1B3C70B8-77C4-4486-8B3C-4C8ED1A1B5DA}" dt="2022-08-04T05:28:14.635" v="5"/>
          <ac:spMkLst>
            <pc:docMk/>
            <pc:sldMk cId="2979931107" sldId="303"/>
            <ac:spMk id="25" creationId="{CF59C842-EF63-E2B6-0A8F-F4FD2B0A0EF6}"/>
          </ac:spMkLst>
        </pc:spChg>
        <pc:spChg chg="add mod">
          <ac:chgData name="Manish Sharma" userId="b799adb9ba789c8f" providerId="LiveId" clId="{1B3C70B8-77C4-4486-8B3C-4C8ED1A1B5DA}" dt="2022-08-04T05:28:14.635" v="5"/>
          <ac:spMkLst>
            <pc:docMk/>
            <pc:sldMk cId="2979931107" sldId="303"/>
            <ac:spMk id="26" creationId="{94C68254-05AE-BDF3-0F67-5764569D8680}"/>
          </ac:spMkLst>
        </pc:spChg>
        <pc:spChg chg="mod">
          <ac:chgData name="Manish Sharma" userId="b799adb9ba789c8f" providerId="LiveId" clId="{1B3C70B8-77C4-4486-8B3C-4C8ED1A1B5DA}" dt="2022-08-04T05:28:14.635" v="5"/>
          <ac:spMkLst>
            <pc:docMk/>
            <pc:sldMk cId="2979931107" sldId="303"/>
            <ac:spMk id="28" creationId="{AC1D394D-5062-FB95-7954-B5AB1C6B9A79}"/>
          </ac:spMkLst>
        </pc:spChg>
        <pc:spChg chg="mod">
          <ac:chgData name="Manish Sharma" userId="b799adb9ba789c8f" providerId="LiveId" clId="{1B3C70B8-77C4-4486-8B3C-4C8ED1A1B5DA}" dt="2022-08-04T05:28:14.635" v="5"/>
          <ac:spMkLst>
            <pc:docMk/>
            <pc:sldMk cId="2979931107" sldId="303"/>
            <ac:spMk id="29" creationId="{798AE0C3-3307-D162-B3BE-4C77BAE49C63}"/>
          </ac:spMkLst>
        </pc:spChg>
        <pc:spChg chg="add mod">
          <ac:chgData name="Manish Sharma" userId="b799adb9ba789c8f" providerId="LiveId" clId="{1B3C70B8-77C4-4486-8B3C-4C8ED1A1B5DA}" dt="2022-08-04T05:28:14.635" v="5"/>
          <ac:spMkLst>
            <pc:docMk/>
            <pc:sldMk cId="2979931107" sldId="303"/>
            <ac:spMk id="31" creationId="{64CA1175-F740-8343-ACCB-776B86859B5D}"/>
          </ac:spMkLst>
        </pc:spChg>
        <pc:grpChg chg="add mod">
          <ac:chgData name="Manish Sharma" userId="b799adb9ba789c8f" providerId="LiveId" clId="{1B3C70B8-77C4-4486-8B3C-4C8ED1A1B5DA}" dt="2022-08-04T05:28:14.635" v="5"/>
          <ac:grpSpMkLst>
            <pc:docMk/>
            <pc:sldMk cId="2979931107" sldId="303"/>
            <ac:grpSpMk id="3" creationId="{FFFAD4F4-832F-EE74-9A35-9D174153FF0E}"/>
          </ac:grpSpMkLst>
        </pc:grpChg>
        <pc:grpChg chg="add mod">
          <ac:chgData name="Manish Sharma" userId="b799adb9ba789c8f" providerId="LiveId" clId="{1B3C70B8-77C4-4486-8B3C-4C8ED1A1B5DA}" dt="2022-08-04T05:28:14.635" v="5"/>
          <ac:grpSpMkLst>
            <pc:docMk/>
            <pc:sldMk cId="2979931107" sldId="303"/>
            <ac:grpSpMk id="6" creationId="{8287B410-B9BB-1DEB-424C-B3B9CD255E0A}"/>
          </ac:grpSpMkLst>
        </pc:grpChg>
        <pc:grpChg chg="add mod">
          <ac:chgData name="Manish Sharma" userId="b799adb9ba789c8f" providerId="LiveId" clId="{1B3C70B8-77C4-4486-8B3C-4C8ED1A1B5DA}" dt="2022-08-04T05:28:14.635" v="5"/>
          <ac:grpSpMkLst>
            <pc:docMk/>
            <pc:sldMk cId="2979931107" sldId="303"/>
            <ac:grpSpMk id="27" creationId="{473CC07E-1FF4-1496-545C-D8CC884F2BDE}"/>
          </ac:grpSpMkLst>
        </pc:grpChg>
        <pc:cxnChg chg="add mod">
          <ac:chgData name="Manish Sharma" userId="b799adb9ba789c8f" providerId="LiveId" clId="{1B3C70B8-77C4-4486-8B3C-4C8ED1A1B5DA}" dt="2022-08-04T05:28:14.635" v="5"/>
          <ac:cxnSpMkLst>
            <pc:docMk/>
            <pc:sldMk cId="2979931107" sldId="303"/>
            <ac:cxnSpMk id="11" creationId="{52FFFBDD-3B4E-5407-EEAB-8A88B1988AC6}"/>
          </ac:cxnSpMkLst>
        </pc:cxnChg>
        <pc:cxnChg chg="add mod">
          <ac:chgData name="Manish Sharma" userId="b799adb9ba789c8f" providerId="LiveId" clId="{1B3C70B8-77C4-4486-8B3C-4C8ED1A1B5DA}" dt="2022-08-04T05:28:14.635" v="5"/>
          <ac:cxnSpMkLst>
            <pc:docMk/>
            <pc:sldMk cId="2979931107" sldId="303"/>
            <ac:cxnSpMk id="12" creationId="{9E438AA3-C65F-9029-A470-DFDD3570CCBB}"/>
          </ac:cxnSpMkLst>
        </pc:cxnChg>
        <pc:cxnChg chg="add mod">
          <ac:chgData name="Manish Sharma" userId="b799adb9ba789c8f" providerId="LiveId" clId="{1B3C70B8-77C4-4486-8B3C-4C8ED1A1B5DA}" dt="2022-08-04T05:28:14.635" v="5"/>
          <ac:cxnSpMkLst>
            <pc:docMk/>
            <pc:sldMk cId="2979931107" sldId="303"/>
            <ac:cxnSpMk id="13" creationId="{85F20F46-1066-ADAC-1879-6491A125A2D1}"/>
          </ac:cxnSpMkLst>
        </pc:cxnChg>
        <pc:cxnChg chg="add mod">
          <ac:chgData name="Manish Sharma" userId="b799adb9ba789c8f" providerId="LiveId" clId="{1B3C70B8-77C4-4486-8B3C-4C8ED1A1B5DA}" dt="2022-08-04T05:28:14.635" v="5"/>
          <ac:cxnSpMkLst>
            <pc:docMk/>
            <pc:sldMk cId="2979931107" sldId="303"/>
            <ac:cxnSpMk id="15" creationId="{348A0CBA-EB97-3393-CE1F-E7C7EC5F5C56}"/>
          </ac:cxnSpMkLst>
        </pc:cxnChg>
        <pc:cxnChg chg="add mod">
          <ac:chgData name="Manish Sharma" userId="b799adb9ba789c8f" providerId="LiveId" clId="{1B3C70B8-77C4-4486-8B3C-4C8ED1A1B5DA}" dt="2022-08-04T05:28:14.635" v="5"/>
          <ac:cxnSpMkLst>
            <pc:docMk/>
            <pc:sldMk cId="2979931107" sldId="303"/>
            <ac:cxnSpMk id="17" creationId="{F6A760D4-35BD-24DA-6138-347C0ADDE21B}"/>
          </ac:cxnSpMkLst>
        </pc:cxnChg>
        <pc:cxnChg chg="add mod">
          <ac:chgData name="Manish Sharma" userId="b799adb9ba789c8f" providerId="LiveId" clId="{1B3C70B8-77C4-4486-8B3C-4C8ED1A1B5DA}" dt="2022-08-04T05:28:14.635" v="5"/>
          <ac:cxnSpMkLst>
            <pc:docMk/>
            <pc:sldMk cId="2979931107" sldId="303"/>
            <ac:cxnSpMk id="24" creationId="{89EB6B95-01DF-EA12-23B1-87F174BEA8C7}"/>
          </ac:cxnSpMkLst>
        </pc:cxnChg>
        <pc:cxnChg chg="add mod">
          <ac:chgData name="Manish Sharma" userId="b799adb9ba789c8f" providerId="LiveId" clId="{1B3C70B8-77C4-4486-8B3C-4C8ED1A1B5DA}" dt="2022-08-04T05:28:14.635" v="5"/>
          <ac:cxnSpMkLst>
            <pc:docMk/>
            <pc:sldMk cId="2979931107" sldId="303"/>
            <ac:cxnSpMk id="30" creationId="{50C471B0-71BD-91F9-F400-58807C78615D}"/>
          </ac:cxnSpMkLst>
        </pc:cxnChg>
      </pc:sldChg>
      <pc:sldChg chg="addSp delSp modSp new add del mod">
        <pc:chgData name="Manish Sharma" userId="b799adb9ba789c8f" providerId="LiveId" clId="{1B3C70B8-77C4-4486-8B3C-4C8ED1A1B5DA}" dt="2022-08-05T12:28:45.286" v="669" actId="47"/>
        <pc:sldMkLst>
          <pc:docMk/>
          <pc:sldMk cId="3128037435" sldId="304"/>
        </pc:sldMkLst>
        <pc:spChg chg="add mod">
          <ac:chgData name="Manish Sharma" userId="b799adb9ba789c8f" providerId="LiveId" clId="{1B3C70B8-77C4-4486-8B3C-4C8ED1A1B5DA}" dt="2022-08-04T05:30:18.969" v="7"/>
          <ac:spMkLst>
            <pc:docMk/>
            <pc:sldMk cId="3128037435" sldId="304"/>
            <ac:spMk id="2" creationId="{622C6E4A-8485-D494-5ABA-C7A809C1CE5F}"/>
          </ac:spMkLst>
        </pc:spChg>
        <pc:spChg chg="mod">
          <ac:chgData name="Manish Sharma" userId="b799adb9ba789c8f" providerId="LiveId" clId="{1B3C70B8-77C4-4486-8B3C-4C8ED1A1B5DA}" dt="2022-08-04T05:30:18.969" v="7"/>
          <ac:spMkLst>
            <pc:docMk/>
            <pc:sldMk cId="3128037435" sldId="304"/>
            <ac:spMk id="4" creationId="{8D157033-0108-2540-BA2E-3DD45E7AD853}"/>
          </ac:spMkLst>
        </pc:spChg>
        <pc:spChg chg="mod">
          <ac:chgData name="Manish Sharma" userId="b799adb9ba789c8f" providerId="LiveId" clId="{1B3C70B8-77C4-4486-8B3C-4C8ED1A1B5DA}" dt="2022-08-04T05:30:18.969" v="7"/>
          <ac:spMkLst>
            <pc:docMk/>
            <pc:sldMk cId="3128037435" sldId="304"/>
            <ac:spMk id="5" creationId="{12FDD932-217C-FAF5-EF62-C02D9F3446D5}"/>
          </ac:spMkLst>
        </pc:spChg>
        <pc:spChg chg="mod">
          <ac:chgData name="Manish Sharma" userId="b799adb9ba789c8f" providerId="LiveId" clId="{1B3C70B8-77C4-4486-8B3C-4C8ED1A1B5DA}" dt="2022-08-04T05:30:18.969" v="7"/>
          <ac:spMkLst>
            <pc:docMk/>
            <pc:sldMk cId="3128037435" sldId="304"/>
            <ac:spMk id="7" creationId="{F616E45F-5F06-2BA4-EC8F-CC7779B7B413}"/>
          </ac:spMkLst>
        </pc:spChg>
        <pc:spChg chg="mod">
          <ac:chgData name="Manish Sharma" userId="b799adb9ba789c8f" providerId="LiveId" clId="{1B3C70B8-77C4-4486-8B3C-4C8ED1A1B5DA}" dt="2022-08-04T05:30:18.969" v="7"/>
          <ac:spMkLst>
            <pc:docMk/>
            <pc:sldMk cId="3128037435" sldId="304"/>
            <ac:spMk id="8" creationId="{ECF63FBD-FC34-DA93-C18C-3B30E4864A00}"/>
          </ac:spMkLst>
        </pc:spChg>
        <pc:spChg chg="add del mod">
          <ac:chgData name="Manish Sharma" userId="b799adb9ba789c8f" providerId="LiveId" clId="{1B3C70B8-77C4-4486-8B3C-4C8ED1A1B5DA}" dt="2022-08-04T05:33:07.006" v="60" actId="478"/>
          <ac:spMkLst>
            <pc:docMk/>
            <pc:sldMk cId="3128037435" sldId="304"/>
            <ac:spMk id="9" creationId="{1CAF454D-F5AC-641D-8415-18B718C18234}"/>
          </ac:spMkLst>
        </pc:spChg>
        <pc:spChg chg="add mod">
          <ac:chgData name="Manish Sharma" userId="b799adb9ba789c8f" providerId="LiveId" clId="{1B3C70B8-77C4-4486-8B3C-4C8ED1A1B5DA}" dt="2022-08-04T05:30:18.969" v="7"/>
          <ac:spMkLst>
            <pc:docMk/>
            <pc:sldMk cId="3128037435" sldId="304"/>
            <ac:spMk id="10" creationId="{8D51E1E5-9ABB-73A8-CBBF-29CADB18A6A3}"/>
          </ac:spMkLst>
        </pc:spChg>
        <pc:spChg chg="add mod">
          <ac:chgData name="Manish Sharma" userId="b799adb9ba789c8f" providerId="LiveId" clId="{1B3C70B8-77C4-4486-8B3C-4C8ED1A1B5DA}" dt="2022-08-04T05:30:18.969" v="7"/>
          <ac:spMkLst>
            <pc:docMk/>
            <pc:sldMk cId="3128037435" sldId="304"/>
            <ac:spMk id="14" creationId="{0EA4CEB3-4332-1B20-B2AA-6C08DF6CC2D1}"/>
          </ac:spMkLst>
        </pc:spChg>
        <pc:spChg chg="add mod">
          <ac:chgData name="Manish Sharma" userId="b799adb9ba789c8f" providerId="LiveId" clId="{1B3C70B8-77C4-4486-8B3C-4C8ED1A1B5DA}" dt="2022-08-04T05:30:18.969" v="7"/>
          <ac:spMkLst>
            <pc:docMk/>
            <pc:sldMk cId="3128037435" sldId="304"/>
            <ac:spMk id="16" creationId="{12FEE0DE-5235-1215-C68C-414D52392936}"/>
          </ac:spMkLst>
        </pc:spChg>
        <pc:spChg chg="add mod">
          <ac:chgData name="Manish Sharma" userId="b799adb9ba789c8f" providerId="LiveId" clId="{1B3C70B8-77C4-4486-8B3C-4C8ED1A1B5DA}" dt="2022-08-04T05:31:28.289" v="46" actId="20577"/>
          <ac:spMkLst>
            <pc:docMk/>
            <pc:sldMk cId="3128037435" sldId="304"/>
            <ac:spMk id="18" creationId="{12FF5083-AA6F-C037-85F6-449F889C4057}"/>
          </ac:spMkLst>
        </pc:spChg>
        <pc:spChg chg="add mod">
          <ac:chgData name="Manish Sharma" userId="b799adb9ba789c8f" providerId="LiveId" clId="{1B3C70B8-77C4-4486-8B3C-4C8ED1A1B5DA}" dt="2022-08-04T05:30:18.969" v="7"/>
          <ac:spMkLst>
            <pc:docMk/>
            <pc:sldMk cId="3128037435" sldId="304"/>
            <ac:spMk id="19" creationId="{EC441D85-5B92-FA03-5DA0-C62FB5BE89BC}"/>
          </ac:spMkLst>
        </pc:spChg>
        <pc:spChg chg="add mod">
          <ac:chgData name="Manish Sharma" userId="b799adb9ba789c8f" providerId="LiveId" clId="{1B3C70B8-77C4-4486-8B3C-4C8ED1A1B5DA}" dt="2022-08-04T05:30:18.969" v="7"/>
          <ac:spMkLst>
            <pc:docMk/>
            <pc:sldMk cId="3128037435" sldId="304"/>
            <ac:spMk id="20" creationId="{D17DC310-A1A9-41C2-AE3E-A6AB7AE065E1}"/>
          </ac:spMkLst>
        </pc:spChg>
        <pc:spChg chg="add mod">
          <ac:chgData name="Manish Sharma" userId="b799adb9ba789c8f" providerId="LiveId" clId="{1B3C70B8-77C4-4486-8B3C-4C8ED1A1B5DA}" dt="2022-08-04T05:30:18.969" v="7"/>
          <ac:spMkLst>
            <pc:docMk/>
            <pc:sldMk cId="3128037435" sldId="304"/>
            <ac:spMk id="21" creationId="{DC5DF43B-74D1-8220-3BF4-4E2B1F5FC808}"/>
          </ac:spMkLst>
        </pc:spChg>
        <pc:spChg chg="add mod">
          <ac:chgData name="Manish Sharma" userId="b799adb9ba789c8f" providerId="LiveId" clId="{1B3C70B8-77C4-4486-8B3C-4C8ED1A1B5DA}" dt="2022-08-04T05:30:18.969" v="7"/>
          <ac:spMkLst>
            <pc:docMk/>
            <pc:sldMk cId="3128037435" sldId="304"/>
            <ac:spMk id="22" creationId="{C8D1297E-0F41-F4C4-CD05-33D925753837}"/>
          </ac:spMkLst>
        </pc:spChg>
        <pc:spChg chg="add mod">
          <ac:chgData name="Manish Sharma" userId="b799adb9ba789c8f" providerId="LiveId" clId="{1B3C70B8-77C4-4486-8B3C-4C8ED1A1B5DA}" dt="2022-08-04T05:30:18.969" v="7"/>
          <ac:spMkLst>
            <pc:docMk/>
            <pc:sldMk cId="3128037435" sldId="304"/>
            <ac:spMk id="23" creationId="{F67BF2C4-A81A-73D0-2814-42489A7B3DE3}"/>
          </ac:spMkLst>
        </pc:spChg>
        <pc:spChg chg="add del mod">
          <ac:chgData name="Manish Sharma" userId="b799adb9ba789c8f" providerId="LiveId" clId="{1B3C70B8-77C4-4486-8B3C-4C8ED1A1B5DA}" dt="2022-08-04T05:32:05.750" v="56" actId="478"/>
          <ac:spMkLst>
            <pc:docMk/>
            <pc:sldMk cId="3128037435" sldId="304"/>
            <ac:spMk id="25" creationId="{DCEDBD7B-EACE-E3D1-6654-894045E2AF30}"/>
          </ac:spMkLst>
        </pc:spChg>
        <pc:spChg chg="add del mod">
          <ac:chgData name="Manish Sharma" userId="b799adb9ba789c8f" providerId="LiveId" clId="{1B3C70B8-77C4-4486-8B3C-4C8ED1A1B5DA}" dt="2022-08-04T05:32:05.750" v="56" actId="478"/>
          <ac:spMkLst>
            <pc:docMk/>
            <pc:sldMk cId="3128037435" sldId="304"/>
            <ac:spMk id="26" creationId="{E6EC62A5-5633-E521-57E9-C9DD9F786B94}"/>
          </ac:spMkLst>
        </pc:spChg>
        <pc:spChg chg="mod">
          <ac:chgData name="Manish Sharma" userId="b799adb9ba789c8f" providerId="LiveId" clId="{1B3C70B8-77C4-4486-8B3C-4C8ED1A1B5DA}" dt="2022-08-04T05:30:18.969" v="7"/>
          <ac:spMkLst>
            <pc:docMk/>
            <pc:sldMk cId="3128037435" sldId="304"/>
            <ac:spMk id="28" creationId="{AFB1BB23-037D-5CE1-476C-412C05930B1B}"/>
          </ac:spMkLst>
        </pc:spChg>
        <pc:spChg chg="mod">
          <ac:chgData name="Manish Sharma" userId="b799adb9ba789c8f" providerId="LiveId" clId="{1B3C70B8-77C4-4486-8B3C-4C8ED1A1B5DA}" dt="2022-08-04T05:30:18.969" v="7"/>
          <ac:spMkLst>
            <pc:docMk/>
            <pc:sldMk cId="3128037435" sldId="304"/>
            <ac:spMk id="29" creationId="{A89DC4CF-A412-3DAA-1F00-0CDDE87767BD}"/>
          </ac:spMkLst>
        </pc:spChg>
        <pc:spChg chg="add mod">
          <ac:chgData name="Manish Sharma" userId="b799adb9ba789c8f" providerId="LiveId" clId="{1B3C70B8-77C4-4486-8B3C-4C8ED1A1B5DA}" dt="2022-08-04T05:30:41.282" v="28" actId="20577"/>
          <ac:spMkLst>
            <pc:docMk/>
            <pc:sldMk cId="3128037435" sldId="304"/>
            <ac:spMk id="31" creationId="{F98F4FCE-BF80-4FE3-60EB-7A6853737217}"/>
          </ac:spMkLst>
        </pc:spChg>
        <pc:spChg chg="mod">
          <ac:chgData name="Manish Sharma" userId="b799adb9ba789c8f" providerId="LiveId" clId="{1B3C70B8-77C4-4486-8B3C-4C8ED1A1B5DA}" dt="2022-08-04T05:31:16.407" v="39"/>
          <ac:spMkLst>
            <pc:docMk/>
            <pc:sldMk cId="3128037435" sldId="304"/>
            <ac:spMk id="33" creationId="{E1A58F57-F832-D13D-20BA-E2B64868A5B3}"/>
          </ac:spMkLst>
        </pc:spChg>
        <pc:spChg chg="mod">
          <ac:chgData name="Manish Sharma" userId="b799adb9ba789c8f" providerId="LiveId" clId="{1B3C70B8-77C4-4486-8B3C-4C8ED1A1B5DA}" dt="2022-08-04T05:31:16.407" v="39"/>
          <ac:spMkLst>
            <pc:docMk/>
            <pc:sldMk cId="3128037435" sldId="304"/>
            <ac:spMk id="34" creationId="{041FD7A1-6768-A6AB-F502-8F3EA60C4228}"/>
          </ac:spMkLst>
        </pc:spChg>
        <pc:spChg chg="mod">
          <ac:chgData name="Manish Sharma" userId="b799adb9ba789c8f" providerId="LiveId" clId="{1B3C70B8-77C4-4486-8B3C-4C8ED1A1B5DA}" dt="2022-08-04T05:31:16.407" v="39"/>
          <ac:spMkLst>
            <pc:docMk/>
            <pc:sldMk cId="3128037435" sldId="304"/>
            <ac:spMk id="36" creationId="{0FAD1EC3-21BF-D43E-6F77-A9C7BDE1C855}"/>
          </ac:spMkLst>
        </pc:spChg>
        <pc:spChg chg="mod">
          <ac:chgData name="Manish Sharma" userId="b799adb9ba789c8f" providerId="LiveId" clId="{1B3C70B8-77C4-4486-8B3C-4C8ED1A1B5DA}" dt="2022-08-04T05:31:16.407" v="39"/>
          <ac:spMkLst>
            <pc:docMk/>
            <pc:sldMk cId="3128037435" sldId="304"/>
            <ac:spMk id="37" creationId="{E723C00E-83E9-D168-0621-8E5FE8B1B837}"/>
          </ac:spMkLst>
        </pc:spChg>
        <pc:spChg chg="mod">
          <ac:chgData name="Manish Sharma" userId="b799adb9ba789c8f" providerId="LiveId" clId="{1B3C70B8-77C4-4486-8B3C-4C8ED1A1B5DA}" dt="2022-08-04T05:31:16.407" v="39"/>
          <ac:spMkLst>
            <pc:docMk/>
            <pc:sldMk cId="3128037435" sldId="304"/>
            <ac:spMk id="39" creationId="{CDB93AA4-4235-25A0-EBD4-10D8AA073B5D}"/>
          </ac:spMkLst>
        </pc:spChg>
        <pc:spChg chg="mod">
          <ac:chgData name="Manish Sharma" userId="b799adb9ba789c8f" providerId="LiveId" clId="{1B3C70B8-77C4-4486-8B3C-4C8ED1A1B5DA}" dt="2022-08-04T05:31:16.407" v="39"/>
          <ac:spMkLst>
            <pc:docMk/>
            <pc:sldMk cId="3128037435" sldId="304"/>
            <ac:spMk id="40" creationId="{9CAE13E8-0F38-5F9C-65EA-6E94E7918A27}"/>
          </ac:spMkLst>
        </pc:spChg>
        <pc:spChg chg="add mod">
          <ac:chgData name="Manish Sharma" userId="b799adb9ba789c8f" providerId="LiveId" clId="{1B3C70B8-77C4-4486-8B3C-4C8ED1A1B5DA}" dt="2022-08-04T05:32:13.693" v="57"/>
          <ac:spMkLst>
            <pc:docMk/>
            <pc:sldMk cId="3128037435" sldId="304"/>
            <ac:spMk id="42" creationId="{A535BEDE-6978-03A7-6D38-6A97EE8A141A}"/>
          </ac:spMkLst>
        </pc:spChg>
        <pc:spChg chg="add mod">
          <ac:chgData name="Manish Sharma" userId="b799adb9ba789c8f" providerId="LiveId" clId="{1B3C70B8-77C4-4486-8B3C-4C8ED1A1B5DA}" dt="2022-08-04T05:32:13.693" v="57"/>
          <ac:spMkLst>
            <pc:docMk/>
            <pc:sldMk cId="3128037435" sldId="304"/>
            <ac:spMk id="43" creationId="{9468AA0D-5743-9163-65F7-175EDF2DFE90}"/>
          </ac:spMkLst>
        </pc:spChg>
        <pc:spChg chg="add mod">
          <ac:chgData name="Manish Sharma" userId="b799adb9ba789c8f" providerId="LiveId" clId="{1B3C70B8-77C4-4486-8B3C-4C8ED1A1B5DA}" dt="2022-08-04T05:32:13.693" v="57"/>
          <ac:spMkLst>
            <pc:docMk/>
            <pc:sldMk cId="3128037435" sldId="304"/>
            <ac:spMk id="45" creationId="{E2EB12C2-3248-C82C-44CA-4325B1B93950}"/>
          </ac:spMkLst>
        </pc:spChg>
        <pc:spChg chg="mod">
          <ac:chgData name="Manish Sharma" userId="b799adb9ba789c8f" providerId="LiveId" clId="{1B3C70B8-77C4-4486-8B3C-4C8ED1A1B5DA}" dt="2022-08-04T05:32:13.693" v="57"/>
          <ac:spMkLst>
            <pc:docMk/>
            <pc:sldMk cId="3128037435" sldId="304"/>
            <ac:spMk id="47" creationId="{A6098BC1-BA83-6406-0041-55629A9D647F}"/>
          </ac:spMkLst>
        </pc:spChg>
        <pc:spChg chg="mod">
          <ac:chgData name="Manish Sharma" userId="b799adb9ba789c8f" providerId="LiveId" clId="{1B3C70B8-77C4-4486-8B3C-4C8ED1A1B5DA}" dt="2022-08-04T05:32:13.693" v="57"/>
          <ac:spMkLst>
            <pc:docMk/>
            <pc:sldMk cId="3128037435" sldId="304"/>
            <ac:spMk id="48" creationId="{A3E66F91-4075-D548-C020-3E4BCF46E338}"/>
          </ac:spMkLst>
        </pc:spChg>
        <pc:spChg chg="add mod">
          <ac:chgData name="Manish Sharma" userId="b799adb9ba789c8f" providerId="LiveId" clId="{1B3C70B8-77C4-4486-8B3C-4C8ED1A1B5DA}" dt="2022-08-04T05:32:57.798" v="59"/>
          <ac:spMkLst>
            <pc:docMk/>
            <pc:sldMk cId="3128037435" sldId="304"/>
            <ac:spMk id="50" creationId="{BA5D045F-B222-37E9-ED18-F5C091BE1351}"/>
          </ac:spMkLst>
        </pc:spChg>
        <pc:spChg chg="add mod">
          <ac:chgData name="Manish Sharma" userId="b799adb9ba789c8f" providerId="LiveId" clId="{1B3C70B8-77C4-4486-8B3C-4C8ED1A1B5DA}" dt="2022-08-04T05:33:07.803" v="61"/>
          <ac:spMkLst>
            <pc:docMk/>
            <pc:sldMk cId="3128037435" sldId="304"/>
            <ac:spMk id="51" creationId="{467B9367-72D8-60D9-CE68-DE99A4CB03C1}"/>
          </ac:spMkLst>
        </pc:spChg>
        <pc:grpChg chg="add del mod">
          <ac:chgData name="Manish Sharma" userId="b799adb9ba789c8f" providerId="LiveId" clId="{1B3C70B8-77C4-4486-8B3C-4C8ED1A1B5DA}" dt="2022-08-04T05:31:12.333" v="38" actId="478"/>
          <ac:grpSpMkLst>
            <pc:docMk/>
            <pc:sldMk cId="3128037435" sldId="304"/>
            <ac:grpSpMk id="3" creationId="{CA0FC65F-DA39-E8A0-65D5-EA4C1D572CF0}"/>
          </ac:grpSpMkLst>
        </pc:grpChg>
        <pc:grpChg chg="add del mod">
          <ac:chgData name="Manish Sharma" userId="b799adb9ba789c8f" providerId="LiveId" clId="{1B3C70B8-77C4-4486-8B3C-4C8ED1A1B5DA}" dt="2022-08-04T05:31:12.333" v="38" actId="478"/>
          <ac:grpSpMkLst>
            <pc:docMk/>
            <pc:sldMk cId="3128037435" sldId="304"/>
            <ac:grpSpMk id="6" creationId="{81EEED3E-9D87-2B42-F587-2C75A2FE6C32}"/>
          </ac:grpSpMkLst>
        </pc:grpChg>
        <pc:grpChg chg="add del mod">
          <ac:chgData name="Manish Sharma" userId="b799adb9ba789c8f" providerId="LiveId" clId="{1B3C70B8-77C4-4486-8B3C-4C8ED1A1B5DA}" dt="2022-08-04T05:32:05.750" v="56" actId="478"/>
          <ac:grpSpMkLst>
            <pc:docMk/>
            <pc:sldMk cId="3128037435" sldId="304"/>
            <ac:grpSpMk id="27" creationId="{9F1B0E89-42A6-6D3F-C0F0-40AB8A4E075F}"/>
          </ac:grpSpMkLst>
        </pc:grpChg>
        <pc:grpChg chg="add mod">
          <ac:chgData name="Manish Sharma" userId="b799adb9ba789c8f" providerId="LiveId" clId="{1B3C70B8-77C4-4486-8B3C-4C8ED1A1B5DA}" dt="2022-08-04T05:31:16.407" v="39"/>
          <ac:grpSpMkLst>
            <pc:docMk/>
            <pc:sldMk cId="3128037435" sldId="304"/>
            <ac:grpSpMk id="32" creationId="{88D5F24C-D151-711E-B653-09F7AEB5D6BE}"/>
          </ac:grpSpMkLst>
        </pc:grpChg>
        <pc:grpChg chg="add mod">
          <ac:chgData name="Manish Sharma" userId="b799adb9ba789c8f" providerId="LiveId" clId="{1B3C70B8-77C4-4486-8B3C-4C8ED1A1B5DA}" dt="2022-08-04T05:31:16.407" v="39"/>
          <ac:grpSpMkLst>
            <pc:docMk/>
            <pc:sldMk cId="3128037435" sldId="304"/>
            <ac:grpSpMk id="35" creationId="{2D3DF3D9-B74B-82FB-F2AE-4710B1A600C1}"/>
          </ac:grpSpMkLst>
        </pc:grpChg>
        <pc:grpChg chg="add mod">
          <ac:chgData name="Manish Sharma" userId="b799adb9ba789c8f" providerId="LiveId" clId="{1B3C70B8-77C4-4486-8B3C-4C8ED1A1B5DA}" dt="2022-08-04T05:31:16.407" v="39"/>
          <ac:grpSpMkLst>
            <pc:docMk/>
            <pc:sldMk cId="3128037435" sldId="304"/>
            <ac:grpSpMk id="38" creationId="{46D1BFD2-C140-BBC7-5C2E-D47F291D3A84}"/>
          </ac:grpSpMkLst>
        </pc:grpChg>
        <pc:grpChg chg="add mod">
          <ac:chgData name="Manish Sharma" userId="b799adb9ba789c8f" providerId="LiveId" clId="{1B3C70B8-77C4-4486-8B3C-4C8ED1A1B5DA}" dt="2022-08-04T05:32:13.693" v="57"/>
          <ac:grpSpMkLst>
            <pc:docMk/>
            <pc:sldMk cId="3128037435" sldId="304"/>
            <ac:grpSpMk id="46" creationId="{9F2D0EC2-43CD-463E-84BF-D912D7E59F5B}"/>
          </ac:grpSpMkLst>
        </pc:grpChg>
        <pc:picChg chg="add mod">
          <ac:chgData name="Manish Sharma" userId="b799adb9ba789c8f" providerId="LiveId" clId="{1B3C70B8-77C4-4486-8B3C-4C8ED1A1B5DA}" dt="2022-08-04T05:32:21.456" v="58"/>
          <ac:picMkLst>
            <pc:docMk/>
            <pc:sldMk cId="3128037435" sldId="304"/>
            <ac:picMk id="49" creationId="{8856161F-0E65-48D4-CA51-C17D0B8073ED}"/>
          </ac:picMkLst>
        </pc:picChg>
        <pc:cxnChg chg="add mod">
          <ac:chgData name="Manish Sharma" userId="b799adb9ba789c8f" providerId="LiveId" clId="{1B3C70B8-77C4-4486-8B3C-4C8ED1A1B5DA}" dt="2022-08-04T05:30:18.969" v="7"/>
          <ac:cxnSpMkLst>
            <pc:docMk/>
            <pc:sldMk cId="3128037435" sldId="304"/>
            <ac:cxnSpMk id="11" creationId="{A7282041-5337-74CA-845F-113878FAFB04}"/>
          </ac:cxnSpMkLst>
        </pc:cxnChg>
        <pc:cxnChg chg="add mod">
          <ac:chgData name="Manish Sharma" userId="b799adb9ba789c8f" providerId="LiveId" clId="{1B3C70B8-77C4-4486-8B3C-4C8ED1A1B5DA}" dt="2022-08-04T05:30:18.969" v="7"/>
          <ac:cxnSpMkLst>
            <pc:docMk/>
            <pc:sldMk cId="3128037435" sldId="304"/>
            <ac:cxnSpMk id="12" creationId="{6A501612-58E2-8169-2584-59FF95577D89}"/>
          </ac:cxnSpMkLst>
        </pc:cxnChg>
        <pc:cxnChg chg="add mod">
          <ac:chgData name="Manish Sharma" userId="b799adb9ba789c8f" providerId="LiveId" clId="{1B3C70B8-77C4-4486-8B3C-4C8ED1A1B5DA}" dt="2022-08-04T05:31:21.340" v="40" actId="1076"/>
          <ac:cxnSpMkLst>
            <pc:docMk/>
            <pc:sldMk cId="3128037435" sldId="304"/>
            <ac:cxnSpMk id="13" creationId="{03FC5D01-C6B3-694E-FFEA-F022186667BF}"/>
          </ac:cxnSpMkLst>
        </pc:cxnChg>
        <pc:cxnChg chg="add mod">
          <ac:chgData name="Manish Sharma" userId="b799adb9ba789c8f" providerId="LiveId" clId="{1B3C70B8-77C4-4486-8B3C-4C8ED1A1B5DA}" dt="2022-08-04T05:30:18.969" v="7"/>
          <ac:cxnSpMkLst>
            <pc:docMk/>
            <pc:sldMk cId="3128037435" sldId="304"/>
            <ac:cxnSpMk id="15" creationId="{B4BFEEBD-8EF2-6931-69B6-F9583D6B9E28}"/>
          </ac:cxnSpMkLst>
        </pc:cxnChg>
        <pc:cxnChg chg="add mod">
          <ac:chgData name="Manish Sharma" userId="b799adb9ba789c8f" providerId="LiveId" clId="{1B3C70B8-77C4-4486-8B3C-4C8ED1A1B5DA}" dt="2022-08-04T05:30:18.969" v="7"/>
          <ac:cxnSpMkLst>
            <pc:docMk/>
            <pc:sldMk cId="3128037435" sldId="304"/>
            <ac:cxnSpMk id="17" creationId="{E5BAEA53-79CA-1214-17B6-37B5C32A061A}"/>
          </ac:cxnSpMkLst>
        </pc:cxnChg>
        <pc:cxnChg chg="add del mod">
          <ac:chgData name="Manish Sharma" userId="b799adb9ba789c8f" providerId="LiveId" clId="{1B3C70B8-77C4-4486-8B3C-4C8ED1A1B5DA}" dt="2022-08-04T05:32:05.750" v="56" actId="478"/>
          <ac:cxnSpMkLst>
            <pc:docMk/>
            <pc:sldMk cId="3128037435" sldId="304"/>
            <ac:cxnSpMk id="24" creationId="{235271E6-85A0-01B4-4C46-B444A55DCDF1}"/>
          </ac:cxnSpMkLst>
        </pc:cxnChg>
        <pc:cxnChg chg="add del mod">
          <ac:chgData name="Manish Sharma" userId="b799adb9ba789c8f" providerId="LiveId" clId="{1B3C70B8-77C4-4486-8B3C-4C8ED1A1B5DA}" dt="2022-08-04T05:32:05.750" v="56" actId="478"/>
          <ac:cxnSpMkLst>
            <pc:docMk/>
            <pc:sldMk cId="3128037435" sldId="304"/>
            <ac:cxnSpMk id="30" creationId="{09FFE27F-AA89-3798-048B-AADD4702FC96}"/>
          </ac:cxnSpMkLst>
        </pc:cxnChg>
        <pc:cxnChg chg="add mod">
          <ac:chgData name="Manish Sharma" userId="b799adb9ba789c8f" providerId="LiveId" clId="{1B3C70B8-77C4-4486-8B3C-4C8ED1A1B5DA}" dt="2022-08-04T05:32:13.693" v="57"/>
          <ac:cxnSpMkLst>
            <pc:docMk/>
            <pc:sldMk cId="3128037435" sldId="304"/>
            <ac:cxnSpMk id="41" creationId="{7B0E992E-43B2-A511-6C3C-2931EF06FECD}"/>
          </ac:cxnSpMkLst>
        </pc:cxnChg>
        <pc:cxnChg chg="add mod">
          <ac:chgData name="Manish Sharma" userId="b799adb9ba789c8f" providerId="LiveId" clId="{1B3C70B8-77C4-4486-8B3C-4C8ED1A1B5DA}" dt="2022-08-04T05:32:13.693" v="57"/>
          <ac:cxnSpMkLst>
            <pc:docMk/>
            <pc:sldMk cId="3128037435" sldId="304"/>
            <ac:cxnSpMk id="44" creationId="{22FCB605-7A95-EF59-0EC6-B3ABD4CBAEDC}"/>
          </ac:cxnSpMkLst>
        </pc:cxnChg>
      </pc:sldChg>
      <pc:sldChg chg="del">
        <pc:chgData name="Manish Sharma" userId="b799adb9ba789c8f" providerId="LiveId" clId="{1B3C70B8-77C4-4486-8B3C-4C8ED1A1B5DA}" dt="2022-08-04T04:31:13.107" v="0" actId="47"/>
        <pc:sldMkLst>
          <pc:docMk/>
          <pc:sldMk cId="4250228821" sldId="304"/>
        </pc:sldMkLst>
      </pc:sldChg>
      <pc:sldChg chg="addSp delSp modSp add del mod">
        <pc:chgData name="Manish Sharma" userId="b799adb9ba789c8f" providerId="LiveId" clId="{1B3C70B8-77C4-4486-8B3C-4C8ED1A1B5DA}" dt="2022-08-05T12:28:45.286" v="669" actId="47"/>
        <pc:sldMkLst>
          <pc:docMk/>
          <pc:sldMk cId="2320912663" sldId="305"/>
        </pc:sldMkLst>
        <pc:spChg chg="del">
          <ac:chgData name="Manish Sharma" userId="b799adb9ba789c8f" providerId="LiveId" clId="{1B3C70B8-77C4-4486-8B3C-4C8ED1A1B5DA}" dt="2022-08-04T05:42:22.101" v="64" actId="478"/>
          <ac:spMkLst>
            <pc:docMk/>
            <pc:sldMk cId="2320912663" sldId="305"/>
            <ac:spMk id="2" creationId="{622C6E4A-8485-D494-5ABA-C7A809C1CE5F}"/>
          </ac:spMkLst>
        </pc:spChg>
        <pc:spChg chg="add mod">
          <ac:chgData name="Manish Sharma" userId="b799adb9ba789c8f" providerId="LiveId" clId="{1B3C70B8-77C4-4486-8B3C-4C8ED1A1B5DA}" dt="2022-08-04T05:46:00.670" v="138" actId="20577"/>
          <ac:spMkLst>
            <pc:docMk/>
            <pc:sldMk cId="2320912663" sldId="305"/>
            <ac:spMk id="3" creationId="{997FAE83-2432-E64E-2589-F7FAC1D52DA8}"/>
          </ac:spMkLst>
        </pc:spChg>
        <pc:spChg chg="del">
          <ac:chgData name="Manish Sharma" userId="b799adb9ba789c8f" providerId="LiveId" clId="{1B3C70B8-77C4-4486-8B3C-4C8ED1A1B5DA}" dt="2022-08-04T05:42:22.101" v="64" actId="478"/>
          <ac:spMkLst>
            <pc:docMk/>
            <pc:sldMk cId="2320912663" sldId="305"/>
            <ac:spMk id="10" creationId="{8D51E1E5-9ABB-73A8-CBBF-29CADB18A6A3}"/>
          </ac:spMkLst>
        </pc:spChg>
        <pc:spChg chg="del">
          <ac:chgData name="Manish Sharma" userId="b799adb9ba789c8f" providerId="LiveId" clId="{1B3C70B8-77C4-4486-8B3C-4C8ED1A1B5DA}" dt="2022-08-04T05:42:22.101" v="64" actId="478"/>
          <ac:spMkLst>
            <pc:docMk/>
            <pc:sldMk cId="2320912663" sldId="305"/>
            <ac:spMk id="14" creationId="{0EA4CEB3-4332-1B20-B2AA-6C08DF6CC2D1}"/>
          </ac:spMkLst>
        </pc:spChg>
        <pc:spChg chg="del">
          <ac:chgData name="Manish Sharma" userId="b799adb9ba789c8f" providerId="LiveId" clId="{1B3C70B8-77C4-4486-8B3C-4C8ED1A1B5DA}" dt="2022-08-04T05:42:22.101" v="64" actId="478"/>
          <ac:spMkLst>
            <pc:docMk/>
            <pc:sldMk cId="2320912663" sldId="305"/>
            <ac:spMk id="16" creationId="{12FEE0DE-5235-1215-C68C-414D52392936}"/>
          </ac:spMkLst>
        </pc:spChg>
        <pc:spChg chg="del">
          <ac:chgData name="Manish Sharma" userId="b799adb9ba789c8f" providerId="LiveId" clId="{1B3C70B8-77C4-4486-8B3C-4C8ED1A1B5DA}" dt="2022-08-04T05:42:22.101" v="64" actId="478"/>
          <ac:spMkLst>
            <pc:docMk/>
            <pc:sldMk cId="2320912663" sldId="305"/>
            <ac:spMk id="18" creationId="{12FF5083-AA6F-C037-85F6-449F889C4057}"/>
          </ac:spMkLst>
        </pc:spChg>
        <pc:spChg chg="del">
          <ac:chgData name="Manish Sharma" userId="b799adb9ba789c8f" providerId="LiveId" clId="{1B3C70B8-77C4-4486-8B3C-4C8ED1A1B5DA}" dt="2022-08-04T05:42:22.101" v="64" actId="478"/>
          <ac:spMkLst>
            <pc:docMk/>
            <pc:sldMk cId="2320912663" sldId="305"/>
            <ac:spMk id="19" creationId="{EC441D85-5B92-FA03-5DA0-C62FB5BE89BC}"/>
          </ac:spMkLst>
        </pc:spChg>
        <pc:spChg chg="del">
          <ac:chgData name="Manish Sharma" userId="b799adb9ba789c8f" providerId="LiveId" clId="{1B3C70B8-77C4-4486-8B3C-4C8ED1A1B5DA}" dt="2022-08-04T05:42:22.101" v="64" actId="478"/>
          <ac:spMkLst>
            <pc:docMk/>
            <pc:sldMk cId="2320912663" sldId="305"/>
            <ac:spMk id="20" creationId="{D17DC310-A1A9-41C2-AE3E-A6AB7AE065E1}"/>
          </ac:spMkLst>
        </pc:spChg>
        <pc:spChg chg="del">
          <ac:chgData name="Manish Sharma" userId="b799adb9ba789c8f" providerId="LiveId" clId="{1B3C70B8-77C4-4486-8B3C-4C8ED1A1B5DA}" dt="2022-08-04T05:42:22.101" v="64" actId="478"/>
          <ac:spMkLst>
            <pc:docMk/>
            <pc:sldMk cId="2320912663" sldId="305"/>
            <ac:spMk id="21" creationId="{DC5DF43B-74D1-8220-3BF4-4E2B1F5FC808}"/>
          </ac:spMkLst>
        </pc:spChg>
        <pc:spChg chg="del">
          <ac:chgData name="Manish Sharma" userId="b799adb9ba789c8f" providerId="LiveId" clId="{1B3C70B8-77C4-4486-8B3C-4C8ED1A1B5DA}" dt="2022-08-04T05:42:22.101" v="64" actId="478"/>
          <ac:spMkLst>
            <pc:docMk/>
            <pc:sldMk cId="2320912663" sldId="305"/>
            <ac:spMk id="22" creationId="{C8D1297E-0F41-F4C4-CD05-33D925753837}"/>
          </ac:spMkLst>
        </pc:spChg>
        <pc:spChg chg="del">
          <ac:chgData name="Manish Sharma" userId="b799adb9ba789c8f" providerId="LiveId" clId="{1B3C70B8-77C4-4486-8B3C-4C8ED1A1B5DA}" dt="2022-08-04T05:42:22.101" v="64" actId="478"/>
          <ac:spMkLst>
            <pc:docMk/>
            <pc:sldMk cId="2320912663" sldId="305"/>
            <ac:spMk id="23" creationId="{F67BF2C4-A81A-73D0-2814-42489A7B3DE3}"/>
          </ac:spMkLst>
        </pc:spChg>
        <pc:spChg chg="mod">
          <ac:chgData name="Manish Sharma" userId="b799adb9ba789c8f" providerId="LiveId" clId="{1B3C70B8-77C4-4486-8B3C-4C8ED1A1B5DA}" dt="2022-08-04T05:42:13.834" v="63"/>
          <ac:spMkLst>
            <pc:docMk/>
            <pc:sldMk cId="2320912663" sldId="305"/>
            <ac:spMk id="31" creationId="{F98F4FCE-BF80-4FE3-60EB-7A6853737217}"/>
          </ac:spMkLst>
        </pc:spChg>
        <pc:spChg chg="del">
          <ac:chgData name="Manish Sharma" userId="b799adb9ba789c8f" providerId="LiveId" clId="{1B3C70B8-77C4-4486-8B3C-4C8ED1A1B5DA}" dt="2022-08-04T05:42:22.101" v="64" actId="478"/>
          <ac:spMkLst>
            <pc:docMk/>
            <pc:sldMk cId="2320912663" sldId="305"/>
            <ac:spMk id="42" creationId="{A535BEDE-6978-03A7-6D38-6A97EE8A141A}"/>
          </ac:spMkLst>
        </pc:spChg>
        <pc:spChg chg="del">
          <ac:chgData name="Manish Sharma" userId="b799adb9ba789c8f" providerId="LiveId" clId="{1B3C70B8-77C4-4486-8B3C-4C8ED1A1B5DA}" dt="2022-08-04T05:42:22.101" v="64" actId="478"/>
          <ac:spMkLst>
            <pc:docMk/>
            <pc:sldMk cId="2320912663" sldId="305"/>
            <ac:spMk id="43" creationId="{9468AA0D-5743-9163-65F7-175EDF2DFE90}"/>
          </ac:spMkLst>
        </pc:spChg>
        <pc:spChg chg="del">
          <ac:chgData name="Manish Sharma" userId="b799adb9ba789c8f" providerId="LiveId" clId="{1B3C70B8-77C4-4486-8B3C-4C8ED1A1B5DA}" dt="2022-08-04T05:42:22.101" v="64" actId="478"/>
          <ac:spMkLst>
            <pc:docMk/>
            <pc:sldMk cId="2320912663" sldId="305"/>
            <ac:spMk id="45" creationId="{E2EB12C2-3248-C82C-44CA-4325B1B93950}"/>
          </ac:spMkLst>
        </pc:spChg>
        <pc:spChg chg="del">
          <ac:chgData name="Manish Sharma" userId="b799adb9ba789c8f" providerId="LiveId" clId="{1B3C70B8-77C4-4486-8B3C-4C8ED1A1B5DA}" dt="2022-08-04T05:42:22.101" v="64" actId="478"/>
          <ac:spMkLst>
            <pc:docMk/>
            <pc:sldMk cId="2320912663" sldId="305"/>
            <ac:spMk id="50" creationId="{BA5D045F-B222-37E9-ED18-F5C091BE1351}"/>
          </ac:spMkLst>
        </pc:spChg>
        <pc:spChg chg="del">
          <ac:chgData name="Manish Sharma" userId="b799adb9ba789c8f" providerId="LiveId" clId="{1B3C70B8-77C4-4486-8B3C-4C8ED1A1B5DA}" dt="2022-08-04T05:42:22.101" v="64" actId="478"/>
          <ac:spMkLst>
            <pc:docMk/>
            <pc:sldMk cId="2320912663" sldId="305"/>
            <ac:spMk id="51" creationId="{467B9367-72D8-60D9-CE68-DE99A4CB03C1}"/>
          </ac:spMkLst>
        </pc:spChg>
        <pc:spChg chg="add mod">
          <ac:chgData name="Manish Sharma" userId="b799adb9ba789c8f" providerId="LiveId" clId="{1B3C70B8-77C4-4486-8B3C-4C8ED1A1B5DA}" dt="2022-08-04T05:42:32.485" v="65"/>
          <ac:spMkLst>
            <pc:docMk/>
            <pc:sldMk cId="2320912663" sldId="305"/>
            <ac:spMk id="52" creationId="{03E537A1-A6F4-F714-76AF-405DF9CD5943}"/>
          </ac:spMkLst>
        </pc:spChg>
        <pc:spChg chg="mod">
          <ac:chgData name="Manish Sharma" userId="b799adb9ba789c8f" providerId="LiveId" clId="{1B3C70B8-77C4-4486-8B3C-4C8ED1A1B5DA}" dt="2022-08-04T05:42:32.485" v="65"/>
          <ac:spMkLst>
            <pc:docMk/>
            <pc:sldMk cId="2320912663" sldId="305"/>
            <ac:spMk id="54" creationId="{92336C63-62E7-16FC-54DB-5955D40EFEA8}"/>
          </ac:spMkLst>
        </pc:spChg>
        <pc:spChg chg="mod">
          <ac:chgData name="Manish Sharma" userId="b799adb9ba789c8f" providerId="LiveId" clId="{1B3C70B8-77C4-4486-8B3C-4C8ED1A1B5DA}" dt="2022-08-04T05:42:32.485" v="65"/>
          <ac:spMkLst>
            <pc:docMk/>
            <pc:sldMk cId="2320912663" sldId="305"/>
            <ac:spMk id="55" creationId="{CA221B26-443C-AA10-AD41-88A183161878}"/>
          </ac:spMkLst>
        </pc:spChg>
        <pc:spChg chg="mod">
          <ac:chgData name="Manish Sharma" userId="b799adb9ba789c8f" providerId="LiveId" clId="{1B3C70B8-77C4-4486-8B3C-4C8ED1A1B5DA}" dt="2022-08-04T05:42:32.485" v="65"/>
          <ac:spMkLst>
            <pc:docMk/>
            <pc:sldMk cId="2320912663" sldId="305"/>
            <ac:spMk id="57" creationId="{75903D0B-D63D-9276-E2DD-82EC64E33F60}"/>
          </ac:spMkLst>
        </pc:spChg>
        <pc:spChg chg="mod">
          <ac:chgData name="Manish Sharma" userId="b799adb9ba789c8f" providerId="LiveId" clId="{1B3C70B8-77C4-4486-8B3C-4C8ED1A1B5DA}" dt="2022-08-04T05:42:32.485" v="65"/>
          <ac:spMkLst>
            <pc:docMk/>
            <pc:sldMk cId="2320912663" sldId="305"/>
            <ac:spMk id="58" creationId="{D0CF4C38-1525-9490-0990-0A4D384F03AA}"/>
          </ac:spMkLst>
        </pc:spChg>
        <pc:spChg chg="add mod">
          <ac:chgData name="Manish Sharma" userId="b799adb9ba789c8f" providerId="LiveId" clId="{1B3C70B8-77C4-4486-8B3C-4C8ED1A1B5DA}" dt="2022-08-04T05:42:32.485" v="65"/>
          <ac:spMkLst>
            <pc:docMk/>
            <pc:sldMk cId="2320912663" sldId="305"/>
            <ac:spMk id="60" creationId="{F932A6DE-E011-9BC7-0E41-09087574DE29}"/>
          </ac:spMkLst>
        </pc:spChg>
        <pc:spChg chg="mod">
          <ac:chgData name="Manish Sharma" userId="b799adb9ba789c8f" providerId="LiveId" clId="{1B3C70B8-77C4-4486-8B3C-4C8ED1A1B5DA}" dt="2022-08-04T05:42:32.485" v="65"/>
          <ac:spMkLst>
            <pc:docMk/>
            <pc:sldMk cId="2320912663" sldId="305"/>
            <ac:spMk id="62" creationId="{ACF1FBDF-F9DC-C6CA-FD08-C38542C5A0A0}"/>
          </ac:spMkLst>
        </pc:spChg>
        <pc:spChg chg="mod">
          <ac:chgData name="Manish Sharma" userId="b799adb9ba789c8f" providerId="LiveId" clId="{1B3C70B8-77C4-4486-8B3C-4C8ED1A1B5DA}" dt="2022-08-04T05:42:32.485" v="65"/>
          <ac:spMkLst>
            <pc:docMk/>
            <pc:sldMk cId="2320912663" sldId="305"/>
            <ac:spMk id="63" creationId="{37E0713C-3825-993C-A579-80304516B992}"/>
          </ac:spMkLst>
        </pc:spChg>
        <pc:spChg chg="add mod">
          <ac:chgData name="Manish Sharma" userId="b799adb9ba789c8f" providerId="LiveId" clId="{1B3C70B8-77C4-4486-8B3C-4C8ED1A1B5DA}" dt="2022-08-04T05:42:32.485" v="65"/>
          <ac:spMkLst>
            <pc:docMk/>
            <pc:sldMk cId="2320912663" sldId="305"/>
            <ac:spMk id="64" creationId="{CCBBD64E-D790-DE33-932F-87DC435FBA77}"/>
          </ac:spMkLst>
        </pc:spChg>
        <pc:spChg chg="add mod">
          <ac:chgData name="Manish Sharma" userId="b799adb9ba789c8f" providerId="LiveId" clId="{1B3C70B8-77C4-4486-8B3C-4C8ED1A1B5DA}" dt="2022-08-04T05:42:44.088" v="66"/>
          <ac:spMkLst>
            <pc:docMk/>
            <pc:sldMk cId="2320912663" sldId="305"/>
            <ac:spMk id="65" creationId="{AD1AA2B2-EEBA-D1CE-E0B9-37D4014D2029}"/>
          </ac:spMkLst>
        </pc:spChg>
        <pc:spChg chg="add mod">
          <ac:chgData name="Manish Sharma" userId="b799adb9ba789c8f" providerId="LiveId" clId="{1B3C70B8-77C4-4486-8B3C-4C8ED1A1B5DA}" dt="2022-08-04T05:42:44.088" v="66"/>
          <ac:spMkLst>
            <pc:docMk/>
            <pc:sldMk cId="2320912663" sldId="305"/>
            <ac:spMk id="67" creationId="{9067235B-81C0-B3A5-02EC-EC1811836D34}"/>
          </ac:spMkLst>
        </pc:spChg>
        <pc:spChg chg="add mod">
          <ac:chgData name="Manish Sharma" userId="b799adb9ba789c8f" providerId="LiveId" clId="{1B3C70B8-77C4-4486-8B3C-4C8ED1A1B5DA}" dt="2022-08-04T05:42:44.088" v="66"/>
          <ac:spMkLst>
            <pc:docMk/>
            <pc:sldMk cId="2320912663" sldId="305"/>
            <ac:spMk id="69" creationId="{167656DD-03D7-0012-A605-4707F34B504B}"/>
          </ac:spMkLst>
        </pc:spChg>
        <pc:spChg chg="add mod">
          <ac:chgData name="Manish Sharma" userId="b799adb9ba789c8f" providerId="LiveId" clId="{1B3C70B8-77C4-4486-8B3C-4C8ED1A1B5DA}" dt="2022-08-04T05:42:44.088" v="66"/>
          <ac:spMkLst>
            <pc:docMk/>
            <pc:sldMk cId="2320912663" sldId="305"/>
            <ac:spMk id="70" creationId="{5724E42F-6838-113E-8B53-94A1A22CEBE8}"/>
          </ac:spMkLst>
        </pc:spChg>
        <pc:spChg chg="add mod">
          <ac:chgData name="Manish Sharma" userId="b799adb9ba789c8f" providerId="LiveId" clId="{1B3C70B8-77C4-4486-8B3C-4C8ED1A1B5DA}" dt="2022-08-04T05:42:44.088" v="66"/>
          <ac:spMkLst>
            <pc:docMk/>
            <pc:sldMk cId="2320912663" sldId="305"/>
            <ac:spMk id="71" creationId="{9D21BA77-197E-B279-3F63-F9D5E7A84A77}"/>
          </ac:spMkLst>
        </pc:spChg>
        <pc:spChg chg="add mod">
          <ac:chgData name="Manish Sharma" userId="b799adb9ba789c8f" providerId="LiveId" clId="{1B3C70B8-77C4-4486-8B3C-4C8ED1A1B5DA}" dt="2022-08-04T05:42:44.088" v="66"/>
          <ac:spMkLst>
            <pc:docMk/>
            <pc:sldMk cId="2320912663" sldId="305"/>
            <ac:spMk id="72" creationId="{852DC89C-D2AC-1473-AF2B-B83C6DCC1FAE}"/>
          </ac:spMkLst>
        </pc:spChg>
        <pc:spChg chg="add mod">
          <ac:chgData name="Manish Sharma" userId="b799adb9ba789c8f" providerId="LiveId" clId="{1B3C70B8-77C4-4486-8B3C-4C8ED1A1B5DA}" dt="2022-08-04T05:42:44.088" v="66"/>
          <ac:spMkLst>
            <pc:docMk/>
            <pc:sldMk cId="2320912663" sldId="305"/>
            <ac:spMk id="73" creationId="{ECDB3255-5B58-F052-5B44-A35846720899}"/>
          </ac:spMkLst>
        </pc:spChg>
        <pc:spChg chg="add mod">
          <ac:chgData name="Manish Sharma" userId="b799adb9ba789c8f" providerId="LiveId" clId="{1B3C70B8-77C4-4486-8B3C-4C8ED1A1B5DA}" dt="2022-08-04T05:42:44.088" v="66"/>
          <ac:spMkLst>
            <pc:docMk/>
            <pc:sldMk cId="2320912663" sldId="305"/>
            <ac:spMk id="74" creationId="{C32439D6-F66F-BA26-0B5D-7B9D616AE55B}"/>
          </ac:spMkLst>
        </pc:spChg>
        <pc:spChg chg="add mod">
          <ac:chgData name="Manish Sharma" userId="b799adb9ba789c8f" providerId="LiveId" clId="{1B3C70B8-77C4-4486-8B3C-4C8ED1A1B5DA}" dt="2022-08-04T05:43:22.043" v="67"/>
          <ac:spMkLst>
            <pc:docMk/>
            <pc:sldMk cId="2320912663" sldId="305"/>
            <ac:spMk id="75" creationId="{1220AB10-2CEA-A37C-DC5E-71887BF54C75}"/>
          </ac:spMkLst>
        </pc:spChg>
        <pc:spChg chg="add mod">
          <ac:chgData name="Manish Sharma" userId="b799adb9ba789c8f" providerId="LiveId" clId="{1B3C70B8-77C4-4486-8B3C-4C8ED1A1B5DA}" dt="2022-08-04T05:43:22.043" v="67"/>
          <ac:spMkLst>
            <pc:docMk/>
            <pc:sldMk cId="2320912663" sldId="305"/>
            <ac:spMk id="78" creationId="{90E03F3A-211C-FE8C-DE72-E98483B503A6}"/>
          </ac:spMkLst>
        </pc:spChg>
        <pc:spChg chg="add mod">
          <ac:chgData name="Manish Sharma" userId="b799adb9ba789c8f" providerId="LiveId" clId="{1B3C70B8-77C4-4486-8B3C-4C8ED1A1B5DA}" dt="2022-08-04T05:43:22.043" v="67"/>
          <ac:spMkLst>
            <pc:docMk/>
            <pc:sldMk cId="2320912663" sldId="305"/>
            <ac:spMk id="79" creationId="{FE6198A2-34B1-4184-9FEF-1873433A78BF}"/>
          </ac:spMkLst>
        </pc:spChg>
        <pc:spChg chg="add mod">
          <ac:chgData name="Manish Sharma" userId="b799adb9ba789c8f" providerId="LiveId" clId="{1B3C70B8-77C4-4486-8B3C-4C8ED1A1B5DA}" dt="2022-08-04T05:43:22.043" v="67"/>
          <ac:spMkLst>
            <pc:docMk/>
            <pc:sldMk cId="2320912663" sldId="305"/>
            <ac:spMk id="81" creationId="{37B57475-50EC-9C08-14FD-3781E6FC8954}"/>
          </ac:spMkLst>
        </pc:spChg>
        <pc:spChg chg="add mod">
          <ac:chgData name="Manish Sharma" userId="b799adb9ba789c8f" providerId="LiveId" clId="{1B3C70B8-77C4-4486-8B3C-4C8ED1A1B5DA}" dt="2022-08-04T05:43:29.020" v="68"/>
          <ac:spMkLst>
            <pc:docMk/>
            <pc:sldMk cId="2320912663" sldId="305"/>
            <ac:spMk id="83" creationId="{A6367C56-799A-6EBD-FD48-390C1A1DE29D}"/>
          </ac:spMkLst>
        </pc:spChg>
        <pc:spChg chg="add mod">
          <ac:chgData name="Manish Sharma" userId="b799adb9ba789c8f" providerId="LiveId" clId="{1B3C70B8-77C4-4486-8B3C-4C8ED1A1B5DA}" dt="2022-08-04T05:44:38.220" v="69"/>
          <ac:spMkLst>
            <pc:docMk/>
            <pc:sldMk cId="2320912663" sldId="305"/>
            <ac:spMk id="84" creationId="{9AE1DBFB-5D63-F927-5605-E48A3DBB504D}"/>
          </ac:spMkLst>
        </pc:spChg>
        <pc:spChg chg="add mod">
          <ac:chgData name="Manish Sharma" userId="b799adb9ba789c8f" providerId="LiveId" clId="{1B3C70B8-77C4-4486-8B3C-4C8ED1A1B5DA}" dt="2022-08-04T05:44:48.395" v="70"/>
          <ac:spMkLst>
            <pc:docMk/>
            <pc:sldMk cId="2320912663" sldId="305"/>
            <ac:spMk id="86" creationId="{DD54FC27-1A8D-B64A-660E-E9CD69FB07C3}"/>
          </ac:spMkLst>
        </pc:spChg>
        <pc:grpChg chg="del">
          <ac:chgData name="Manish Sharma" userId="b799adb9ba789c8f" providerId="LiveId" clId="{1B3C70B8-77C4-4486-8B3C-4C8ED1A1B5DA}" dt="2022-08-04T05:42:22.101" v="64" actId="478"/>
          <ac:grpSpMkLst>
            <pc:docMk/>
            <pc:sldMk cId="2320912663" sldId="305"/>
            <ac:grpSpMk id="32" creationId="{88D5F24C-D151-711E-B653-09F7AEB5D6BE}"/>
          </ac:grpSpMkLst>
        </pc:grpChg>
        <pc:grpChg chg="del">
          <ac:chgData name="Manish Sharma" userId="b799adb9ba789c8f" providerId="LiveId" clId="{1B3C70B8-77C4-4486-8B3C-4C8ED1A1B5DA}" dt="2022-08-04T05:42:22.101" v="64" actId="478"/>
          <ac:grpSpMkLst>
            <pc:docMk/>
            <pc:sldMk cId="2320912663" sldId="305"/>
            <ac:grpSpMk id="35" creationId="{2D3DF3D9-B74B-82FB-F2AE-4710B1A600C1}"/>
          </ac:grpSpMkLst>
        </pc:grpChg>
        <pc:grpChg chg="del">
          <ac:chgData name="Manish Sharma" userId="b799adb9ba789c8f" providerId="LiveId" clId="{1B3C70B8-77C4-4486-8B3C-4C8ED1A1B5DA}" dt="2022-08-04T05:42:22.101" v="64" actId="478"/>
          <ac:grpSpMkLst>
            <pc:docMk/>
            <pc:sldMk cId="2320912663" sldId="305"/>
            <ac:grpSpMk id="38" creationId="{46D1BFD2-C140-BBC7-5C2E-D47F291D3A84}"/>
          </ac:grpSpMkLst>
        </pc:grpChg>
        <pc:grpChg chg="del">
          <ac:chgData name="Manish Sharma" userId="b799adb9ba789c8f" providerId="LiveId" clId="{1B3C70B8-77C4-4486-8B3C-4C8ED1A1B5DA}" dt="2022-08-04T05:42:22.101" v="64" actId="478"/>
          <ac:grpSpMkLst>
            <pc:docMk/>
            <pc:sldMk cId="2320912663" sldId="305"/>
            <ac:grpSpMk id="46" creationId="{9F2D0EC2-43CD-463E-84BF-D912D7E59F5B}"/>
          </ac:grpSpMkLst>
        </pc:grpChg>
        <pc:grpChg chg="add mod">
          <ac:chgData name="Manish Sharma" userId="b799adb9ba789c8f" providerId="LiveId" clId="{1B3C70B8-77C4-4486-8B3C-4C8ED1A1B5DA}" dt="2022-08-04T05:42:32.485" v="65"/>
          <ac:grpSpMkLst>
            <pc:docMk/>
            <pc:sldMk cId="2320912663" sldId="305"/>
            <ac:grpSpMk id="53" creationId="{8E427AA7-9910-3509-EE8A-85DE705D310B}"/>
          </ac:grpSpMkLst>
        </pc:grpChg>
        <pc:grpChg chg="add mod">
          <ac:chgData name="Manish Sharma" userId="b799adb9ba789c8f" providerId="LiveId" clId="{1B3C70B8-77C4-4486-8B3C-4C8ED1A1B5DA}" dt="2022-08-04T05:42:32.485" v="65"/>
          <ac:grpSpMkLst>
            <pc:docMk/>
            <pc:sldMk cId="2320912663" sldId="305"/>
            <ac:grpSpMk id="56" creationId="{B40B637D-A08C-05F4-AFA8-9E1E0BBF924D}"/>
          </ac:grpSpMkLst>
        </pc:grpChg>
        <pc:grpChg chg="add mod">
          <ac:chgData name="Manish Sharma" userId="b799adb9ba789c8f" providerId="LiveId" clId="{1B3C70B8-77C4-4486-8B3C-4C8ED1A1B5DA}" dt="2022-08-04T05:42:32.485" v="65"/>
          <ac:grpSpMkLst>
            <pc:docMk/>
            <pc:sldMk cId="2320912663" sldId="305"/>
            <ac:grpSpMk id="61" creationId="{5B652A08-1242-220B-E9E3-2927D9483CDF}"/>
          </ac:grpSpMkLst>
        </pc:grpChg>
        <pc:picChg chg="del">
          <ac:chgData name="Manish Sharma" userId="b799adb9ba789c8f" providerId="LiveId" clId="{1B3C70B8-77C4-4486-8B3C-4C8ED1A1B5DA}" dt="2022-08-04T05:42:22.101" v="64" actId="478"/>
          <ac:picMkLst>
            <pc:docMk/>
            <pc:sldMk cId="2320912663" sldId="305"/>
            <ac:picMk id="49" creationId="{8856161F-0E65-48D4-CA51-C17D0B8073ED}"/>
          </ac:picMkLst>
        </pc:picChg>
        <pc:picChg chg="add mod">
          <ac:chgData name="Manish Sharma" userId="b799adb9ba789c8f" providerId="LiveId" clId="{1B3C70B8-77C4-4486-8B3C-4C8ED1A1B5DA}" dt="2022-08-04T05:44:38.220" v="69"/>
          <ac:picMkLst>
            <pc:docMk/>
            <pc:sldMk cId="2320912663" sldId="305"/>
            <ac:picMk id="85" creationId="{83CDB5ED-DFC6-B9E1-0525-01B3F2EBA9CC}"/>
          </ac:picMkLst>
        </pc:picChg>
        <pc:cxnChg chg="del">
          <ac:chgData name="Manish Sharma" userId="b799adb9ba789c8f" providerId="LiveId" clId="{1B3C70B8-77C4-4486-8B3C-4C8ED1A1B5DA}" dt="2022-08-04T05:42:22.101" v="64" actId="478"/>
          <ac:cxnSpMkLst>
            <pc:docMk/>
            <pc:sldMk cId="2320912663" sldId="305"/>
            <ac:cxnSpMk id="11" creationId="{A7282041-5337-74CA-845F-113878FAFB04}"/>
          </ac:cxnSpMkLst>
        </pc:cxnChg>
        <pc:cxnChg chg="del">
          <ac:chgData name="Manish Sharma" userId="b799adb9ba789c8f" providerId="LiveId" clId="{1B3C70B8-77C4-4486-8B3C-4C8ED1A1B5DA}" dt="2022-08-04T05:42:22.101" v="64" actId="478"/>
          <ac:cxnSpMkLst>
            <pc:docMk/>
            <pc:sldMk cId="2320912663" sldId="305"/>
            <ac:cxnSpMk id="12" creationId="{6A501612-58E2-8169-2584-59FF95577D89}"/>
          </ac:cxnSpMkLst>
        </pc:cxnChg>
        <pc:cxnChg chg="del">
          <ac:chgData name="Manish Sharma" userId="b799adb9ba789c8f" providerId="LiveId" clId="{1B3C70B8-77C4-4486-8B3C-4C8ED1A1B5DA}" dt="2022-08-04T05:42:22.101" v="64" actId="478"/>
          <ac:cxnSpMkLst>
            <pc:docMk/>
            <pc:sldMk cId="2320912663" sldId="305"/>
            <ac:cxnSpMk id="13" creationId="{03FC5D01-C6B3-694E-FFEA-F022186667BF}"/>
          </ac:cxnSpMkLst>
        </pc:cxnChg>
        <pc:cxnChg chg="del">
          <ac:chgData name="Manish Sharma" userId="b799adb9ba789c8f" providerId="LiveId" clId="{1B3C70B8-77C4-4486-8B3C-4C8ED1A1B5DA}" dt="2022-08-04T05:42:22.101" v="64" actId="478"/>
          <ac:cxnSpMkLst>
            <pc:docMk/>
            <pc:sldMk cId="2320912663" sldId="305"/>
            <ac:cxnSpMk id="15" creationId="{B4BFEEBD-8EF2-6931-69B6-F9583D6B9E28}"/>
          </ac:cxnSpMkLst>
        </pc:cxnChg>
        <pc:cxnChg chg="del">
          <ac:chgData name="Manish Sharma" userId="b799adb9ba789c8f" providerId="LiveId" clId="{1B3C70B8-77C4-4486-8B3C-4C8ED1A1B5DA}" dt="2022-08-04T05:42:22.101" v="64" actId="478"/>
          <ac:cxnSpMkLst>
            <pc:docMk/>
            <pc:sldMk cId="2320912663" sldId="305"/>
            <ac:cxnSpMk id="17" creationId="{E5BAEA53-79CA-1214-17B6-37B5C32A061A}"/>
          </ac:cxnSpMkLst>
        </pc:cxnChg>
        <pc:cxnChg chg="del">
          <ac:chgData name="Manish Sharma" userId="b799adb9ba789c8f" providerId="LiveId" clId="{1B3C70B8-77C4-4486-8B3C-4C8ED1A1B5DA}" dt="2022-08-04T05:42:22.101" v="64" actId="478"/>
          <ac:cxnSpMkLst>
            <pc:docMk/>
            <pc:sldMk cId="2320912663" sldId="305"/>
            <ac:cxnSpMk id="41" creationId="{7B0E992E-43B2-A511-6C3C-2931EF06FECD}"/>
          </ac:cxnSpMkLst>
        </pc:cxnChg>
        <pc:cxnChg chg="del">
          <ac:chgData name="Manish Sharma" userId="b799adb9ba789c8f" providerId="LiveId" clId="{1B3C70B8-77C4-4486-8B3C-4C8ED1A1B5DA}" dt="2022-08-04T05:42:22.101" v="64" actId="478"/>
          <ac:cxnSpMkLst>
            <pc:docMk/>
            <pc:sldMk cId="2320912663" sldId="305"/>
            <ac:cxnSpMk id="44" creationId="{22FCB605-7A95-EF59-0EC6-B3ABD4CBAEDC}"/>
          </ac:cxnSpMkLst>
        </pc:cxnChg>
        <pc:cxnChg chg="add mod">
          <ac:chgData name="Manish Sharma" userId="b799adb9ba789c8f" providerId="LiveId" clId="{1B3C70B8-77C4-4486-8B3C-4C8ED1A1B5DA}" dt="2022-08-04T05:42:32.485" v="65"/>
          <ac:cxnSpMkLst>
            <pc:docMk/>
            <pc:sldMk cId="2320912663" sldId="305"/>
            <ac:cxnSpMk id="59" creationId="{AB11770E-733B-4F37-D85E-74EEC9E985A2}"/>
          </ac:cxnSpMkLst>
        </pc:cxnChg>
        <pc:cxnChg chg="add mod">
          <ac:chgData name="Manish Sharma" userId="b799adb9ba789c8f" providerId="LiveId" clId="{1B3C70B8-77C4-4486-8B3C-4C8ED1A1B5DA}" dt="2022-08-04T05:42:44.088" v="66"/>
          <ac:cxnSpMkLst>
            <pc:docMk/>
            <pc:sldMk cId="2320912663" sldId="305"/>
            <ac:cxnSpMk id="66" creationId="{E5187326-A789-249B-6A45-031D02D9B77F}"/>
          </ac:cxnSpMkLst>
        </pc:cxnChg>
        <pc:cxnChg chg="add mod">
          <ac:chgData name="Manish Sharma" userId="b799adb9ba789c8f" providerId="LiveId" clId="{1B3C70B8-77C4-4486-8B3C-4C8ED1A1B5DA}" dt="2022-08-04T05:42:44.088" v="66"/>
          <ac:cxnSpMkLst>
            <pc:docMk/>
            <pc:sldMk cId="2320912663" sldId="305"/>
            <ac:cxnSpMk id="68" creationId="{82084BF4-2DF9-A7D0-0312-B4E3DBCCA1F9}"/>
          </ac:cxnSpMkLst>
        </pc:cxnChg>
        <pc:cxnChg chg="add mod">
          <ac:chgData name="Manish Sharma" userId="b799adb9ba789c8f" providerId="LiveId" clId="{1B3C70B8-77C4-4486-8B3C-4C8ED1A1B5DA}" dt="2022-08-04T05:43:22.043" v="67"/>
          <ac:cxnSpMkLst>
            <pc:docMk/>
            <pc:sldMk cId="2320912663" sldId="305"/>
            <ac:cxnSpMk id="76" creationId="{FE07572E-0C96-5A18-B0C5-F65289ABD75A}"/>
          </ac:cxnSpMkLst>
        </pc:cxnChg>
        <pc:cxnChg chg="add mod">
          <ac:chgData name="Manish Sharma" userId="b799adb9ba789c8f" providerId="LiveId" clId="{1B3C70B8-77C4-4486-8B3C-4C8ED1A1B5DA}" dt="2022-08-04T05:43:22.043" v="67"/>
          <ac:cxnSpMkLst>
            <pc:docMk/>
            <pc:sldMk cId="2320912663" sldId="305"/>
            <ac:cxnSpMk id="77" creationId="{629BBF55-6726-1A82-6A34-969F4A1872C7}"/>
          </ac:cxnSpMkLst>
        </pc:cxnChg>
        <pc:cxnChg chg="add mod">
          <ac:chgData name="Manish Sharma" userId="b799adb9ba789c8f" providerId="LiveId" clId="{1B3C70B8-77C4-4486-8B3C-4C8ED1A1B5DA}" dt="2022-08-04T05:43:22.043" v="67"/>
          <ac:cxnSpMkLst>
            <pc:docMk/>
            <pc:sldMk cId="2320912663" sldId="305"/>
            <ac:cxnSpMk id="80" creationId="{8E2C806A-E22B-920C-D396-7B4FAEDBE8FE}"/>
          </ac:cxnSpMkLst>
        </pc:cxnChg>
        <pc:cxnChg chg="add mod">
          <ac:chgData name="Manish Sharma" userId="b799adb9ba789c8f" providerId="LiveId" clId="{1B3C70B8-77C4-4486-8B3C-4C8ED1A1B5DA}" dt="2022-08-04T05:43:22.043" v="67"/>
          <ac:cxnSpMkLst>
            <pc:docMk/>
            <pc:sldMk cId="2320912663" sldId="305"/>
            <ac:cxnSpMk id="82" creationId="{575D4C12-A448-7F77-15DF-0511246992F2}"/>
          </ac:cxnSpMkLst>
        </pc:cxnChg>
      </pc:sldChg>
      <pc:sldChg chg="del">
        <pc:chgData name="Manish Sharma" userId="b799adb9ba789c8f" providerId="LiveId" clId="{1B3C70B8-77C4-4486-8B3C-4C8ED1A1B5DA}" dt="2022-08-04T04:31:13.107" v="0" actId="47"/>
        <pc:sldMkLst>
          <pc:docMk/>
          <pc:sldMk cId="3637782162" sldId="305"/>
        </pc:sldMkLst>
      </pc:sldChg>
      <pc:sldChg chg="del">
        <pc:chgData name="Manish Sharma" userId="b799adb9ba789c8f" providerId="LiveId" clId="{1B3C70B8-77C4-4486-8B3C-4C8ED1A1B5DA}" dt="2022-08-04T04:31:13.107" v="0" actId="47"/>
        <pc:sldMkLst>
          <pc:docMk/>
          <pc:sldMk cId="2768757566" sldId="306"/>
        </pc:sldMkLst>
      </pc:sldChg>
      <pc:sldChg chg="add del">
        <pc:chgData name="Manish Sharma" userId="b799adb9ba789c8f" providerId="LiveId" clId="{1B3C70B8-77C4-4486-8B3C-4C8ED1A1B5DA}" dt="2022-08-05T12:28:45.286" v="669" actId="47"/>
        <pc:sldMkLst>
          <pc:docMk/>
          <pc:sldMk cId="3343793836" sldId="307"/>
        </pc:sldMkLst>
      </pc:sldChg>
      <pc:sldChg chg="add del">
        <pc:chgData name="Manish Sharma" userId="b799adb9ba789c8f" providerId="LiveId" clId="{1B3C70B8-77C4-4486-8B3C-4C8ED1A1B5DA}" dt="2022-08-05T12:28:45.286" v="669" actId="47"/>
        <pc:sldMkLst>
          <pc:docMk/>
          <pc:sldMk cId="2896957801" sldId="308"/>
        </pc:sldMkLst>
      </pc:sldChg>
      <pc:sldChg chg="add del">
        <pc:chgData name="Manish Sharma" userId="b799adb9ba789c8f" providerId="LiveId" clId="{1B3C70B8-77C4-4486-8B3C-4C8ED1A1B5DA}" dt="2022-08-05T12:28:45.286" v="669" actId="47"/>
        <pc:sldMkLst>
          <pc:docMk/>
          <pc:sldMk cId="3905909107" sldId="310"/>
        </pc:sldMkLst>
      </pc:sldChg>
      <pc:sldChg chg="add del">
        <pc:chgData name="Manish Sharma" userId="b799adb9ba789c8f" providerId="LiveId" clId="{1B3C70B8-77C4-4486-8B3C-4C8ED1A1B5DA}" dt="2022-08-05T12:28:45.286" v="669" actId="47"/>
        <pc:sldMkLst>
          <pc:docMk/>
          <pc:sldMk cId="3363675506" sldId="312"/>
        </pc:sldMkLst>
      </pc:sldChg>
      <pc:sldChg chg="add del">
        <pc:chgData name="Manish Sharma" userId="b799adb9ba789c8f" providerId="LiveId" clId="{1B3C70B8-77C4-4486-8B3C-4C8ED1A1B5DA}" dt="2022-08-05T12:28:45.286" v="669" actId="47"/>
        <pc:sldMkLst>
          <pc:docMk/>
          <pc:sldMk cId="3401202457" sldId="315"/>
        </pc:sldMkLst>
      </pc:sldChg>
      <pc:sldChg chg="add del">
        <pc:chgData name="Manish Sharma" userId="b799adb9ba789c8f" providerId="LiveId" clId="{1B3C70B8-77C4-4486-8B3C-4C8ED1A1B5DA}" dt="2022-08-05T12:28:45.286" v="669" actId="47"/>
        <pc:sldMkLst>
          <pc:docMk/>
          <pc:sldMk cId="495837008" sldId="316"/>
        </pc:sldMkLst>
      </pc:sldChg>
      <pc:sldChg chg="add del">
        <pc:chgData name="Manish Sharma" userId="b799adb9ba789c8f" providerId="LiveId" clId="{1B3C70B8-77C4-4486-8B3C-4C8ED1A1B5DA}" dt="2022-08-05T12:28:45.286" v="669" actId="47"/>
        <pc:sldMkLst>
          <pc:docMk/>
          <pc:sldMk cId="729508330" sldId="317"/>
        </pc:sldMkLst>
      </pc:sldChg>
      <pc:sldChg chg="add del">
        <pc:chgData name="Manish Sharma" userId="b799adb9ba789c8f" providerId="LiveId" clId="{1B3C70B8-77C4-4486-8B3C-4C8ED1A1B5DA}" dt="2022-08-05T12:28:45.286" v="669" actId="47"/>
        <pc:sldMkLst>
          <pc:docMk/>
          <pc:sldMk cId="3730346979" sldId="318"/>
        </pc:sldMkLst>
      </pc:sldChg>
      <pc:sldChg chg="add del">
        <pc:chgData name="Manish Sharma" userId="b799adb9ba789c8f" providerId="LiveId" clId="{1B3C70B8-77C4-4486-8B3C-4C8ED1A1B5DA}" dt="2022-08-05T12:28:45.286" v="669" actId="47"/>
        <pc:sldMkLst>
          <pc:docMk/>
          <pc:sldMk cId="3305835573" sldId="320"/>
        </pc:sldMkLst>
      </pc:sldChg>
      <pc:sldChg chg="add del">
        <pc:chgData name="Manish Sharma" userId="b799adb9ba789c8f" providerId="LiveId" clId="{1B3C70B8-77C4-4486-8B3C-4C8ED1A1B5DA}" dt="2022-08-05T12:28:45.286" v="669" actId="47"/>
        <pc:sldMkLst>
          <pc:docMk/>
          <pc:sldMk cId="1973237833" sldId="321"/>
        </pc:sldMkLst>
      </pc:sldChg>
      <pc:sldChg chg="add del">
        <pc:chgData name="Manish Sharma" userId="b799adb9ba789c8f" providerId="LiveId" clId="{1B3C70B8-77C4-4486-8B3C-4C8ED1A1B5DA}" dt="2022-08-05T12:28:45.286" v="669" actId="47"/>
        <pc:sldMkLst>
          <pc:docMk/>
          <pc:sldMk cId="433844631" sldId="322"/>
        </pc:sldMkLst>
      </pc:sldChg>
      <pc:sldChg chg="add del">
        <pc:chgData name="Manish Sharma" userId="b799adb9ba789c8f" providerId="LiveId" clId="{1B3C70B8-77C4-4486-8B3C-4C8ED1A1B5DA}" dt="2022-08-05T12:28:45.286" v="669" actId="47"/>
        <pc:sldMkLst>
          <pc:docMk/>
          <pc:sldMk cId="45633748" sldId="323"/>
        </pc:sldMkLst>
      </pc:sldChg>
      <pc:sldChg chg="add del">
        <pc:chgData name="Manish Sharma" userId="b799adb9ba789c8f" providerId="LiveId" clId="{1B3C70B8-77C4-4486-8B3C-4C8ED1A1B5DA}" dt="2022-08-05T12:28:45.286" v="669" actId="47"/>
        <pc:sldMkLst>
          <pc:docMk/>
          <pc:sldMk cId="2625194412" sldId="324"/>
        </pc:sldMkLst>
      </pc:sldChg>
      <pc:sldChg chg="add del">
        <pc:chgData name="Manish Sharma" userId="b799adb9ba789c8f" providerId="LiveId" clId="{1B3C70B8-77C4-4486-8B3C-4C8ED1A1B5DA}" dt="2022-08-05T12:28:45.286" v="669" actId="47"/>
        <pc:sldMkLst>
          <pc:docMk/>
          <pc:sldMk cId="492403978" sldId="325"/>
        </pc:sldMkLst>
      </pc:sldChg>
      <pc:sldChg chg="add del">
        <pc:chgData name="Manish Sharma" userId="b799adb9ba789c8f" providerId="LiveId" clId="{1B3C70B8-77C4-4486-8B3C-4C8ED1A1B5DA}" dt="2022-08-05T12:28:45.286" v="669" actId="47"/>
        <pc:sldMkLst>
          <pc:docMk/>
          <pc:sldMk cId="2388020248" sldId="326"/>
        </pc:sldMkLst>
      </pc:sldChg>
      <pc:sldChg chg="add del">
        <pc:chgData name="Manish Sharma" userId="b799adb9ba789c8f" providerId="LiveId" clId="{1B3C70B8-77C4-4486-8B3C-4C8ED1A1B5DA}" dt="2022-08-05T12:28:45.286" v="669" actId="47"/>
        <pc:sldMkLst>
          <pc:docMk/>
          <pc:sldMk cId="855042921" sldId="327"/>
        </pc:sldMkLst>
      </pc:sldChg>
      <pc:sldChg chg="add del">
        <pc:chgData name="Manish Sharma" userId="b799adb9ba789c8f" providerId="LiveId" clId="{1B3C70B8-77C4-4486-8B3C-4C8ED1A1B5DA}" dt="2022-08-05T12:28:45.286" v="669" actId="47"/>
        <pc:sldMkLst>
          <pc:docMk/>
          <pc:sldMk cId="3819615658" sldId="330"/>
        </pc:sldMkLst>
      </pc:sldChg>
      <pc:sldChg chg="add del">
        <pc:chgData name="Manish Sharma" userId="b799adb9ba789c8f" providerId="LiveId" clId="{1B3C70B8-77C4-4486-8B3C-4C8ED1A1B5DA}" dt="2022-08-05T12:28:45.286" v="669" actId="47"/>
        <pc:sldMkLst>
          <pc:docMk/>
          <pc:sldMk cId="1872235650" sldId="331"/>
        </pc:sldMkLst>
      </pc:sldChg>
      <pc:sldChg chg="add del">
        <pc:chgData name="Manish Sharma" userId="b799adb9ba789c8f" providerId="LiveId" clId="{1B3C70B8-77C4-4486-8B3C-4C8ED1A1B5DA}" dt="2022-08-05T12:28:45.286" v="669" actId="47"/>
        <pc:sldMkLst>
          <pc:docMk/>
          <pc:sldMk cId="4165250704" sldId="333"/>
        </pc:sldMkLst>
      </pc:sldChg>
      <pc:sldChg chg="add del">
        <pc:chgData name="Manish Sharma" userId="b799adb9ba789c8f" providerId="LiveId" clId="{1B3C70B8-77C4-4486-8B3C-4C8ED1A1B5DA}" dt="2022-08-05T12:28:45.286" v="669" actId="47"/>
        <pc:sldMkLst>
          <pc:docMk/>
          <pc:sldMk cId="389683339" sldId="334"/>
        </pc:sldMkLst>
      </pc:sldChg>
      <pc:sldChg chg="add del">
        <pc:chgData name="Manish Sharma" userId="b799adb9ba789c8f" providerId="LiveId" clId="{1B3C70B8-77C4-4486-8B3C-4C8ED1A1B5DA}" dt="2022-08-13T12:08:18.428" v="2319"/>
        <pc:sldMkLst>
          <pc:docMk/>
          <pc:sldMk cId="599601856" sldId="336"/>
        </pc:sldMkLst>
      </pc:sldChg>
      <pc:sldChg chg="add del">
        <pc:chgData name="Manish Sharma" userId="b799adb9ba789c8f" providerId="LiveId" clId="{1B3C70B8-77C4-4486-8B3C-4C8ED1A1B5DA}" dt="2022-08-05T12:28:45.286" v="669" actId="47"/>
        <pc:sldMkLst>
          <pc:docMk/>
          <pc:sldMk cId="4089342765" sldId="337"/>
        </pc:sldMkLst>
      </pc:sldChg>
      <pc:sldChg chg="add del">
        <pc:chgData name="Manish Sharma" userId="b799adb9ba789c8f" providerId="LiveId" clId="{1B3C70B8-77C4-4486-8B3C-4C8ED1A1B5DA}" dt="2022-08-05T12:28:45.286" v="669" actId="47"/>
        <pc:sldMkLst>
          <pc:docMk/>
          <pc:sldMk cId="326244009" sldId="338"/>
        </pc:sldMkLst>
      </pc:sldChg>
      <pc:sldChg chg="add del">
        <pc:chgData name="Manish Sharma" userId="b799adb9ba789c8f" providerId="LiveId" clId="{1B3C70B8-77C4-4486-8B3C-4C8ED1A1B5DA}" dt="2022-08-05T12:28:45.286" v="669" actId="47"/>
        <pc:sldMkLst>
          <pc:docMk/>
          <pc:sldMk cId="914836995" sldId="339"/>
        </pc:sldMkLst>
      </pc:sldChg>
      <pc:sldChg chg="add del">
        <pc:chgData name="Manish Sharma" userId="b799adb9ba789c8f" providerId="LiveId" clId="{1B3C70B8-77C4-4486-8B3C-4C8ED1A1B5DA}" dt="2022-08-06T12:21:02.179" v="1774"/>
        <pc:sldMkLst>
          <pc:docMk/>
          <pc:sldMk cId="2737212266" sldId="340"/>
        </pc:sldMkLst>
      </pc:sldChg>
      <pc:sldChg chg="add del">
        <pc:chgData name="Manish Sharma" userId="b799adb9ba789c8f" providerId="LiveId" clId="{1B3C70B8-77C4-4486-8B3C-4C8ED1A1B5DA}" dt="2022-08-06T12:21:02.179" v="1774"/>
        <pc:sldMkLst>
          <pc:docMk/>
          <pc:sldMk cId="1876232458" sldId="341"/>
        </pc:sldMkLst>
      </pc:sldChg>
      <pc:sldChg chg="add del">
        <pc:chgData name="Manish Sharma" userId="b799adb9ba789c8f" providerId="LiveId" clId="{1B3C70B8-77C4-4486-8B3C-4C8ED1A1B5DA}" dt="2022-08-12T07:08:06.997" v="2172"/>
        <pc:sldMkLst>
          <pc:docMk/>
          <pc:sldMk cId="1083906838" sldId="344"/>
        </pc:sldMkLst>
      </pc:sldChg>
      <pc:sldChg chg="add del">
        <pc:chgData name="Manish Sharma" userId="b799adb9ba789c8f" providerId="LiveId" clId="{1B3C70B8-77C4-4486-8B3C-4C8ED1A1B5DA}" dt="2022-08-05T12:28:45.286" v="669" actId="47"/>
        <pc:sldMkLst>
          <pc:docMk/>
          <pc:sldMk cId="2213827792" sldId="345"/>
        </pc:sldMkLst>
      </pc:sldChg>
      <pc:sldChg chg="add del">
        <pc:chgData name="Manish Sharma" userId="b799adb9ba789c8f" providerId="LiveId" clId="{1B3C70B8-77C4-4486-8B3C-4C8ED1A1B5DA}" dt="2022-08-05T12:28:45.286" v="669" actId="47"/>
        <pc:sldMkLst>
          <pc:docMk/>
          <pc:sldMk cId="1923206056" sldId="346"/>
        </pc:sldMkLst>
      </pc:sldChg>
      <pc:sldChg chg="add del">
        <pc:chgData name="Manish Sharma" userId="b799adb9ba789c8f" providerId="LiveId" clId="{1B3C70B8-77C4-4486-8B3C-4C8ED1A1B5DA}" dt="2022-08-05T12:28:45.286" v="669" actId="47"/>
        <pc:sldMkLst>
          <pc:docMk/>
          <pc:sldMk cId="3793334372" sldId="347"/>
        </pc:sldMkLst>
      </pc:sldChg>
      <pc:sldChg chg="add del">
        <pc:chgData name="Manish Sharma" userId="b799adb9ba789c8f" providerId="LiveId" clId="{1B3C70B8-77C4-4486-8B3C-4C8ED1A1B5DA}" dt="2022-08-05T12:28:45.286" v="669" actId="47"/>
        <pc:sldMkLst>
          <pc:docMk/>
          <pc:sldMk cId="3976377021" sldId="349"/>
        </pc:sldMkLst>
      </pc:sldChg>
      <pc:sldChg chg="add del">
        <pc:chgData name="Manish Sharma" userId="b799adb9ba789c8f" providerId="LiveId" clId="{1B3C70B8-77C4-4486-8B3C-4C8ED1A1B5DA}" dt="2022-08-05T12:28:45.286" v="669" actId="47"/>
        <pc:sldMkLst>
          <pc:docMk/>
          <pc:sldMk cId="2857248363" sldId="352"/>
        </pc:sldMkLst>
      </pc:sldChg>
      <pc:sldChg chg="add del">
        <pc:chgData name="Manish Sharma" userId="b799adb9ba789c8f" providerId="LiveId" clId="{1B3C70B8-77C4-4486-8B3C-4C8ED1A1B5DA}" dt="2022-08-05T12:28:45.286" v="669" actId="47"/>
        <pc:sldMkLst>
          <pc:docMk/>
          <pc:sldMk cId="2744805497" sldId="353"/>
        </pc:sldMkLst>
      </pc:sldChg>
      <pc:sldChg chg="add del">
        <pc:chgData name="Manish Sharma" userId="b799adb9ba789c8f" providerId="LiveId" clId="{1B3C70B8-77C4-4486-8B3C-4C8ED1A1B5DA}" dt="2022-08-13T10:07:59.636" v="2316"/>
        <pc:sldMkLst>
          <pc:docMk/>
          <pc:sldMk cId="3543660359" sldId="354"/>
        </pc:sldMkLst>
      </pc:sldChg>
      <pc:sldChg chg="add del">
        <pc:chgData name="Manish Sharma" userId="b799adb9ba789c8f" providerId="LiveId" clId="{1B3C70B8-77C4-4486-8B3C-4C8ED1A1B5DA}" dt="2022-08-05T12:28:45.286" v="669" actId="47"/>
        <pc:sldMkLst>
          <pc:docMk/>
          <pc:sldMk cId="3237243737" sldId="357"/>
        </pc:sldMkLst>
      </pc:sldChg>
      <pc:sldChg chg="add del">
        <pc:chgData name="Manish Sharma" userId="b799adb9ba789c8f" providerId="LiveId" clId="{1B3C70B8-77C4-4486-8B3C-4C8ED1A1B5DA}" dt="2022-08-05T12:28:45.286" v="669" actId="47"/>
        <pc:sldMkLst>
          <pc:docMk/>
          <pc:sldMk cId="3787089593" sldId="358"/>
        </pc:sldMkLst>
      </pc:sldChg>
      <pc:sldChg chg="add del">
        <pc:chgData name="Manish Sharma" userId="b799adb9ba789c8f" providerId="LiveId" clId="{1B3C70B8-77C4-4486-8B3C-4C8ED1A1B5DA}" dt="2022-08-05T12:28:45.286" v="669" actId="47"/>
        <pc:sldMkLst>
          <pc:docMk/>
          <pc:sldMk cId="972214110" sldId="360"/>
        </pc:sldMkLst>
      </pc:sldChg>
      <pc:sldChg chg="add del">
        <pc:chgData name="Manish Sharma" userId="b799adb9ba789c8f" providerId="LiveId" clId="{1B3C70B8-77C4-4486-8B3C-4C8ED1A1B5DA}" dt="2022-08-06T06:39:47.140" v="793"/>
        <pc:sldMkLst>
          <pc:docMk/>
          <pc:sldMk cId="2514910419" sldId="379"/>
        </pc:sldMkLst>
      </pc:sldChg>
      <pc:sldChg chg="add del">
        <pc:chgData name="Manish Sharma" userId="b799adb9ba789c8f" providerId="LiveId" clId="{1B3C70B8-77C4-4486-8B3C-4C8ED1A1B5DA}" dt="2022-08-06T08:24:32.585" v="963"/>
        <pc:sldMkLst>
          <pc:docMk/>
          <pc:sldMk cId="486550458" sldId="383"/>
        </pc:sldMkLst>
      </pc:sldChg>
      <pc:sldChg chg="add del">
        <pc:chgData name="Manish Sharma" userId="b799adb9ba789c8f" providerId="LiveId" clId="{1B3C70B8-77C4-4486-8B3C-4C8ED1A1B5DA}" dt="2022-08-06T08:24:32.585" v="963"/>
        <pc:sldMkLst>
          <pc:docMk/>
          <pc:sldMk cId="1424805398" sldId="384"/>
        </pc:sldMkLst>
      </pc:sldChg>
      <pc:sldChg chg="add del">
        <pc:chgData name="Manish Sharma" userId="b799adb9ba789c8f" providerId="LiveId" clId="{1B3C70B8-77C4-4486-8B3C-4C8ED1A1B5DA}" dt="2022-08-06T12:10:18.283" v="1772"/>
        <pc:sldMkLst>
          <pc:docMk/>
          <pc:sldMk cId="1239693065" sldId="386"/>
        </pc:sldMkLst>
      </pc:sldChg>
      <pc:sldChg chg="add del">
        <pc:chgData name="Manish Sharma" userId="b799adb9ba789c8f" providerId="LiveId" clId="{1B3C70B8-77C4-4486-8B3C-4C8ED1A1B5DA}" dt="2022-08-06T12:10:18.283" v="1772"/>
        <pc:sldMkLst>
          <pc:docMk/>
          <pc:sldMk cId="2331089218" sldId="387"/>
        </pc:sldMkLst>
      </pc:sldChg>
      <pc:sldChg chg="add del">
        <pc:chgData name="Manish Sharma" userId="b799adb9ba789c8f" providerId="LiveId" clId="{1B3C70B8-77C4-4486-8B3C-4C8ED1A1B5DA}" dt="2022-08-06T12:10:18.283" v="1772"/>
        <pc:sldMkLst>
          <pc:docMk/>
          <pc:sldMk cId="940231496" sldId="388"/>
        </pc:sldMkLst>
      </pc:sldChg>
      <pc:sldChg chg="del">
        <pc:chgData name="Manish Sharma" userId="b799adb9ba789c8f" providerId="LiveId" clId="{1B3C70B8-77C4-4486-8B3C-4C8ED1A1B5DA}" dt="2022-08-04T04:31:13.107" v="0" actId="47"/>
        <pc:sldMkLst>
          <pc:docMk/>
          <pc:sldMk cId="3313300973" sldId="391"/>
        </pc:sldMkLst>
      </pc:sldChg>
      <pc:sldChg chg="add del">
        <pc:chgData name="Manish Sharma" userId="b799adb9ba789c8f" providerId="LiveId" clId="{1B3C70B8-77C4-4486-8B3C-4C8ED1A1B5DA}" dt="2022-08-12T10:33:50.248" v="2175"/>
        <pc:sldMkLst>
          <pc:docMk/>
          <pc:sldMk cId="2204562738" sldId="392"/>
        </pc:sldMkLst>
      </pc:sldChg>
      <pc:sldChg chg="add del">
        <pc:chgData name="Manish Sharma" userId="b799adb9ba789c8f" providerId="LiveId" clId="{1B3C70B8-77C4-4486-8B3C-4C8ED1A1B5DA}" dt="2022-08-12T12:40:09.089" v="2177"/>
        <pc:sldMkLst>
          <pc:docMk/>
          <pc:sldMk cId="694169232" sldId="395"/>
        </pc:sldMkLst>
      </pc:sldChg>
      <pc:sldChg chg="add del">
        <pc:chgData name="Manish Sharma" userId="b799adb9ba789c8f" providerId="LiveId" clId="{1B3C70B8-77C4-4486-8B3C-4C8ED1A1B5DA}" dt="2022-08-12T12:40:09.089" v="2177"/>
        <pc:sldMkLst>
          <pc:docMk/>
          <pc:sldMk cId="3920928659" sldId="396"/>
        </pc:sldMkLst>
      </pc:sldChg>
      <pc:sldChg chg="add del">
        <pc:chgData name="Manish Sharma" userId="b799adb9ba789c8f" providerId="LiveId" clId="{1B3C70B8-77C4-4486-8B3C-4C8ED1A1B5DA}" dt="2022-08-13T06:42:38.081" v="2194"/>
        <pc:sldMkLst>
          <pc:docMk/>
          <pc:sldMk cId="3923253326" sldId="399"/>
        </pc:sldMkLst>
      </pc:sldChg>
      <pc:sldChg chg="add del">
        <pc:chgData name="Manish Sharma" userId="b799adb9ba789c8f" providerId="LiveId" clId="{1B3C70B8-77C4-4486-8B3C-4C8ED1A1B5DA}" dt="2022-08-13T06:42:38.081" v="2194"/>
        <pc:sldMkLst>
          <pc:docMk/>
          <pc:sldMk cId="1859098652" sldId="400"/>
        </pc:sldMkLst>
      </pc:sldChg>
      <pc:sldChg chg="add del">
        <pc:chgData name="Manish Sharma" userId="b799adb9ba789c8f" providerId="LiveId" clId="{1B3C70B8-77C4-4486-8B3C-4C8ED1A1B5DA}" dt="2022-08-13T06:43:51.992" v="2195"/>
        <pc:sldMkLst>
          <pc:docMk/>
          <pc:sldMk cId="2486780815" sldId="401"/>
        </pc:sldMkLst>
      </pc:sldChg>
      <pc:sldChg chg="add del">
        <pc:chgData name="Manish Sharma" userId="b799adb9ba789c8f" providerId="LiveId" clId="{1B3C70B8-77C4-4486-8B3C-4C8ED1A1B5DA}" dt="2022-08-13T07:12:07.325" v="2196"/>
        <pc:sldMkLst>
          <pc:docMk/>
          <pc:sldMk cId="2478318775" sldId="402"/>
        </pc:sldMkLst>
      </pc:sldChg>
      <pc:sldChg chg="del">
        <pc:chgData name="Manish Sharma" userId="b799adb9ba789c8f" providerId="LiveId" clId="{1B3C70B8-77C4-4486-8B3C-4C8ED1A1B5DA}" dt="2022-08-04T04:31:13.107" v="0" actId="47"/>
        <pc:sldMkLst>
          <pc:docMk/>
          <pc:sldMk cId="2909444576" sldId="404"/>
        </pc:sldMkLst>
      </pc:sldChg>
      <pc:sldChg chg="add del">
        <pc:chgData name="Manish Sharma" userId="b799adb9ba789c8f" providerId="LiveId" clId="{1B3C70B8-77C4-4486-8B3C-4C8ED1A1B5DA}" dt="2022-08-13T10:03:15.089" v="2212"/>
        <pc:sldMkLst>
          <pc:docMk/>
          <pc:sldMk cId="1747891241" sldId="405"/>
        </pc:sldMkLst>
      </pc:sldChg>
      <pc:sldChg chg="add del">
        <pc:chgData name="Manish Sharma" userId="b799adb9ba789c8f" providerId="LiveId" clId="{1B3C70B8-77C4-4486-8B3C-4C8ED1A1B5DA}" dt="2022-08-05T12:28:45.286" v="669" actId="47"/>
        <pc:sldMkLst>
          <pc:docMk/>
          <pc:sldMk cId="2747173488" sldId="408"/>
        </pc:sldMkLst>
      </pc:sldChg>
      <pc:sldChg chg="add del">
        <pc:chgData name="Manish Sharma" userId="b799adb9ba789c8f" providerId="LiveId" clId="{1B3C70B8-77C4-4486-8B3C-4C8ED1A1B5DA}" dt="2022-08-05T12:28:45.286" v="669" actId="47"/>
        <pc:sldMkLst>
          <pc:docMk/>
          <pc:sldMk cId="956484382" sldId="410"/>
        </pc:sldMkLst>
      </pc:sldChg>
      <pc:sldChg chg="add del">
        <pc:chgData name="Manish Sharma" userId="b799adb9ba789c8f" providerId="LiveId" clId="{1B3C70B8-77C4-4486-8B3C-4C8ED1A1B5DA}" dt="2022-08-05T12:28:45.286" v="669" actId="47"/>
        <pc:sldMkLst>
          <pc:docMk/>
          <pc:sldMk cId="653593098" sldId="414"/>
        </pc:sldMkLst>
      </pc:sldChg>
      <pc:sldChg chg="add del">
        <pc:chgData name="Manish Sharma" userId="b799adb9ba789c8f" providerId="LiveId" clId="{1B3C70B8-77C4-4486-8B3C-4C8ED1A1B5DA}" dt="2022-08-05T12:28:45.286" v="669" actId="47"/>
        <pc:sldMkLst>
          <pc:docMk/>
          <pc:sldMk cId="2092420744" sldId="415"/>
        </pc:sldMkLst>
      </pc:sldChg>
      <pc:sldChg chg="add del">
        <pc:chgData name="Manish Sharma" userId="b799adb9ba789c8f" providerId="LiveId" clId="{1B3C70B8-77C4-4486-8B3C-4C8ED1A1B5DA}" dt="2022-08-05T12:28:45.286" v="669" actId="47"/>
        <pc:sldMkLst>
          <pc:docMk/>
          <pc:sldMk cId="659409853" sldId="416"/>
        </pc:sldMkLst>
      </pc:sldChg>
      <pc:sldChg chg="add del">
        <pc:chgData name="Manish Sharma" userId="b799adb9ba789c8f" providerId="LiveId" clId="{1B3C70B8-77C4-4486-8B3C-4C8ED1A1B5DA}" dt="2022-08-05T12:28:45.286" v="669" actId="47"/>
        <pc:sldMkLst>
          <pc:docMk/>
          <pc:sldMk cId="3598278816" sldId="418"/>
        </pc:sldMkLst>
      </pc:sldChg>
      <pc:sldChg chg="modSp add del mod">
        <pc:chgData name="Manish Sharma" userId="b799adb9ba789c8f" providerId="LiveId" clId="{1B3C70B8-77C4-4486-8B3C-4C8ED1A1B5DA}" dt="2022-08-06T05:16:54.290" v="791" actId="6549"/>
        <pc:sldMkLst>
          <pc:docMk/>
          <pc:sldMk cId="1426255416" sldId="419"/>
        </pc:sldMkLst>
        <pc:spChg chg="mod">
          <ac:chgData name="Manish Sharma" userId="b799adb9ba789c8f" providerId="LiveId" clId="{1B3C70B8-77C4-4486-8B3C-4C8ED1A1B5DA}" dt="2022-08-06T05:16:54.290" v="791" actId="6549"/>
          <ac:spMkLst>
            <pc:docMk/>
            <pc:sldMk cId="1426255416" sldId="419"/>
            <ac:spMk id="3" creationId="{E0018C54-6DBF-402F-ABE3-5D74A641AC62}"/>
          </ac:spMkLst>
        </pc:spChg>
      </pc:sldChg>
      <pc:sldChg chg="add del">
        <pc:chgData name="Manish Sharma" userId="b799adb9ba789c8f" providerId="LiveId" clId="{1B3C70B8-77C4-4486-8B3C-4C8ED1A1B5DA}" dt="2022-08-05T12:28:45.286" v="669" actId="47"/>
        <pc:sldMkLst>
          <pc:docMk/>
          <pc:sldMk cId="4275185108" sldId="420"/>
        </pc:sldMkLst>
      </pc:sldChg>
      <pc:sldChg chg="add del">
        <pc:chgData name="Manish Sharma" userId="b799adb9ba789c8f" providerId="LiveId" clId="{1B3C70B8-77C4-4486-8B3C-4C8ED1A1B5DA}" dt="2022-08-05T12:28:45.286" v="669" actId="47"/>
        <pc:sldMkLst>
          <pc:docMk/>
          <pc:sldMk cId="107821572" sldId="421"/>
        </pc:sldMkLst>
      </pc:sldChg>
      <pc:sldChg chg="add del">
        <pc:chgData name="Manish Sharma" userId="b799adb9ba789c8f" providerId="LiveId" clId="{1B3C70B8-77C4-4486-8B3C-4C8ED1A1B5DA}" dt="2022-08-06T06:39:47.140" v="793"/>
        <pc:sldMkLst>
          <pc:docMk/>
          <pc:sldMk cId="2543228366" sldId="422"/>
        </pc:sldMkLst>
      </pc:sldChg>
      <pc:sldChg chg="add del">
        <pc:chgData name="Manish Sharma" userId="b799adb9ba789c8f" providerId="LiveId" clId="{1B3C70B8-77C4-4486-8B3C-4C8ED1A1B5DA}" dt="2022-08-06T06:39:47.140" v="793"/>
        <pc:sldMkLst>
          <pc:docMk/>
          <pc:sldMk cId="2451827515" sldId="423"/>
        </pc:sldMkLst>
      </pc:sldChg>
      <pc:sldChg chg="del">
        <pc:chgData name="Manish Sharma" userId="b799adb9ba789c8f" providerId="LiveId" clId="{1B3C70B8-77C4-4486-8B3C-4C8ED1A1B5DA}" dt="2022-08-04T04:31:13.107" v="0" actId="47"/>
        <pc:sldMkLst>
          <pc:docMk/>
          <pc:sldMk cId="1371608187" sldId="424"/>
        </pc:sldMkLst>
      </pc:sldChg>
      <pc:sldChg chg="del">
        <pc:chgData name="Manish Sharma" userId="b799adb9ba789c8f" providerId="LiveId" clId="{1B3C70B8-77C4-4486-8B3C-4C8ED1A1B5DA}" dt="2022-08-04T04:31:13.107" v="0" actId="47"/>
        <pc:sldMkLst>
          <pc:docMk/>
          <pc:sldMk cId="1557044070" sldId="431"/>
        </pc:sldMkLst>
      </pc:sldChg>
      <pc:sldChg chg="add del">
        <pc:chgData name="Manish Sharma" userId="b799adb9ba789c8f" providerId="LiveId" clId="{1B3C70B8-77C4-4486-8B3C-4C8ED1A1B5DA}" dt="2022-08-05T12:28:45.286" v="669" actId="47"/>
        <pc:sldMkLst>
          <pc:docMk/>
          <pc:sldMk cId="3760871201" sldId="432"/>
        </pc:sldMkLst>
      </pc:sldChg>
      <pc:sldChg chg="add del">
        <pc:chgData name="Manish Sharma" userId="b799adb9ba789c8f" providerId="LiveId" clId="{1B3C70B8-77C4-4486-8B3C-4C8ED1A1B5DA}" dt="2022-08-05T12:28:45.286" v="669" actId="47"/>
        <pc:sldMkLst>
          <pc:docMk/>
          <pc:sldMk cId="860196464" sldId="433"/>
        </pc:sldMkLst>
      </pc:sldChg>
      <pc:sldChg chg="add del">
        <pc:chgData name="Manish Sharma" userId="b799adb9ba789c8f" providerId="LiveId" clId="{1B3C70B8-77C4-4486-8B3C-4C8ED1A1B5DA}" dt="2022-08-05T12:28:45.286" v="669" actId="47"/>
        <pc:sldMkLst>
          <pc:docMk/>
          <pc:sldMk cId="3333941658" sldId="434"/>
        </pc:sldMkLst>
      </pc:sldChg>
      <pc:sldChg chg="add del">
        <pc:chgData name="Manish Sharma" userId="b799adb9ba789c8f" providerId="LiveId" clId="{1B3C70B8-77C4-4486-8B3C-4C8ED1A1B5DA}" dt="2022-08-05T12:28:45.286" v="669" actId="47"/>
        <pc:sldMkLst>
          <pc:docMk/>
          <pc:sldMk cId="292172318" sldId="435"/>
        </pc:sldMkLst>
      </pc:sldChg>
      <pc:sldChg chg="modSp add del mod">
        <pc:chgData name="Manish Sharma" userId="b799adb9ba789c8f" providerId="LiveId" clId="{1B3C70B8-77C4-4486-8B3C-4C8ED1A1B5DA}" dt="2022-08-13T05:23:35.065" v="2192" actId="20577"/>
        <pc:sldMkLst>
          <pc:docMk/>
          <pc:sldMk cId="2511821346" sldId="437"/>
        </pc:sldMkLst>
        <pc:spChg chg="mod">
          <ac:chgData name="Manish Sharma" userId="b799adb9ba789c8f" providerId="LiveId" clId="{1B3C70B8-77C4-4486-8B3C-4C8ED1A1B5DA}" dt="2022-08-13T05:23:35.065" v="2192" actId="20577"/>
          <ac:spMkLst>
            <pc:docMk/>
            <pc:sldMk cId="2511821346" sldId="437"/>
            <ac:spMk id="3" creationId="{3F98721C-3936-4505-9A13-6E78110D9002}"/>
          </ac:spMkLst>
        </pc:spChg>
      </pc:sldChg>
      <pc:sldChg chg="add del">
        <pc:chgData name="Manish Sharma" userId="b799adb9ba789c8f" providerId="LiveId" clId="{1B3C70B8-77C4-4486-8B3C-4C8ED1A1B5DA}" dt="2022-08-13T05:46:30.854" v="2193"/>
        <pc:sldMkLst>
          <pc:docMk/>
          <pc:sldMk cId="2424590513" sldId="438"/>
        </pc:sldMkLst>
      </pc:sldChg>
      <pc:sldChg chg="del">
        <pc:chgData name="Manish Sharma" userId="b799adb9ba789c8f" providerId="LiveId" clId="{1B3C70B8-77C4-4486-8B3C-4C8ED1A1B5DA}" dt="2022-08-04T04:31:13.107" v="0" actId="47"/>
        <pc:sldMkLst>
          <pc:docMk/>
          <pc:sldMk cId="716795003" sldId="442"/>
        </pc:sldMkLst>
      </pc:sldChg>
      <pc:sldChg chg="add del">
        <pc:chgData name="Manish Sharma" userId="b799adb9ba789c8f" providerId="LiveId" clId="{1B3C70B8-77C4-4486-8B3C-4C8ED1A1B5DA}" dt="2022-08-13T12:06:09.067" v="2317"/>
        <pc:sldMkLst>
          <pc:docMk/>
          <pc:sldMk cId="4182215369" sldId="443"/>
        </pc:sldMkLst>
      </pc:sldChg>
      <pc:sldChg chg="add del">
        <pc:chgData name="Manish Sharma" userId="b799adb9ba789c8f" providerId="LiveId" clId="{1B3C70B8-77C4-4486-8B3C-4C8ED1A1B5DA}" dt="2022-08-13T12:07:48.987" v="2318"/>
        <pc:sldMkLst>
          <pc:docMk/>
          <pc:sldMk cId="1412042572" sldId="444"/>
        </pc:sldMkLst>
      </pc:sldChg>
      <pc:sldChg chg="add del">
        <pc:chgData name="Manish Sharma" userId="b799adb9ba789c8f" providerId="LiveId" clId="{1B3C70B8-77C4-4486-8B3C-4C8ED1A1B5DA}" dt="2022-08-13T12:08:18.428" v="2319"/>
        <pc:sldMkLst>
          <pc:docMk/>
          <pc:sldMk cId="1755021175" sldId="446"/>
        </pc:sldMkLst>
      </pc:sldChg>
      <pc:sldChg chg="add del">
        <pc:chgData name="Manish Sharma" userId="b799adb9ba789c8f" providerId="LiveId" clId="{1B3C70B8-77C4-4486-8B3C-4C8ED1A1B5DA}" dt="2022-08-05T12:28:45.286" v="669" actId="47"/>
        <pc:sldMkLst>
          <pc:docMk/>
          <pc:sldMk cId="2232520977" sldId="451"/>
        </pc:sldMkLst>
      </pc:sldChg>
      <pc:sldChg chg="addSp delSp modSp new add del mod setBg">
        <pc:chgData name="Manish Sharma" userId="b799adb9ba789c8f" providerId="LiveId" clId="{1B3C70B8-77C4-4486-8B3C-4C8ED1A1B5DA}" dt="2022-08-05T12:28:45.286" v="669" actId="47"/>
        <pc:sldMkLst>
          <pc:docMk/>
          <pc:sldMk cId="518020220" sldId="452"/>
        </pc:sldMkLst>
        <pc:spChg chg="del">
          <ac:chgData name="Manish Sharma" userId="b799adb9ba789c8f" providerId="LiveId" clId="{1B3C70B8-77C4-4486-8B3C-4C8ED1A1B5DA}" dt="2022-08-04T06:01:59.165" v="143" actId="478"/>
          <ac:spMkLst>
            <pc:docMk/>
            <pc:sldMk cId="518020220" sldId="452"/>
            <ac:spMk id="2" creationId="{B1C9A9EE-B77D-A545-01A5-24F33F305C6A}"/>
          </ac:spMkLst>
        </pc:spChg>
        <pc:spChg chg="del">
          <ac:chgData name="Manish Sharma" userId="b799adb9ba789c8f" providerId="LiveId" clId="{1B3C70B8-77C4-4486-8B3C-4C8ED1A1B5DA}" dt="2022-08-04T06:01:59.165" v="143" actId="478"/>
          <ac:spMkLst>
            <pc:docMk/>
            <pc:sldMk cId="518020220" sldId="452"/>
            <ac:spMk id="3" creationId="{E35F71DD-4BD1-508F-78B6-CE3B72856446}"/>
          </ac:spMkLst>
        </pc:spChg>
        <pc:spChg chg="add">
          <ac:chgData name="Manish Sharma" userId="b799adb9ba789c8f" providerId="LiveId" clId="{1B3C70B8-77C4-4486-8B3C-4C8ED1A1B5DA}" dt="2022-08-04T06:02:04.916" v="146" actId="26606"/>
          <ac:spMkLst>
            <pc:docMk/>
            <pc:sldMk cId="518020220" sldId="452"/>
            <ac:spMk id="10" creationId="{AB8C311F-7253-4AED-9701-7FC0708C41C7}"/>
          </ac:spMkLst>
        </pc:spChg>
        <pc:spChg chg="add">
          <ac:chgData name="Manish Sharma" userId="b799adb9ba789c8f" providerId="LiveId" clId="{1B3C70B8-77C4-4486-8B3C-4C8ED1A1B5DA}" dt="2022-08-04T06:02:04.916" v="146" actId="26606"/>
          <ac:spMkLst>
            <pc:docMk/>
            <pc:sldMk cId="518020220" sldId="452"/>
            <ac:spMk id="12" creationId="{E2384209-CB15-4CDF-9D31-C44FD9A3F20D}"/>
          </ac:spMkLst>
        </pc:spChg>
        <pc:spChg chg="add">
          <ac:chgData name="Manish Sharma" userId="b799adb9ba789c8f" providerId="LiveId" clId="{1B3C70B8-77C4-4486-8B3C-4C8ED1A1B5DA}" dt="2022-08-04T06:02:04.916" v="146" actId="26606"/>
          <ac:spMkLst>
            <pc:docMk/>
            <pc:sldMk cId="518020220" sldId="452"/>
            <ac:spMk id="14" creationId="{2633B3B5-CC90-43F0-8714-D31D1F3F0209}"/>
          </ac:spMkLst>
        </pc:spChg>
        <pc:spChg chg="add">
          <ac:chgData name="Manish Sharma" userId="b799adb9ba789c8f" providerId="LiveId" clId="{1B3C70B8-77C4-4486-8B3C-4C8ED1A1B5DA}" dt="2022-08-04T06:02:04.916" v="146" actId="26606"/>
          <ac:spMkLst>
            <pc:docMk/>
            <pc:sldMk cId="518020220" sldId="452"/>
            <ac:spMk id="16" creationId="{A8D57A06-A426-446D-B02C-A2DC6B62E45E}"/>
          </ac:spMkLst>
        </pc:spChg>
        <pc:picChg chg="add mod">
          <ac:chgData name="Manish Sharma" userId="b799adb9ba789c8f" providerId="LiveId" clId="{1B3C70B8-77C4-4486-8B3C-4C8ED1A1B5DA}" dt="2022-08-04T06:02:04.916" v="146" actId="26606"/>
          <ac:picMkLst>
            <pc:docMk/>
            <pc:sldMk cId="518020220" sldId="452"/>
            <ac:picMk id="5" creationId="{7C273A1E-EAE8-3E4D-EE4F-F5E0B85ED9D5}"/>
          </ac:picMkLst>
        </pc:picChg>
      </pc:sldChg>
      <pc:sldChg chg="del">
        <pc:chgData name="Manish Sharma" userId="b799adb9ba789c8f" providerId="LiveId" clId="{1B3C70B8-77C4-4486-8B3C-4C8ED1A1B5DA}" dt="2022-08-04T04:31:13.107" v="0" actId="47"/>
        <pc:sldMkLst>
          <pc:docMk/>
          <pc:sldMk cId="721619654" sldId="452"/>
        </pc:sldMkLst>
      </pc:sldChg>
      <pc:sldChg chg="add del">
        <pc:chgData name="Manish Sharma" userId="b799adb9ba789c8f" providerId="LiveId" clId="{1B3C70B8-77C4-4486-8B3C-4C8ED1A1B5DA}" dt="2022-08-05T12:28:45.286" v="669" actId="47"/>
        <pc:sldMkLst>
          <pc:docMk/>
          <pc:sldMk cId="721619654" sldId="453"/>
        </pc:sldMkLst>
      </pc:sldChg>
      <pc:sldChg chg="del">
        <pc:chgData name="Manish Sharma" userId="b799adb9ba789c8f" providerId="LiveId" clId="{1B3C70B8-77C4-4486-8B3C-4C8ED1A1B5DA}" dt="2022-08-04T04:31:13.107" v="0" actId="47"/>
        <pc:sldMkLst>
          <pc:docMk/>
          <pc:sldMk cId="2662589359" sldId="453"/>
        </pc:sldMkLst>
      </pc:sldChg>
      <pc:sldChg chg="del">
        <pc:chgData name="Manish Sharma" userId="b799adb9ba789c8f" providerId="LiveId" clId="{1B3C70B8-77C4-4486-8B3C-4C8ED1A1B5DA}" dt="2022-08-04T04:31:13.107" v="0" actId="47"/>
        <pc:sldMkLst>
          <pc:docMk/>
          <pc:sldMk cId="778852520" sldId="454"/>
        </pc:sldMkLst>
      </pc:sldChg>
      <pc:sldChg chg="addSp delSp modSp new add del mod">
        <pc:chgData name="Manish Sharma" userId="b799adb9ba789c8f" providerId="LiveId" clId="{1B3C70B8-77C4-4486-8B3C-4C8ED1A1B5DA}" dt="2022-08-05T12:28:45.286" v="669" actId="47"/>
        <pc:sldMkLst>
          <pc:docMk/>
          <pc:sldMk cId="2211863049" sldId="454"/>
        </pc:sldMkLst>
        <pc:spChg chg="mod">
          <ac:chgData name="Manish Sharma" userId="b799adb9ba789c8f" providerId="LiveId" clId="{1B3C70B8-77C4-4486-8B3C-4C8ED1A1B5DA}" dt="2022-08-04T06:58:13.596" v="159" actId="20577"/>
          <ac:spMkLst>
            <pc:docMk/>
            <pc:sldMk cId="2211863049" sldId="454"/>
            <ac:spMk id="2" creationId="{4950C45F-F287-5363-F334-D8D1610A69A1}"/>
          </ac:spMkLst>
        </pc:spChg>
        <pc:spChg chg="mod">
          <ac:chgData name="Manish Sharma" userId="b799adb9ba789c8f" providerId="LiveId" clId="{1B3C70B8-77C4-4486-8B3C-4C8ED1A1B5DA}" dt="2022-08-04T07:00:10.104" v="180" actId="20577"/>
          <ac:spMkLst>
            <pc:docMk/>
            <pc:sldMk cId="2211863049" sldId="454"/>
            <ac:spMk id="3" creationId="{E6016CDE-3989-71CD-1F30-A8329E27DBBA}"/>
          </ac:spMkLst>
        </pc:spChg>
        <pc:spChg chg="add del">
          <ac:chgData name="Manish Sharma" userId="b799adb9ba789c8f" providerId="LiveId" clId="{1B3C70B8-77C4-4486-8B3C-4C8ED1A1B5DA}" dt="2022-08-04T06:59:59.204" v="177"/>
          <ac:spMkLst>
            <pc:docMk/>
            <pc:sldMk cId="2211863049" sldId="454"/>
            <ac:spMk id="4" creationId="{5FF34F7A-2FF3-C765-8394-070BE4120245}"/>
          </ac:spMkLst>
        </pc:spChg>
      </pc:sldChg>
      <pc:sldChg chg="del">
        <pc:chgData name="Manish Sharma" userId="b799adb9ba789c8f" providerId="LiveId" clId="{1B3C70B8-77C4-4486-8B3C-4C8ED1A1B5DA}" dt="2022-08-04T04:31:13.107" v="0" actId="47"/>
        <pc:sldMkLst>
          <pc:docMk/>
          <pc:sldMk cId="1763111899" sldId="455"/>
        </pc:sldMkLst>
      </pc:sldChg>
      <pc:sldChg chg="del">
        <pc:chgData name="Manish Sharma" userId="b799adb9ba789c8f" providerId="LiveId" clId="{1B3C70B8-77C4-4486-8B3C-4C8ED1A1B5DA}" dt="2022-08-04T04:31:13.107" v="0" actId="47"/>
        <pc:sldMkLst>
          <pc:docMk/>
          <pc:sldMk cId="3002607134" sldId="456"/>
        </pc:sldMkLst>
      </pc:sldChg>
      <pc:sldChg chg="add del">
        <pc:chgData name="Manish Sharma" userId="b799adb9ba789c8f" providerId="LiveId" clId="{1B3C70B8-77C4-4486-8B3C-4C8ED1A1B5DA}" dt="2022-08-05T12:28:45.286" v="669" actId="47"/>
        <pc:sldMkLst>
          <pc:docMk/>
          <pc:sldMk cId="4205991571" sldId="457"/>
        </pc:sldMkLst>
      </pc:sldChg>
      <pc:sldChg chg="modSp add del mod">
        <pc:chgData name="Manish Sharma" userId="b799adb9ba789c8f" providerId="LiveId" clId="{1B3C70B8-77C4-4486-8B3C-4C8ED1A1B5DA}" dt="2022-08-05T12:28:45.286" v="669" actId="47"/>
        <pc:sldMkLst>
          <pc:docMk/>
          <pc:sldMk cId="2486061415" sldId="458"/>
        </pc:sldMkLst>
        <pc:spChg chg="mod">
          <ac:chgData name="Manish Sharma" userId="b799adb9ba789c8f" providerId="LiveId" clId="{1B3C70B8-77C4-4486-8B3C-4C8ED1A1B5DA}" dt="2022-08-04T07:14:16.606" v="201" actId="20577"/>
          <ac:spMkLst>
            <pc:docMk/>
            <pc:sldMk cId="2486061415" sldId="458"/>
            <ac:spMk id="3" creationId="{F14C3681-7541-31B3-3231-0E808AB6D855}"/>
          </ac:spMkLst>
        </pc:spChg>
      </pc:sldChg>
      <pc:sldChg chg="modSp add del mod">
        <pc:chgData name="Manish Sharma" userId="b799adb9ba789c8f" providerId="LiveId" clId="{1B3C70B8-77C4-4486-8B3C-4C8ED1A1B5DA}" dt="2022-08-05T12:28:45.286" v="669" actId="47"/>
        <pc:sldMkLst>
          <pc:docMk/>
          <pc:sldMk cId="3558497055" sldId="459"/>
        </pc:sldMkLst>
        <pc:spChg chg="mod">
          <ac:chgData name="Manish Sharma" userId="b799adb9ba789c8f" providerId="LiveId" clId="{1B3C70B8-77C4-4486-8B3C-4C8ED1A1B5DA}" dt="2022-08-04T07:15:17.682" v="292" actId="20577"/>
          <ac:spMkLst>
            <pc:docMk/>
            <pc:sldMk cId="3558497055" sldId="459"/>
            <ac:spMk id="3" creationId="{C9C682C6-FD3A-5364-CB46-82D8C320C6B5}"/>
          </ac:spMkLst>
        </pc:spChg>
      </pc:sldChg>
      <pc:sldChg chg="addSp add del mod">
        <pc:chgData name="Manish Sharma" userId="b799adb9ba789c8f" providerId="LiveId" clId="{1B3C70B8-77C4-4486-8B3C-4C8ED1A1B5DA}" dt="2022-08-05T12:28:45.286" v="669" actId="47"/>
        <pc:sldMkLst>
          <pc:docMk/>
          <pc:sldMk cId="2550034210" sldId="460"/>
        </pc:sldMkLst>
        <pc:spChg chg="add">
          <ac:chgData name="Manish Sharma" userId="b799adb9ba789c8f" providerId="LiveId" clId="{1B3C70B8-77C4-4486-8B3C-4C8ED1A1B5DA}" dt="2022-08-04T07:23:21.446" v="294" actId="22"/>
          <ac:spMkLst>
            <pc:docMk/>
            <pc:sldMk cId="2550034210" sldId="460"/>
            <ac:spMk id="5" creationId="{99581960-35AB-05E3-9105-DF4979280F5F}"/>
          </ac:spMkLst>
        </pc:spChg>
        <pc:spChg chg="add">
          <ac:chgData name="Manish Sharma" userId="b799adb9ba789c8f" providerId="LiveId" clId="{1B3C70B8-77C4-4486-8B3C-4C8ED1A1B5DA}" dt="2022-08-04T07:23:25.700" v="295" actId="22"/>
          <ac:spMkLst>
            <pc:docMk/>
            <pc:sldMk cId="2550034210" sldId="460"/>
            <ac:spMk id="7" creationId="{983E5F7D-0B15-CFCF-A6FC-E4B926B2AACF}"/>
          </ac:spMkLst>
        </pc:spChg>
      </pc:sldChg>
      <pc:sldChg chg="add del">
        <pc:chgData name="Manish Sharma" userId="b799adb9ba789c8f" providerId="LiveId" clId="{1B3C70B8-77C4-4486-8B3C-4C8ED1A1B5DA}" dt="2022-08-05T12:28:45.286" v="669" actId="47"/>
        <pc:sldMkLst>
          <pc:docMk/>
          <pc:sldMk cId="2161690866" sldId="461"/>
        </pc:sldMkLst>
      </pc:sldChg>
      <pc:sldChg chg="add del">
        <pc:chgData name="Manish Sharma" userId="b799adb9ba789c8f" providerId="LiveId" clId="{1B3C70B8-77C4-4486-8B3C-4C8ED1A1B5DA}" dt="2022-08-05T12:28:45.286" v="669" actId="47"/>
        <pc:sldMkLst>
          <pc:docMk/>
          <pc:sldMk cId="3255217092" sldId="462"/>
        </pc:sldMkLst>
      </pc:sldChg>
      <pc:sldChg chg="add del">
        <pc:chgData name="Manish Sharma" userId="b799adb9ba789c8f" providerId="LiveId" clId="{1B3C70B8-77C4-4486-8B3C-4C8ED1A1B5DA}" dt="2022-08-05T12:28:45.286" v="669" actId="47"/>
        <pc:sldMkLst>
          <pc:docMk/>
          <pc:sldMk cId="1745736043" sldId="463"/>
        </pc:sldMkLst>
      </pc:sldChg>
      <pc:sldChg chg="add del">
        <pc:chgData name="Manish Sharma" userId="b799adb9ba789c8f" providerId="LiveId" clId="{1B3C70B8-77C4-4486-8B3C-4C8ED1A1B5DA}" dt="2022-08-05T12:28:45.286" v="669" actId="47"/>
        <pc:sldMkLst>
          <pc:docMk/>
          <pc:sldMk cId="2451713000" sldId="464"/>
        </pc:sldMkLst>
      </pc:sldChg>
      <pc:sldChg chg="addSp delSp modSp new del mod">
        <pc:chgData name="Manish Sharma" userId="b799adb9ba789c8f" providerId="LiveId" clId="{1B3C70B8-77C4-4486-8B3C-4C8ED1A1B5DA}" dt="2022-08-05T05:28:28.593" v="331" actId="47"/>
        <pc:sldMkLst>
          <pc:docMk/>
          <pc:sldMk cId="390816193" sldId="465"/>
        </pc:sldMkLst>
        <pc:spChg chg="del">
          <ac:chgData name="Manish Sharma" userId="b799adb9ba789c8f" providerId="LiveId" clId="{1B3C70B8-77C4-4486-8B3C-4C8ED1A1B5DA}" dt="2022-08-05T05:04:07.875" v="307" actId="478"/>
          <ac:spMkLst>
            <pc:docMk/>
            <pc:sldMk cId="390816193" sldId="465"/>
            <ac:spMk id="2" creationId="{53F53C75-2185-12AC-A09C-F2BA1D6ACCE4}"/>
          </ac:spMkLst>
        </pc:spChg>
        <pc:spChg chg="del">
          <ac:chgData name="Manish Sharma" userId="b799adb9ba789c8f" providerId="LiveId" clId="{1B3C70B8-77C4-4486-8B3C-4C8ED1A1B5DA}" dt="2022-08-05T05:04:07.875" v="307" actId="478"/>
          <ac:spMkLst>
            <pc:docMk/>
            <pc:sldMk cId="390816193" sldId="465"/>
            <ac:spMk id="3" creationId="{909A51F5-5BA7-B830-9D65-85E9DCF64B1E}"/>
          </ac:spMkLst>
        </pc:spChg>
        <pc:spChg chg="add mod">
          <ac:chgData name="Manish Sharma" userId="b799adb9ba789c8f" providerId="LiveId" clId="{1B3C70B8-77C4-4486-8B3C-4C8ED1A1B5DA}" dt="2022-08-05T05:04:08.511" v="308"/>
          <ac:spMkLst>
            <pc:docMk/>
            <pc:sldMk cId="390816193" sldId="465"/>
            <ac:spMk id="4" creationId="{00E0A04F-ABC7-1AA4-930B-8EAD27CF6062}"/>
          </ac:spMkLst>
        </pc:spChg>
        <pc:spChg chg="add mod">
          <ac:chgData name="Manish Sharma" userId="b799adb9ba789c8f" providerId="LiveId" clId="{1B3C70B8-77C4-4486-8B3C-4C8ED1A1B5DA}" dt="2022-08-05T05:04:08.511" v="308"/>
          <ac:spMkLst>
            <pc:docMk/>
            <pc:sldMk cId="390816193" sldId="465"/>
            <ac:spMk id="5" creationId="{8DA220C1-B280-A661-F3BD-53098F6AB9CD}"/>
          </ac:spMkLst>
        </pc:spChg>
        <pc:spChg chg="add mod">
          <ac:chgData name="Manish Sharma" userId="b799adb9ba789c8f" providerId="LiveId" clId="{1B3C70B8-77C4-4486-8B3C-4C8ED1A1B5DA}" dt="2022-08-05T05:04:08.511" v="308"/>
          <ac:spMkLst>
            <pc:docMk/>
            <pc:sldMk cId="390816193" sldId="465"/>
            <ac:spMk id="6" creationId="{C5689681-66FC-9F51-02BE-80E610180560}"/>
          </ac:spMkLst>
        </pc:spChg>
        <pc:spChg chg="add mod">
          <ac:chgData name="Manish Sharma" userId="b799adb9ba789c8f" providerId="LiveId" clId="{1B3C70B8-77C4-4486-8B3C-4C8ED1A1B5DA}" dt="2022-08-05T05:05:00.036" v="312" actId="1076"/>
          <ac:spMkLst>
            <pc:docMk/>
            <pc:sldMk cId="390816193" sldId="465"/>
            <ac:spMk id="7" creationId="{683EB3BA-0D43-1A1C-E0C1-331CD953970D}"/>
          </ac:spMkLst>
        </pc:spChg>
        <pc:spChg chg="add mod">
          <ac:chgData name="Manish Sharma" userId="b799adb9ba789c8f" providerId="LiveId" clId="{1B3C70B8-77C4-4486-8B3C-4C8ED1A1B5DA}" dt="2022-08-05T05:05:18.651" v="325" actId="1076"/>
          <ac:spMkLst>
            <pc:docMk/>
            <pc:sldMk cId="390816193" sldId="465"/>
            <ac:spMk id="8" creationId="{E3710C3D-DB07-5D8B-F978-3D173DC4C55E}"/>
          </ac:spMkLst>
        </pc:spChg>
        <pc:spChg chg="add mod">
          <ac:chgData name="Manish Sharma" userId="b799adb9ba789c8f" providerId="LiveId" clId="{1B3C70B8-77C4-4486-8B3C-4C8ED1A1B5DA}" dt="2022-08-05T05:05:28.346" v="330" actId="20577"/>
          <ac:spMkLst>
            <pc:docMk/>
            <pc:sldMk cId="390816193" sldId="465"/>
            <ac:spMk id="9" creationId="{AB8161B9-63A5-D23B-76E5-DA07BBEEE842}"/>
          </ac:spMkLst>
        </pc:spChg>
      </pc:sldChg>
      <pc:sldChg chg="add del">
        <pc:chgData name="Manish Sharma" userId="b799adb9ba789c8f" providerId="LiveId" clId="{1B3C70B8-77C4-4486-8B3C-4C8ED1A1B5DA}" dt="2022-08-05T12:28:45.286" v="669" actId="47"/>
        <pc:sldMkLst>
          <pc:docMk/>
          <pc:sldMk cId="443152461" sldId="465"/>
        </pc:sldMkLst>
      </pc:sldChg>
      <pc:sldChg chg="del">
        <pc:chgData name="Manish Sharma" userId="b799adb9ba789c8f" providerId="LiveId" clId="{1B3C70B8-77C4-4486-8B3C-4C8ED1A1B5DA}" dt="2022-08-04T04:31:13.107" v="0" actId="47"/>
        <pc:sldMkLst>
          <pc:docMk/>
          <pc:sldMk cId="3898659833" sldId="466"/>
        </pc:sldMkLst>
      </pc:sldChg>
      <pc:sldChg chg="add del">
        <pc:chgData name="Manish Sharma" userId="b799adb9ba789c8f" providerId="LiveId" clId="{1B3C70B8-77C4-4486-8B3C-4C8ED1A1B5DA}" dt="2022-08-05T12:28:45.286" v="669" actId="47"/>
        <pc:sldMkLst>
          <pc:docMk/>
          <pc:sldMk cId="3670663394" sldId="467"/>
        </pc:sldMkLst>
      </pc:sldChg>
      <pc:sldChg chg="add del">
        <pc:chgData name="Manish Sharma" userId="b799adb9ba789c8f" providerId="LiveId" clId="{1B3C70B8-77C4-4486-8B3C-4C8ED1A1B5DA}" dt="2022-08-05T12:28:45.286" v="669" actId="47"/>
        <pc:sldMkLst>
          <pc:docMk/>
          <pc:sldMk cId="3653811040" sldId="468"/>
        </pc:sldMkLst>
      </pc:sldChg>
      <pc:sldChg chg="add del">
        <pc:chgData name="Manish Sharma" userId="b799adb9ba789c8f" providerId="LiveId" clId="{1B3C70B8-77C4-4486-8B3C-4C8ED1A1B5DA}" dt="2022-08-05T12:28:45.286" v="669" actId="47"/>
        <pc:sldMkLst>
          <pc:docMk/>
          <pc:sldMk cId="250440974" sldId="469"/>
        </pc:sldMkLst>
      </pc:sldChg>
      <pc:sldChg chg="del">
        <pc:chgData name="Manish Sharma" userId="b799adb9ba789c8f" providerId="LiveId" clId="{1B3C70B8-77C4-4486-8B3C-4C8ED1A1B5DA}" dt="2022-08-04T04:31:13.107" v="0" actId="47"/>
        <pc:sldMkLst>
          <pc:docMk/>
          <pc:sldMk cId="1725639057" sldId="470"/>
        </pc:sldMkLst>
      </pc:sldChg>
      <pc:sldChg chg="del">
        <pc:chgData name="Manish Sharma" userId="b799adb9ba789c8f" providerId="LiveId" clId="{1B3C70B8-77C4-4486-8B3C-4C8ED1A1B5DA}" dt="2022-08-04T04:31:13.107" v="0" actId="47"/>
        <pc:sldMkLst>
          <pc:docMk/>
          <pc:sldMk cId="1075115820" sldId="471"/>
        </pc:sldMkLst>
      </pc:sldChg>
      <pc:sldChg chg="del">
        <pc:chgData name="Manish Sharma" userId="b799adb9ba789c8f" providerId="LiveId" clId="{1B3C70B8-77C4-4486-8B3C-4C8ED1A1B5DA}" dt="2022-08-04T04:31:13.107" v="0" actId="47"/>
        <pc:sldMkLst>
          <pc:docMk/>
          <pc:sldMk cId="3298199892" sldId="472"/>
        </pc:sldMkLst>
      </pc:sldChg>
      <pc:sldChg chg="add del">
        <pc:chgData name="Manish Sharma" userId="b799adb9ba789c8f" providerId="LiveId" clId="{1B3C70B8-77C4-4486-8B3C-4C8ED1A1B5DA}" dt="2022-08-05T12:56:29.054" v="746"/>
        <pc:sldMkLst>
          <pc:docMk/>
          <pc:sldMk cId="3052745591" sldId="473"/>
        </pc:sldMkLst>
      </pc:sldChg>
      <pc:sldChg chg="add del">
        <pc:chgData name="Manish Sharma" userId="b799adb9ba789c8f" providerId="LiveId" clId="{1B3C70B8-77C4-4486-8B3C-4C8ED1A1B5DA}" dt="2022-08-05T12:50:28.901" v="745"/>
        <pc:sldMkLst>
          <pc:docMk/>
          <pc:sldMk cId="730106421" sldId="474"/>
        </pc:sldMkLst>
      </pc:sldChg>
      <pc:sldChg chg="add del">
        <pc:chgData name="Manish Sharma" userId="b799adb9ba789c8f" providerId="LiveId" clId="{1B3C70B8-77C4-4486-8B3C-4C8ED1A1B5DA}" dt="2022-08-05T12:49:59.804" v="744"/>
        <pc:sldMkLst>
          <pc:docMk/>
          <pc:sldMk cId="265883163" sldId="475"/>
        </pc:sldMkLst>
      </pc:sldChg>
      <pc:sldChg chg="modSp add del mod">
        <pc:chgData name="Manish Sharma" userId="b799adb9ba789c8f" providerId="LiveId" clId="{1B3C70B8-77C4-4486-8B3C-4C8ED1A1B5DA}" dt="2022-08-06T05:18:14.118" v="792" actId="15"/>
        <pc:sldMkLst>
          <pc:docMk/>
          <pc:sldMk cId="1148228370" sldId="476"/>
        </pc:sldMkLst>
        <pc:spChg chg="mod">
          <ac:chgData name="Manish Sharma" userId="b799adb9ba789c8f" providerId="LiveId" clId="{1B3C70B8-77C4-4486-8B3C-4C8ED1A1B5DA}" dt="2022-08-06T05:18:14.118" v="792" actId="15"/>
          <ac:spMkLst>
            <pc:docMk/>
            <pc:sldMk cId="1148228370" sldId="476"/>
            <ac:spMk id="3" creationId="{04EDB561-5318-4813-960C-529175045C7F}"/>
          </ac:spMkLst>
        </pc:spChg>
      </pc:sldChg>
      <pc:sldChg chg="del">
        <pc:chgData name="Manish Sharma" userId="b799adb9ba789c8f" providerId="LiveId" clId="{1B3C70B8-77C4-4486-8B3C-4C8ED1A1B5DA}" dt="2022-08-04T04:31:13.107" v="0" actId="47"/>
        <pc:sldMkLst>
          <pc:docMk/>
          <pc:sldMk cId="3436347431" sldId="477"/>
        </pc:sldMkLst>
      </pc:sldChg>
      <pc:sldChg chg="add del">
        <pc:chgData name="Manish Sharma" userId="b799adb9ba789c8f" providerId="LiveId" clId="{1B3C70B8-77C4-4486-8B3C-4C8ED1A1B5DA}" dt="2022-08-06T07:43:15.576" v="804"/>
        <pc:sldMkLst>
          <pc:docMk/>
          <pc:sldMk cId="337758348" sldId="478"/>
        </pc:sldMkLst>
      </pc:sldChg>
      <pc:sldChg chg="del">
        <pc:chgData name="Manish Sharma" userId="b799adb9ba789c8f" providerId="LiveId" clId="{1B3C70B8-77C4-4486-8B3C-4C8ED1A1B5DA}" dt="2022-08-04T04:31:13.107" v="0" actId="47"/>
        <pc:sldMkLst>
          <pc:docMk/>
          <pc:sldMk cId="1773484330" sldId="479"/>
        </pc:sldMkLst>
      </pc:sldChg>
      <pc:sldChg chg="del">
        <pc:chgData name="Manish Sharma" userId="b799adb9ba789c8f" providerId="LiveId" clId="{1B3C70B8-77C4-4486-8B3C-4C8ED1A1B5DA}" dt="2022-08-04T04:31:13.107" v="0" actId="47"/>
        <pc:sldMkLst>
          <pc:docMk/>
          <pc:sldMk cId="3257562741" sldId="480"/>
        </pc:sldMkLst>
      </pc:sldChg>
      <pc:sldChg chg="del">
        <pc:chgData name="Manish Sharma" userId="b799adb9ba789c8f" providerId="LiveId" clId="{1B3C70B8-77C4-4486-8B3C-4C8ED1A1B5DA}" dt="2022-08-04T04:31:13.107" v="0" actId="47"/>
        <pc:sldMkLst>
          <pc:docMk/>
          <pc:sldMk cId="1113224190" sldId="481"/>
        </pc:sldMkLst>
      </pc:sldChg>
      <pc:sldChg chg="modSp add del mod">
        <pc:chgData name="Manish Sharma" userId="b799adb9ba789c8f" providerId="LiveId" clId="{1B3C70B8-77C4-4486-8B3C-4C8ED1A1B5DA}" dt="2022-08-06T12:22:55.468" v="1854" actId="20577"/>
        <pc:sldMkLst>
          <pc:docMk/>
          <pc:sldMk cId="1539205222" sldId="482"/>
        </pc:sldMkLst>
        <pc:spChg chg="mod">
          <ac:chgData name="Manish Sharma" userId="b799adb9ba789c8f" providerId="LiveId" clId="{1B3C70B8-77C4-4486-8B3C-4C8ED1A1B5DA}" dt="2022-08-06T12:22:55.468" v="1854" actId="20577"/>
          <ac:spMkLst>
            <pc:docMk/>
            <pc:sldMk cId="1539205222" sldId="482"/>
            <ac:spMk id="4" creationId="{CD9286B1-AB81-4841-B546-82610DEBB9CF}"/>
          </ac:spMkLst>
        </pc:spChg>
      </pc:sldChg>
      <pc:sldChg chg="del">
        <pc:chgData name="Manish Sharma" userId="b799adb9ba789c8f" providerId="LiveId" clId="{1B3C70B8-77C4-4486-8B3C-4C8ED1A1B5DA}" dt="2022-08-04T04:31:13.107" v="0" actId="47"/>
        <pc:sldMkLst>
          <pc:docMk/>
          <pc:sldMk cId="735297440" sldId="483"/>
        </pc:sldMkLst>
      </pc:sldChg>
      <pc:sldChg chg="del">
        <pc:chgData name="Manish Sharma" userId="b799adb9ba789c8f" providerId="LiveId" clId="{1B3C70B8-77C4-4486-8B3C-4C8ED1A1B5DA}" dt="2022-08-04T04:31:13.107" v="0" actId="47"/>
        <pc:sldMkLst>
          <pc:docMk/>
          <pc:sldMk cId="165807153" sldId="484"/>
        </pc:sldMkLst>
      </pc:sldChg>
      <pc:sldChg chg="add del">
        <pc:chgData name="Manish Sharma" userId="b799adb9ba789c8f" providerId="LiveId" clId="{1B3C70B8-77C4-4486-8B3C-4C8ED1A1B5DA}" dt="2022-08-12T07:08:06.997" v="2172"/>
        <pc:sldMkLst>
          <pc:docMk/>
          <pc:sldMk cId="2113187241" sldId="485"/>
        </pc:sldMkLst>
      </pc:sldChg>
      <pc:sldChg chg="add del">
        <pc:chgData name="Manish Sharma" userId="b799adb9ba789c8f" providerId="LiveId" clId="{1B3C70B8-77C4-4486-8B3C-4C8ED1A1B5DA}" dt="2022-08-12T10:33:50.248" v="2175"/>
        <pc:sldMkLst>
          <pc:docMk/>
          <pc:sldMk cId="2848824250" sldId="486"/>
        </pc:sldMkLst>
      </pc:sldChg>
      <pc:sldChg chg="add del">
        <pc:chgData name="Manish Sharma" userId="b799adb9ba789c8f" providerId="LiveId" clId="{1B3C70B8-77C4-4486-8B3C-4C8ED1A1B5DA}" dt="2022-08-12T12:40:09.089" v="2177"/>
        <pc:sldMkLst>
          <pc:docMk/>
          <pc:sldMk cId="1063568358" sldId="487"/>
        </pc:sldMkLst>
      </pc:sldChg>
      <pc:sldChg chg="add del">
        <pc:chgData name="Manish Sharma" userId="b799adb9ba789c8f" providerId="LiveId" clId="{1B3C70B8-77C4-4486-8B3C-4C8ED1A1B5DA}" dt="2022-08-12T12:40:09.089" v="2177"/>
        <pc:sldMkLst>
          <pc:docMk/>
          <pc:sldMk cId="1482665698" sldId="488"/>
        </pc:sldMkLst>
      </pc:sldChg>
      <pc:sldChg chg="modSp add del mod">
        <pc:chgData name="Manish Sharma" userId="b799adb9ba789c8f" providerId="LiveId" clId="{1B3C70B8-77C4-4486-8B3C-4C8ED1A1B5DA}" dt="2022-08-13T05:23:15.636" v="2184" actId="20577"/>
        <pc:sldMkLst>
          <pc:docMk/>
          <pc:sldMk cId="952090625" sldId="489"/>
        </pc:sldMkLst>
        <pc:spChg chg="mod">
          <ac:chgData name="Manish Sharma" userId="b799adb9ba789c8f" providerId="LiveId" clId="{1B3C70B8-77C4-4486-8B3C-4C8ED1A1B5DA}" dt="2022-08-13T05:23:15.636" v="2184" actId="20577"/>
          <ac:spMkLst>
            <pc:docMk/>
            <pc:sldMk cId="952090625" sldId="489"/>
            <ac:spMk id="3" creationId="{3F98721C-3936-4505-9A13-6E78110D9002}"/>
          </ac:spMkLst>
        </pc:spChg>
      </pc:sldChg>
      <pc:sldChg chg="del">
        <pc:chgData name="Manish Sharma" userId="b799adb9ba789c8f" providerId="LiveId" clId="{1B3C70B8-77C4-4486-8B3C-4C8ED1A1B5DA}" dt="2022-08-04T04:31:13.107" v="0" actId="47"/>
        <pc:sldMkLst>
          <pc:docMk/>
          <pc:sldMk cId="4251157550" sldId="490"/>
        </pc:sldMkLst>
      </pc:sldChg>
      <pc:sldChg chg="add del">
        <pc:chgData name="Manish Sharma" userId="b799adb9ba789c8f" providerId="LiveId" clId="{1B3C70B8-77C4-4486-8B3C-4C8ED1A1B5DA}" dt="2022-08-13T10:03:15.089" v="2212"/>
        <pc:sldMkLst>
          <pc:docMk/>
          <pc:sldMk cId="3305788119" sldId="491"/>
        </pc:sldMkLst>
      </pc:sldChg>
      <pc:sldChg chg="del">
        <pc:chgData name="Manish Sharma" userId="b799adb9ba789c8f" providerId="LiveId" clId="{1B3C70B8-77C4-4486-8B3C-4C8ED1A1B5DA}" dt="2022-08-04T04:31:13.107" v="0" actId="47"/>
        <pc:sldMkLst>
          <pc:docMk/>
          <pc:sldMk cId="946674384" sldId="492"/>
        </pc:sldMkLst>
      </pc:sldChg>
      <pc:sldChg chg="add del">
        <pc:chgData name="Manish Sharma" userId="b799adb9ba789c8f" providerId="LiveId" clId="{1B3C70B8-77C4-4486-8B3C-4C8ED1A1B5DA}" dt="2022-08-05T12:28:45.286" v="669" actId="47"/>
        <pc:sldMkLst>
          <pc:docMk/>
          <pc:sldMk cId="3874731954" sldId="493"/>
        </pc:sldMkLst>
      </pc:sldChg>
      <pc:sldChg chg="add del">
        <pc:chgData name="Manish Sharma" userId="b799adb9ba789c8f" providerId="LiveId" clId="{1B3C70B8-77C4-4486-8B3C-4C8ED1A1B5DA}" dt="2022-08-05T12:28:45.286" v="669" actId="47"/>
        <pc:sldMkLst>
          <pc:docMk/>
          <pc:sldMk cId="3034109750" sldId="494"/>
        </pc:sldMkLst>
      </pc:sldChg>
      <pc:sldChg chg="add del">
        <pc:chgData name="Manish Sharma" userId="b799adb9ba789c8f" providerId="LiveId" clId="{1B3C70B8-77C4-4486-8B3C-4C8ED1A1B5DA}" dt="2022-08-05T12:28:45.286" v="669" actId="47"/>
        <pc:sldMkLst>
          <pc:docMk/>
          <pc:sldMk cId="3866353709" sldId="495"/>
        </pc:sldMkLst>
      </pc:sldChg>
      <pc:sldChg chg="add del">
        <pc:chgData name="Manish Sharma" userId="b799adb9ba789c8f" providerId="LiveId" clId="{1B3C70B8-77C4-4486-8B3C-4C8ED1A1B5DA}" dt="2022-08-05T12:28:45.286" v="669" actId="47"/>
        <pc:sldMkLst>
          <pc:docMk/>
          <pc:sldMk cId="216271112" sldId="496"/>
        </pc:sldMkLst>
      </pc:sldChg>
      <pc:sldChg chg="addSp delSp modSp new add del mod">
        <pc:chgData name="Manish Sharma" userId="b799adb9ba789c8f" providerId="LiveId" clId="{1B3C70B8-77C4-4486-8B3C-4C8ED1A1B5DA}" dt="2022-08-05T12:28:45.286" v="669" actId="47"/>
        <pc:sldMkLst>
          <pc:docMk/>
          <pc:sldMk cId="2082349927" sldId="497"/>
        </pc:sldMkLst>
        <pc:spChg chg="del">
          <ac:chgData name="Manish Sharma" userId="b799adb9ba789c8f" providerId="LiveId" clId="{1B3C70B8-77C4-4486-8B3C-4C8ED1A1B5DA}" dt="2022-08-05T10:34:49.636" v="338" actId="478"/>
          <ac:spMkLst>
            <pc:docMk/>
            <pc:sldMk cId="2082349927" sldId="497"/>
            <ac:spMk id="2" creationId="{0A35662B-4ECF-93F8-2108-CCA017EB472A}"/>
          </ac:spMkLst>
        </pc:spChg>
        <pc:spChg chg="del">
          <ac:chgData name="Manish Sharma" userId="b799adb9ba789c8f" providerId="LiveId" clId="{1B3C70B8-77C4-4486-8B3C-4C8ED1A1B5DA}" dt="2022-08-05T10:34:49.636" v="338" actId="478"/>
          <ac:spMkLst>
            <pc:docMk/>
            <pc:sldMk cId="2082349927" sldId="497"/>
            <ac:spMk id="3" creationId="{6401AFB5-E102-7E1C-555B-A67387F9BF70}"/>
          </ac:spMkLst>
        </pc:spChg>
        <pc:spChg chg="add mod">
          <ac:chgData name="Manish Sharma" userId="b799adb9ba789c8f" providerId="LiveId" clId="{1B3C70B8-77C4-4486-8B3C-4C8ED1A1B5DA}" dt="2022-08-05T10:34:56.085" v="339"/>
          <ac:spMkLst>
            <pc:docMk/>
            <pc:sldMk cId="2082349927" sldId="497"/>
            <ac:spMk id="4" creationId="{1A70984A-7686-413D-D8CF-455D3798BE50}"/>
          </ac:spMkLst>
        </pc:spChg>
        <pc:spChg chg="add mod">
          <ac:chgData name="Manish Sharma" userId="b799adb9ba789c8f" providerId="LiveId" clId="{1B3C70B8-77C4-4486-8B3C-4C8ED1A1B5DA}" dt="2022-08-05T10:34:56.085" v="339"/>
          <ac:spMkLst>
            <pc:docMk/>
            <pc:sldMk cId="2082349927" sldId="497"/>
            <ac:spMk id="5" creationId="{554B0FAE-70F1-4322-98E4-C4198C7D2FF5}"/>
          </ac:spMkLst>
        </pc:spChg>
        <pc:spChg chg="add mod">
          <ac:chgData name="Manish Sharma" userId="b799adb9ba789c8f" providerId="LiveId" clId="{1B3C70B8-77C4-4486-8B3C-4C8ED1A1B5DA}" dt="2022-08-05T10:35:02.015" v="340"/>
          <ac:spMkLst>
            <pc:docMk/>
            <pc:sldMk cId="2082349927" sldId="497"/>
            <ac:spMk id="6" creationId="{DB77FB52-5E66-F0F1-C2B3-55CFCFEB13FC}"/>
          </ac:spMkLst>
        </pc:spChg>
        <pc:spChg chg="add mod">
          <ac:chgData name="Manish Sharma" userId="b799adb9ba789c8f" providerId="LiveId" clId="{1B3C70B8-77C4-4486-8B3C-4C8ED1A1B5DA}" dt="2022-08-05T10:35:09.409" v="341"/>
          <ac:spMkLst>
            <pc:docMk/>
            <pc:sldMk cId="2082349927" sldId="497"/>
            <ac:spMk id="7" creationId="{05CA57C3-919B-8C2D-F0B3-1BE0D562F6A8}"/>
          </ac:spMkLst>
        </pc:spChg>
        <pc:spChg chg="add mod">
          <ac:chgData name="Manish Sharma" userId="b799adb9ba789c8f" providerId="LiveId" clId="{1B3C70B8-77C4-4486-8B3C-4C8ED1A1B5DA}" dt="2022-08-05T10:35:22.889" v="342"/>
          <ac:spMkLst>
            <pc:docMk/>
            <pc:sldMk cId="2082349927" sldId="497"/>
            <ac:spMk id="8" creationId="{CB91AEEB-A013-474A-C161-A454C0194ADE}"/>
          </ac:spMkLst>
        </pc:spChg>
        <pc:spChg chg="add mod">
          <ac:chgData name="Manish Sharma" userId="b799adb9ba789c8f" providerId="LiveId" clId="{1B3C70B8-77C4-4486-8B3C-4C8ED1A1B5DA}" dt="2022-08-05T10:35:37.349" v="343"/>
          <ac:spMkLst>
            <pc:docMk/>
            <pc:sldMk cId="2082349927" sldId="497"/>
            <ac:spMk id="9" creationId="{7A6AD4D4-0CDC-9595-C138-1BBC3C48D777}"/>
          </ac:spMkLst>
        </pc:spChg>
        <pc:spChg chg="add mod">
          <ac:chgData name="Manish Sharma" userId="b799adb9ba789c8f" providerId="LiveId" clId="{1B3C70B8-77C4-4486-8B3C-4C8ED1A1B5DA}" dt="2022-08-05T10:35:55.038" v="344"/>
          <ac:spMkLst>
            <pc:docMk/>
            <pc:sldMk cId="2082349927" sldId="497"/>
            <ac:spMk id="10" creationId="{91F7A77B-1ED3-5BC1-4626-527D1CCD8987}"/>
          </ac:spMkLst>
        </pc:spChg>
        <pc:spChg chg="add mod">
          <ac:chgData name="Manish Sharma" userId="b799adb9ba789c8f" providerId="LiveId" clId="{1B3C70B8-77C4-4486-8B3C-4C8ED1A1B5DA}" dt="2022-08-05T10:36:10.025" v="345"/>
          <ac:spMkLst>
            <pc:docMk/>
            <pc:sldMk cId="2082349927" sldId="497"/>
            <ac:spMk id="11" creationId="{4A7E3C15-6B8F-7AE7-33D7-6478998715FA}"/>
          </ac:spMkLst>
        </pc:spChg>
      </pc:sldChg>
      <pc:sldChg chg="addSp delSp modSp new add del mod">
        <pc:chgData name="Manish Sharma" userId="b799adb9ba789c8f" providerId="LiveId" clId="{1B3C70B8-77C4-4486-8B3C-4C8ED1A1B5DA}" dt="2022-08-05T12:28:45.286" v="669" actId="47"/>
        <pc:sldMkLst>
          <pc:docMk/>
          <pc:sldMk cId="4269000089" sldId="498"/>
        </pc:sldMkLst>
        <pc:spChg chg="del">
          <ac:chgData name="Manish Sharma" userId="b799adb9ba789c8f" providerId="LiveId" clId="{1B3C70B8-77C4-4486-8B3C-4C8ED1A1B5DA}" dt="2022-08-05T10:48:29.175" v="349" actId="478"/>
          <ac:spMkLst>
            <pc:docMk/>
            <pc:sldMk cId="4269000089" sldId="498"/>
            <ac:spMk id="2" creationId="{E6D56896-FD61-AA58-3A0C-C4F57D995481}"/>
          </ac:spMkLst>
        </pc:spChg>
        <pc:spChg chg="del">
          <ac:chgData name="Manish Sharma" userId="b799adb9ba789c8f" providerId="LiveId" clId="{1B3C70B8-77C4-4486-8B3C-4C8ED1A1B5DA}" dt="2022-08-05T10:48:29.175" v="349" actId="478"/>
          <ac:spMkLst>
            <pc:docMk/>
            <pc:sldMk cId="4269000089" sldId="498"/>
            <ac:spMk id="3" creationId="{F7C06360-A0D1-4B0B-18E3-5556145DAC77}"/>
          </ac:spMkLst>
        </pc:spChg>
        <pc:spChg chg="add mod">
          <ac:chgData name="Manish Sharma" userId="b799adb9ba789c8f" providerId="LiveId" clId="{1B3C70B8-77C4-4486-8B3C-4C8ED1A1B5DA}" dt="2022-08-05T10:51:50.337" v="541" actId="1076"/>
          <ac:spMkLst>
            <pc:docMk/>
            <pc:sldMk cId="4269000089" sldId="498"/>
            <ac:spMk id="4" creationId="{0C2139EB-E0C1-B21B-A76D-AD161CC1FA77}"/>
          </ac:spMkLst>
        </pc:spChg>
        <pc:spChg chg="add mod">
          <ac:chgData name="Manish Sharma" userId="b799adb9ba789c8f" providerId="LiveId" clId="{1B3C70B8-77C4-4486-8B3C-4C8ED1A1B5DA}" dt="2022-08-05T10:51:50.337" v="541" actId="1076"/>
          <ac:spMkLst>
            <pc:docMk/>
            <pc:sldMk cId="4269000089" sldId="498"/>
            <ac:spMk id="5" creationId="{100289CE-37BC-CFB6-7D9C-E5066561FC4F}"/>
          </ac:spMkLst>
        </pc:spChg>
        <pc:spChg chg="add mod ord">
          <ac:chgData name="Manish Sharma" userId="b799adb9ba789c8f" providerId="LiveId" clId="{1B3C70B8-77C4-4486-8B3C-4C8ED1A1B5DA}" dt="2022-08-05T10:51:50.337" v="541" actId="1076"/>
          <ac:spMkLst>
            <pc:docMk/>
            <pc:sldMk cId="4269000089" sldId="498"/>
            <ac:spMk id="6" creationId="{C32562F2-8C00-61CA-C158-ABD8AF4DDBF0}"/>
          </ac:spMkLst>
        </pc:spChg>
        <pc:spChg chg="add mod">
          <ac:chgData name="Manish Sharma" userId="b799adb9ba789c8f" providerId="LiveId" clId="{1B3C70B8-77C4-4486-8B3C-4C8ED1A1B5DA}" dt="2022-08-05T10:51:50.337" v="541" actId="1076"/>
          <ac:spMkLst>
            <pc:docMk/>
            <pc:sldMk cId="4269000089" sldId="498"/>
            <ac:spMk id="7" creationId="{3907C828-670E-C48C-FAD5-CEEA885C960A}"/>
          </ac:spMkLst>
        </pc:spChg>
        <pc:spChg chg="add mod">
          <ac:chgData name="Manish Sharma" userId="b799adb9ba789c8f" providerId="LiveId" clId="{1B3C70B8-77C4-4486-8B3C-4C8ED1A1B5DA}" dt="2022-08-05T10:51:50.337" v="541" actId="1076"/>
          <ac:spMkLst>
            <pc:docMk/>
            <pc:sldMk cId="4269000089" sldId="498"/>
            <ac:spMk id="8" creationId="{5B93091C-9EBB-1D3B-4991-723518978B2D}"/>
          </ac:spMkLst>
        </pc:spChg>
        <pc:spChg chg="add mod">
          <ac:chgData name="Manish Sharma" userId="b799adb9ba789c8f" providerId="LiveId" clId="{1B3C70B8-77C4-4486-8B3C-4C8ED1A1B5DA}" dt="2022-08-05T10:51:50.337" v="541" actId="1076"/>
          <ac:spMkLst>
            <pc:docMk/>
            <pc:sldMk cId="4269000089" sldId="498"/>
            <ac:spMk id="9" creationId="{3647F59F-72E8-0941-C77C-CA33608A4C50}"/>
          </ac:spMkLst>
        </pc:spChg>
        <pc:spChg chg="add mod">
          <ac:chgData name="Manish Sharma" userId="b799adb9ba789c8f" providerId="LiveId" clId="{1B3C70B8-77C4-4486-8B3C-4C8ED1A1B5DA}" dt="2022-08-05T10:51:50.337" v="541" actId="1076"/>
          <ac:spMkLst>
            <pc:docMk/>
            <pc:sldMk cId="4269000089" sldId="498"/>
            <ac:spMk id="10" creationId="{95E03CA4-F0CF-F97B-CFAC-789ABA8CE336}"/>
          </ac:spMkLst>
        </pc:spChg>
        <pc:spChg chg="add mod">
          <ac:chgData name="Manish Sharma" userId="b799adb9ba789c8f" providerId="LiveId" clId="{1B3C70B8-77C4-4486-8B3C-4C8ED1A1B5DA}" dt="2022-08-05T10:51:50.337" v="541" actId="1076"/>
          <ac:spMkLst>
            <pc:docMk/>
            <pc:sldMk cId="4269000089" sldId="498"/>
            <ac:spMk id="11" creationId="{70389990-5A48-9313-02F0-8588EB6297D7}"/>
          </ac:spMkLst>
        </pc:spChg>
        <pc:spChg chg="add mod">
          <ac:chgData name="Manish Sharma" userId="b799adb9ba789c8f" providerId="LiveId" clId="{1B3C70B8-77C4-4486-8B3C-4C8ED1A1B5DA}" dt="2022-08-05T10:51:50.337" v="541" actId="1076"/>
          <ac:spMkLst>
            <pc:docMk/>
            <pc:sldMk cId="4269000089" sldId="498"/>
            <ac:spMk id="12" creationId="{0DAA7AB6-F6A3-E371-FECE-082C53C88A8A}"/>
          </ac:spMkLst>
        </pc:spChg>
        <pc:spChg chg="add mod">
          <ac:chgData name="Manish Sharma" userId="b799adb9ba789c8f" providerId="LiveId" clId="{1B3C70B8-77C4-4486-8B3C-4C8ED1A1B5DA}" dt="2022-08-05T10:51:50.337" v="541" actId="1076"/>
          <ac:spMkLst>
            <pc:docMk/>
            <pc:sldMk cId="4269000089" sldId="498"/>
            <ac:spMk id="13" creationId="{462E19D4-F083-7379-FADC-A63BE508837E}"/>
          </ac:spMkLst>
        </pc:spChg>
      </pc:sldChg>
      <pc:sldChg chg="addSp delSp modSp new add del mod">
        <pc:chgData name="Manish Sharma" userId="b799adb9ba789c8f" providerId="LiveId" clId="{1B3C70B8-77C4-4486-8B3C-4C8ED1A1B5DA}" dt="2022-08-05T12:28:45.286" v="669" actId="47"/>
        <pc:sldMkLst>
          <pc:docMk/>
          <pc:sldMk cId="2533878097" sldId="499"/>
        </pc:sldMkLst>
        <pc:spChg chg="del">
          <ac:chgData name="Manish Sharma" userId="b799adb9ba789c8f" providerId="LiveId" clId="{1B3C70B8-77C4-4486-8B3C-4C8ED1A1B5DA}" dt="2022-08-05T12:15:41.828" v="549" actId="478"/>
          <ac:spMkLst>
            <pc:docMk/>
            <pc:sldMk cId="2533878097" sldId="499"/>
            <ac:spMk id="2" creationId="{1314D555-5CF2-0149-4AEF-DE4F94272CAD}"/>
          </ac:spMkLst>
        </pc:spChg>
        <pc:spChg chg="del">
          <ac:chgData name="Manish Sharma" userId="b799adb9ba789c8f" providerId="LiveId" clId="{1B3C70B8-77C4-4486-8B3C-4C8ED1A1B5DA}" dt="2022-08-05T12:15:41.828" v="549" actId="478"/>
          <ac:spMkLst>
            <pc:docMk/>
            <pc:sldMk cId="2533878097" sldId="499"/>
            <ac:spMk id="3" creationId="{573E1074-A7AF-6016-9806-938A32C02010}"/>
          </ac:spMkLst>
        </pc:spChg>
        <pc:spChg chg="add mod">
          <ac:chgData name="Manish Sharma" userId="b799adb9ba789c8f" providerId="LiveId" clId="{1B3C70B8-77C4-4486-8B3C-4C8ED1A1B5DA}" dt="2022-08-05T12:16:33.712" v="564" actId="3064"/>
          <ac:spMkLst>
            <pc:docMk/>
            <pc:sldMk cId="2533878097" sldId="499"/>
            <ac:spMk id="4" creationId="{C7C7E179-1D3E-6197-0B2B-1B77807D18BE}"/>
          </ac:spMkLst>
        </pc:spChg>
        <pc:spChg chg="add mod">
          <ac:chgData name="Manish Sharma" userId="b799adb9ba789c8f" providerId="LiveId" clId="{1B3C70B8-77C4-4486-8B3C-4C8ED1A1B5DA}" dt="2022-08-05T12:21:02.716" v="665" actId="14100"/>
          <ac:spMkLst>
            <pc:docMk/>
            <pc:sldMk cId="2533878097" sldId="499"/>
            <ac:spMk id="5" creationId="{D45EB7A4-8C45-7E96-15CA-25F4AFD037AA}"/>
          </ac:spMkLst>
        </pc:spChg>
        <pc:spChg chg="add mod">
          <ac:chgData name="Manish Sharma" userId="b799adb9ba789c8f" providerId="LiveId" clId="{1B3C70B8-77C4-4486-8B3C-4C8ED1A1B5DA}" dt="2022-08-05T12:16:50.478" v="567" actId="13822"/>
          <ac:spMkLst>
            <pc:docMk/>
            <pc:sldMk cId="2533878097" sldId="499"/>
            <ac:spMk id="6" creationId="{6516CE87-44F3-BDC9-EF15-F635D3E65FE7}"/>
          </ac:spMkLst>
        </pc:spChg>
        <pc:spChg chg="add mod">
          <ac:chgData name="Manish Sharma" userId="b799adb9ba789c8f" providerId="LiveId" clId="{1B3C70B8-77C4-4486-8B3C-4C8ED1A1B5DA}" dt="2022-08-05T12:16:55.442" v="569" actId="1076"/>
          <ac:spMkLst>
            <pc:docMk/>
            <pc:sldMk cId="2533878097" sldId="499"/>
            <ac:spMk id="7" creationId="{C2A1B60E-2418-D881-4735-8483A2B874CF}"/>
          </ac:spMkLst>
        </pc:spChg>
        <pc:spChg chg="add mod">
          <ac:chgData name="Manish Sharma" userId="b799adb9ba789c8f" providerId="LiveId" clId="{1B3C70B8-77C4-4486-8B3C-4C8ED1A1B5DA}" dt="2022-08-05T12:17:02.306" v="575" actId="20577"/>
          <ac:spMkLst>
            <pc:docMk/>
            <pc:sldMk cId="2533878097" sldId="499"/>
            <ac:spMk id="8" creationId="{AC55C703-E169-970A-13F7-BB8CA680377F}"/>
          </ac:spMkLst>
        </pc:spChg>
        <pc:spChg chg="add mod">
          <ac:chgData name="Manish Sharma" userId="b799adb9ba789c8f" providerId="LiveId" clId="{1B3C70B8-77C4-4486-8B3C-4C8ED1A1B5DA}" dt="2022-08-05T12:17:21.916" v="588" actId="1076"/>
          <ac:spMkLst>
            <pc:docMk/>
            <pc:sldMk cId="2533878097" sldId="499"/>
            <ac:spMk id="11" creationId="{E1A53369-B88B-30CC-9B05-84E55F1A0A6D}"/>
          </ac:spMkLst>
        </pc:spChg>
        <pc:spChg chg="add mod">
          <ac:chgData name="Manish Sharma" userId="b799adb9ba789c8f" providerId="LiveId" clId="{1B3C70B8-77C4-4486-8B3C-4C8ED1A1B5DA}" dt="2022-08-05T12:17:40.254" v="595" actId="1076"/>
          <ac:spMkLst>
            <pc:docMk/>
            <pc:sldMk cId="2533878097" sldId="499"/>
            <ac:spMk id="14" creationId="{4DD5E365-A638-7EAE-7C32-E0165A2D9CB2}"/>
          </ac:spMkLst>
        </pc:spChg>
        <pc:spChg chg="add mod">
          <ac:chgData name="Manish Sharma" userId="b799adb9ba789c8f" providerId="LiveId" clId="{1B3C70B8-77C4-4486-8B3C-4C8ED1A1B5DA}" dt="2022-08-05T12:17:59.133" v="604" actId="20577"/>
          <ac:spMkLst>
            <pc:docMk/>
            <pc:sldMk cId="2533878097" sldId="499"/>
            <ac:spMk id="15" creationId="{0C012613-5E38-00B4-E150-C67F266EF258}"/>
          </ac:spMkLst>
        </pc:spChg>
        <pc:spChg chg="add mod">
          <ac:chgData name="Manish Sharma" userId="b799adb9ba789c8f" providerId="LiveId" clId="{1B3C70B8-77C4-4486-8B3C-4C8ED1A1B5DA}" dt="2022-08-05T12:18:36.258" v="606" actId="1076"/>
          <ac:spMkLst>
            <pc:docMk/>
            <pc:sldMk cId="2533878097" sldId="499"/>
            <ac:spMk id="16" creationId="{35CD755A-8361-9F18-C3EE-08528EE1F296}"/>
          </ac:spMkLst>
        </pc:spChg>
        <pc:spChg chg="add mod">
          <ac:chgData name="Manish Sharma" userId="b799adb9ba789c8f" providerId="LiveId" clId="{1B3C70B8-77C4-4486-8B3C-4C8ED1A1B5DA}" dt="2022-08-05T12:20:57.952" v="664" actId="14100"/>
          <ac:spMkLst>
            <pc:docMk/>
            <pc:sldMk cId="2533878097" sldId="499"/>
            <ac:spMk id="17" creationId="{AC763A29-4438-0AE7-2BD4-0DC74F1313E6}"/>
          </ac:spMkLst>
        </pc:spChg>
        <pc:spChg chg="add del mod">
          <ac:chgData name="Manish Sharma" userId="b799adb9ba789c8f" providerId="LiveId" clId="{1B3C70B8-77C4-4486-8B3C-4C8ED1A1B5DA}" dt="2022-08-05T12:19:01.224" v="625" actId="478"/>
          <ac:spMkLst>
            <pc:docMk/>
            <pc:sldMk cId="2533878097" sldId="499"/>
            <ac:spMk id="18" creationId="{343E5DE8-3ADF-A256-1096-D3C9D48C1FB6}"/>
          </ac:spMkLst>
        </pc:spChg>
        <pc:spChg chg="add del mod">
          <ac:chgData name="Manish Sharma" userId="b799adb9ba789c8f" providerId="LiveId" clId="{1B3C70B8-77C4-4486-8B3C-4C8ED1A1B5DA}" dt="2022-08-05T12:19:01.224" v="625" actId="478"/>
          <ac:spMkLst>
            <pc:docMk/>
            <pc:sldMk cId="2533878097" sldId="499"/>
            <ac:spMk id="19" creationId="{F2532647-78B6-0E32-8E62-ED41CFF0F099}"/>
          </ac:spMkLst>
        </pc:spChg>
        <pc:spChg chg="add del mod">
          <ac:chgData name="Manish Sharma" userId="b799adb9ba789c8f" providerId="LiveId" clId="{1B3C70B8-77C4-4486-8B3C-4C8ED1A1B5DA}" dt="2022-08-05T12:19:04.058" v="626" actId="478"/>
          <ac:spMkLst>
            <pc:docMk/>
            <pc:sldMk cId="2533878097" sldId="499"/>
            <ac:spMk id="20" creationId="{75B111CA-AEF3-9944-C291-62F2A805A0FC}"/>
          </ac:spMkLst>
        </pc:spChg>
        <pc:spChg chg="add mod">
          <ac:chgData name="Manish Sharma" userId="b799adb9ba789c8f" providerId="LiveId" clId="{1B3C70B8-77C4-4486-8B3C-4C8ED1A1B5DA}" dt="2022-08-05T12:20:23.400" v="654" actId="1076"/>
          <ac:spMkLst>
            <pc:docMk/>
            <pc:sldMk cId="2533878097" sldId="499"/>
            <ac:spMk id="22" creationId="{900BDEE6-87A0-68A2-12B9-07A7B22445FE}"/>
          </ac:spMkLst>
        </pc:spChg>
        <pc:spChg chg="add mod">
          <ac:chgData name="Manish Sharma" userId="b799adb9ba789c8f" providerId="LiveId" clId="{1B3C70B8-77C4-4486-8B3C-4C8ED1A1B5DA}" dt="2022-08-05T12:20:19.704" v="653" actId="1076"/>
          <ac:spMkLst>
            <pc:docMk/>
            <pc:sldMk cId="2533878097" sldId="499"/>
            <ac:spMk id="24" creationId="{FBA160DC-2218-82C9-7A15-7186DD6E5E36}"/>
          </ac:spMkLst>
        </pc:spChg>
        <pc:spChg chg="add mod">
          <ac:chgData name="Manish Sharma" userId="b799adb9ba789c8f" providerId="LiveId" clId="{1B3C70B8-77C4-4486-8B3C-4C8ED1A1B5DA}" dt="2022-08-05T12:18:36.258" v="606" actId="1076"/>
          <ac:spMkLst>
            <pc:docMk/>
            <pc:sldMk cId="2533878097" sldId="499"/>
            <ac:spMk id="25" creationId="{60A00A21-5446-F727-1B22-7F0CEC202919}"/>
          </ac:spMkLst>
        </pc:spChg>
        <pc:spChg chg="add mod">
          <ac:chgData name="Manish Sharma" userId="b799adb9ba789c8f" providerId="LiveId" clId="{1B3C70B8-77C4-4486-8B3C-4C8ED1A1B5DA}" dt="2022-08-05T12:19:14.728" v="634" actId="20577"/>
          <ac:spMkLst>
            <pc:docMk/>
            <pc:sldMk cId="2533878097" sldId="499"/>
            <ac:spMk id="26" creationId="{34D12FB4-ECD7-DF48-D1BE-54A48E42BCBC}"/>
          </ac:spMkLst>
        </pc:spChg>
        <pc:spChg chg="add mod">
          <ac:chgData name="Manish Sharma" userId="b799adb9ba789c8f" providerId="LiveId" clId="{1B3C70B8-77C4-4486-8B3C-4C8ED1A1B5DA}" dt="2022-08-05T12:20:34.469" v="663" actId="1035"/>
          <ac:spMkLst>
            <pc:docMk/>
            <pc:sldMk cId="2533878097" sldId="499"/>
            <ac:spMk id="27" creationId="{0CEFC5E1-C0A7-3009-2CA4-4F4A2A2EA88E}"/>
          </ac:spMkLst>
        </pc:spChg>
        <pc:spChg chg="add mod">
          <ac:chgData name="Manish Sharma" userId="b799adb9ba789c8f" providerId="LiveId" clId="{1B3C70B8-77C4-4486-8B3C-4C8ED1A1B5DA}" dt="2022-08-05T12:20:34.469" v="663" actId="1035"/>
          <ac:spMkLst>
            <pc:docMk/>
            <pc:sldMk cId="2533878097" sldId="499"/>
            <ac:spMk id="28" creationId="{D0733859-46BA-B4C7-16AC-728F17D8ECD0}"/>
          </ac:spMkLst>
        </pc:spChg>
        <pc:cxnChg chg="add">
          <ac:chgData name="Manish Sharma" userId="b799adb9ba789c8f" providerId="LiveId" clId="{1B3C70B8-77C4-4486-8B3C-4C8ED1A1B5DA}" dt="2022-08-05T12:17:09.266" v="576" actId="11529"/>
          <ac:cxnSpMkLst>
            <pc:docMk/>
            <pc:sldMk cId="2533878097" sldId="499"/>
            <ac:cxnSpMk id="10" creationId="{2E8152AF-A49B-CB99-FA45-1252F20FFDBC}"/>
          </ac:cxnSpMkLst>
        </pc:cxnChg>
        <pc:cxnChg chg="add">
          <ac:chgData name="Manish Sharma" userId="b799adb9ba789c8f" providerId="LiveId" clId="{1B3C70B8-77C4-4486-8B3C-4C8ED1A1B5DA}" dt="2022-08-05T12:17:30.551" v="589" actId="11529"/>
          <ac:cxnSpMkLst>
            <pc:docMk/>
            <pc:sldMk cId="2533878097" sldId="499"/>
            <ac:cxnSpMk id="13" creationId="{A78E9673-4B30-EC68-EB83-10A281CB7C8D}"/>
          </ac:cxnSpMkLst>
        </pc:cxnChg>
        <pc:cxnChg chg="add mod">
          <ac:chgData name="Manish Sharma" userId="b799adb9ba789c8f" providerId="LiveId" clId="{1B3C70B8-77C4-4486-8B3C-4C8ED1A1B5DA}" dt="2022-08-05T12:18:36.258" v="606" actId="1076"/>
          <ac:cxnSpMkLst>
            <pc:docMk/>
            <pc:sldMk cId="2533878097" sldId="499"/>
            <ac:cxnSpMk id="21" creationId="{01E1E091-3C0F-1492-3521-292EC08FBD7B}"/>
          </ac:cxnSpMkLst>
        </pc:cxnChg>
        <pc:cxnChg chg="add mod">
          <ac:chgData name="Manish Sharma" userId="b799adb9ba789c8f" providerId="LiveId" clId="{1B3C70B8-77C4-4486-8B3C-4C8ED1A1B5DA}" dt="2022-08-05T12:18:36.258" v="606" actId="1076"/>
          <ac:cxnSpMkLst>
            <pc:docMk/>
            <pc:sldMk cId="2533878097" sldId="499"/>
            <ac:cxnSpMk id="23" creationId="{001E9FB1-4D6B-5FCE-5B59-49152D1874B3}"/>
          </ac:cxnSpMkLst>
        </pc:cxnChg>
      </pc:sldChg>
      <pc:sldChg chg="addSp delSp modSp new add del mod">
        <pc:chgData name="Manish Sharma" userId="b799adb9ba789c8f" providerId="LiveId" clId="{1B3C70B8-77C4-4486-8B3C-4C8ED1A1B5DA}" dt="2022-08-05T12:30:02.841" v="675"/>
        <pc:sldMkLst>
          <pc:docMk/>
          <pc:sldMk cId="1930475842" sldId="500"/>
        </pc:sldMkLst>
        <pc:spChg chg="del">
          <ac:chgData name="Manish Sharma" userId="b799adb9ba789c8f" providerId="LiveId" clId="{1B3C70B8-77C4-4486-8B3C-4C8ED1A1B5DA}" dt="2022-08-05T12:28:49.051" v="670" actId="478"/>
          <ac:spMkLst>
            <pc:docMk/>
            <pc:sldMk cId="1930475842" sldId="500"/>
            <ac:spMk id="2" creationId="{CF98EDF3-E651-E020-7323-0E8C4E37BF37}"/>
          </ac:spMkLst>
        </pc:spChg>
        <pc:spChg chg="del">
          <ac:chgData name="Manish Sharma" userId="b799adb9ba789c8f" providerId="LiveId" clId="{1B3C70B8-77C4-4486-8B3C-4C8ED1A1B5DA}" dt="2022-08-05T12:28:49.051" v="670" actId="478"/>
          <ac:spMkLst>
            <pc:docMk/>
            <pc:sldMk cId="1930475842" sldId="500"/>
            <ac:spMk id="3" creationId="{05394D75-CAA3-BCC3-408F-027D8A61C84A}"/>
          </ac:spMkLst>
        </pc:spChg>
        <pc:spChg chg="add mod">
          <ac:chgData name="Manish Sharma" userId="b799adb9ba789c8f" providerId="LiveId" clId="{1B3C70B8-77C4-4486-8B3C-4C8ED1A1B5DA}" dt="2022-08-05T12:28:50.822" v="671"/>
          <ac:spMkLst>
            <pc:docMk/>
            <pc:sldMk cId="1930475842" sldId="500"/>
            <ac:spMk id="4" creationId="{D940A177-0F00-29D3-5617-E06F1CD035BF}"/>
          </ac:spMkLst>
        </pc:spChg>
        <pc:spChg chg="add mod">
          <ac:chgData name="Manish Sharma" userId="b799adb9ba789c8f" providerId="LiveId" clId="{1B3C70B8-77C4-4486-8B3C-4C8ED1A1B5DA}" dt="2022-08-05T12:28:50.822" v="671"/>
          <ac:spMkLst>
            <pc:docMk/>
            <pc:sldMk cId="1930475842" sldId="500"/>
            <ac:spMk id="5" creationId="{08D54E8E-DBDA-1C12-C4DB-5D6FE4A428E4}"/>
          </ac:spMkLst>
        </pc:spChg>
        <pc:spChg chg="add mod">
          <ac:chgData name="Manish Sharma" userId="b799adb9ba789c8f" providerId="LiveId" clId="{1B3C70B8-77C4-4486-8B3C-4C8ED1A1B5DA}" dt="2022-08-05T12:28:50.822" v="671"/>
          <ac:spMkLst>
            <pc:docMk/>
            <pc:sldMk cId="1930475842" sldId="500"/>
            <ac:spMk id="6" creationId="{B0A182DE-B3B4-BAF6-DE8C-C2A829049599}"/>
          </ac:spMkLst>
        </pc:spChg>
        <pc:spChg chg="add mod">
          <ac:chgData name="Manish Sharma" userId="b799adb9ba789c8f" providerId="LiveId" clId="{1B3C70B8-77C4-4486-8B3C-4C8ED1A1B5DA}" dt="2022-08-05T12:28:50.822" v="671"/>
          <ac:spMkLst>
            <pc:docMk/>
            <pc:sldMk cId="1930475842" sldId="500"/>
            <ac:spMk id="7" creationId="{C4E8738C-EA4A-085B-8DFB-3CCFE65F3E4E}"/>
          </ac:spMkLst>
        </pc:spChg>
        <pc:spChg chg="add mod">
          <ac:chgData name="Manish Sharma" userId="b799adb9ba789c8f" providerId="LiveId" clId="{1B3C70B8-77C4-4486-8B3C-4C8ED1A1B5DA}" dt="2022-08-05T12:28:50.822" v="671"/>
          <ac:spMkLst>
            <pc:docMk/>
            <pc:sldMk cId="1930475842" sldId="500"/>
            <ac:spMk id="8" creationId="{9732E5F9-04EE-88EC-8F9E-B6CECF89A4C3}"/>
          </ac:spMkLst>
        </pc:spChg>
        <pc:spChg chg="add mod">
          <ac:chgData name="Manish Sharma" userId="b799adb9ba789c8f" providerId="LiveId" clId="{1B3C70B8-77C4-4486-8B3C-4C8ED1A1B5DA}" dt="2022-08-05T12:28:50.822" v="671"/>
          <ac:spMkLst>
            <pc:docMk/>
            <pc:sldMk cId="1930475842" sldId="500"/>
            <ac:spMk id="9" creationId="{76E4C85B-F887-B153-B44C-88EFCCF10774}"/>
          </ac:spMkLst>
        </pc:spChg>
        <pc:spChg chg="add mod">
          <ac:chgData name="Manish Sharma" userId="b799adb9ba789c8f" providerId="LiveId" clId="{1B3C70B8-77C4-4486-8B3C-4C8ED1A1B5DA}" dt="2022-08-05T12:28:50.822" v="671"/>
          <ac:spMkLst>
            <pc:docMk/>
            <pc:sldMk cId="1930475842" sldId="500"/>
            <ac:spMk id="11" creationId="{1E9025D4-3EED-B3B3-97CC-68FD7F67C354}"/>
          </ac:spMkLst>
        </pc:spChg>
        <pc:spChg chg="add mod">
          <ac:chgData name="Manish Sharma" userId="b799adb9ba789c8f" providerId="LiveId" clId="{1B3C70B8-77C4-4486-8B3C-4C8ED1A1B5DA}" dt="2022-08-05T12:29:23.452" v="672"/>
          <ac:spMkLst>
            <pc:docMk/>
            <pc:sldMk cId="1930475842" sldId="500"/>
            <ac:spMk id="16" creationId="{DDE9F34E-537A-D834-2541-EEDEB571B4E7}"/>
          </ac:spMkLst>
        </pc:spChg>
        <pc:spChg chg="add mod">
          <ac:chgData name="Manish Sharma" userId="b799adb9ba789c8f" providerId="LiveId" clId="{1B3C70B8-77C4-4486-8B3C-4C8ED1A1B5DA}" dt="2022-08-05T12:29:39.521" v="673"/>
          <ac:spMkLst>
            <pc:docMk/>
            <pc:sldMk cId="1930475842" sldId="500"/>
            <ac:spMk id="17" creationId="{8DBE6162-E2CF-C72D-1D5C-7CE1C51C83B0}"/>
          </ac:spMkLst>
        </pc:spChg>
        <pc:spChg chg="add mod">
          <ac:chgData name="Manish Sharma" userId="b799adb9ba789c8f" providerId="LiveId" clId="{1B3C70B8-77C4-4486-8B3C-4C8ED1A1B5DA}" dt="2022-08-05T12:29:39.521" v="673"/>
          <ac:spMkLst>
            <pc:docMk/>
            <pc:sldMk cId="1930475842" sldId="500"/>
            <ac:spMk id="18" creationId="{823576AB-EDB9-E035-1B3B-8F3F0BFDCD6A}"/>
          </ac:spMkLst>
        </pc:spChg>
        <pc:spChg chg="add mod">
          <ac:chgData name="Manish Sharma" userId="b799adb9ba789c8f" providerId="LiveId" clId="{1B3C70B8-77C4-4486-8B3C-4C8ED1A1B5DA}" dt="2022-08-05T12:29:39.521" v="673"/>
          <ac:spMkLst>
            <pc:docMk/>
            <pc:sldMk cId="1930475842" sldId="500"/>
            <ac:spMk id="19" creationId="{4584C597-806C-C479-C95C-C78B9508DB61}"/>
          </ac:spMkLst>
        </pc:spChg>
        <pc:spChg chg="add mod">
          <ac:chgData name="Manish Sharma" userId="b799adb9ba789c8f" providerId="LiveId" clId="{1B3C70B8-77C4-4486-8B3C-4C8ED1A1B5DA}" dt="2022-08-05T12:29:39.521" v="673"/>
          <ac:spMkLst>
            <pc:docMk/>
            <pc:sldMk cId="1930475842" sldId="500"/>
            <ac:spMk id="20" creationId="{037E569F-B6EC-217F-1C2A-739274BB9814}"/>
          </ac:spMkLst>
        </pc:spChg>
        <pc:spChg chg="add mod">
          <ac:chgData name="Manish Sharma" userId="b799adb9ba789c8f" providerId="LiveId" clId="{1B3C70B8-77C4-4486-8B3C-4C8ED1A1B5DA}" dt="2022-08-05T12:29:39.521" v="673"/>
          <ac:spMkLst>
            <pc:docMk/>
            <pc:sldMk cId="1930475842" sldId="500"/>
            <ac:spMk id="21" creationId="{EC850D07-2C20-4B73-9876-6BD9DE18DCB4}"/>
          </ac:spMkLst>
        </pc:spChg>
        <pc:spChg chg="add mod">
          <ac:chgData name="Manish Sharma" userId="b799adb9ba789c8f" providerId="LiveId" clId="{1B3C70B8-77C4-4486-8B3C-4C8ED1A1B5DA}" dt="2022-08-05T12:29:39.521" v="673"/>
          <ac:spMkLst>
            <pc:docMk/>
            <pc:sldMk cId="1930475842" sldId="500"/>
            <ac:spMk id="23" creationId="{30AFB387-988E-6952-84F9-4B383843A0FE}"/>
          </ac:spMkLst>
        </pc:spChg>
        <pc:spChg chg="add mod">
          <ac:chgData name="Manish Sharma" userId="b799adb9ba789c8f" providerId="LiveId" clId="{1B3C70B8-77C4-4486-8B3C-4C8ED1A1B5DA}" dt="2022-08-05T12:29:53.799" v="674"/>
          <ac:spMkLst>
            <pc:docMk/>
            <pc:sldMk cId="1930475842" sldId="500"/>
            <ac:spMk id="28" creationId="{9FAF52E5-7BD9-11D9-3710-59ECC1D97862}"/>
          </ac:spMkLst>
        </pc:spChg>
        <pc:spChg chg="add mod">
          <ac:chgData name="Manish Sharma" userId="b799adb9ba789c8f" providerId="LiveId" clId="{1B3C70B8-77C4-4486-8B3C-4C8ED1A1B5DA}" dt="2022-08-05T12:30:02.841" v="675"/>
          <ac:spMkLst>
            <pc:docMk/>
            <pc:sldMk cId="1930475842" sldId="500"/>
            <ac:spMk id="30" creationId="{A796D318-89DC-0EF1-B451-147C21A60BBA}"/>
          </ac:spMkLst>
        </pc:spChg>
        <pc:spChg chg="add mod">
          <ac:chgData name="Manish Sharma" userId="b799adb9ba789c8f" providerId="LiveId" clId="{1B3C70B8-77C4-4486-8B3C-4C8ED1A1B5DA}" dt="2022-08-05T12:30:02.841" v="675"/>
          <ac:spMkLst>
            <pc:docMk/>
            <pc:sldMk cId="1930475842" sldId="500"/>
            <ac:spMk id="31" creationId="{CAB25AA4-7876-DA91-3030-36497E0BBCAF}"/>
          </ac:spMkLst>
        </pc:spChg>
        <pc:cxnChg chg="add mod">
          <ac:chgData name="Manish Sharma" userId="b799adb9ba789c8f" providerId="LiveId" clId="{1B3C70B8-77C4-4486-8B3C-4C8ED1A1B5DA}" dt="2022-08-05T12:28:50.822" v="671"/>
          <ac:cxnSpMkLst>
            <pc:docMk/>
            <pc:sldMk cId="1930475842" sldId="500"/>
            <ac:cxnSpMk id="10" creationId="{B2D88A60-1136-FAE5-8273-C4742D88EE9F}"/>
          </ac:cxnSpMkLst>
        </pc:cxnChg>
        <pc:cxnChg chg="add mod">
          <ac:chgData name="Manish Sharma" userId="b799adb9ba789c8f" providerId="LiveId" clId="{1B3C70B8-77C4-4486-8B3C-4C8ED1A1B5DA}" dt="2022-08-05T12:28:50.822" v="671"/>
          <ac:cxnSpMkLst>
            <pc:docMk/>
            <pc:sldMk cId="1930475842" sldId="500"/>
            <ac:cxnSpMk id="12" creationId="{E24A7FEF-4179-B6D4-DBFC-B40346AE651C}"/>
          </ac:cxnSpMkLst>
        </pc:cxnChg>
        <pc:cxnChg chg="add mod">
          <ac:chgData name="Manish Sharma" userId="b799adb9ba789c8f" providerId="LiveId" clId="{1B3C70B8-77C4-4486-8B3C-4C8ED1A1B5DA}" dt="2022-08-05T12:28:50.822" v="671"/>
          <ac:cxnSpMkLst>
            <pc:docMk/>
            <pc:sldMk cId="1930475842" sldId="500"/>
            <ac:cxnSpMk id="13" creationId="{5932F38E-3B6F-B375-A8A1-98A7542B5762}"/>
          </ac:cxnSpMkLst>
        </pc:cxnChg>
        <pc:cxnChg chg="add mod">
          <ac:chgData name="Manish Sharma" userId="b799adb9ba789c8f" providerId="LiveId" clId="{1B3C70B8-77C4-4486-8B3C-4C8ED1A1B5DA}" dt="2022-08-05T12:28:50.822" v="671"/>
          <ac:cxnSpMkLst>
            <pc:docMk/>
            <pc:sldMk cId="1930475842" sldId="500"/>
            <ac:cxnSpMk id="14" creationId="{1F1B1737-8F1C-BD86-0214-E007FE18D075}"/>
          </ac:cxnSpMkLst>
        </pc:cxnChg>
        <pc:cxnChg chg="add mod">
          <ac:chgData name="Manish Sharma" userId="b799adb9ba789c8f" providerId="LiveId" clId="{1B3C70B8-77C4-4486-8B3C-4C8ED1A1B5DA}" dt="2022-08-05T12:28:50.822" v="671"/>
          <ac:cxnSpMkLst>
            <pc:docMk/>
            <pc:sldMk cId="1930475842" sldId="500"/>
            <ac:cxnSpMk id="15" creationId="{EFE3C4B2-18A3-A37A-41E5-E69EE34DCCDD}"/>
          </ac:cxnSpMkLst>
        </pc:cxnChg>
        <pc:cxnChg chg="add mod">
          <ac:chgData name="Manish Sharma" userId="b799adb9ba789c8f" providerId="LiveId" clId="{1B3C70B8-77C4-4486-8B3C-4C8ED1A1B5DA}" dt="2022-08-05T12:29:39.521" v="673"/>
          <ac:cxnSpMkLst>
            <pc:docMk/>
            <pc:sldMk cId="1930475842" sldId="500"/>
            <ac:cxnSpMk id="22" creationId="{D9E45AA0-AE3F-8B9B-4AF9-F23ABC5791C7}"/>
          </ac:cxnSpMkLst>
        </pc:cxnChg>
        <pc:cxnChg chg="add mod">
          <ac:chgData name="Manish Sharma" userId="b799adb9ba789c8f" providerId="LiveId" clId="{1B3C70B8-77C4-4486-8B3C-4C8ED1A1B5DA}" dt="2022-08-05T12:29:39.521" v="673"/>
          <ac:cxnSpMkLst>
            <pc:docMk/>
            <pc:sldMk cId="1930475842" sldId="500"/>
            <ac:cxnSpMk id="24" creationId="{E8063132-E1A0-431B-770E-39911883FD83}"/>
          </ac:cxnSpMkLst>
        </pc:cxnChg>
        <pc:cxnChg chg="add mod">
          <ac:chgData name="Manish Sharma" userId="b799adb9ba789c8f" providerId="LiveId" clId="{1B3C70B8-77C4-4486-8B3C-4C8ED1A1B5DA}" dt="2022-08-05T12:29:39.521" v="673"/>
          <ac:cxnSpMkLst>
            <pc:docMk/>
            <pc:sldMk cId="1930475842" sldId="500"/>
            <ac:cxnSpMk id="25" creationId="{566AF9B5-9878-E56F-EAA3-1F1437B75D46}"/>
          </ac:cxnSpMkLst>
        </pc:cxnChg>
        <pc:cxnChg chg="add mod">
          <ac:chgData name="Manish Sharma" userId="b799adb9ba789c8f" providerId="LiveId" clId="{1B3C70B8-77C4-4486-8B3C-4C8ED1A1B5DA}" dt="2022-08-05T12:29:39.521" v="673"/>
          <ac:cxnSpMkLst>
            <pc:docMk/>
            <pc:sldMk cId="1930475842" sldId="500"/>
            <ac:cxnSpMk id="26" creationId="{ADF9FD31-8958-1CD7-FA1A-7A86777437A8}"/>
          </ac:cxnSpMkLst>
        </pc:cxnChg>
        <pc:cxnChg chg="add mod">
          <ac:chgData name="Manish Sharma" userId="b799adb9ba789c8f" providerId="LiveId" clId="{1B3C70B8-77C4-4486-8B3C-4C8ED1A1B5DA}" dt="2022-08-05T12:29:39.521" v="673"/>
          <ac:cxnSpMkLst>
            <pc:docMk/>
            <pc:sldMk cId="1930475842" sldId="500"/>
            <ac:cxnSpMk id="27" creationId="{89C270A3-570F-7661-F20B-1BE9BCC1E547}"/>
          </ac:cxnSpMkLst>
        </pc:cxnChg>
        <pc:cxnChg chg="add mod">
          <ac:chgData name="Manish Sharma" userId="b799adb9ba789c8f" providerId="LiveId" clId="{1B3C70B8-77C4-4486-8B3C-4C8ED1A1B5DA}" dt="2022-08-05T12:30:02.841" v="675"/>
          <ac:cxnSpMkLst>
            <pc:docMk/>
            <pc:sldMk cId="1930475842" sldId="500"/>
            <ac:cxnSpMk id="29" creationId="{857F528F-7841-7971-E2FF-963CA3FB85B7}"/>
          </ac:cxnSpMkLst>
        </pc:cxnChg>
      </pc:sldChg>
      <pc:sldChg chg="addSp delSp modSp new mod">
        <pc:chgData name="Manish Sharma" userId="b799adb9ba789c8f" providerId="LiveId" clId="{1B3C70B8-77C4-4486-8B3C-4C8ED1A1B5DA}" dt="2022-08-05T12:35:14.769" v="734"/>
        <pc:sldMkLst>
          <pc:docMk/>
          <pc:sldMk cId="2558834336" sldId="501"/>
        </pc:sldMkLst>
        <pc:spChg chg="del">
          <ac:chgData name="Manish Sharma" userId="b799adb9ba789c8f" providerId="LiveId" clId="{1B3C70B8-77C4-4486-8B3C-4C8ED1A1B5DA}" dt="2022-08-05T12:31:23.489" v="677" actId="478"/>
          <ac:spMkLst>
            <pc:docMk/>
            <pc:sldMk cId="2558834336" sldId="501"/>
            <ac:spMk id="2" creationId="{149A5A34-5D84-7381-8CF6-B52048B6618D}"/>
          </ac:spMkLst>
        </pc:spChg>
        <pc:spChg chg="del">
          <ac:chgData name="Manish Sharma" userId="b799adb9ba789c8f" providerId="LiveId" clId="{1B3C70B8-77C4-4486-8B3C-4C8ED1A1B5DA}" dt="2022-08-05T12:31:23.489" v="677" actId="478"/>
          <ac:spMkLst>
            <pc:docMk/>
            <pc:sldMk cId="2558834336" sldId="501"/>
            <ac:spMk id="3" creationId="{57BD26B5-9CC0-B533-24DC-530130709577}"/>
          </ac:spMkLst>
        </pc:spChg>
        <pc:spChg chg="add del mod">
          <ac:chgData name="Manish Sharma" userId="b799adb9ba789c8f" providerId="LiveId" clId="{1B3C70B8-77C4-4486-8B3C-4C8ED1A1B5DA}" dt="2022-08-05T12:35:06.627" v="731" actId="478"/>
          <ac:spMkLst>
            <pc:docMk/>
            <pc:sldMk cId="2558834336" sldId="501"/>
            <ac:spMk id="4" creationId="{FB3ADF04-0043-9C50-E46F-45DD590E5901}"/>
          </ac:spMkLst>
        </pc:spChg>
        <pc:spChg chg="add del">
          <ac:chgData name="Manish Sharma" userId="b799adb9ba789c8f" providerId="LiveId" clId="{1B3C70B8-77C4-4486-8B3C-4C8ED1A1B5DA}" dt="2022-08-05T12:35:14.247" v="733" actId="478"/>
          <ac:spMkLst>
            <pc:docMk/>
            <pc:sldMk cId="2558834336" sldId="501"/>
            <ac:spMk id="6" creationId="{9B626AF0-C4CE-A209-25E9-D144D1A9A16D}"/>
          </ac:spMkLst>
        </pc:spChg>
        <pc:spChg chg="add mod">
          <ac:chgData name="Manish Sharma" userId="b799adb9ba789c8f" providerId="LiveId" clId="{1B3C70B8-77C4-4486-8B3C-4C8ED1A1B5DA}" dt="2022-08-05T12:35:14.769" v="734"/>
          <ac:spMkLst>
            <pc:docMk/>
            <pc:sldMk cId="2558834336" sldId="501"/>
            <ac:spMk id="7" creationId="{F8014AA1-AB23-F2DA-16C5-353EBBF613D6}"/>
          </ac:spMkLst>
        </pc:spChg>
        <pc:spChg chg="add mod">
          <ac:chgData name="Manish Sharma" userId="b799adb9ba789c8f" providerId="LiveId" clId="{1B3C70B8-77C4-4486-8B3C-4C8ED1A1B5DA}" dt="2022-08-05T12:35:14.769" v="734"/>
          <ac:spMkLst>
            <pc:docMk/>
            <pc:sldMk cId="2558834336" sldId="501"/>
            <ac:spMk id="8" creationId="{87F563DB-37AD-27AF-1F32-A264B0B666F7}"/>
          </ac:spMkLst>
        </pc:spChg>
        <pc:spChg chg="add mod">
          <ac:chgData name="Manish Sharma" userId="b799adb9ba789c8f" providerId="LiveId" clId="{1B3C70B8-77C4-4486-8B3C-4C8ED1A1B5DA}" dt="2022-08-05T12:35:14.769" v="734"/>
          <ac:spMkLst>
            <pc:docMk/>
            <pc:sldMk cId="2558834336" sldId="501"/>
            <ac:spMk id="10" creationId="{FBC2D3FF-45C6-8C26-92A8-8E3F6BB5C5D2}"/>
          </ac:spMkLst>
        </pc:spChg>
        <pc:spChg chg="add mod">
          <ac:chgData name="Manish Sharma" userId="b799adb9ba789c8f" providerId="LiveId" clId="{1B3C70B8-77C4-4486-8B3C-4C8ED1A1B5DA}" dt="2022-08-05T12:35:14.769" v="734"/>
          <ac:spMkLst>
            <pc:docMk/>
            <pc:sldMk cId="2558834336" sldId="501"/>
            <ac:spMk id="12" creationId="{8249DB3E-03D2-D371-07B8-23BA22E88D8B}"/>
          </ac:spMkLst>
        </pc:spChg>
        <pc:spChg chg="add mod">
          <ac:chgData name="Manish Sharma" userId="b799adb9ba789c8f" providerId="LiveId" clId="{1B3C70B8-77C4-4486-8B3C-4C8ED1A1B5DA}" dt="2022-08-05T12:35:14.769" v="734"/>
          <ac:spMkLst>
            <pc:docMk/>
            <pc:sldMk cId="2558834336" sldId="501"/>
            <ac:spMk id="14" creationId="{5A4D5F96-7D86-8A7B-0CC8-F2492F11A65C}"/>
          </ac:spMkLst>
        </pc:spChg>
        <pc:cxnChg chg="add mod">
          <ac:chgData name="Manish Sharma" userId="b799adb9ba789c8f" providerId="LiveId" clId="{1B3C70B8-77C4-4486-8B3C-4C8ED1A1B5DA}" dt="2022-08-05T12:35:14.769" v="734"/>
          <ac:cxnSpMkLst>
            <pc:docMk/>
            <pc:sldMk cId="2558834336" sldId="501"/>
            <ac:cxnSpMk id="9" creationId="{F3AE7EDB-2736-FE52-AF87-F2A400FAC0DB}"/>
          </ac:cxnSpMkLst>
        </pc:cxnChg>
        <pc:cxnChg chg="add mod">
          <ac:chgData name="Manish Sharma" userId="b799adb9ba789c8f" providerId="LiveId" clId="{1B3C70B8-77C4-4486-8B3C-4C8ED1A1B5DA}" dt="2022-08-05T12:35:14.769" v="734"/>
          <ac:cxnSpMkLst>
            <pc:docMk/>
            <pc:sldMk cId="2558834336" sldId="501"/>
            <ac:cxnSpMk id="11" creationId="{61000D91-B0BB-15D6-414F-7BDC8DD141CF}"/>
          </ac:cxnSpMkLst>
        </pc:cxnChg>
        <pc:cxnChg chg="add mod">
          <ac:chgData name="Manish Sharma" userId="b799adb9ba789c8f" providerId="LiveId" clId="{1B3C70B8-77C4-4486-8B3C-4C8ED1A1B5DA}" dt="2022-08-05T12:35:14.769" v="734"/>
          <ac:cxnSpMkLst>
            <pc:docMk/>
            <pc:sldMk cId="2558834336" sldId="501"/>
            <ac:cxnSpMk id="13" creationId="{C5C3F91C-2E46-F997-2C5E-4E8C0F2AF0FA}"/>
          </ac:cxnSpMkLst>
        </pc:cxnChg>
        <pc:cxnChg chg="add mod">
          <ac:chgData name="Manish Sharma" userId="b799adb9ba789c8f" providerId="LiveId" clId="{1B3C70B8-77C4-4486-8B3C-4C8ED1A1B5DA}" dt="2022-08-05T12:35:14.769" v="734"/>
          <ac:cxnSpMkLst>
            <pc:docMk/>
            <pc:sldMk cId="2558834336" sldId="501"/>
            <ac:cxnSpMk id="15" creationId="{351F0653-B3A8-8AC1-D9B9-76189F5B5B46}"/>
          </ac:cxnSpMkLst>
        </pc:cxnChg>
      </pc:sldChg>
      <pc:sldChg chg="addSp delSp modSp new mod">
        <pc:chgData name="Manish Sharma" userId="b799adb9ba789c8f" providerId="LiveId" clId="{1B3C70B8-77C4-4486-8B3C-4C8ED1A1B5DA}" dt="2022-08-05T12:40:47.711" v="743"/>
        <pc:sldMkLst>
          <pc:docMk/>
          <pc:sldMk cId="2248080938" sldId="502"/>
        </pc:sldMkLst>
        <pc:spChg chg="mod">
          <ac:chgData name="Manish Sharma" userId="b799adb9ba789c8f" providerId="LiveId" clId="{1B3C70B8-77C4-4486-8B3C-4C8ED1A1B5DA}" dt="2022-08-05T12:40:00.388" v="736"/>
          <ac:spMkLst>
            <pc:docMk/>
            <pc:sldMk cId="2248080938" sldId="502"/>
            <ac:spMk id="2" creationId="{FFF4A827-D2D4-437F-39D5-925478505ED3}"/>
          </ac:spMkLst>
        </pc:spChg>
        <pc:spChg chg="del">
          <ac:chgData name="Manish Sharma" userId="b799adb9ba789c8f" providerId="LiveId" clId="{1B3C70B8-77C4-4486-8B3C-4C8ED1A1B5DA}" dt="2022-08-05T12:40:04.184" v="737" actId="478"/>
          <ac:spMkLst>
            <pc:docMk/>
            <pc:sldMk cId="2248080938" sldId="502"/>
            <ac:spMk id="3" creationId="{AA301647-2320-ACD6-2D66-33DEC4CD8A74}"/>
          </ac:spMkLst>
        </pc:spChg>
        <pc:spChg chg="add mod">
          <ac:chgData name="Manish Sharma" userId="b799adb9ba789c8f" providerId="LiveId" clId="{1B3C70B8-77C4-4486-8B3C-4C8ED1A1B5DA}" dt="2022-08-05T12:40:15.497" v="738"/>
          <ac:spMkLst>
            <pc:docMk/>
            <pc:sldMk cId="2248080938" sldId="502"/>
            <ac:spMk id="4" creationId="{D0E42D31-820F-22A7-9EEE-5A4DE82D2A8A}"/>
          </ac:spMkLst>
        </pc:spChg>
        <pc:spChg chg="add mod">
          <ac:chgData name="Manish Sharma" userId="b799adb9ba789c8f" providerId="LiveId" clId="{1B3C70B8-77C4-4486-8B3C-4C8ED1A1B5DA}" dt="2022-08-05T12:40:22.963" v="739"/>
          <ac:spMkLst>
            <pc:docMk/>
            <pc:sldMk cId="2248080938" sldId="502"/>
            <ac:spMk id="5" creationId="{EE78EE16-5870-873C-FC1A-D42F658D4EE8}"/>
          </ac:spMkLst>
        </pc:spChg>
        <pc:spChg chg="add mod">
          <ac:chgData name="Manish Sharma" userId="b799adb9ba789c8f" providerId="LiveId" clId="{1B3C70B8-77C4-4486-8B3C-4C8ED1A1B5DA}" dt="2022-08-05T12:40:29.224" v="740"/>
          <ac:spMkLst>
            <pc:docMk/>
            <pc:sldMk cId="2248080938" sldId="502"/>
            <ac:spMk id="6" creationId="{48DBE5A6-9765-6074-2696-6DE2ABA7022F}"/>
          </ac:spMkLst>
        </pc:spChg>
        <pc:spChg chg="add mod">
          <ac:chgData name="Manish Sharma" userId="b799adb9ba789c8f" providerId="LiveId" clId="{1B3C70B8-77C4-4486-8B3C-4C8ED1A1B5DA}" dt="2022-08-05T12:40:36.205" v="741"/>
          <ac:spMkLst>
            <pc:docMk/>
            <pc:sldMk cId="2248080938" sldId="502"/>
            <ac:spMk id="7" creationId="{922408C1-6388-8B59-4C32-333C49DC4013}"/>
          </ac:spMkLst>
        </pc:spChg>
        <pc:spChg chg="add mod">
          <ac:chgData name="Manish Sharma" userId="b799adb9ba789c8f" providerId="LiveId" clId="{1B3C70B8-77C4-4486-8B3C-4C8ED1A1B5DA}" dt="2022-08-05T12:40:36.205" v="741"/>
          <ac:spMkLst>
            <pc:docMk/>
            <pc:sldMk cId="2248080938" sldId="502"/>
            <ac:spMk id="8" creationId="{C487AAAE-3866-FD6B-94B0-3B406DF04EFD}"/>
          </ac:spMkLst>
        </pc:spChg>
        <pc:spChg chg="add mod">
          <ac:chgData name="Manish Sharma" userId="b799adb9ba789c8f" providerId="LiveId" clId="{1B3C70B8-77C4-4486-8B3C-4C8ED1A1B5DA}" dt="2022-08-05T12:40:36.205" v="741"/>
          <ac:spMkLst>
            <pc:docMk/>
            <pc:sldMk cId="2248080938" sldId="502"/>
            <ac:spMk id="9" creationId="{6B3944ED-712B-6845-70FB-91FCC490EF61}"/>
          </ac:spMkLst>
        </pc:spChg>
        <pc:spChg chg="add mod">
          <ac:chgData name="Manish Sharma" userId="b799adb9ba789c8f" providerId="LiveId" clId="{1B3C70B8-77C4-4486-8B3C-4C8ED1A1B5DA}" dt="2022-08-05T12:40:36.205" v="741"/>
          <ac:spMkLst>
            <pc:docMk/>
            <pc:sldMk cId="2248080938" sldId="502"/>
            <ac:spMk id="10" creationId="{785B12C9-CBFC-D1DE-2759-9E968611DB56}"/>
          </ac:spMkLst>
        </pc:spChg>
        <pc:spChg chg="add mod">
          <ac:chgData name="Manish Sharma" userId="b799adb9ba789c8f" providerId="LiveId" clId="{1B3C70B8-77C4-4486-8B3C-4C8ED1A1B5DA}" dt="2022-08-05T12:40:42.481" v="742"/>
          <ac:spMkLst>
            <pc:docMk/>
            <pc:sldMk cId="2248080938" sldId="502"/>
            <ac:spMk id="11" creationId="{644D3AE1-933B-BD4A-366A-4D4CCE43B6E2}"/>
          </ac:spMkLst>
        </pc:spChg>
        <pc:spChg chg="add mod">
          <ac:chgData name="Manish Sharma" userId="b799adb9ba789c8f" providerId="LiveId" clId="{1B3C70B8-77C4-4486-8B3C-4C8ED1A1B5DA}" dt="2022-08-05T12:40:42.481" v="742"/>
          <ac:spMkLst>
            <pc:docMk/>
            <pc:sldMk cId="2248080938" sldId="502"/>
            <ac:spMk id="12" creationId="{095D7A6A-3374-6D0B-8DC1-79FC2DB9C96A}"/>
          </ac:spMkLst>
        </pc:spChg>
        <pc:spChg chg="add mod">
          <ac:chgData name="Manish Sharma" userId="b799adb9ba789c8f" providerId="LiveId" clId="{1B3C70B8-77C4-4486-8B3C-4C8ED1A1B5DA}" dt="2022-08-05T12:40:42.481" v="742"/>
          <ac:spMkLst>
            <pc:docMk/>
            <pc:sldMk cId="2248080938" sldId="502"/>
            <ac:spMk id="13" creationId="{729D7FD4-A496-C3E2-3079-39B3AD3F304D}"/>
          </ac:spMkLst>
        </pc:spChg>
        <pc:spChg chg="add mod">
          <ac:chgData name="Manish Sharma" userId="b799adb9ba789c8f" providerId="LiveId" clId="{1B3C70B8-77C4-4486-8B3C-4C8ED1A1B5DA}" dt="2022-08-05T12:40:47.711" v="743"/>
          <ac:spMkLst>
            <pc:docMk/>
            <pc:sldMk cId="2248080938" sldId="502"/>
            <ac:spMk id="14" creationId="{04816856-90DA-0ABA-9FB2-6252C4615803}"/>
          </ac:spMkLst>
        </pc:spChg>
      </pc:sldChg>
      <pc:sldChg chg="addSp delSp modSp new mod">
        <pc:chgData name="Manish Sharma" userId="b799adb9ba789c8f" providerId="LiveId" clId="{1B3C70B8-77C4-4486-8B3C-4C8ED1A1B5DA}" dt="2022-08-06T07:41:35.769" v="803"/>
        <pc:sldMkLst>
          <pc:docMk/>
          <pc:sldMk cId="3262307824" sldId="503"/>
        </pc:sldMkLst>
        <pc:spChg chg="mod">
          <ac:chgData name="Manish Sharma" userId="b799adb9ba789c8f" providerId="LiveId" clId="{1B3C70B8-77C4-4486-8B3C-4C8ED1A1B5DA}" dt="2022-08-06T07:38:49.988" v="795"/>
          <ac:spMkLst>
            <pc:docMk/>
            <pc:sldMk cId="3262307824" sldId="503"/>
            <ac:spMk id="2" creationId="{7DC4617D-7B92-B2D7-9949-93606A3AC77C}"/>
          </ac:spMkLst>
        </pc:spChg>
        <pc:spChg chg="del">
          <ac:chgData name="Manish Sharma" userId="b799adb9ba789c8f" providerId="LiveId" clId="{1B3C70B8-77C4-4486-8B3C-4C8ED1A1B5DA}" dt="2022-08-06T07:38:53.588" v="796" actId="478"/>
          <ac:spMkLst>
            <pc:docMk/>
            <pc:sldMk cId="3262307824" sldId="503"/>
            <ac:spMk id="3" creationId="{48646F8E-0798-1154-949F-64354EE6E723}"/>
          </ac:spMkLst>
        </pc:spChg>
        <pc:spChg chg="add mod">
          <ac:chgData name="Manish Sharma" userId="b799adb9ba789c8f" providerId="LiveId" clId="{1B3C70B8-77C4-4486-8B3C-4C8ED1A1B5DA}" dt="2022-08-06T07:39:43.613" v="797"/>
          <ac:spMkLst>
            <pc:docMk/>
            <pc:sldMk cId="3262307824" sldId="503"/>
            <ac:spMk id="4" creationId="{B637D1BD-DE4C-6C89-CC24-B54209C250F6}"/>
          </ac:spMkLst>
        </pc:spChg>
        <pc:spChg chg="add mod">
          <ac:chgData name="Manish Sharma" userId="b799adb9ba789c8f" providerId="LiveId" clId="{1B3C70B8-77C4-4486-8B3C-4C8ED1A1B5DA}" dt="2022-08-06T07:39:43.613" v="797"/>
          <ac:spMkLst>
            <pc:docMk/>
            <pc:sldMk cId="3262307824" sldId="503"/>
            <ac:spMk id="5" creationId="{BE439018-7C70-4879-2517-B0A636C7777F}"/>
          </ac:spMkLst>
        </pc:spChg>
        <pc:spChg chg="add mod">
          <ac:chgData name="Manish Sharma" userId="b799adb9ba789c8f" providerId="LiveId" clId="{1B3C70B8-77C4-4486-8B3C-4C8ED1A1B5DA}" dt="2022-08-06T07:39:58.791" v="798"/>
          <ac:spMkLst>
            <pc:docMk/>
            <pc:sldMk cId="3262307824" sldId="503"/>
            <ac:spMk id="7" creationId="{3E1E4483-9883-EC3B-9FAC-F76DE7BFCE68}"/>
          </ac:spMkLst>
        </pc:spChg>
        <pc:spChg chg="add mod">
          <ac:chgData name="Manish Sharma" userId="b799adb9ba789c8f" providerId="LiveId" clId="{1B3C70B8-77C4-4486-8B3C-4C8ED1A1B5DA}" dt="2022-08-06T07:40:11.290" v="799"/>
          <ac:spMkLst>
            <pc:docMk/>
            <pc:sldMk cId="3262307824" sldId="503"/>
            <ac:spMk id="9" creationId="{5DFD8F26-616B-1D36-2622-0C1B880925D2}"/>
          </ac:spMkLst>
        </pc:spChg>
        <pc:spChg chg="add mod">
          <ac:chgData name="Manish Sharma" userId="b799adb9ba789c8f" providerId="LiveId" clId="{1B3C70B8-77C4-4486-8B3C-4C8ED1A1B5DA}" dt="2022-08-06T07:40:46.549" v="800"/>
          <ac:spMkLst>
            <pc:docMk/>
            <pc:sldMk cId="3262307824" sldId="503"/>
            <ac:spMk id="11" creationId="{F289C31B-31DB-1587-DE8B-03E7611A4915}"/>
          </ac:spMkLst>
        </pc:spChg>
        <pc:spChg chg="add mod">
          <ac:chgData name="Manish Sharma" userId="b799adb9ba789c8f" providerId="LiveId" clId="{1B3C70B8-77C4-4486-8B3C-4C8ED1A1B5DA}" dt="2022-08-06T07:40:46.549" v="800"/>
          <ac:spMkLst>
            <pc:docMk/>
            <pc:sldMk cId="3262307824" sldId="503"/>
            <ac:spMk id="12" creationId="{DE5A8587-E0EE-AE7F-5E2B-C8FF5111F423}"/>
          </ac:spMkLst>
        </pc:spChg>
        <pc:spChg chg="add mod">
          <ac:chgData name="Manish Sharma" userId="b799adb9ba789c8f" providerId="LiveId" clId="{1B3C70B8-77C4-4486-8B3C-4C8ED1A1B5DA}" dt="2022-08-06T07:40:46.549" v="800"/>
          <ac:spMkLst>
            <pc:docMk/>
            <pc:sldMk cId="3262307824" sldId="503"/>
            <ac:spMk id="14" creationId="{E3738441-862A-BFA1-57B8-6684CCD4EA87}"/>
          </ac:spMkLst>
        </pc:spChg>
        <pc:spChg chg="add mod">
          <ac:chgData name="Manish Sharma" userId="b799adb9ba789c8f" providerId="LiveId" clId="{1B3C70B8-77C4-4486-8B3C-4C8ED1A1B5DA}" dt="2022-08-06T07:41:07.568" v="801"/>
          <ac:spMkLst>
            <pc:docMk/>
            <pc:sldMk cId="3262307824" sldId="503"/>
            <ac:spMk id="16" creationId="{1C9F0993-41A5-BEB0-7593-2863DCB4C8C2}"/>
          </ac:spMkLst>
        </pc:spChg>
        <pc:spChg chg="add mod">
          <ac:chgData name="Manish Sharma" userId="b799adb9ba789c8f" providerId="LiveId" clId="{1B3C70B8-77C4-4486-8B3C-4C8ED1A1B5DA}" dt="2022-08-06T07:41:15.565" v="802"/>
          <ac:spMkLst>
            <pc:docMk/>
            <pc:sldMk cId="3262307824" sldId="503"/>
            <ac:spMk id="19" creationId="{2D0F9C43-8D11-11BA-487C-2D381D33E82A}"/>
          </ac:spMkLst>
        </pc:spChg>
        <pc:spChg chg="add mod">
          <ac:chgData name="Manish Sharma" userId="b799adb9ba789c8f" providerId="LiveId" clId="{1B3C70B8-77C4-4486-8B3C-4C8ED1A1B5DA}" dt="2022-08-06T07:41:35.769" v="803"/>
          <ac:spMkLst>
            <pc:docMk/>
            <pc:sldMk cId="3262307824" sldId="503"/>
            <ac:spMk id="21" creationId="{B592B22A-5925-BA20-7732-1763D365EA3E}"/>
          </ac:spMkLst>
        </pc:spChg>
        <pc:spChg chg="add mod">
          <ac:chgData name="Manish Sharma" userId="b799adb9ba789c8f" providerId="LiveId" clId="{1B3C70B8-77C4-4486-8B3C-4C8ED1A1B5DA}" dt="2022-08-06T07:41:35.769" v="803"/>
          <ac:spMkLst>
            <pc:docMk/>
            <pc:sldMk cId="3262307824" sldId="503"/>
            <ac:spMk id="23" creationId="{4D20940B-933E-C832-D7E7-B0D57FCD1C9C}"/>
          </ac:spMkLst>
        </pc:spChg>
        <pc:spChg chg="add mod">
          <ac:chgData name="Manish Sharma" userId="b799adb9ba789c8f" providerId="LiveId" clId="{1B3C70B8-77C4-4486-8B3C-4C8ED1A1B5DA}" dt="2022-08-06T07:41:35.769" v="803"/>
          <ac:spMkLst>
            <pc:docMk/>
            <pc:sldMk cId="3262307824" sldId="503"/>
            <ac:spMk id="26" creationId="{0EAE5043-6B97-EA5C-F9D2-909B5EA74E08}"/>
          </ac:spMkLst>
        </pc:spChg>
        <pc:cxnChg chg="add mod">
          <ac:chgData name="Manish Sharma" userId="b799adb9ba789c8f" providerId="LiveId" clId="{1B3C70B8-77C4-4486-8B3C-4C8ED1A1B5DA}" dt="2022-08-06T07:39:43.613" v="797"/>
          <ac:cxnSpMkLst>
            <pc:docMk/>
            <pc:sldMk cId="3262307824" sldId="503"/>
            <ac:cxnSpMk id="6" creationId="{95608C5B-AA0B-5299-FD74-302CE36EAC84}"/>
          </ac:cxnSpMkLst>
        </pc:cxnChg>
        <pc:cxnChg chg="add mod">
          <ac:chgData name="Manish Sharma" userId="b799adb9ba789c8f" providerId="LiveId" clId="{1B3C70B8-77C4-4486-8B3C-4C8ED1A1B5DA}" dt="2022-08-06T07:39:58.791" v="798"/>
          <ac:cxnSpMkLst>
            <pc:docMk/>
            <pc:sldMk cId="3262307824" sldId="503"/>
            <ac:cxnSpMk id="8" creationId="{EE057D78-F985-3C61-C3E0-B63650D465A6}"/>
          </ac:cxnSpMkLst>
        </pc:cxnChg>
        <pc:cxnChg chg="add mod">
          <ac:chgData name="Manish Sharma" userId="b799adb9ba789c8f" providerId="LiveId" clId="{1B3C70B8-77C4-4486-8B3C-4C8ED1A1B5DA}" dt="2022-08-06T07:40:11.290" v="799"/>
          <ac:cxnSpMkLst>
            <pc:docMk/>
            <pc:sldMk cId="3262307824" sldId="503"/>
            <ac:cxnSpMk id="10" creationId="{6123E309-3B19-9366-852A-40EA5E94899C}"/>
          </ac:cxnSpMkLst>
        </pc:cxnChg>
        <pc:cxnChg chg="add mod">
          <ac:chgData name="Manish Sharma" userId="b799adb9ba789c8f" providerId="LiveId" clId="{1B3C70B8-77C4-4486-8B3C-4C8ED1A1B5DA}" dt="2022-08-06T07:40:46.549" v="800"/>
          <ac:cxnSpMkLst>
            <pc:docMk/>
            <pc:sldMk cId="3262307824" sldId="503"/>
            <ac:cxnSpMk id="13" creationId="{00183733-F2BA-E209-AD86-3AA0D681CB20}"/>
          </ac:cxnSpMkLst>
        </pc:cxnChg>
        <pc:cxnChg chg="add mod">
          <ac:chgData name="Manish Sharma" userId="b799adb9ba789c8f" providerId="LiveId" clId="{1B3C70B8-77C4-4486-8B3C-4C8ED1A1B5DA}" dt="2022-08-06T07:40:46.549" v="800"/>
          <ac:cxnSpMkLst>
            <pc:docMk/>
            <pc:sldMk cId="3262307824" sldId="503"/>
            <ac:cxnSpMk id="15" creationId="{96FC1983-C352-872A-FFFB-73A26ABD99BA}"/>
          </ac:cxnSpMkLst>
        </pc:cxnChg>
        <pc:cxnChg chg="add mod">
          <ac:chgData name="Manish Sharma" userId="b799adb9ba789c8f" providerId="LiveId" clId="{1B3C70B8-77C4-4486-8B3C-4C8ED1A1B5DA}" dt="2022-08-06T07:41:07.568" v="801"/>
          <ac:cxnSpMkLst>
            <pc:docMk/>
            <pc:sldMk cId="3262307824" sldId="503"/>
            <ac:cxnSpMk id="17" creationId="{C9E70170-E09A-FDD2-D5A6-E49FEA8E3FBE}"/>
          </ac:cxnSpMkLst>
        </pc:cxnChg>
        <pc:cxnChg chg="add mod">
          <ac:chgData name="Manish Sharma" userId="b799adb9ba789c8f" providerId="LiveId" clId="{1B3C70B8-77C4-4486-8B3C-4C8ED1A1B5DA}" dt="2022-08-06T07:41:07.568" v="801"/>
          <ac:cxnSpMkLst>
            <pc:docMk/>
            <pc:sldMk cId="3262307824" sldId="503"/>
            <ac:cxnSpMk id="18" creationId="{2DF398DC-2C3D-DA5A-1D70-91E1285EBB74}"/>
          </ac:cxnSpMkLst>
        </pc:cxnChg>
        <pc:cxnChg chg="add mod">
          <ac:chgData name="Manish Sharma" userId="b799adb9ba789c8f" providerId="LiveId" clId="{1B3C70B8-77C4-4486-8B3C-4C8ED1A1B5DA}" dt="2022-08-06T07:41:15.565" v="802"/>
          <ac:cxnSpMkLst>
            <pc:docMk/>
            <pc:sldMk cId="3262307824" sldId="503"/>
            <ac:cxnSpMk id="20" creationId="{AB08E2B2-2900-BD2F-E310-3BB90BB812DE}"/>
          </ac:cxnSpMkLst>
        </pc:cxnChg>
        <pc:cxnChg chg="add mod">
          <ac:chgData name="Manish Sharma" userId="b799adb9ba789c8f" providerId="LiveId" clId="{1B3C70B8-77C4-4486-8B3C-4C8ED1A1B5DA}" dt="2022-08-06T07:41:35.769" v="803"/>
          <ac:cxnSpMkLst>
            <pc:docMk/>
            <pc:sldMk cId="3262307824" sldId="503"/>
            <ac:cxnSpMk id="22" creationId="{BB57E0B4-ABE3-42CD-8355-079739D04B36}"/>
          </ac:cxnSpMkLst>
        </pc:cxnChg>
        <pc:cxnChg chg="add mod">
          <ac:chgData name="Manish Sharma" userId="b799adb9ba789c8f" providerId="LiveId" clId="{1B3C70B8-77C4-4486-8B3C-4C8ED1A1B5DA}" dt="2022-08-06T07:41:35.769" v="803"/>
          <ac:cxnSpMkLst>
            <pc:docMk/>
            <pc:sldMk cId="3262307824" sldId="503"/>
            <ac:cxnSpMk id="24" creationId="{673D1F9C-9B17-FA75-BD0A-DF081EC711A4}"/>
          </ac:cxnSpMkLst>
        </pc:cxnChg>
        <pc:cxnChg chg="add mod">
          <ac:chgData name="Manish Sharma" userId="b799adb9ba789c8f" providerId="LiveId" clId="{1B3C70B8-77C4-4486-8B3C-4C8ED1A1B5DA}" dt="2022-08-06T07:41:35.769" v="803"/>
          <ac:cxnSpMkLst>
            <pc:docMk/>
            <pc:sldMk cId="3262307824" sldId="503"/>
            <ac:cxnSpMk id="25" creationId="{0AE69E45-45E9-4514-5E21-A5C011AE359E}"/>
          </ac:cxnSpMkLst>
        </pc:cxnChg>
      </pc:sldChg>
      <pc:sldChg chg="addSp delSp modSp new mod">
        <pc:chgData name="Manish Sharma" userId="b799adb9ba789c8f" providerId="LiveId" clId="{1B3C70B8-77C4-4486-8B3C-4C8ED1A1B5DA}" dt="2022-08-06T07:48:22.396" v="819"/>
        <pc:sldMkLst>
          <pc:docMk/>
          <pc:sldMk cId="1188086359" sldId="504"/>
        </pc:sldMkLst>
        <pc:spChg chg="del">
          <ac:chgData name="Manish Sharma" userId="b799adb9ba789c8f" providerId="LiveId" clId="{1B3C70B8-77C4-4486-8B3C-4C8ED1A1B5DA}" dt="2022-08-06T07:46:01.527" v="807" actId="478"/>
          <ac:spMkLst>
            <pc:docMk/>
            <pc:sldMk cId="1188086359" sldId="504"/>
            <ac:spMk id="2" creationId="{A6FFD513-9202-8426-71F1-95941BDFFE45}"/>
          </ac:spMkLst>
        </pc:spChg>
        <pc:spChg chg="del">
          <ac:chgData name="Manish Sharma" userId="b799adb9ba789c8f" providerId="LiveId" clId="{1B3C70B8-77C4-4486-8B3C-4C8ED1A1B5DA}" dt="2022-08-06T07:46:01.527" v="807" actId="478"/>
          <ac:spMkLst>
            <pc:docMk/>
            <pc:sldMk cId="1188086359" sldId="504"/>
            <ac:spMk id="3" creationId="{F1CFBC80-1F8F-8CA7-2B17-36B999E39D79}"/>
          </ac:spMkLst>
        </pc:spChg>
        <pc:spChg chg="add mod">
          <ac:chgData name="Manish Sharma" userId="b799adb9ba789c8f" providerId="LiveId" clId="{1B3C70B8-77C4-4486-8B3C-4C8ED1A1B5DA}" dt="2022-08-06T07:46:07.983" v="808"/>
          <ac:spMkLst>
            <pc:docMk/>
            <pc:sldMk cId="1188086359" sldId="504"/>
            <ac:spMk id="4" creationId="{BA15DE04-8E0D-D22F-A96D-552BA66089D2}"/>
          </ac:spMkLst>
        </pc:spChg>
        <pc:spChg chg="add mod">
          <ac:chgData name="Manish Sharma" userId="b799adb9ba789c8f" providerId="LiveId" clId="{1B3C70B8-77C4-4486-8B3C-4C8ED1A1B5DA}" dt="2022-08-06T07:46:07.983" v="808"/>
          <ac:spMkLst>
            <pc:docMk/>
            <pc:sldMk cId="1188086359" sldId="504"/>
            <ac:spMk id="5" creationId="{483C504D-AB39-598E-E48D-F6DD4E92B25E}"/>
          </ac:spMkLst>
        </pc:spChg>
        <pc:spChg chg="add mod">
          <ac:chgData name="Manish Sharma" userId="b799adb9ba789c8f" providerId="LiveId" clId="{1B3C70B8-77C4-4486-8B3C-4C8ED1A1B5DA}" dt="2022-08-06T07:46:07.983" v="808"/>
          <ac:spMkLst>
            <pc:docMk/>
            <pc:sldMk cId="1188086359" sldId="504"/>
            <ac:spMk id="6" creationId="{3A54560A-3000-7EBA-B86C-15B0DA9C3F66}"/>
          </ac:spMkLst>
        </pc:spChg>
        <pc:spChg chg="add mod">
          <ac:chgData name="Manish Sharma" userId="b799adb9ba789c8f" providerId="LiveId" clId="{1B3C70B8-77C4-4486-8B3C-4C8ED1A1B5DA}" dt="2022-08-06T07:46:41.013" v="814" actId="20577"/>
          <ac:spMkLst>
            <pc:docMk/>
            <pc:sldMk cId="1188086359" sldId="504"/>
            <ac:spMk id="9" creationId="{491661FB-A202-D79D-1B1E-A6F3542C1CA1}"/>
          </ac:spMkLst>
        </pc:spChg>
        <pc:spChg chg="add mod">
          <ac:chgData name="Manish Sharma" userId="b799adb9ba789c8f" providerId="LiveId" clId="{1B3C70B8-77C4-4486-8B3C-4C8ED1A1B5DA}" dt="2022-08-06T07:46:33.259" v="810"/>
          <ac:spMkLst>
            <pc:docMk/>
            <pc:sldMk cId="1188086359" sldId="504"/>
            <ac:spMk id="11" creationId="{60FF387A-E610-FE39-8869-42D4302F9FB5}"/>
          </ac:spMkLst>
        </pc:spChg>
        <pc:spChg chg="add mod">
          <ac:chgData name="Manish Sharma" userId="b799adb9ba789c8f" providerId="LiveId" clId="{1B3C70B8-77C4-4486-8B3C-4C8ED1A1B5DA}" dt="2022-08-06T07:46:50.477" v="815"/>
          <ac:spMkLst>
            <pc:docMk/>
            <pc:sldMk cId="1188086359" sldId="504"/>
            <ac:spMk id="12" creationId="{AB3DE8CD-77C1-CB24-8EB9-1A3FDC3C4896}"/>
          </ac:spMkLst>
        </pc:spChg>
        <pc:spChg chg="add mod">
          <ac:chgData name="Manish Sharma" userId="b799adb9ba789c8f" providerId="LiveId" clId="{1B3C70B8-77C4-4486-8B3C-4C8ED1A1B5DA}" dt="2022-08-06T07:46:58.870" v="816"/>
          <ac:spMkLst>
            <pc:docMk/>
            <pc:sldMk cId="1188086359" sldId="504"/>
            <ac:spMk id="15" creationId="{F3264F45-1BD2-6A86-DE8B-DC2F9AF54699}"/>
          </ac:spMkLst>
        </pc:spChg>
        <pc:spChg chg="add mod">
          <ac:chgData name="Manish Sharma" userId="b799adb9ba789c8f" providerId="LiveId" clId="{1B3C70B8-77C4-4486-8B3C-4C8ED1A1B5DA}" dt="2022-08-06T07:47:13.510" v="817"/>
          <ac:spMkLst>
            <pc:docMk/>
            <pc:sldMk cId="1188086359" sldId="504"/>
            <ac:spMk id="16" creationId="{C708B4CE-E3B6-72E7-2C8A-C831F0FA0235}"/>
          </ac:spMkLst>
        </pc:spChg>
        <pc:spChg chg="add mod">
          <ac:chgData name="Manish Sharma" userId="b799adb9ba789c8f" providerId="LiveId" clId="{1B3C70B8-77C4-4486-8B3C-4C8ED1A1B5DA}" dt="2022-08-06T07:47:33.915" v="818"/>
          <ac:spMkLst>
            <pc:docMk/>
            <pc:sldMk cId="1188086359" sldId="504"/>
            <ac:spMk id="18" creationId="{5F2033B9-B57C-6040-6F19-2A99FE791B37}"/>
          </ac:spMkLst>
        </pc:spChg>
        <pc:spChg chg="add mod">
          <ac:chgData name="Manish Sharma" userId="b799adb9ba789c8f" providerId="LiveId" clId="{1B3C70B8-77C4-4486-8B3C-4C8ED1A1B5DA}" dt="2022-08-06T07:47:33.915" v="818"/>
          <ac:spMkLst>
            <pc:docMk/>
            <pc:sldMk cId="1188086359" sldId="504"/>
            <ac:spMk id="19" creationId="{C048DD95-69E4-9DE2-3C94-6179976078A5}"/>
          </ac:spMkLst>
        </pc:spChg>
        <pc:spChg chg="add mod">
          <ac:chgData name="Manish Sharma" userId="b799adb9ba789c8f" providerId="LiveId" clId="{1B3C70B8-77C4-4486-8B3C-4C8ED1A1B5DA}" dt="2022-08-06T07:48:22.396" v="819"/>
          <ac:spMkLst>
            <pc:docMk/>
            <pc:sldMk cId="1188086359" sldId="504"/>
            <ac:spMk id="21" creationId="{58581D2A-99E9-4AB2-BAD9-7A2CF2C7B0B2}"/>
          </ac:spMkLst>
        </pc:spChg>
        <pc:cxnChg chg="add mod">
          <ac:chgData name="Manish Sharma" userId="b799adb9ba789c8f" providerId="LiveId" clId="{1B3C70B8-77C4-4486-8B3C-4C8ED1A1B5DA}" dt="2022-08-06T07:46:07.983" v="808"/>
          <ac:cxnSpMkLst>
            <pc:docMk/>
            <pc:sldMk cId="1188086359" sldId="504"/>
            <ac:cxnSpMk id="7" creationId="{0E228787-CF28-F169-4D2E-1AE202C83B58}"/>
          </ac:cxnSpMkLst>
        </pc:cxnChg>
        <pc:cxnChg chg="add mod">
          <ac:chgData name="Manish Sharma" userId="b799adb9ba789c8f" providerId="LiveId" clId="{1B3C70B8-77C4-4486-8B3C-4C8ED1A1B5DA}" dt="2022-08-06T07:46:22.791" v="809"/>
          <ac:cxnSpMkLst>
            <pc:docMk/>
            <pc:sldMk cId="1188086359" sldId="504"/>
            <ac:cxnSpMk id="8" creationId="{7A2F5D40-D539-8C9F-F392-3C31C6701AA2}"/>
          </ac:cxnSpMkLst>
        </pc:cxnChg>
        <pc:cxnChg chg="add mod">
          <ac:chgData name="Manish Sharma" userId="b799adb9ba789c8f" providerId="LiveId" clId="{1B3C70B8-77C4-4486-8B3C-4C8ED1A1B5DA}" dt="2022-08-06T07:46:33.259" v="810"/>
          <ac:cxnSpMkLst>
            <pc:docMk/>
            <pc:sldMk cId="1188086359" sldId="504"/>
            <ac:cxnSpMk id="10" creationId="{BC29043B-2029-DD8E-0EF7-566C3AEA872D}"/>
          </ac:cxnSpMkLst>
        </pc:cxnChg>
        <pc:cxnChg chg="add mod">
          <ac:chgData name="Manish Sharma" userId="b799adb9ba789c8f" providerId="LiveId" clId="{1B3C70B8-77C4-4486-8B3C-4C8ED1A1B5DA}" dt="2022-08-06T07:46:50.477" v="815"/>
          <ac:cxnSpMkLst>
            <pc:docMk/>
            <pc:sldMk cId="1188086359" sldId="504"/>
            <ac:cxnSpMk id="13" creationId="{CFA705D3-1CF7-3B6D-83F5-0E8843E57776}"/>
          </ac:cxnSpMkLst>
        </pc:cxnChg>
        <pc:cxnChg chg="add mod">
          <ac:chgData name="Manish Sharma" userId="b799adb9ba789c8f" providerId="LiveId" clId="{1B3C70B8-77C4-4486-8B3C-4C8ED1A1B5DA}" dt="2022-08-06T07:46:58.870" v="816"/>
          <ac:cxnSpMkLst>
            <pc:docMk/>
            <pc:sldMk cId="1188086359" sldId="504"/>
            <ac:cxnSpMk id="14" creationId="{13656262-D7F6-AC6F-8B46-F4E4E5BB00B6}"/>
          </ac:cxnSpMkLst>
        </pc:cxnChg>
        <pc:cxnChg chg="add mod">
          <ac:chgData name="Manish Sharma" userId="b799adb9ba789c8f" providerId="LiveId" clId="{1B3C70B8-77C4-4486-8B3C-4C8ED1A1B5DA}" dt="2022-08-06T07:47:13.510" v="817"/>
          <ac:cxnSpMkLst>
            <pc:docMk/>
            <pc:sldMk cId="1188086359" sldId="504"/>
            <ac:cxnSpMk id="17" creationId="{01D8E416-F431-98D1-6C1D-FB0223A53C59}"/>
          </ac:cxnSpMkLst>
        </pc:cxnChg>
        <pc:cxnChg chg="add mod">
          <ac:chgData name="Manish Sharma" userId="b799adb9ba789c8f" providerId="LiveId" clId="{1B3C70B8-77C4-4486-8B3C-4C8ED1A1B5DA}" dt="2022-08-06T07:47:33.915" v="818"/>
          <ac:cxnSpMkLst>
            <pc:docMk/>
            <pc:sldMk cId="1188086359" sldId="504"/>
            <ac:cxnSpMk id="20" creationId="{DC44F3AE-6380-2796-BA2A-C1545499C57B}"/>
          </ac:cxnSpMkLst>
        </pc:cxnChg>
        <pc:cxnChg chg="add mod">
          <ac:chgData name="Manish Sharma" userId="b799adb9ba789c8f" providerId="LiveId" clId="{1B3C70B8-77C4-4486-8B3C-4C8ED1A1B5DA}" dt="2022-08-06T07:48:22.396" v="819"/>
          <ac:cxnSpMkLst>
            <pc:docMk/>
            <pc:sldMk cId="1188086359" sldId="504"/>
            <ac:cxnSpMk id="22" creationId="{57CEE20F-3ED7-1D6C-491F-A43A1170A863}"/>
          </ac:cxnSpMkLst>
        </pc:cxnChg>
      </pc:sldChg>
      <pc:sldChg chg="modSp new mod">
        <pc:chgData name="Manish Sharma" userId="b799adb9ba789c8f" providerId="LiveId" clId="{1B3C70B8-77C4-4486-8B3C-4C8ED1A1B5DA}" dt="2022-08-06T07:54:16.582" v="962" actId="20577"/>
        <pc:sldMkLst>
          <pc:docMk/>
          <pc:sldMk cId="2272787014" sldId="505"/>
        </pc:sldMkLst>
        <pc:spChg chg="mod">
          <ac:chgData name="Manish Sharma" userId="b799adb9ba789c8f" providerId="LiveId" clId="{1B3C70B8-77C4-4486-8B3C-4C8ED1A1B5DA}" dt="2022-08-06T07:53:02.893" v="830" actId="20577"/>
          <ac:spMkLst>
            <pc:docMk/>
            <pc:sldMk cId="2272787014" sldId="505"/>
            <ac:spMk id="2" creationId="{184A4BC3-BEAB-A032-AE9E-1294E798161B}"/>
          </ac:spMkLst>
        </pc:spChg>
        <pc:spChg chg="mod">
          <ac:chgData name="Manish Sharma" userId="b799adb9ba789c8f" providerId="LiveId" clId="{1B3C70B8-77C4-4486-8B3C-4C8ED1A1B5DA}" dt="2022-08-06T07:54:16.582" v="962" actId="20577"/>
          <ac:spMkLst>
            <pc:docMk/>
            <pc:sldMk cId="2272787014" sldId="505"/>
            <ac:spMk id="3" creationId="{9199C398-62D5-FDAA-2E66-16DEDFFD1CF1}"/>
          </ac:spMkLst>
        </pc:spChg>
      </pc:sldChg>
      <pc:sldChg chg="modSp new mod">
        <pc:chgData name="Manish Sharma" userId="b799adb9ba789c8f" providerId="LiveId" clId="{1B3C70B8-77C4-4486-8B3C-4C8ED1A1B5DA}" dt="2022-08-06T09:51:52.164" v="1342" actId="113"/>
        <pc:sldMkLst>
          <pc:docMk/>
          <pc:sldMk cId="1601196656" sldId="506"/>
        </pc:sldMkLst>
        <pc:spChg chg="mod">
          <ac:chgData name="Manish Sharma" userId="b799adb9ba789c8f" providerId="LiveId" clId="{1B3C70B8-77C4-4486-8B3C-4C8ED1A1B5DA}" dt="2022-08-06T09:48:35.481" v="965"/>
          <ac:spMkLst>
            <pc:docMk/>
            <pc:sldMk cId="1601196656" sldId="506"/>
            <ac:spMk id="2" creationId="{178B24EF-D305-D756-63C4-4C6346A5D4B3}"/>
          </ac:spMkLst>
        </pc:spChg>
        <pc:spChg chg="mod">
          <ac:chgData name="Manish Sharma" userId="b799adb9ba789c8f" providerId="LiveId" clId="{1B3C70B8-77C4-4486-8B3C-4C8ED1A1B5DA}" dt="2022-08-06T09:51:52.164" v="1342" actId="113"/>
          <ac:spMkLst>
            <pc:docMk/>
            <pc:sldMk cId="1601196656" sldId="506"/>
            <ac:spMk id="3" creationId="{E538A3CC-AD03-8458-DDC4-6CAE29AE057F}"/>
          </ac:spMkLst>
        </pc:spChg>
      </pc:sldChg>
      <pc:sldChg chg="modSp new mod">
        <pc:chgData name="Manish Sharma" userId="b799adb9ba789c8f" providerId="LiveId" clId="{1B3C70B8-77C4-4486-8B3C-4C8ED1A1B5DA}" dt="2022-08-12T09:53:08.671" v="2174" actId="207"/>
        <pc:sldMkLst>
          <pc:docMk/>
          <pc:sldMk cId="2813237514" sldId="507"/>
        </pc:sldMkLst>
        <pc:spChg chg="mod">
          <ac:chgData name="Manish Sharma" userId="b799adb9ba789c8f" providerId="LiveId" clId="{1B3C70B8-77C4-4486-8B3C-4C8ED1A1B5DA}" dt="2022-08-06T09:52:40.079" v="1344"/>
          <ac:spMkLst>
            <pc:docMk/>
            <pc:sldMk cId="2813237514" sldId="507"/>
            <ac:spMk id="2" creationId="{A4AF7AF2-D7F8-BCA3-145C-321F8C4AAEAB}"/>
          </ac:spMkLst>
        </pc:spChg>
        <pc:spChg chg="mod">
          <ac:chgData name="Manish Sharma" userId="b799adb9ba789c8f" providerId="LiveId" clId="{1B3C70B8-77C4-4486-8B3C-4C8ED1A1B5DA}" dt="2022-08-12T09:53:08.671" v="2174" actId="207"/>
          <ac:spMkLst>
            <pc:docMk/>
            <pc:sldMk cId="2813237514" sldId="507"/>
            <ac:spMk id="3" creationId="{30FA44F7-6C85-08D7-AD50-31E016F27291}"/>
          </ac:spMkLst>
        </pc:spChg>
      </pc:sldChg>
      <pc:sldChg chg="addSp delSp modSp new mod modClrScheme chgLayout">
        <pc:chgData name="Manish Sharma" userId="b799adb9ba789c8f" providerId="LiveId" clId="{1B3C70B8-77C4-4486-8B3C-4C8ED1A1B5DA}" dt="2022-08-06T10:38:05.830" v="1771" actId="20577"/>
        <pc:sldMkLst>
          <pc:docMk/>
          <pc:sldMk cId="3316529776" sldId="508"/>
        </pc:sldMkLst>
        <pc:spChg chg="del">
          <ac:chgData name="Manish Sharma" userId="b799adb9ba789c8f" providerId="LiveId" clId="{1B3C70B8-77C4-4486-8B3C-4C8ED1A1B5DA}" dt="2022-08-06T10:35:28.962" v="1645" actId="478"/>
          <ac:spMkLst>
            <pc:docMk/>
            <pc:sldMk cId="3316529776" sldId="508"/>
            <ac:spMk id="2" creationId="{F05AD03A-418E-D06E-74EF-4C7202778A36}"/>
          </ac:spMkLst>
        </pc:spChg>
        <pc:spChg chg="del">
          <ac:chgData name="Manish Sharma" userId="b799adb9ba789c8f" providerId="LiveId" clId="{1B3C70B8-77C4-4486-8B3C-4C8ED1A1B5DA}" dt="2022-08-06T10:35:28.962" v="1645" actId="478"/>
          <ac:spMkLst>
            <pc:docMk/>
            <pc:sldMk cId="3316529776" sldId="508"/>
            <ac:spMk id="3" creationId="{3F91E4F4-BA23-17A5-EF5A-1A761880922B}"/>
          </ac:spMkLst>
        </pc:spChg>
        <pc:spChg chg="add mod">
          <ac:chgData name="Manish Sharma" userId="b799adb9ba789c8f" providerId="LiveId" clId="{1B3C70B8-77C4-4486-8B3C-4C8ED1A1B5DA}" dt="2022-08-06T10:36:50.774" v="1701" actId="1036"/>
          <ac:spMkLst>
            <pc:docMk/>
            <pc:sldMk cId="3316529776" sldId="508"/>
            <ac:spMk id="4" creationId="{19D8CEE7-31AB-1FDE-8168-B35315F2EDEB}"/>
          </ac:spMkLst>
        </pc:spChg>
        <pc:spChg chg="add mod">
          <ac:chgData name="Manish Sharma" userId="b799adb9ba789c8f" providerId="LiveId" clId="{1B3C70B8-77C4-4486-8B3C-4C8ED1A1B5DA}" dt="2022-08-06T10:36:50.774" v="1701" actId="1036"/>
          <ac:spMkLst>
            <pc:docMk/>
            <pc:sldMk cId="3316529776" sldId="508"/>
            <ac:spMk id="5" creationId="{B5C4D6E9-7EB2-B5FB-130E-2679D4F5B1F4}"/>
          </ac:spMkLst>
        </pc:spChg>
        <pc:spChg chg="add mod">
          <ac:chgData name="Manish Sharma" userId="b799adb9ba789c8f" providerId="LiveId" clId="{1B3C70B8-77C4-4486-8B3C-4C8ED1A1B5DA}" dt="2022-08-06T10:36:50.774" v="1701" actId="1036"/>
          <ac:spMkLst>
            <pc:docMk/>
            <pc:sldMk cId="3316529776" sldId="508"/>
            <ac:spMk id="6" creationId="{46418244-4C2C-6284-71DD-786FDE792D44}"/>
          </ac:spMkLst>
        </pc:spChg>
        <pc:spChg chg="add mod ord">
          <ac:chgData name="Manish Sharma" userId="b799adb9ba789c8f" providerId="LiveId" clId="{1B3C70B8-77C4-4486-8B3C-4C8ED1A1B5DA}" dt="2022-08-06T10:38:05.830" v="1771" actId="20577"/>
          <ac:spMkLst>
            <pc:docMk/>
            <pc:sldMk cId="3316529776" sldId="508"/>
            <ac:spMk id="7" creationId="{4D753146-464B-222F-CA74-4D1F40AA3343}"/>
          </ac:spMkLst>
        </pc:spChg>
        <pc:spChg chg="add mod">
          <ac:chgData name="Manish Sharma" userId="b799adb9ba789c8f" providerId="LiveId" clId="{1B3C70B8-77C4-4486-8B3C-4C8ED1A1B5DA}" dt="2022-08-06T10:37:28.080" v="1728" actId="20577"/>
          <ac:spMkLst>
            <pc:docMk/>
            <pc:sldMk cId="3316529776" sldId="508"/>
            <ac:spMk id="8" creationId="{EEBBE2ED-5F13-7EF0-846B-EF960BAA722C}"/>
          </ac:spMkLst>
        </pc:spChg>
        <pc:spChg chg="add mod">
          <ac:chgData name="Manish Sharma" userId="b799adb9ba789c8f" providerId="LiveId" clId="{1B3C70B8-77C4-4486-8B3C-4C8ED1A1B5DA}" dt="2022-08-06T10:37:37.315" v="1744" actId="20577"/>
          <ac:spMkLst>
            <pc:docMk/>
            <pc:sldMk cId="3316529776" sldId="508"/>
            <ac:spMk id="9" creationId="{61F56303-EA3F-66A2-97A2-6B47C4312970}"/>
          </ac:spMkLst>
        </pc:spChg>
        <pc:spChg chg="add mod">
          <ac:chgData name="Manish Sharma" userId="b799adb9ba789c8f" providerId="LiveId" clId="{1B3C70B8-77C4-4486-8B3C-4C8ED1A1B5DA}" dt="2022-08-06T10:37:18.574" v="1712" actId="1076"/>
          <ac:spMkLst>
            <pc:docMk/>
            <pc:sldMk cId="3316529776" sldId="508"/>
            <ac:spMk id="10" creationId="{76155E33-5103-DD4A-B259-BC91F500AA43}"/>
          </ac:spMkLst>
        </pc:spChg>
        <pc:spChg chg="add mod">
          <ac:chgData name="Manish Sharma" userId="b799adb9ba789c8f" providerId="LiveId" clId="{1B3C70B8-77C4-4486-8B3C-4C8ED1A1B5DA}" dt="2022-08-06T10:37:47.141" v="1750" actId="20577"/>
          <ac:spMkLst>
            <pc:docMk/>
            <pc:sldMk cId="3316529776" sldId="508"/>
            <ac:spMk id="11" creationId="{B3B914CF-474A-E507-70AF-6D3CABE923A7}"/>
          </ac:spMkLst>
        </pc:spChg>
      </pc:sldChg>
      <pc:sldChg chg="addSp delSp modSp new mod">
        <pc:chgData name="Manish Sharma" userId="b799adb9ba789c8f" providerId="LiveId" clId="{1B3C70B8-77C4-4486-8B3C-4C8ED1A1B5DA}" dt="2022-08-12T05:46:07.272" v="1859"/>
        <pc:sldMkLst>
          <pc:docMk/>
          <pc:sldMk cId="1199665404" sldId="509"/>
        </pc:sldMkLst>
        <pc:spChg chg="mod">
          <ac:chgData name="Manish Sharma" userId="b799adb9ba789c8f" providerId="LiveId" clId="{1B3C70B8-77C4-4486-8B3C-4C8ED1A1B5DA}" dt="2022-08-12T05:45:47.588" v="1856"/>
          <ac:spMkLst>
            <pc:docMk/>
            <pc:sldMk cId="1199665404" sldId="509"/>
            <ac:spMk id="2" creationId="{79239325-3984-E398-2205-BF331353E43E}"/>
          </ac:spMkLst>
        </pc:spChg>
        <pc:spChg chg="del">
          <ac:chgData name="Manish Sharma" userId="b799adb9ba789c8f" providerId="LiveId" clId="{1B3C70B8-77C4-4486-8B3C-4C8ED1A1B5DA}" dt="2022-08-12T05:45:50.025" v="1857" actId="478"/>
          <ac:spMkLst>
            <pc:docMk/>
            <pc:sldMk cId="1199665404" sldId="509"/>
            <ac:spMk id="3" creationId="{7949C8B6-2F0D-0171-8CA4-1F312FC231EB}"/>
          </ac:spMkLst>
        </pc:spChg>
        <pc:spChg chg="add mod">
          <ac:chgData name="Manish Sharma" userId="b799adb9ba789c8f" providerId="LiveId" clId="{1B3C70B8-77C4-4486-8B3C-4C8ED1A1B5DA}" dt="2022-08-12T05:45:56.416" v="1858"/>
          <ac:spMkLst>
            <pc:docMk/>
            <pc:sldMk cId="1199665404" sldId="509"/>
            <ac:spMk id="4" creationId="{3909563D-EA5E-8DC1-E0F8-3FC4423564C3}"/>
          </ac:spMkLst>
        </pc:spChg>
        <pc:spChg chg="add mod">
          <ac:chgData name="Manish Sharma" userId="b799adb9ba789c8f" providerId="LiveId" clId="{1B3C70B8-77C4-4486-8B3C-4C8ED1A1B5DA}" dt="2022-08-12T05:45:56.416" v="1858"/>
          <ac:spMkLst>
            <pc:docMk/>
            <pc:sldMk cId="1199665404" sldId="509"/>
            <ac:spMk id="5" creationId="{D9CA407C-9B0A-4925-A191-10514EBF80D0}"/>
          </ac:spMkLst>
        </pc:spChg>
        <pc:spChg chg="add mod">
          <ac:chgData name="Manish Sharma" userId="b799adb9ba789c8f" providerId="LiveId" clId="{1B3C70B8-77C4-4486-8B3C-4C8ED1A1B5DA}" dt="2022-08-12T05:45:56.416" v="1858"/>
          <ac:spMkLst>
            <pc:docMk/>
            <pc:sldMk cId="1199665404" sldId="509"/>
            <ac:spMk id="6" creationId="{DBDDEB49-6DA8-5A53-6223-36F09880B384}"/>
          </ac:spMkLst>
        </pc:spChg>
        <pc:spChg chg="add mod">
          <ac:chgData name="Manish Sharma" userId="b799adb9ba789c8f" providerId="LiveId" clId="{1B3C70B8-77C4-4486-8B3C-4C8ED1A1B5DA}" dt="2022-08-12T05:45:56.416" v="1858"/>
          <ac:spMkLst>
            <pc:docMk/>
            <pc:sldMk cId="1199665404" sldId="509"/>
            <ac:spMk id="8" creationId="{593599E1-8E40-73E5-2882-39ABB2FDBF2F}"/>
          </ac:spMkLst>
        </pc:spChg>
        <pc:spChg chg="add mod">
          <ac:chgData name="Manish Sharma" userId="b799adb9ba789c8f" providerId="LiveId" clId="{1B3C70B8-77C4-4486-8B3C-4C8ED1A1B5DA}" dt="2022-08-12T05:46:07.272" v="1859"/>
          <ac:spMkLst>
            <pc:docMk/>
            <pc:sldMk cId="1199665404" sldId="509"/>
            <ac:spMk id="9" creationId="{3DC029FD-EB32-C0CE-2FCF-857751666645}"/>
          </ac:spMkLst>
        </pc:spChg>
        <pc:spChg chg="add mod">
          <ac:chgData name="Manish Sharma" userId="b799adb9ba789c8f" providerId="LiveId" clId="{1B3C70B8-77C4-4486-8B3C-4C8ED1A1B5DA}" dt="2022-08-12T05:46:07.272" v="1859"/>
          <ac:spMkLst>
            <pc:docMk/>
            <pc:sldMk cId="1199665404" sldId="509"/>
            <ac:spMk id="10" creationId="{EB974C35-632A-E230-8F99-5B1E8DE9926C}"/>
          </ac:spMkLst>
        </pc:spChg>
        <pc:spChg chg="add mod">
          <ac:chgData name="Manish Sharma" userId="b799adb9ba789c8f" providerId="LiveId" clId="{1B3C70B8-77C4-4486-8B3C-4C8ED1A1B5DA}" dt="2022-08-12T05:46:07.272" v="1859"/>
          <ac:spMkLst>
            <pc:docMk/>
            <pc:sldMk cId="1199665404" sldId="509"/>
            <ac:spMk id="11" creationId="{D3DC82B8-EA47-C322-854C-76BE8638CA00}"/>
          </ac:spMkLst>
        </pc:spChg>
        <pc:spChg chg="add mod">
          <ac:chgData name="Manish Sharma" userId="b799adb9ba789c8f" providerId="LiveId" clId="{1B3C70B8-77C4-4486-8B3C-4C8ED1A1B5DA}" dt="2022-08-12T05:46:07.272" v="1859"/>
          <ac:spMkLst>
            <pc:docMk/>
            <pc:sldMk cId="1199665404" sldId="509"/>
            <ac:spMk id="13" creationId="{D773494A-632B-529A-58D2-F677FF9BC907}"/>
          </ac:spMkLst>
        </pc:spChg>
        <pc:cxnChg chg="add mod">
          <ac:chgData name="Manish Sharma" userId="b799adb9ba789c8f" providerId="LiveId" clId="{1B3C70B8-77C4-4486-8B3C-4C8ED1A1B5DA}" dt="2022-08-12T05:45:56.416" v="1858"/>
          <ac:cxnSpMkLst>
            <pc:docMk/>
            <pc:sldMk cId="1199665404" sldId="509"/>
            <ac:cxnSpMk id="7" creationId="{FE4642A7-CDF3-2FAE-412A-F9E4F73C2118}"/>
          </ac:cxnSpMkLst>
        </pc:cxnChg>
        <pc:cxnChg chg="add mod">
          <ac:chgData name="Manish Sharma" userId="b799adb9ba789c8f" providerId="LiveId" clId="{1B3C70B8-77C4-4486-8B3C-4C8ED1A1B5DA}" dt="2022-08-12T05:46:07.272" v="1859"/>
          <ac:cxnSpMkLst>
            <pc:docMk/>
            <pc:sldMk cId="1199665404" sldId="509"/>
            <ac:cxnSpMk id="12" creationId="{FF31BFFF-F19B-BD29-7775-DF60D76B921B}"/>
          </ac:cxnSpMkLst>
        </pc:cxnChg>
      </pc:sldChg>
      <pc:sldChg chg="modSp new mod ord">
        <pc:chgData name="Manish Sharma" userId="b799adb9ba789c8f" providerId="LiveId" clId="{1B3C70B8-77C4-4486-8B3C-4C8ED1A1B5DA}" dt="2022-08-12T05:48:54.936" v="2076"/>
        <pc:sldMkLst>
          <pc:docMk/>
          <pc:sldMk cId="3701968868" sldId="510"/>
        </pc:sldMkLst>
        <pc:spChg chg="mod">
          <ac:chgData name="Manish Sharma" userId="b799adb9ba789c8f" providerId="LiveId" clId="{1B3C70B8-77C4-4486-8B3C-4C8ED1A1B5DA}" dt="2022-08-12T05:46:59.160" v="1891" actId="20577"/>
          <ac:spMkLst>
            <pc:docMk/>
            <pc:sldMk cId="3701968868" sldId="510"/>
            <ac:spMk id="2" creationId="{33C99E60-B55D-E648-2CC5-10D1C1476664}"/>
          </ac:spMkLst>
        </pc:spChg>
        <pc:spChg chg="mod">
          <ac:chgData name="Manish Sharma" userId="b799adb9ba789c8f" providerId="LiveId" clId="{1B3C70B8-77C4-4486-8B3C-4C8ED1A1B5DA}" dt="2022-08-12T05:48:13.173" v="2073" actId="20577"/>
          <ac:spMkLst>
            <pc:docMk/>
            <pc:sldMk cId="3701968868" sldId="510"/>
            <ac:spMk id="3" creationId="{7C0D6435-6B07-5B95-FBC7-F698CC9776C7}"/>
          </ac:spMkLst>
        </pc:spChg>
      </pc:sldChg>
      <pc:sldChg chg="addSp delSp modSp new mod">
        <pc:chgData name="Manish Sharma" userId="b799adb9ba789c8f" providerId="LiveId" clId="{1B3C70B8-77C4-4486-8B3C-4C8ED1A1B5DA}" dt="2022-08-12T05:51:29.402" v="2171"/>
        <pc:sldMkLst>
          <pc:docMk/>
          <pc:sldMk cId="1733492962" sldId="511"/>
        </pc:sldMkLst>
        <pc:spChg chg="mod">
          <ac:chgData name="Manish Sharma" userId="b799adb9ba789c8f" providerId="LiveId" clId="{1B3C70B8-77C4-4486-8B3C-4C8ED1A1B5DA}" dt="2022-08-12T05:49:01.911" v="2077"/>
          <ac:spMkLst>
            <pc:docMk/>
            <pc:sldMk cId="1733492962" sldId="511"/>
            <ac:spMk id="2" creationId="{3F9C3B02-8E52-272F-3FAA-D2CF1EDF9D0E}"/>
          </ac:spMkLst>
        </pc:spChg>
        <pc:spChg chg="del">
          <ac:chgData name="Manish Sharma" userId="b799adb9ba789c8f" providerId="LiveId" clId="{1B3C70B8-77C4-4486-8B3C-4C8ED1A1B5DA}" dt="2022-08-12T05:49:12.352" v="2078" actId="478"/>
          <ac:spMkLst>
            <pc:docMk/>
            <pc:sldMk cId="1733492962" sldId="511"/>
            <ac:spMk id="3" creationId="{DFD68394-E12A-7C53-69DE-959AE4453392}"/>
          </ac:spMkLst>
        </pc:spChg>
        <pc:spChg chg="add mod">
          <ac:chgData name="Manish Sharma" userId="b799adb9ba789c8f" providerId="LiveId" clId="{1B3C70B8-77C4-4486-8B3C-4C8ED1A1B5DA}" dt="2022-08-12T05:50:14.148" v="2087" actId="20577"/>
          <ac:spMkLst>
            <pc:docMk/>
            <pc:sldMk cId="1733492962" sldId="511"/>
            <ac:spMk id="4" creationId="{CC98238E-D15B-17E8-8D11-C8AF0E31C98D}"/>
          </ac:spMkLst>
        </pc:spChg>
        <pc:spChg chg="add mod">
          <ac:chgData name="Manish Sharma" userId="b799adb9ba789c8f" providerId="LiveId" clId="{1B3C70B8-77C4-4486-8B3C-4C8ED1A1B5DA}" dt="2022-08-12T05:49:12.851" v="2079"/>
          <ac:spMkLst>
            <pc:docMk/>
            <pc:sldMk cId="1733492962" sldId="511"/>
            <ac:spMk id="5" creationId="{0662DCB4-451A-418F-2144-6BD6FC598742}"/>
          </ac:spMkLst>
        </pc:spChg>
        <pc:spChg chg="add mod">
          <ac:chgData name="Manish Sharma" userId="b799adb9ba789c8f" providerId="LiveId" clId="{1B3C70B8-77C4-4486-8B3C-4C8ED1A1B5DA}" dt="2022-08-12T05:49:12.851" v="2079"/>
          <ac:spMkLst>
            <pc:docMk/>
            <pc:sldMk cId="1733492962" sldId="511"/>
            <ac:spMk id="6" creationId="{52482971-CABE-1042-260B-7E6C06262985}"/>
          </ac:spMkLst>
        </pc:spChg>
        <pc:spChg chg="add mod">
          <ac:chgData name="Manish Sharma" userId="b799adb9ba789c8f" providerId="LiveId" clId="{1B3C70B8-77C4-4486-8B3C-4C8ED1A1B5DA}" dt="2022-08-12T05:50:33.256" v="2113" actId="1037"/>
          <ac:spMkLst>
            <pc:docMk/>
            <pc:sldMk cId="1733492962" sldId="511"/>
            <ac:spMk id="9" creationId="{AC76D629-0756-E8DE-DA8D-1BC5488E99B9}"/>
          </ac:spMkLst>
        </pc:spChg>
        <pc:spChg chg="add mod">
          <ac:chgData name="Manish Sharma" userId="b799adb9ba789c8f" providerId="LiveId" clId="{1B3C70B8-77C4-4486-8B3C-4C8ED1A1B5DA}" dt="2022-08-12T05:51:21.846" v="2170" actId="1038"/>
          <ac:spMkLst>
            <pc:docMk/>
            <pc:sldMk cId="1733492962" sldId="511"/>
            <ac:spMk id="10" creationId="{2A6C3245-6DCE-6C62-2A02-CBEE654A70B5}"/>
          </ac:spMkLst>
        </pc:spChg>
        <pc:spChg chg="add mod">
          <ac:chgData name="Manish Sharma" userId="b799adb9ba789c8f" providerId="LiveId" clId="{1B3C70B8-77C4-4486-8B3C-4C8ED1A1B5DA}" dt="2022-08-12T05:51:16.212" v="2166" actId="1037"/>
          <ac:spMkLst>
            <pc:docMk/>
            <pc:sldMk cId="1733492962" sldId="511"/>
            <ac:spMk id="11" creationId="{D30065BC-60E4-1EEE-21DF-3D418BD2D493}"/>
          </ac:spMkLst>
        </pc:spChg>
        <pc:spChg chg="add mod">
          <ac:chgData name="Manish Sharma" userId="b799adb9ba789c8f" providerId="LiveId" clId="{1B3C70B8-77C4-4486-8B3C-4C8ED1A1B5DA}" dt="2022-08-12T05:51:29.402" v="2171"/>
          <ac:spMkLst>
            <pc:docMk/>
            <pc:sldMk cId="1733492962" sldId="511"/>
            <ac:spMk id="12" creationId="{B1E8EF0E-605F-3BE1-ECB7-FFB5EBE0A9EA}"/>
          </ac:spMkLst>
        </pc:spChg>
        <pc:spChg chg="add mod">
          <ac:chgData name="Manish Sharma" userId="b799adb9ba789c8f" providerId="LiveId" clId="{1B3C70B8-77C4-4486-8B3C-4C8ED1A1B5DA}" dt="2022-08-12T05:51:29.402" v="2171"/>
          <ac:spMkLst>
            <pc:docMk/>
            <pc:sldMk cId="1733492962" sldId="511"/>
            <ac:spMk id="13" creationId="{DFDEDC3A-D7B3-2F8A-966A-682DBDAA4354}"/>
          </ac:spMkLst>
        </pc:spChg>
        <pc:cxnChg chg="add mod">
          <ac:chgData name="Manish Sharma" userId="b799adb9ba789c8f" providerId="LiveId" clId="{1B3C70B8-77C4-4486-8B3C-4C8ED1A1B5DA}" dt="2022-08-12T05:49:12.851" v="2079"/>
          <ac:cxnSpMkLst>
            <pc:docMk/>
            <pc:sldMk cId="1733492962" sldId="511"/>
            <ac:cxnSpMk id="7" creationId="{33AB7E39-3BD5-CE65-83CE-CC3FD10B3007}"/>
          </ac:cxnSpMkLst>
        </pc:cxnChg>
        <pc:cxnChg chg="add mod">
          <ac:chgData name="Manish Sharma" userId="b799adb9ba789c8f" providerId="LiveId" clId="{1B3C70B8-77C4-4486-8B3C-4C8ED1A1B5DA}" dt="2022-08-12T05:49:12.851" v="2079"/>
          <ac:cxnSpMkLst>
            <pc:docMk/>
            <pc:sldMk cId="1733492962" sldId="511"/>
            <ac:cxnSpMk id="8" creationId="{AF83C6BF-1CB5-4835-6BC2-D2CD1CD98687}"/>
          </ac:cxnSpMkLst>
        </pc:cxnChg>
      </pc:sldChg>
      <pc:sldChg chg="addSp delSp modSp new mod">
        <pc:chgData name="Manish Sharma" userId="b799adb9ba789c8f" providerId="LiveId" clId="{1B3C70B8-77C4-4486-8B3C-4C8ED1A1B5DA}" dt="2022-08-13T07:38:40.099" v="2211"/>
        <pc:sldMkLst>
          <pc:docMk/>
          <pc:sldMk cId="2713018546" sldId="512"/>
        </pc:sldMkLst>
        <pc:spChg chg="del">
          <ac:chgData name="Manish Sharma" userId="b799adb9ba789c8f" providerId="LiveId" clId="{1B3C70B8-77C4-4486-8B3C-4C8ED1A1B5DA}" dt="2022-08-13T07:13:58.520" v="2198" actId="478"/>
          <ac:spMkLst>
            <pc:docMk/>
            <pc:sldMk cId="2713018546" sldId="512"/>
            <ac:spMk id="2" creationId="{AEDE9655-50A5-0B35-B9D8-FA7AF944E3AD}"/>
          </ac:spMkLst>
        </pc:spChg>
        <pc:spChg chg="add mod">
          <ac:chgData name="Manish Sharma" userId="b799adb9ba789c8f" providerId="LiveId" clId="{1B3C70B8-77C4-4486-8B3C-4C8ED1A1B5DA}" dt="2022-08-13T07:14:17.585" v="2199"/>
          <ac:spMkLst>
            <pc:docMk/>
            <pc:sldMk cId="2713018546" sldId="512"/>
            <ac:spMk id="3" creationId="{7EA834E8-AAAF-DA06-D4C8-FA9B2734F859}"/>
          </ac:spMkLst>
        </pc:spChg>
        <pc:spChg chg="add mod">
          <ac:chgData name="Manish Sharma" userId="b799adb9ba789c8f" providerId="LiveId" clId="{1B3C70B8-77C4-4486-8B3C-4C8ED1A1B5DA}" dt="2022-08-13T07:14:48.666" v="2200"/>
          <ac:spMkLst>
            <pc:docMk/>
            <pc:sldMk cId="2713018546" sldId="512"/>
            <ac:spMk id="4" creationId="{4EBB27F3-7BD4-C5B3-427E-CBF229B50733}"/>
          </ac:spMkLst>
        </pc:spChg>
        <pc:spChg chg="add mod">
          <ac:chgData name="Manish Sharma" userId="b799adb9ba789c8f" providerId="LiveId" clId="{1B3C70B8-77C4-4486-8B3C-4C8ED1A1B5DA}" dt="2022-08-13T07:14:48.666" v="2200"/>
          <ac:spMkLst>
            <pc:docMk/>
            <pc:sldMk cId="2713018546" sldId="512"/>
            <ac:spMk id="5" creationId="{764EFED6-051D-D4A8-50C4-D12014852C36}"/>
          </ac:spMkLst>
        </pc:spChg>
        <pc:spChg chg="add mod">
          <ac:chgData name="Manish Sharma" userId="b799adb9ba789c8f" providerId="LiveId" clId="{1B3C70B8-77C4-4486-8B3C-4C8ED1A1B5DA}" dt="2022-08-13T07:14:48.666" v="2200"/>
          <ac:spMkLst>
            <pc:docMk/>
            <pc:sldMk cId="2713018546" sldId="512"/>
            <ac:spMk id="8" creationId="{3608F4E8-A451-7C03-0876-89DB3139F31A}"/>
          </ac:spMkLst>
        </pc:spChg>
        <pc:spChg chg="add mod">
          <ac:chgData name="Manish Sharma" userId="b799adb9ba789c8f" providerId="LiveId" clId="{1B3C70B8-77C4-4486-8B3C-4C8ED1A1B5DA}" dt="2022-08-13T07:15:28.025" v="2201"/>
          <ac:spMkLst>
            <pc:docMk/>
            <pc:sldMk cId="2713018546" sldId="512"/>
            <ac:spMk id="9" creationId="{3CFE24A7-E4A8-7E18-E881-D60ECD85BF89}"/>
          </ac:spMkLst>
        </pc:spChg>
        <pc:spChg chg="add mod">
          <ac:chgData name="Manish Sharma" userId="b799adb9ba789c8f" providerId="LiveId" clId="{1B3C70B8-77C4-4486-8B3C-4C8ED1A1B5DA}" dt="2022-08-13T07:15:28.025" v="2201"/>
          <ac:spMkLst>
            <pc:docMk/>
            <pc:sldMk cId="2713018546" sldId="512"/>
            <ac:spMk id="10" creationId="{75961758-B994-B1FA-563E-E9779A9B5D42}"/>
          </ac:spMkLst>
        </pc:spChg>
        <pc:spChg chg="add mod">
          <ac:chgData name="Manish Sharma" userId="b799adb9ba789c8f" providerId="LiveId" clId="{1B3C70B8-77C4-4486-8B3C-4C8ED1A1B5DA}" dt="2022-08-13T07:15:28.025" v="2201"/>
          <ac:spMkLst>
            <pc:docMk/>
            <pc:sldMk cId="2713018546" sldId="512"/>
            <ac:spMk id="11" creationId="{9913E14C-2E22-2C7E-D64D-4F8CA8DDF622}"/>
          </ac:spMkLst>
        </pc:spChg>
        <pc:spChg chg="add mod">
          <ac:chgData name="Manish Sharma" userId="b799adb9ba789c8f" providerId="LiveId" clId="{1B3C70B8-77C4-4486-8B3C-4C8ED1A1B5DA}" dt="2022-08-13T07:15:28.025" v="2201"/>
          <ac:spMkLst>
            <pc:docMk/>
            <pc:sldMk cId="2713018546" sldId="512"/>
            <ac:spMk id="12" creationId="{D33734D3-C0FC-01EB-46E9-D7AD93A36FDB}"/>
          </ac:spMkLst>
        </pc:spChg>
        <pc:spChg chg="add mod">
          <ac:chgData name="Manish Sharma" userId="b799adb9ba789c8f" providerId="LiveId" clId="{1B3C70B8-77C4-4486-8B3C-4C8ED1A1B5DA}" dt="2022-08-13T07:15:28.025" v="2201"/>
          <ac:spMkLst>
            <pc:docMk/>
            <pc:sldMk cId="2713018546" sldId="512"/>
            <ac:spMk id="13" creationId="{EA524532-843F-73EA-C995-C4797F4507C7}"/>
          </ac:spMkLst>
        </pc:spChg>
        <pc:spChg chg="add mod">
          <ac:chgData name="Manish Sharma" userId="b799adb9ba789c8f" providerId="LiveId" clId="{1B3C70B8-77C4-4486-8B3C-4C8ED1A1B5DA}" dt="2022-08-13T07:15:28.025" v="2201"/>
          <ac:spMkLst>
            <pc:docMk/>
            <pc:sldMk cId="2713018546" sldId="512"/>
            <ac:spMk id="14" creationId="{559B75FC-D070-BCA6-29FB-E24611F5B44D}"/>
          </ac:spMkLst>
        </pc:spChg>
        <pc:spChg chg="add mod">
          <ac:chgData name="Manish Sharma" userId="b799adb9ba789c8f" providerId="LiveId" clId="{1B3C70B8-77C4-4486-8B3C-4C8ED1A1B5DA}" dt="2022-08-13T07:16:24.797" v="2202"/>
          <ac:spMkLst>
            <pc:docMk/>
            <pc:sldMk cId="2713018546" sldId="512"/>
            <ac:spMk id="16" creationId="{22325BA0-E7FE-AF2B-C9A0-1D8B817112D7}"/>
          </ac:spMkLst>
        </pc:spChg>
        <pc:spChg chg="add mod">
          <ac:chgData name="Manish Sharma" userId="b799adb9ba789c8f" providerId="LiveId" clId="{1B3C70B8-77C4-4486-8B3C-4C8ED1A1B5DA}" dt="2022-08-13T07:16:36.506" v="2203"/>
          <ac:spMkLst>
            <pc:docMk/>
            <pc:sldMk cId="2713018546" sldId="512"/>
            <ac:spMk id="17" creationId="{43B98B30-6C4C-95E0-D81B-3F4C90D4D55E}"/>
          </ac:spMkLst>
        </pc:spChg>
        <pc:spChg chg="add mod">
          <ac:chgData name="Manish Sharma" userId="b799adb9ba789c8f" providerId="LiveId" clId="{1B3C70B8-77C4-4486-8B3C-4C8ED1A1B5DA}" dt="2022-08-13T07:16:53.332" v="2204"/>
          <ac:spMkLst>
            <pc:docMk/>
            <pc:sldMk cId="2713018546" sldId="512"/>
            <ac:spMk id="18" creationId="{C3600549-36AA-12F3-F390-AC201E14AD47}"/>
          </ac:spMkLst>
        </pc:spChg>
        <pc:spChg chg="add mod">
          <ac:chgData name="Manish Sharma" userId="b799adb9ba789c8f" providerId="LiveId" clId="{1B3C70B8-77C4-4486-8B3C-4C8ED1A1B5DA}" dt="2022-08-13T07:16:53.332" v="2204"/>
          <ac:spMkLst>
            <pc:docMk/>
            <pc:sldMk cId="2713018546" sldId="512"/>
            <ac:spMk id="19" creationId="{378463E4-8375-B106-3B3E-702D62B835FF}"/>
          </ac:spMkLst>
        </pc:spChg>
        <pc:spChg chg="add mod">
          <ac:chgData name="Manish Sharma" userId="b799adb9ba789c8f" providerId="LiveId" clId="{1B3C70B8-77C4-4486-8B3C-4C8ED1A1B5DA}" dt="2022-08-13T07:16:53.332" v="2204"/>
          <ac:spMkLst>
            <pc:docMk/>
            <pc:sldMk cId="2713018546" sldId="512"/>
            <ac:spMk id="20" creationId="{6C7246EF-CBF3-FA21-A2A9-22CA1815BA65}"/>
          </ac:spMkLst>
        </pc:spChg>
        <pc:spChg chg="add mod">
          <ac:chgData name="Manish Sharma" userId="b799adb9ba789c8f" providerId="LiveId" clId="{1B3C70B8-77C4-4486-8B3C-4C8ED1A1B5DA}" dt="2022-08-13T07:16:53.332" v="2204"/>
          <ac:spMkLst>
            <pc:docMk/>
            <pc:sldMk cId="2713018546" sldId="512"/>
            <ac:spMk id="21" creationId="{22352BD7-F7B6-898E-C5D2-2B678CE97F5E}"/>
          </ac:spMkLst>
        </pc:spChg>
        <pc:spChg chg="add mod">
          <ac:chgData name="Manish Sharma" userId="b799adb9ba789c8f" providerId="LiveId" clId="{1B3C70B8-77C4-4486-8B3C-4C8ED1A1B5DA}" dt="2022-08-13T07:16:53.332" v="2204"/>
          <ac:spMkLst>
            <pc:docMk/>
            <pc:sldMk cId="2713018546" sldId="512"/>
            <ac:spMk id="22" creationId="{F4F7F3DA-7CFB-CE98-E8B3-2439D372DA96}"/>
          </ac:spMkLst>
        </pc:spChg>
        <pc:spChg chg="add mod">
          <ac:chgData name="Manish Sharma" userId="b799adb9ba789c8f" providerId="LiveId" clId="{1B3C70B8-77C4-4486-8B3C-4C8ED1A1B5DA}" dt="2022-08-13T07:17:19.459" v="2206"/>
          <ac:spMkLst>
            <pc:docMk/>
            <pc:sldMk cId="2713018546" sldId="512"/>
            <ac:spMk id="24" creationId="{BFD0D757-FF62-A78B-95AA-DB97401E5881}"/>
          </ac:spMkLst>
        </pc:spChg>
        <pc:spChg chg="add mod">
          <ac:chgData name="Manish Sharma" userId="b799adb9ba789c8f" providerId="LiveId" clId="{1B3C70B8-77C4-4486-8B3C-4C8ED1A1B5DA}" dt="2022-08-13T07:17:19.459" v="2206"/>
          <ac:spMkLst>
            <pc:docMk/>
            <pc:sldMk cId="2713018546" sldId="512"/>
            <ac:spMk id="26" creationId="{9B3CB039-8D00-4028-417E-A17CBE8DD291}"/>
          </ac:spMkLst>
        </pc:spChg>
        <pc:spChg chg="add mod">
          <ac:chgData name="Manish Sharma" userId="b799adb9ba789c8f" providerId="LiveId" clId="{1B3C70B8-77C4-4486-8B3C-4C8ED1A1B5DA}" dt="2022-08-13T07:17:38.524" v="2207"/>
          <ac:spMkLst>
            <pc:docMk/>
            <pc:sldMk cId="2713018546" sldId="512"/>
            <ac:spMk id="28" creationId="{54E9A2D2-C861-32C5-3B3E-BDA1B0BB0FBA}"/>
          </ac:spMkLst>
        </pc:spChg>
        <pc:spChg chg="add mod">
          <ac:chgData name="Manish Sharma" userId="b799adb9ba789c8f" providerId="LiveId" clId="{1B3C70B8-77C4-4486-8B3C-4C8ED1A1B5DA}" dt="2022-08-13T07:17:55.501" v="2208"/>
          <ac:spMkLst>
            <pc:docMk/>
            <pc:sldMk cId="2713018546" sldId="512"/>
            <ac:spMk id="30" creationId="{94CF0DCF-CA79-A50E-4C5C-A0BADC1F327F}"/>
          </ac:spMkLst>
        </pc:spChg>
        <pc:spChg chg="add mod">
          <ac:chgData name="Manish Sharma" userId="b799adb9ba789c8f" providerId="LiveId" clId="{1B3C70B8-77C4-4486-8B3C-4C8ED1A1B5DA}" dt="2022-08-13T07:18:39.747" v="2209"/>
          <ac:spMkLst>
            <pc:docMk/>
            <pc:sldMk cId="2713018546" sldId="512"/>
            <ac:spMk id="31" creationId="{FF9E78AB-6751-096B-295F-33A88EFDB8DF}"/>
          </ac:spMkLst>
        </pc:spChg>
        <pc:spChg chg="add mod">
          <ac:chgData name="Manish Sharma" userId="b799adb9ba789c8f" providerId="LiveId" clId="{1B3C70B8-77C4-4486-8B3C-4C8ED1A1B5DA}" dt="2022-08-13T07:18:39.747" v="2209"/>
          <ac:spMkLst>
            <pc:docMk/>
            <pc:sldMk cId="2713018546" sldId="512"/>
            <ac:spMk id="32" creationId="{D415E471-9F08-589C-A115-376F8FC5A11F}"/>
          </ac:spMkLst>
        </pc:spChg>
        <pc:spChg chg="add mod">
          <ac:chgData name="Manish Sharma" userId="b799adb9ba789c8f" providerId="LiveId" clId="{1B3C70B8-77C4-4486-8B3C-4C8ED1A1B5DA}" dt="2022-08-13T07:18:39.747" v="2209"/>
          <ac:spMkLst>
            <pc:docMk/>
            <pc:sldMk cId="2713018546" sldId="512"/>
            <ac:spMk id="33" creationId="{B66ACB11-D4F5-552B-CCD9-04EEC7361B1E}"/>
          </ac:spMkLst>
        </pc:spChg>
        <pc:spChg chg="add mod">
          <ac:chgData name="Manish Sharma" userId="b799adb9ba789c8f" providerId="LiveId" clId="{1B3C70B8-77C4-4486-8B3C-4C8ED1A1B5DA}" dt="2022-08-13T07:18:39.747" v="2209"/>
          <ac:spMkLst>
            <pc:docMk/>
            <pc:sldMk cId="2713018546" sldId="512"/>
            <ac:spMk id="34" creationId="{79942EDF-2B8F-6010-7E4B-58A71C1670B5}"/>
          </ac:spMkLst>
        </pc:spChg>
        <pc:spChg chg="add mod">
          <ac:chgData name="Manish Sharma" userId="b799adb9ba789c8f" providerId="LiveId" clId="{1B3C70B8-77C4-4486-8B3C-4C8ED1A1B5DA}" dt="2022-08-13T07:18:39.747" v="2209"/>
          <ac:spMkLst>
            <pc:docMk/>
            <pc:sldMk cId="2713018546" sldId="512"/>
            <ac:spMk id="35" creationId="{D4293B09-6C0C-6A8B-BA58-95C36C102365}"/>
          </ac:spMkLst>
        </pc:spChg>
        <pc:spChg chg="add mod">
          <ac:chgData name="Manish Sharma" userId="b799adb9ba789c8f" providerId="LiveId" clId="{1B3C70B8-77C4-4486-8B3C-4C8ED1A1B5DA}" dt="2022-08-13T07:18:39.747" v="2209"/>
          <ac:spMkLst>
            <pc:docMk/>
            <pc:sldMk cId="2713018546" sldId="512"/>
            <ac:spMk id="36" creationId="{F9B88AD3-45AA-410D-0BD2-44A7CEA0E1F9}"/>
          </ac:spMkLst>
        </pc:spChg>
        <pc:spChg chg="add mod">
          <ac:chgData name="Manish Sharma" userId="b799adb9ba789c8f" providerId="LiveId" clId="{1B3C70B8-77C4-4486-8B3C-4C8ED1A1B5DA}" dt="2022-08-13T07:38:33.703" v="2210"/>
          <ac:spMkLst>
            <pc:docMk/>
            <pc:sldMk cId="2713018546" sldId="512"/>
            <ac:spMk id="37" creationId="{FE32139B-62C3-406C-51BC-B5A068D0A517}"/>
          </ac:spMkLst>
        </pc:spChg>
        <pc:spChg chg="add mod">
          <ac:chgData name="Manish Sharma" userId="b799adb9ba789c8f" providerId="LiveId" clId="{1B3C70B8-77C4-4486-8B3C-4C8ED1A1B5DA}" dt="2022-08-13T07:38:40.099" v="2211"/>
          <ac:spMkLst>
            <pc:docMk/>
            <pc:sldMk cId="2713018546" sldId="512"/>
            <ac:spMk id="38" creationId="{2E6125E3-B504-E8E0-05B7-A0C67BD8AD1A}"/>
          </ac:spMkLst>
        </pc:spChg>
        <pc:cxnChg chg="add mod">
          <ac:chgData name="Manish Sharma" userId="b799adb9ba789c8f" providerId="LiveId" clId="{1B3C70B8-77C4-4486-8B3C-4C8ED1A1B5DA}" dt="2022-08-13T07:14:48.666" v="2200"/>
          <ac:cxnSpMkLst>
            <pc:docMk/>
            <pc:sldMk cId="2713018546" sldId="512"/>
            <ac:cxnSpMk id="6" creationId="{D6A4489E-488C-5EDE-4866-BF10582250CB}"/>
          </ac:cxnSpMkLst>
        </pc:cxnChg>
        <pc:cxnChg chg="add mod">
          <ac:chgData name="Manish Sharma" userId="b799adb9ba789c8f" providerId="LiveId" clId="{1B3C70B8-77C4-4486-8B3C-4C8ED1A1B5DA}" dt="2022-08-13T07:14:48.666" v="2200"/>
          <ac:cxnSpMkLst>
            <pc:docMk/>
            <pc:sldMk cId="2713018546" sldId="512"/>
            <ac:cxnSpMk id="7" creationId="{EA353F45-C569-807E-49A3-F591E1DDA504}"/>
          </ac:cxnSpMkLst>
        </pc:cxnChg>
        <pc:cxnChg chg="add mod">
          <ac:chgData name="Manish Sharma" userId="b799adb9ba789c8f" providerId="LiveId" clId="{1B3C70B8-77C4-4486-8B3C-4C8ED1A1B5DA}" dt="2022-08-13T07:16:24.797" v="2202"/>
          <ac:cxnSpMkLst>
            <pc:docMk/>
            <pc:sldMk cId="2713018546" sldId="512"/>
            <ac:cxnSpMk id="15" creationId="{2A2991A9-05BF-4098-032E-708EB294AE98}"/>
          </ac:cxnSpMkLst>
        </pc:cxnChg>
        <pc:cxnChg chg="add mod">
          <ac:chgData name="Manish Sharma" userId="b799adb9ba789c8f" providerId="LiveId" clId="{1B3C70B8-77C4-4486-8B3C-4C8ED1A1B5DA}" dt="2022-08-13T07:17:04.614" v="2205"/>
          <ac:cxnSpMkLst>
            <pc:docMk/>
            <pc:sldMk cId="2713018546" sldId="512"/>
            <ac:cxnSpMk id="23" creationId="{4B19C541-2C4B-9849-0C95-04993F4845BA}"/>
          </ac:cxnSpMkLst>
        </pc:cxnChg>
        <pc:cxnChg chg="add mod">
          <ac:chgData name="Manish Sharma" userId="b799adb9ba789c8f" providerId="LiveId" clId="{1B3C70B8-77C4-4486-8B3C-4C8ED1A1B5DA}" dt="2022-08-13T07:17:19.459" v="2206"/>
          <ac:cxnSpMkLst>
            <pc:docMk/>
            <pc:sldMk cId="2713018546" sldId="512"/>
            <ac:cxnSpMk id="25" creationId="{3AD79D7E-3830-A2A1-ABB2-8D392B028AB9}"/>
          </ac:cxnSpMkLst>
        </pc:cxnChg>
        <pc:cxnChg chg="add mod">
          <ac:chgData name="Manish Sharma" userId="b799adb9ba789c8f" providerId="LiveId" clId="{1B3C70B8-77C4-4486-8B3C-4C8ED1A1B5DA}" dt="2022-08-13T07:17:38.524" v="2207"/>
          <ac:cxnSpMkLst>
            <pc:docMk/>
            <pc:sldMk cId="2713018546" sldId="512"/>
            <ac:cxnSpMk id="27" creationId="{583E7438-D686-66F3-0FF3-1A9A05279AF6}"/>
          </ac:cxnSpMkLst>
        </pc:cxnChg>
        <pc:cxnChg chg="add mod">
          <ac:chgData name="Manish Sharma" userId="b799adb9ba789c8f" providerId="LiveId" clId="{1B3C70B8-77C4-4486-8B3C-4C8ED1A1B5DA}" dt="2022-08-13T07:17:55.501" v="2208"/>
          <ac:cxnSpMkLst>
            <pc:docMk/>
            <pc:sldMk cId="2713018546" sldId="512"/>
            <ac:cxnSpMk id="29" creationId="{DFFAADB0-F1B8-CDC2-2081-AE92D2890C42}"/>
          </ac:cxnSpMkLst>
        </pc:cxnChg>
      </pc:sldChg>
      <pc:sldChg chg="addSp modSp add mod">
        <pc:chgData name="Manish Sharma" userId="b799adb9ba789c8f" providerId="LiveId" clId="{1B3C70B8-77C4-4486-8B3C-4C8ED1A1B5DA}" dt="2022-08-13T10:04:30.477" v="2216"/>
        <pc:sldMkLst>
          <pc:docMk/>
          <pc:sldMk cId="3375105518" sldId="513"/>
        </pc:sldMkLst>
        <pc:spChg chg="add mod">
          <ac:chgData name="Manish Sharma" userId="b799adb9ba789c8f" providerId="LiveId" clId="{1B3C70B8-77C4-4486-8B3C-4C8ED1A1B5DA}" dt="2022-08-13T10:04:15.595" v="2215"/>
          <ac:spMkLst>
            <pc:docMk/>
            <pc:sldMk cId="3375105518" sldId="513"/>
            <ac:spMk id="2" creationId="{06A731C7-F834-25EC-F2B3-0D5F85D8AE5B}"/>
          </ac:spMkLst>
        </pc:spChg>
        <pc:spChg chg="mod">
          <ac:chgData name="Manish Sharma" userId="b799adb9ba789c8f" providerId="LiveId" clId="{1B3C70B8-77C4-4486-8B3C-4C8ED1A1B5DA}" dt="2022-08-13T10:04:10.855" v="2214" actId="1076"/>
          <ac:spMkLst>
            <pc:docMk/>
            <pc:sldMk cId="3375105518" sldId="513"/>
            <ac:spMk id="30" creationId="{94CF0DCF-CA79-A50E-4C5C-A0BADC1F327F}"/>
          </ac:spMkLst>
        </pc:spChg>
        <pc:spChg chg="add mod">
          <ac:chgData name="Manish Sharma" userId="b799adb9ba789c8f" providerId="LiveId" clId="{1B3C70B8-77C4-4486-8B3C-4C8ED1A1B5DA}" dt="2022-08-13T10:04:30.477" v="2216"/>
          <ac:spMkLst>
            <pc:docMk/>
            <pc:sldMk cId="3375105518" sldId="513"/>
            <ac:spMk id="39" creationId="{2DFA5461-F56F-F4DC-83D7-7D20D6398BED}"/>
          </ac:spMkLst>
        </pc:spChg>
        <pc:spChg chg="add mod">
          <ac:chgData name="Manish Sharma" userId="b799adb9ba789c8f" providerId="LiveId" clId="{1B3C70B8-77C4-4486-8B3C-4C8ED1A1B5DA}" dt="2022-08-13T10:04:30.477" v="2216"/>
          <ac:spMkLst>
            <pc:docMk/>
            <pc:sldMk cId="3375105518" sldId="513"/>
            <ac:spMk id="40" creationId="{72A7264E-B403-1EE3-ED36-6F07724B203D}"/>
          </ac:spMkLst>
        </pc:spChg>
        <pc:spChg chg="add mod">
          <ac:chgData name="Manish Sharma" userId="b799adb9ba789c8f" providerId="LiveId" clId="{1B3C70B8-77C4-4486-8B3C-4C8ED1A1B5DA}" dt="2022-08-13T10:04:30.477" v="2216"/>
          <ac:spMkLst>
            <pc:docMk/>
            <pc:sldMk cId="3375105518" sldId="513"/>
            <ac:spMk id="41" creationId="{5A36BD08-A38C-FEBA-FA08-1F51B790F950}"/>
          </ac:spMkLst>
        </pc:spChg>
        <pc:cxnChg chg="add mod">
          <ac:chgData name="Manish Sharma" userId="b799adb9ba789c8f" providerId="LiveId" clId="{1B3C70B8-77C4-4486-8B3C-4C8ED1A1B5DA}" dt="2022-08-13T10:04:30.477" v="2216"/>
          <ac:cxnSpMkLst>
            <pc:docMk/>
            <pc:sldMk cId="3375105518" sldId="513"/>
            <ac:cxnSpMk id="42" creationId="{2EFDE987-EDC8-34E2-C0C2-4E979D1487B4}"/>
          </ac:cxnSpMkLst>
        </pc:cxnChg>
        <pc:cxnChg chg="add mod">
          <ac:chgData name="Manish Sharma" userId="b799adb9ba789c8f" providerId="LiveId" clId="{1B3C70B8-77C4-4486-8B3C-4C8ED1A1B5DA}" dt="2022-08-13T10:04:30.477" v="2216"/>
          <ac:cxnSpMkLst>
            <pc:docMk/>
            <pc:sldMk cId="3375105518" sldId="513"/>
            <ac:cxnSpMk id="43" creationId="{998CD0C3-405B-6E69-4830-731CD88F0D34}"/>
          </ac:cxnSpMkLst>
        </pc:cxnChg>
      </pc:sldChg>
      <pc:sldChg chg="addSp modSp new mod setBg">
        <pc:chgData name="Manish Sharma" userId="b799adb9ba789c8f" providerId="LiveId" clId="{1B3C70B8-77C4-4486-8B3C-4C8ED1A1B5DA}" dt="2022-08-13T10:07:30.814" v="2315" actId="20577"/>
        <pc:sldMkLst>
          <pc:docMk/>
          <pc:sldMk cId="312666115" sldId="514"/>
        </pc:sldMkLst>
        <pc:spChg chg="mod">
          <ac:chgData name="Manish Sharma" userId="b799adb9ba789c8f" providerId="LiveId" clId="{1B3C70B8-77C4-4486-8B3C-4C8ED1A1B5DA}" dt="2022-08-13T10:07:30.814" v="2315" actId="20577"/>
          <ac:spMkLst>
            <pc:docMk/>
            <pc:sldMk cId="312666115" sldId="514"/>
            <ac:spMk id="2" creationId="{E90B8CCE-6B8C-FA64-E8F5-C35147EAA49D}"/>
          </ac:spMkLst>
        </pc:spChg>
        <pc:spChg chg="add">
          <ac:chgData name="Manish Sharma" userId="b799adb9ba789c8f" providerId="LiveId" clId="{1B3C70B8-77C4-4486-8B3C-4C8ED1A1B5DA}" dt="2022-08-13T10:07:26.836" v="2314" actId="26606"/>
          <ac:spMkLst>
            <pc:docMk/>
            <pc:sldMk cId="312666115" sldId="514"/>
            <ac:spMk id="7" creationId="{C66F2F30-5DC0-44A0-BFA6-E12F46ED16DA}"/>
          </ac:spMkLst>
        </pc:spChg>
        <pc:spChg chg="add">
          <ac:chgData name="Manish Sharma" userId="b799adb9ba789c8f" providerId="LiveId" clId="{1B3C70B8-77C4-4486-8B3C-4C8ED1A1B5DA}" dt="2022-08-13T10:07:26.836" v="2314" actId="26606"/>
          <ac:spMkLst>
            <pc:docMk/>
            <pc:sldMk cId="312666115" sldId="514"/>
            <ac:spMk id="9" creationId="{85872F57-7F42-4F97-8391-DDC8D0054C03}"/>
          </ac:spMkLst>
        </pc:spChg>
        <pc:spChg chg="add">
          <ac:chgData name="Manish Sharma" userId="b799adb9ba789c8f" providerId="LiveId" clId="{1B3C70B8-77C4-4486-8B3C-4C8ED1A1B5DA}" dt="2022-08-13T10:07:26.836" v="2314" actId="26606"/>
          <ac:spMkLst>
            <pc:docMk/>
            <pc:sldMk cId="312666115" sldId="514"/>
            <ac:spMk id="11" creationId="{04DC2037-48A0-4F22-B9D4-8EAEBC780AB4}"/>
          </ac:spMkLst>
        </pc:spChg>
        <pc:spChg chg="add">
          <ac:chgData name="Manish Sharma" userId="b799adb9ba789c8f" providerId="LiveId" clId="{1B3C70B8-77C4-4486-8B3C-4C8ED1A1B5DA}" dt="2022-08-13T10:07:26.836" v="2314" actId="26606"/>
          <ac:spMkLst>
            <pc:docMk/>
            <pc:sldMk cId="312666115" sldId="514"/>
            <ac:spMk id="13" creationId="{0006CBFD-ADA0-43D1-9332-9C34CA1C76ED}"/>
          </ac:spMkLst>
        </pc:spChg>
        <pc:spChg chg="add">
          <ac:chgData name="Manish Sharma" userId="b799adb9ba789c8f" providerId="LiveId" clId="{1B3C70B8-77C4-4486-8B3C-4C8ED1A1B5DA}" dt="2022-08-13T10:07:26.836" v="2314" actId="26606"/>
          <ac:spMkLst>
            <pc:docMk/>
            <pc:sldMk cId="312666115" sldId="514"/>
            <ac:spMk id="15" creationId="{2B931666-F28F-45F3-A074-66D2272D580B}"/>
          </ac:spMkLst>
        </pc:sp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A56E9385-429C-4983-850E-ECA79ECDBB0A}"/>
    <pc:docChg chg="undo redo custSel addSld delSld modSld sldOrd">
      <pc:chgData name="Manish Sharma" userId="b799adb9ba789c8f" providerId="LiveId" clId="{A56E9385-429C-4983-850E-ECA79ECDBB0A}" dt="2022-07-30T12:43:30.509" v="1383"/>
      <pc:docMkLst>
        <pc:docMk/>
      </pc:docMkLst>
      <pc:sldChg chg="del">
        <pc:chgData name="Manish Sharma" userId="b799adb9ba789c8f" providerId="LiveId" clId="{A56E9385-429C-4983-850E-ECA79ECDBB0A}" dt="2022-07-21T04:34:28.566" v="0" actId="47"/>
        <pc:sldMkLst>
          <pc:docMk/>
          <pc:sldMk cId="3343896531" sldId="261"/>
        </pc:sldMkLst>
      </pc:sldChg>
      <pc:sldChg chg="del">
        <pc:chgData name="Manish Sharma" userId="b799adb9ba789c8f" providerId="LiveId" clId="{A56E9385-429C-4983-850E-ECA79ECDBB0A}" dt="2022-07-21T04:34:28.566" v="0" actId="47"/>
        <pc:sldMkLst>
          <pc:docMk/>
          <pc:sldMk cId="2942799856" sldId="262"/>
        </pc:sldMkLst>
      </pc:sldChg>
      <pc:sldChg chg="add">
        <pc:chgData name="Manish Sharma" userId="b799adb9ba789c8f" providerId="LiveId" clId="{A56E9385-429C-4983-850E-ECA79ECDBB0A}" dt="2022-07-21T05:28:25.141" v="104"/>
        <pc:sldMkLst>
          <pc:docMk/>
          <pc:sldMk cId="131055686" sldId="263"/>
        </pc:sldMkLst>
      </pc:sldChg>
      <pc:sldChg chg="add">
        <pc:chgData name="Manish Sharma" userId="b799adb9ba789c8f" providerId="LiveId" clId="{A56E9385-429C-4983-850E-ECA79ECDBB0A}" dt="2022-07-21T06:14:42.054" v="118"/>
        <pc:sldMkLst>
          <pc:docMk/>
          <pc:sldMk cId="21477730" sldId="265"/>
        </pc:sldMkLst>
      </pc:sldChg>
      <pc:sldChg chg="add">
        <pc:chgData name="Manish Sharma" userId="b799adb9ba789c8f" providerId="LiveId" clId="{A56E9385-429C-4983-850E-ECA79ECDBB0A}" dt="2022-07-21T07:31:14.086" v="263"/>
        <pc:sldMkLst>
          <pc:docMk/>
          <pc:sldMk cId="1863291219" sldId="266"/>
        </pc:sldMkLst>
      </pc:sldChg>
      <pc:sldChg chg="add">
        <pc:chgData name="Manish Sharma" userId="b799adb9ba789c8f" providerId="LiveId" clId="{A56E9385-429C-4983-850E-ECA79ECDBB0A}" dt="2022-07-21T08:22:02.361" v="300"/>
        <pc:sldMkLst>
          <pc:docMk/>
          <pc:sldMk cId="1040551395" sldId="267"/>
        </pc:sldMkLst>
      </pc:sldChg>
      <pc:sldChg chg="del">
        <pc:chgData name="Manish Sharma" userId="b799adb9ba789c8f" providerId="LiveId" clId="{A56E9385-429C-4983-850E-ECA79ECDBB0A}" dt="2022-07-21T04:34:28.566" v="0" actId="47"/>
        <pc:sldMkLst>
          <pc:docMk/>
          <pc:sldMk cId="337758348" sldId="270"/>
        </pc:sldMkLst>
      </pc:sldChg>
      <pc:sldChg chg="add">
        <pc:chgData name="Manish Sharma" userId="b799adb9ba789c8f" providerId="LiveId" clId="{A56E9385-429C-4983-850E-ECA79ECDBB0A}" dt="2022-07-22T11:56:47.452" v="381"/>
        <pc:sldMkLst>
          <pc:docMk/>
          <pc:sldMk cId="541853456" sldId="270"/>
        </pc:sldMkLst>
      </pc:sldChg>
      <pc:sldChg chg="add">
        <pc:chgData name="Manish Sharma" userId="b799adb9ba789c8f" providerId="LiveId" clId="{A56E9385-429C-4983-850E-ECA79ECDBB0A}" dt="2022-07-22T08:05:02.927" v="313"/>
        <pc:sldMkLst>
          <pc:docMk/>
          <pc:sldMk cId="2339964951" sldId="271"/>
        </pc:sldMkLst>
      </pc:sldChg>
      <pc:sldChg chg="add del">
        <pc:chgData name="Manish Sharma" userId="b799adb9ba789c8f" providerId="LiveId" clId="{A56E9385-429C-4983-850E-ECA79ECDBB0A}" dt="2022-07-23T08:25:50.445" v="664"/>
        <pc:sldMkLst>
          <pc:docMk/>
          <pc:sldMk cId="1800526853" sldId="272"/>
        </pc:sldMkLst>
      </pc:sldChg>
      <pc:sldChg chg="add">
        <pc:chgData name="Manish Sharma" userId="b799adb9ba789c8f" providerId="LiveId" clId="{A56E9385-429C-4983-850E-ECA79ECDBB0A}" dt="2022-07-22T10:52:38.909" v="376"/>
        <pc:sldMkLst>
          <pc:docMk/>
          <pc:sldMk cId="1331658581" sldId="273"/>
        </pc:sldMkLst>
      </pc:sldChg>
      <pc:sldChg chg="add del">
        <pc:chgData name="Manish Sharma" userId="b799adb9ba789c8f" providerId="LiveId" clId="{A56E9385-429C-4983-850E-ECA79ECDBB0A}" dt="2022-07-23T08:48:11.079" v="1263"/>
        <pc:sldMkLst>
          <pc:docMk/>
          <pc:sldMk cId="1937767460" sldId="276"/>
        </pc:sldMkLst>
      </pc:sldChg>
      <pc:sldChg chg="add">
        <pc:chgData name="Manish Sharma" userId="b799adb9ba789c8f" providerId="LiveId" clId="{A56E9385-429C-4983-850E-ECA79ECDBB0A}" dt="2022-07-21T05:58:34.971" v="117"/>
        <pc:sldMkLst>
          <pc:docMk/>
          <pc:sldMk cId="3343896531" sldId="279"/>
        </pc:sldMkLst>
      </pc:sldChg>
      <pc:sldChg chg="add">
        <pc:chgData name="Manish Sharma" userId="b799adb9ba789c8f" providerId="LiveId" clId="{A56E9385-429C-4983-850E-ECA79ECDBB0A}" dt="2022-07-22T10:44:46.505" v="375"/>
        <pc:sldMkLst>
          <pc:docMk/>
          <pc:sldMk cId="2937149028" sldId="282"/>
        </pc:sldMkLst>
      </pc:sldChg>
      <pc:sldChg chg="add">
        <pc:chgData name="Manish Sharma" userId="b799adb9ba789c8f" providerId="LiveId" clId="{A56E9385-429C-4983-850E-ECA79ECDBB0A}" dt="2022-07-22T10:44:46.505" v="375"/>
        <pc:sldMkLst>
          <pc:docMk/>
          <pc:sldMk cId="3640020107" sldId="283"/>
        </pc:sldMkLst>
      </pc:sldChg>
      <pc:sldChg chg="add">
        <pc:chgData name="Manish Sharma" userId="b799adb9ba789c8f" providerId="LiveId" clId="{A56E9385-429C-4983-850E-ECA79ECDBB0A}" dt="2022-07-22T10:44:46.505" v="375"/>
        <pc:sldMkLst>
          <pc:docMk/>
          <pc:sldMk cId="3936744458" sldId="284"/>
        </pc:sldMkLst>
      </pc:sldChg>
      <pc:sldChg chg="add del">
        <pc:chgData name="Manish Sharma" userId="b799adb9ba789c8f" providerId="LiveId" clId="{A56E9385-429C-4983-850E-ECA79ECDBB0A}" dt="2022-07-29T07:33:33.162" v="1316"/>
        <pc:sldMkLst>
          <pc:docMk/>
          <pc:sldMk cId="1535532918" sldId="290"/>
        </pc:sldMkLst>
      </pc:sldChg>
      <pc:sldChg chg="add del">
        <pc:chgData name="Manish Sharma" userId="b799adb9ba789c8f" providerId="LiveId" clId="{A56E9385-429C-4983-850E-ECA79ECDBB0A}" dt="2022-07-29T07:33:33.162" v="1316"/>
        <pc:sldMkLst>
          <pc:docMk/>
          <pc:sldMk cId="927873483" sldId="291"/>
        </pc:sldMkLst>
      </pc:sldChg>
      <pc:sldChg chg="del">
        <pc:chgData name="Manish Sharma" userId="b799adb9ba789c8f" providerId="LiveId" clId="{A56E9385-429C-4983-850E-ECA79ECDBB0A}" dt="2022-07-21T04:34:28.566" v="0" actId="47"/>
        <pc:sldMkLst>
          <pc:docMk/>
          <pc:sldMk cId="4125748975" sldId="292"/>
        </pc:sldMkLst>
      </pc:sldChg>
      <pc:sldChg chg="add del">
        <pc:chgData name="Manish Sharma" userId="b799adb9ba789c8f" providerId="LiveId" clId="{A56E9385-429C-4983-850E-ECA79ECDBB0A}" dt="2022-07-30T06:03:21.396" v="1337"/>
        <pc:sldMkLst>
          <pc:docMk/>
          <pc:sldMk cId="3776691465" sldId="296"/>
        </pc:sldMkLst>
      </pc:sldChg>
      <pc:sldChg chg="add del">
        <pc:chgData name="Manish Sharma" userId="b799adb9ba789c8f" providerId="LiveId" clId="{A56E9385-429C-4983-850E-ECA79ECDBB0A}" dt="2022-07-30T12:41:21.116" v="1381"/>
        <pc:sldMkLst>
          <pc:docMk/>
          <pc:sldMk cId="2063019643" sldId="300"/>
        </pc:sldMkLst>
      </pc:sldChg>
      <pc:sldChg chg="addSp modSp new del">
        <pc:chgData name="Manish Sharma" userId="b799adb9ba789c8f" providerId="LiveId" clId="{A56E9385-429C-4983-850E-ECA79ECDBB0A}" dt="2022-07-21T05:16:19.386" v="17" actId="47"/>
        <pc:sldMkLst>
          <pc:docMk/>
          <pc:sldMk cId="1853159248" sldId="302"/>
        </pc:sldMkLst>
        <pc:spChg chg="add mod">
          <ac:chgData name="Manish Sharma" userId="b799adb9ba789c8f" providerId="LiveId" clId="{A56E9385-429C-4983-850E-ECA79ECDBB0A}" dt="2022-07-21T05:12:26.395" v="2"/>
          <ac:spMkLst>
            <pc:docMk/>
            <pc:sldMk cId="1853159248" sldId="302"/>
            <ac:spMk id="2" creationId="{011138D5-6ACA-2A83-C939-26B1D69BCD7E}"/>
          </ac:spMkLst>
        </pc:spChg>
        <pc:spChg chg="mod">
          <ac:chgData name="Manish Sharma" userId="b799adb9ba789c8f" providerId="LiveId" clId="{A56E9385-429C-4983-850E-ECA79ECDBB0A}" dt="2022-07-21T05:12:26.395" v="2"/>
          <ac:spMkLst>
            <pc:docMk/>
            <pc:sldMk cId="1853159248" sldId="302"/>
            <ac:spMk id="4" creationId="{A63E6E4B-1387-3DCB-CB7D-FB60EB7EB184}"/>
          </ac:spMkLst>
        </pc:spChg>
        <pc:spChg chg="mod">
          <ac:chgData name="Manish Sharma" userId="b799adb9ba789c8f" providerId="LiveId" clId="{A56E9385-429C-4983-850E-ECA79ECDBB0A}" dt="2022-07-21T05:12:26.395" v="2"/>
          <ac:spMkLst>
            <pc:docMk/>
            <pc:sldMk cId="1853159248" sldId="302"/>
            <ac:spMk id="5" creationId="{5A8D60A5-FE69-5D66-9AD2-961AED83CE5D}"/>
          </ac:spMkLst>
        </pc:spChg>
        <pc:spChg chg="mod">
          <ac:chgData name="Manish Sharma" userId="b799adb9ba789c8f" providerId="LiveId" clId="{A56E9385-429C-4983-850E-ECA79ECDBB0A}" dt="2022-07-21T05:12:26.395" v="2"/>
          <ac:spMkLst>
            <pc:docMk/>
            <pc:sldMk cId="1853159248" sldId="302"/>
            <ac:spMk id="7" creationId="{4598F9F6-A4C9-706D-6C2C-FBAFD6C0D19C}"/>
          </ac:spMkLst>
        </pc:spChg>
        <pc:spChg chg="mod">
          <ac:chgData name="Manish Sharma" userId="b799adb9ba789c8f" providerId="LiveId" clId="{A56E9385-429C-4983-850E-ECA79ECDBB0A}" dt="2022-07-21T05:12:26.395" v="2"/>
          <ac:spMkLst>
            <pc:docMk/>
            <pc:sldMk cId="1853159248" sldId="302"/>
            <ac:spMk id="8" creationId="{577E11D3-5324-9C88-F24A-50F3F136E917}"/>
          </ac:spMkLst>
        </pc:spChg>
        <pc:spChg chg="add mod">
          <ac:chgData name="Manish Sharma" userId="b799adb9ba789c8f" providerId="LiveId" clId="{A56E9385-429C-4983-850E-ECA79ECDBB0A}" dt="2022-07-21T05:12:40.241" v="3"/>
          <ac:spMkLst>
            <pc:docMk/>
            <pc:sldMk cId="1853159248" sldId="302"/>
            <ac:spMk id="9" creationId="{3BBFF4F0-538E-43E5-B6A4-F769C3827753}"/>
          </ac:spMkLst>
        </pc:spChg>
        <pc:spChg chg="add mod">
          <ac:chgData name="Manish Sharma" userId="b799adb9ba789c8f" providerId="LiveId" clId="{A56E9385-429C-4983-850E-ECA79ECDBB0A}" dt="2022-07-21T05:12:40.241" v="3"/>
          <ac:spMkLst>
            <pc:docMk/>
            <pc:sldMk cId="1853159248" sldId="302"/>
            <ac:spMk id="11" creationId="{1E788651-FC85-367A-BA89-43BE9F437EF2}"/>
          </ac:spMkLst>
        </pc:spChg>
        <pc:spChg chg="add mod">
          <ac:chgData name="Manish Sharma" userId="b799adb9ba789c8f" providerId="LiveId" clId="{A56E9385-429C-4983-850E-ECA79ECDBB0A}" dt="2022-07-21T05:12:40.241" v="3"/>
          <ac:spMkLst>
            <pc:docMk/>
            <pc:sldMk cId="1853159248" sldId="302"/>
            <ac:spMk id="13" creationId="{220997A3-1123-ACE8-A39E-F9ACD01555A6}"/>
          </ac:spMkLst>
        </pc:spChg>
        <pc:spChg chg="add mod">
          <ac:chgData name="Manish Sharma" userId="b799adb9ba789c8f" providerId="LiveId" clId="{A56E9385-429C-4983-850E-ECA79ECDBB0A}" dt="2022-07-21T05:12:48.193" v="4"/>
          <ac:spMkLst>
            <pc:docMk/>
            <pc:sldMk cId="1853159248" sldId="302"/>
            <ac:spMk id="14" creationId="{37C77626-DF76-0FC4-73D5-C332F8A0E6AE}"/>
          </ac:spMkLst>
        </pc:spChg>
        <pc:spChg chg="add mod">
          <ac:chgData name="Manish Sharma" userId="b799adb9ba789c8f" providerId="LiveId" clId="{A56E9385-429C-4983-850E-ECA79ECDBB0A}" dt="2022-07-21T05:12:48.193" v="4"/>
          <ac:spMkLst>
            <pc:docMk/>
            <pc:sldMk cId="1853159248" sldId="302"/>
            <ac:spMk id="15" creationId="{62B72BC1-75AB-9024-9C05-38E5D31CEE92}"/>
          </ac:spMkLst>
        </pc:spChg>
        <pc:spChg chg="add mod">
          <ac:chgData name="Manish Sharma" userId="b799adb9ba789c8f" providerId="LiveId" clId="{A56E9385-429C-4983-850E-ECA79ECDBB0A}" dt="2022-07-21T05:12:48.193" v="4"/>
          <ac:spMkLst>
            <pc:docMk/>
            <pc:sldMk cId="1853159248" sldId="302"/>
            <ac:spMk id="16" creationId="{A3B217BE-9A2A-B5F8-D338-C4DE3BFBE4BC}"/>
          </ac:spMkLst>
        </pc:spChg>
        <pc:spChg chg="add mod">
          <ac:chgData name="Manish Sharma" userId="b799adb9ba789c8f" providerId="LiveId" clId="{A56E9385-429C-4983-850E-ECA79ECDBB0A}" dt="2022-07-21T05:12:48.193" v="4"/>
          <ac:spMkLst>
            <pc:docMk/>
            <pc:sldMk cId="1853159248" sldId="302"/>
            <ac:spMk id="17" creationId="{B6C4C5F2-E095-1A14-ED79-4CA0B2AABD0C}"/>
          </ac:spMkLst>
        </pc:spChg>
        <pc:spChg chg="add mod">
          <ac:chgData name="Manish Sharma" userId="b799adb9ba789c8f" providerId="LiveId" clId="{A56E9385-429C-4983-850E-ECA79ECDBB0A}" dt="2022-07-21T05:12:48.193" v="4"/>
          <ac:spMkLst>
            <pc:docMk/>
            <pc:sldMk cId="1853159248" sldId="302"/>
            <ac:spMk id="18" creationId="{263D4953-4369-7C9F-CDB8-AE9FF5858609}"/>
          </ac:spMkLst>
        </pc:spChg>
        <pc:spChg chg="add mod">
          <ac:chgData name="Manish Sharma" userId="b799adb9ba789c8f" providerId="LiveId" clId="{A56E9385-429C-4983-850E-ECA79ECDBB0A}" dt="2022-07-21T05:13:06.734" v="5"/>
          <ac:spMkLst>
            <pc:docMk/>
            <pc:sldMk cId="1853159248" sldId="302"/>
            <ac:spMk id="21" creationId="{946F8997-43E0-B0FB-B0BD-F3ED32355C62}"/>
          </ac:spMkLst>
        </pc:spChg>
        <pc:spChg chg="add mod">
          <ac:chgData name="Manish Sharma" userId="b799adb9ba789c8f" providerId="LiveId" clId="{A56E9385-429C-4983-850E-ECA79ECDBB0A}" dt="2022-07-21T05:13:06.734" v="5"/>
          <ac:spMkLst>
            <pc:docMk/>
            <pc:sldMk cId="1853159248" sldId="302"/>
            <ac:spMk id="22" creationId="{867EB6C8-8016-315B-D1A2-7D7C895841D6}"/>
          </ac:spMkLst>
        </pc:spChg>
        <pc:spChg chg="mod">
          <ac:chgData name="Manish Sharma" userId="b799adb9ba789c8f" providerId="LiveId" clId="{A56E9385-429C-4983-850E-ECA79ECDBB0A}" dt="2022-07-21T05:13:06.734" v="5"/>
          <ac:spMkLst>
            <pc:docMk/>
            <pc:sldMk cId="1853159248" sldId="302"/>
            <ac:spMk id="24" creationId="{A615A57F-B144-27F0-E38C-E504BC423F65}"/>
          </ac:spMkLst>
        </pc:spChg>
        <pc:spChg chg="mod">
          <ac:chgData name="Manish Sharma" userId="b799adb9ba789c8f" providerId="LiveId" clId="{A56E9385-429C-4983-850E-ECA79ECDBB0A}" dt="2022-07-21T05:13:06.734" v="5"/>
          <ac:spMkLst>
            <pc:docMk/>
            <pc:sldMk cId="1853159248" sldId="302"/>
            <ac:spMk id="25" creationId="{CC9EA72F-2D67-4E64-24A9-390EB828DFDE}"/>
          </ac:spMkLst>
        </pc:spChg>
        <pc:grpChg chg="add mod">
          <ac:chgData name="Manish Sharma" userId="b799adb9ba789c8f" providerId="LiveId" clId="{A56E9385-429C-4983-850E-ECA79ECDBB0A}" dt="2022-07-21T05:12:26.395" v="2"/>
          <ac:grpSpMkLst>
            <pc:docMk/>
            <pc:sldMk cId="1853159248" sldId="302"/>
            <ac:grpSpMk id="3" creationId="{D90777C4-B384-C732-8740-3B2EABD9ADED}"/>
          </ac:grpSpMkLst>
        </pc:grpChg>
        <pc:grpChg chg="add mod">
          <ac:chgData name="Manish Sharma" userId="b799adb9ba789c8f" providerId="LiveId" clId="{A56E9385-429C-4983-850E-ECA79ECDBB0A}" dt="2022-07-21T05:12:26.395" v="2"/>
          <ac:grpSpMkLst>
            <pc:docMk/>
            <pc:sldMk cId="1853159248" sldId="302"/>
            <ac:grpSpMk id="6" creationId="{E165A8E7-E740-7EE6-2FEF-8F3A2D00E1DE}"/>
          </ac:grpSpMkLst>
        </pc:grpChg>
        <pc:grpChg chg="add mod">
          <ac:chgData name="Manish Sharma" userId="b799adb9ba789c8f" providerId="LiveId" clId="{A56E9385-429C-4983-850E-ECA79ECDBB0A}" dt="2022-07-21T05:13:06.734" v="5"/>
          <ac:grpSpMkLst>
            <pc:docMk/>
            <pc:sldMk cId="1853159248" sldId="302"/>
            <ac:grpSpMk id="23" creationId="{69A86AFA-16C6-DA5B-09FA-82EF65E97324}"/>
          </ac:grpSpMkLst>
        </pc:grpChg>
        <pc:cxnChg chg="add mod">
          <ac:chgData name="Manish Sharma" userId="b799adb9ba789c8f" providerId="LiveId" clId="{A56E9385-429C-4983-850E-ECA79ECDBB0A}" dt="2022-07-21T05:12:40.241" v="3"/>
          <ac:cxnSpMkLst>
            <pc:docMk/>
            <pc:sldMk cId="1853159248" sldId="302"/>
            <ac:cxnSpMk id="10" creationId="{8C4E1C8A-D1A9-102E-213F-8B691F55BD97}"/>
          </ac:cxnSpMkLst>
        </pc:cxnChg>
        <pc:cxnChg chg="add mod">
          <ac:chgData name="Manish Sharma" userId="b799adb9ba789c8f" providerId="LiveId" clId="{A56E9385-429C-4983-850E-ECA79ECDBB0A}" dt="2022-07-21T05:12:40.241" v="3"/>
          <ac:cxnSpMkLst>
            <pc:docMk/>
            <pc:sldMk cId="1853159248" sldId="302"/>
            <ac:cxnSpMk id="12" creationId="{FEB6A19A-33D0-ED07-8160-49377B109361}"/>
          </ac:cxnSpMkLst>
        </pc:cxnChg>
        <pc:cxnChg chg="add mod">
          <ac:chgData name="Manish Sharma" userId="b799adb9ba789c8f" providerId="LiveId" clId="{A56E9385-429C-4983-850E-ECA79ECDBB0A}" dt="2022-07-21T05:13:06.734" v="5"/>
          <ac:cxnSpMkLst>
            <pc:docMk/>
            <pc:sldMk cId="1853159248" sldId="302"/>
            <ac:cxnSpMk id="19" creationId="{678A4E40-8AE5-5FE5-584B-5FF86EB7C222}"/>
          </ac:cxnSpMkLst>
        </pc:cxnChg>
        <pc:cxnChg chg="add mod">
          <ac:chgData name="Manish Sharma" userId="b799adb9ba789c8f" providerId="LiveId" clId="{A56E9385-429C-4983-850E-ECA79ECDBB0A}" dt="2022-07-21T05:13:06.734" v="5"/>
          <ac:cxnSpMkLst>
            <pc:docMk/>
            <pc:sldMk cId="1853159248" sldId="302"/>
            <ac:cxnSpMk id="20" creationId="{370ADCA4-C658-39D6-5D8C-9EE1FF8DE5CC}"/>
          </ac:cxnSpMkLst>
        </pc:cxnChg>
      </pc:sldChg>
      <pc:sldChg chg="del">
        <pc:chgData name="Manish Sharma" userId="b799adb9ba789c8f" providerId="LiveId" clId="{A56E9385-429C-4983-850E-ECA79ECDBB0A}" dt="2022-07-21T04:34:28.566" v="0" actId="47"/>
        <pc:sldMkLst>
          <pc:docMk/>
          <pc:sldMk cId="4250228821" sldId="302"/>
        </pc:sldMkLst>
      </pc:sldChg>
      <pc:sldChg chg="addSp delSp modSp new mod modClrScheme chgLayout">
        <pc:chgData name="Manish Sharma" userId="b799adb9ba789c8f" providerId="LiveId" clId="{A56E9385-429C-4983-850E-ECA79ECDBB0A}" dt="2022-07-21T05:16:08.585" v="15"/>
        <pc:sldMkLst>
          <pc:docMk/>
          <pc:sldMk cId="484131753" sldId="303"/>
        </pc:sldMkLst>
        <pc:spChg chg="add mod">
          <ac:chgData name="Manish Sharma" userId="b799adb9ba789c8f" providerId="LiveId" clId="{A56E9385-429C-4983-850E-ECA79ECDBB0A}" dt="2022-07-21T05:15:09.321" v="7"/>
          <ac:spMkLst>
            <pc:docMk/>
            <pc:sldMk cId="484131753" sldId="303"/>
            <ac:spMk id="2" creationId="{2CCF8048-07F6-F8F8-496F-C18977F045B8}"/>
          </ac:spMkLst>
        </pc:spChg>
        <pc:spChg chg="mod">
          <ac:chgData name="Manish Sharma" userId="b799adb9ba789c8f" providerId="LiveId" clId="{A56E9385-429C-4983-850E-ECA79ECDBB0A}" dt="2022-07-21T05:15:09.321" v="7"/>
          <ac:spMkLst>
            <pc:docMk/>
            <pc:sldMk cId="484131753" sldId="303"/>
            <ac:spMk id="4" creationId="{FEA564D4-A1A5-461A-DA74-BCAD5B4DE9B4}"/>
          </ac:spMkLst>
        </pc:spChg>
        <pc:spChg chg="mod">
          <ac:chgData name="Manish Sharma" userId="b799adb9ba789c8f" providerId="LiveId" clId="{A56E9385-429C-4983-850E-ECA79ECDBB0A}" dt="2022-07-21T05:15:09.321" v="7"/>
          <ac:spMkLst>
            <pc:docMk/>
            <pc:sldMk cId="484131753" sldId="303"/>
            <ac:spMk id="5" creationId="{4F2DBEB6-42B7-A00B-F535-D2782DE12AED}"/>
          </ac:spMkLst>
        </pc:spChg>
        <pc:spChg chg="mod">
          <ac:chgData name="Manish Sharma" userId="b799adb9ba789c8f" providerId="LiveId" clId="{A56E9385-429C-4983-850E-ECA79ECDBB0A}" dt="2022-07-21T05:15:09.321" v="7"/>
          <ac:spMkLst>
            <pc:docMk/>
            <pc:sldMk cId="484131753" sldId="303"/>
            <ac:spMk id="7" creationId="{849B225C-FC4D-3C58-22E8-9D80DBC9357C}"/>
          </ac:spMkLst>
        </pc:spChg>
        <pc:spChg chg="mod">
          <ac:chgData name="Manish Sharma" userId="b799adb9ba789c8f" providerId="LiveId" clId="{A56E9385-429C-4983-850E-ECA79ECDBB0A}" dt="2022-07-21T05:15:09.321" v="7"/>
          <ac:spMkLst>
            <pc:docMk/>
            <pc:sldMk cId="484131753" sldId="303"/>
            <ac:spMk id="8" creationId="{D04AB51B-A3B9-E0BB-2A77-D6813C625EBC}"/>
          </ac:spMkLst>
        </pc:spChg>
        <pc:spChg chg="add mod">
          <ac:chgData name="Manish Sharma" userId="b799adb9ba789c8f" providerId="LiveId" clId="{A56E9385-429C-4983-850E-ECA79ECDBB0A}" dt="2022-07-21T05:15:09.321" v="7"/>
          <ac:spMkLst>
            <pc:docMk/>
            <pc:sldMk cId="484131753" sldId="303"/>
            <ac:spMk id="9" creationId="{EA67EA63-EA16-3A19-B452-A12CB2F79063}"/>
          </ac:spMkLst>
        </pc:spChg>
        <pc:spChg chg="add mod">
          <ac:chgData name="Manish Sharma" userId="b799adb9ba789c8f" providerId="LiveId" clId="{A56E9385-429C-4983-850E-ECA79ECDBB0A}" dt="2022-07-21T05:15:09.321" v="7"/>
          <ac:spMkLst>
            <pc:docMk/>
            <pc:sldMk cId="484131753" sldId="303"/>
            <ac:spMk id="10" creationId="{67729CD2-912C-0E7D-AF0D-63EC2B3A0F48}"/>
          </ac:spMkLst>
        </pc:spChg>
        <pc:spChg chg="add mod">
          <ac:chgData name="Manish Sharma" userId="b799adb9ba789c8f" providerId="LiveId" clId="{A56E9385-429C-4983-850E-ECA79ECDBB0A}" dt="2022-07-21T05:15:34.061" v="9"/>
          <ac:spMkLst>
            <pc:docMk/>
            <pc:sldMk cId="484131753" sldId="303"/>
            <ac:spMk id="14" creationId="{9C03C6B7-79E5-13D7-F0D0-3F1AF19530E4}"/>
          </ac:spMkLst>
        </pc:spChg>
        <pc:spChg chg="add mod">
          <ac:chgData name="Manish Sharma" userId="b799adb9ba789c8f" providerId="LiveId" clId="{A56E9385-429C-4983-850E-ECA79ECDBB0A}" dt="2022-07-21T05:15:34.061" v="9"/>
          <ac:spMkLst>
            <pc:docMk/>
            <pc:sldMk cId="484131753" sldId="303"/>
            <ac:spMk id="16" creationId="{5CAA6729-7F11-EA89-2D12-9739A5488C42}"/>
          </ac:spMkLst>
        </pc:spChg>
        <pc:spChg chg="add mod">
          <ac:chgData name="Manish Sharma" userId="b799adb9ba789c8f" providerId="LiveId" clId="{A56E9385-429C-4983-850E-ECA79ECDBB0A}" dt="2022-07-21T05:15:34.061" v="9"/>
          <ac:spMkLst>
            <pc:docMk/>
            <pc:sldMk cId="484131753" sldId="303"/>
            <ac:spMk id="18" creationId="{D930E2C3-07F8-26D5-A8C7-D0C2FFA1DC33}"/>
          </ac:spMkLst>
        </pc:spChg>
        <pc:spChg chg="add mod">
          <ac:chgData name="Manish Sharma" userId="b799adb9ba789c8f" providerId="LiveId" clId="{A56E9385-429C-4983-850E-ECA79ECDBB0A}" dt="2022-07-21T05:15:40.452" v="10"/>
          <ac:spMkLst>
            <pc:docMk/>
            <pc:sldMk cId="484131753" sldId="303"/>
            <ac:spMk id="19" creationId="{BE99E123-4806-727D-C2DB-B1E1CB706085}"/>
          </ac:spMkLst>
        </pc:spChg>
        <pc:spChg chg="add mod">
          <ac:chgData name="Manish Sharma" userId="b799adb9ba789c8f" providerId="LiveId" clId="{A56E9385-429C-4983-850E-ECA79ECDBB0A}" dt="2022-07-21T05:15:40.452" v="10"/>
          <ac:spMkLst>
            <pc:docMk/>
            <pc:sldMk cId="484131753" sldId="303"/>
            <ac:spMk id="20" creationId="{47E17D45-54FC-EBCA-839D-E2ABB670737D}"/>
          </ac:spMkLst>
        </pc:spChg>
        <pc:spChg chg="add mod">
          <ac:chgData name="Manish Sharma" userId="b799adb9ba789c8f" providerId="LiveId" clId="{A56E9385-429C-4983-850E-ECA79ECDBB0A}" dt="2022-07-21T05:15:40.452" v="10"/>
          <ac:spMkLst>
            <pc:docMk/>
            <pc:sldMk cId="484131753" sldId="303"/>
            <ac:spMk id="21" creationId="{5257BD40-965B-C3F5-3555-C70C8F096D8F}"/>
          </ac:spMkLst>
        </pc:spChg>
        <pc:spChg chg="add mod">
          <ac:chgData name="Manish Sharma" userId="b799adb9ba789c8f" providerId="LiveId" clId="{A56E9385-429C-4983-850E-ECA79ECDBB0A}" dt="2022-07-21T05:15:40.452" v="10"/>
          <ac:spMkLst>
            <pc:docMk/>
            <pc:sldMk cId="484131753" sldId="303"/>
            <ac:spMk id="22" creationId="{131EFCE6-273A-691C-3E38-C570F7343EC2}"/>
          </ac:spMkLst>
        </pc:spChg>
        <pc:spChg chg="add mod">
          <ac:chgData name="Manish Sharma" userId="b799adb9ba789c8f" providerId="LiveId" clId="{A56E9385-429C-4983-850E-ECA79ECDBB0A}" dt="2022-07-21T05:15:40.452" v="10"/>
          <ac:spMkLst>
            <pc:docMk/>
            <pc:sldMk cId="484131753" sldId="303"/>
            <ac:spMk id="23" creationId="{2DAC869C-6D8D-F4EB-13B6-7DB838C6A534}"/>
          </ac:spMkLst>
        </pc:spChg>
        <pc:spChg chg="add mod">
          <ac:chgData name="Manish Sharma" userId="b799adb9ba789c8f" providerId="LiveId" clId="{A56E9385-429C-4983-850E-ECA79ECDBB0A}" dt="2022-07-21T05:15:51.827" v="11"/>
          <ac:spMkLst>
            <pc:docMk/>
            <pc:sldMk cId="484131753" sldId="303"/>
            <ac:spMk id="25" creationId="{14ADB228-506F-1A11-7AB4-BABF9D76E24C}"/>
          </ac:spMkLst>
        </pc:spChg>
        <pc:spChg chg="add mod">
          <ac:chgData name="Manish Sharma" userId="b799adb9ba789c8f" providerId="LiveId" clId="{A56E9385-429C-4983-850E-ECA79ECDBB0A}" dt="2022-07-21T05:15:51.827" v="11"/>
          <ac:spMkLst>
            <pc:docMk/>
            <pc:sldMk cId="484131753" sldId="303"/>
            <ac:spMk id="26" creationId="{A4514D98-0625-378B-C1EE-89861692CA76}"/>
          </ac:spMkLst>
        </pc:spChg>
        <pc:spChg chg="mod">
          <ac:chgData name="Manish Sharma" userId="b799adb9ba789c8f" providerId="LiveId" clId="{A56E9385-429C-4983-850E-ECA79ECDBB0A}" dt="2022-07-21T05:15:51.827" v="11"/>
          <ac:spMkLst>
            <pc:docMk/>
            <pc:sldMk cId="484131753" sldId="303"/>
            <ac:spMk id="28" creationId="{AB9BDC89-47DD-3EAC-A302-2B0BBBD6BFE3}"/>
          </ac:spMkLst>
        </pc:spChg>
        <pc:spChg chg="mod">
          <ac:chgData name="Manish Sharma" userId="b799adb9ba789c8f" providerId="LiveId" clId="{A56E9385-429C-4983-850E-ECA79ECDBB0A}" dt="2022-07-21T05:15:51.827" v="11"/>
          <ac:spMkLst>
            <pc:docMk/>
            <pc:sldMk cId="484131753" sldId="303"/>
            <ac:spMk id="29" creationId="{6DDBD742-2ECA-88BB-41EE-4FB385E1A9F7}"/>
          </ac:spMkLst>
        </pc:spChg>
        <pc:spChg chg="add del mod">
          <ac:chgData name="Manish Sharma" userId="b799adb9ba789c8f" providerId="LiveId" clId="{A56E9385-429C-4983-850E-ECA79ECDBB0A}" dt="2022-07-21T05:16:00.878" v="13"/>
          <ac:spMkLst>
            <pc:docMk/>
            <pc:sldMk cId="484131753" sldId="303"/>
            <ac:spMk id="31" creationId="{D5A212FA-94DD-6AD3-C243-9A03E0D83831}"/>
          </ac:spMkLst>
        </pc:spChg>
        <pc:spChg chg="add mod ord">
          <ac:chgData name="Manish Sharma" userId="b799adb9ba789c8f" providerId="LiveId" clId="{A56E9385-429C-4983-850E-ECA79ECDBB0A}" dt="2022-07-21T05:16:08.585" v="15"/>
          <ac:spMkLst>
            <pc:docMk/>
            <pc:sldMk cId="484131753" sldId="303"/>
            <ac:spMk id="32" creationId="{64E8550F-6035-FF45-D86D-A8D00D73844A}"/>
          </ac:spMkLst>
        </pc:spChg>
        <pc:grpChg chg="add mod">
          <ac:chgData name="Manish Sharma" userId="b799adb9ba789c8f" providerId="LiveId" clId="{A56E9385-429C-4983-850E-ECA79ECDBB0A}" dt="2022-07-21T05:15:09.321" v="7"/>
          <ac:grpSpMkLst>
            <pc:docMk/>
            <pc:sldMk cId="484131753" sldId="303"/>
            <ac:grpSpMk id="3" creationId="{0077E837-DA41-185D-16A2-7B8D7130227E}"/>
          </ac:grpSpMkLst>
        </pc:grpChg>
        <pc:grpChg chg="add mod">
          <ac:chgData name="Manish Sharma" userId="b799adb9ba789c8f" providerId="LiveId" clId="{A56E9385-429C-4983-850E-ECA79ECDBB0A}" dt="2022-07-21T05:15:09.321" v="7"/>
          <ac:grpSpMkLst>
            <pc:docMk/>
            <pc:sldMk cId="484131753" sldId="303"/>
            <ac:grpSpMk id="6" creationId="{15A396B5-E9A7-C39E-FD81-16ECF8C430CB}"/>
          </ac:grpSpMkLst>
        </pc:grpChg>
        <pc:grpChg chg="add mod">
          <ac:chgData name="Manish Sharma" userId="b799adb9ba789c8f" providerId="LiveId" clId="{A56E9385-429C-4983-850E-ECA79ECDBB0A}" dt="2022-07-21T05:15:51.827" v="11"/>
          <ac:grpSpMkLst>
            <pc:docMk/>
            <pc:sldMk cId="484131753" sldId="303"/>
            <ac:grpSpMk id="27" creationId="{AC4E4D2A-2A57-7CA1-FBDC-A4A82342EBE5}"/>
          </ac:grpSpMkLst>
        </pc:grpChg>
        <pc:cxnChg chg="add mod">
          <ac:chgData name="Manish Sharma" userId="b799adb9ba789c8f" providerId="LiveId" clId="{A56E9385-429C-4983-850E-ECA79ECDBB0A}" dt="2022-07-21T05:15:09.321" v="7"/>
          <ac:cxnSpMkLst>
            <pc:docMk/>
            <pc:sldMk cId="484131753" sldId="303"/>
            <ac:cxnSpMk id="11" creationId="{7230D180-26DC-B5E5-847F-0C182823D056}"/>
          </ac:cxnSpMkLst>
        </pc:cxnChg>
        <pc:cxnChg chg="add mod">
          <ac:chgData name="Manish Sharma" userId="b799adb9ba789c8f" providerId="LiveId" clId="{A56E9385-429C-4983-850E-ECA79ECDBB0A}" dt="2022-07-21T05:15:09.321" v="7"/>
          <ac:cxnSpMkLst>
            <pc:docMk/>
            <pc:sldMk cId="484131753" sldId="303"/>
            <ac:cxnSpMk id="12" creationId="{8D13703F-B5B1-AB95-C328-E7EA83E9CDD5}"/>
          </ac:cxnSpMkLst>
        </pc:cxnChg>
        <pc:cxnChg chg="add mod">
          <ac:chgData name="Manish Sharma" userId="b799adb9ba789c8f" providerId="LiveId" clId="{A56E9385-429C-4983-850E-ECA79ECDBB0A}" dt="2022-07-21T05:15:16.415" v="8"/>
          <ac:cxnSpMkLst>
            <pc:docMk/>
            <pc:sldMk cId="484131753" sldId="303"/>
            <ac:cxnSpMk id="13" creationId="{F4BE98D8-0F15-5417-0A11-DB3D91D75998}"/>
          </ac:cxnSpMkLst>
        </pc:cxnChg>
        <pc:cxnChg chg="add mod">
          <ac:chgData name="Manish Sharma" userId="b799adb9ba789c8f" providerId="LiveId" clId="{A56E9385-429C-4983-850E-ECA79ECDBB0A}" dt="2022-07-21T05:15:34.061" v="9"/>
          <ac:cxnSpMkLst>
            <pc:docMk/>
            <pc:sldMk cId="484131753" sldId="303"/>
            <ac:cxnSpMk id="15" creationId="{56EF71E5-0FF8-2207-6AB6-4D18A023C32E}"/>
          </ac:cxnSpMkLst>
        </pc:cxnChg>
        <pc:cxnChg chg="add mod">
          <ac:chgData name="Manish Sharma" userId="b799adb9ba789c8f" providerId="LiveId" clId="{A56E9385-429C-4983-850E-ECA79ECDBB0A}" dt="2022-07-21T05:15:34.061" v="9"/>
          <ac:cxnSpMkLst>
            <pc:docMk/>
            <pc:sldMk cId="484131753" sldId="303"/>
            <ac:cxnSpMk id="17" creationId="{72881A57-8368-699D-2B22-4D1DC9754109}"/>
          </ac:cxnSpMkLst>
        </pc:cxnChg>
        <pc:cxnChg chg="add mod">
          <ac:chgData name="Manish Sharma" userId="b799adb9ba789c8f" providerId="LiveId" clId="{A56E9385-429C-4983-850E-ECA79ECDBB0A}" dt="2022-07-21T05:15:51.827" v="11"/>
          <ac:cxnSpMkLst>
            <pc:docMk/>
            <pc:sldMk cId="484131753" sldId="303"/>
            <ac:cxnSpMk id="24" creationId="{A436809E-B0E6-C21C-057E-025FA79D7973}"/>
          </ac:cxnSpMkLst>
        </pc:cxnChg>
        <pc:cxnChg chg="add mod">
          <ac:chgData name="Manish Sharma" userId="b799adb9ba789c8f" providerId="LiveId" clId="{A56E9385-429C-4983-850E-ECA79ECDBB0A}" dt="2022-07-21T05:15:51.827" v="11"/>
          <ac:cxnSpMkLst>
            <pc:docMk/>
            <pc:sldMk cId="484131753" sldId="303"/>
            <ac:cxnSpMk id="30" creationId="{C0D1355E-D6C2-5AB5-1C64-00F6B257F4E4}"/>
          </ac:cxnSpMkLst>
        </pc:cxnChg>
      </pc:sldChg>
      <pc:sldChg chg="del">
        <pc:chgData name="Manish Sharma" userId="b799adb9ba789c8f" providerId="LiveId" clId="{A56E9385-429C-4983-850E-ECA79ECDBB0A}" dt="2022-07-21T04:34:28.566" v="0" actId="47"/>
        <pc:sldMkLst>
          <pc:docMk/>
          <pc:sldMk cId="3736148090" sldId="303"/>
        </pc:sldMkLst>
      </pc:sldChg>
      <pc:sldChg chg="del">
        <pc:chgData name="Manish Sharma" userId="b799adb9ba789c8f" providerId="LiveId" clId="{A56E9385-429C-4983-850E-ECA79ECDBB0A}" dt="2022-07-21T04:34:28.566" v="0" actId="47"/>
        <pc:sldMkLst>
          <pc:docMk/>
          <pc:sldMk cId="3302561693" sldId="304"/>
        </pc:sldMkLst>
      </pc:sldChg>
      <pc:sldChg chg="add">
        <pc:chgData name="Manish Sharma" userId="b799adb9ba789c8f" providerId="LiveId" clId="{A56E9385-429C-4983-850E-ECA79ECDBB0A}" dt="2022-07-21T05:16:17.098" v="16"/>
        <pc:sldMkLst>
          <pc:docMk/>
          <pc:sldMk cId="4250228821" sldId="304"/>
        </pc:sldMkLst>
      </pc:sldChg>
      <pc:sldChg chg="del">
        <pc:chgData name="Manish Sharma" userId="b799adb9ba789c8f" providerId="LiveId" clId="{A56E9385-429C-4983-850E-ECA79ECDBB0A}" dt="2022-07-21T04:34:28.566" v="0" actId="47"/>
        <pc:sldMkLst>
          <pc:docMk/>
          <pc:sldMk cId="1229907135" sldId="305"/>
        </pc:sldMkLst>
      </pc:sldChg>
      <pc:sldChg chg="addSp modSp new mod">
        <pc:chgData name="Manish Sharma" userId="b799adb9ba789c8f" providerId="LiveId" clId="{A56E9385-429C-4983-850E-ECA79ECDBB0A}" dt="2022-07-21T05:18:19.440" v="25"/>
        <pc:sldMkLst>
          <pc:docMk/>
          <pc:sldMk cId="3637782162" sldId="305"/>
        </pc:sldMkLst>
        <pc:spChg chg="mod">
          <ac:chgData name="Manish Sharma" userId="b799adb9ba789c8f" providerId="LiveId" clId="{A56E9385-429C-4983-850E-ECA79ECDBB0A}" dt="2022-07-21T05:17:00.094" v="19"/>
          <ac:spMkLst>
            <pc:docMk/>
            <pc:sldMk cId="3637782162" sldId="305"/>
            <ac:spMk id="2" creationId="{A5961160-DA8B-5256-C850-E8EEBE95D0F6}"/>
          </ac:spMkLst>
        </pc:spChg>
        <pc:spChg chg="add mod">
          <ac:chgData name="Manish Sharma" userId="b799adb9ba789c8f" providerId="LiveId" clId="{A56E9385-429C-4983-850E-ECA79ECDBB0A}" dt="2022-07-21T05:17:12.107" v="20"/>
          <ac:spMkLst>
            <pc:docMk/>
            <pc:sldMk cId="3637782162" sldId="305"/>
            <ac:spMk id="3" creationId="{5B8CCC7B-8AF2-E613-EC31-D88B6AF02EE3}"/>
          </ac:spMkLst>
        </pc:spChg>
        <pc:spChg chg="mod">
          <ac:chgData name="Manish Sharma" userId="b799adb9ba789c8f" providerId="LiveId" clId="{A56E9385-429C-4983-850E-ECA79ECDBB0A}" dt="2022-07-21T05:17:12.107" v="20"/>
          <ac:spMkLst>
            <pc:docMk/>
            <pc:sldMk cId="3637782162" sldId="305"/>
            <ac:spMk id="5" creationId="{CC4AC408-0686-AD7A-5F11-D703C115AA9A}"/>
          </ac:spMkLst>
        </pc:spChg>
        <pc:spChg chg="mod">
          <ac:chgData name="Manish Sharma" userId="b799adb9ba789c8f" providerId="LiveId" clId="{A56E9385-429C-4983-850E-ECA79ECDBB0A}" dt="2022-07-21T05:17:12.107" v="20"/>
          <ac:spMkLst>
            <pc:docMk/>
            <pc:sldMk cId="3637782162" sldId="305"/>
            <ac:spMk id="6" creationId="{D236D976-BE49-09FB-3300-EF45E2EE2FF0}"/>
          </ac:spMkLst>
        </pc:spChg>
        <pc:spChg chg="mod">
          <ac:chgData name="Manish Sharma" userId="b799adb9ba789c8f" providerId="LiveId" clId="{A56E9385-429C-4983-850E-ECA79ECDBB0A}" dt="2022-07-21T05:17:12.107" v="20"/>
          <ac:spMkLst>
            <pc:docMk/>
            <pc:sldMk cId="3637782162" sldId="305"/>
            <ac:spMk id="8" creationId="{83030B2E-6FA5-5683-F8C8-E822BC3E5E45}"/>
          </ac:spMkLst>
        </pc:spChg>
        <pc:spChg chg="mod">
          <ac:chgData name="Manish Sharma" userId="b799adb9ba789c8f" providerId="LiveId" clId="{A56E9385-429C-4983-850E-ECA79ECDBB0A}" dt="2022-07-21T05:17:12.107" v="20"/>
          <ac:spMkLst>
            <pc:docMk/>
            <pc:sldMk cId="3637782162" sldId="305"/>
            <ac:spMk id="9" creationId="{6EF5E56D-3D5F-DEDD-996E-E92E2D11F28A}"/>
          </ac:spMkLst>
        </pc:spChg>
        <pc:spChg chg="add mod">
          <ac:chgData name="Manish Sharma" userId="b799adb9ba789c8f" providerId="LiveId" clId="{A56E9385-429C-4983-850E-ECA79ECDBB0A}" dt="2022-07-21T05:17:12.107" v="20"/>
          <ac:spMkLst>
            <pc:docMk/>
            <pc:sldMk cId="3637782162" sldId="305"/>
            <ac:spMk id="11" creationId="{3657C5F7-405B-44CD-9DCE-B6F3D9914F52}"/>
          </ac:spMkLst>
        </pc:spChg>
        <pc:spChg chg="add mod">
          <ac:chgData name="Manish Sharma" userId="b799adb9ba789c8f" providerId="LiveId" clId="{A56E9385-429C-4983-850E-ECA79ECDBB0A}" dt="2022-07-21T05:17:12.107" v="20"/>
          <ac:spMkLst>
            <pc:docMk/>
            <pc:sldMk cId="3637782162" sldId="305"/>
            <ac:spMk id="12" creationId="{188DD656-CBD8-7FAE-62BD-A86AE5DE588E}"/>
          </ac:spMkLst>
        </pc:spChg>
        <pc:spChg chg="mod">
          <ac:chgData name="Manish Sharma" userId="b799adb9ba789c8f" providerId="LiveId" clId="{A56E9385-429C-4983-850E-ECA79ECDBB0A}" dt="2022-07-21T05:17:12.107" v="20"/>
          <ac:spMkLst>
            <pc:docMk/>
            <pc:sldMk cId="3637782162" sldId="305"/>
            <ac:spMk id="16" creationId="{9B909B37-B0D3-DD6B-BCD1-FFB9AB7D5259}"/>
          </ac:spMkLst>
        </pc:spChg>
        <pc:spChg chg="mod">
          <ac:chgData name="Manish Sharma" userId="b799adb9ba789c8f" providerId="LiveId" clId="{A56E9385-429C-4983-850E-ECA79ECDBB0A}" dt="2022-07-21T05:17:12.107" v="20"/>
          <ac:spMkLst>
            <pc:docMk/>
            <pc:sldMk cId="3637782162" sldId="305"/>
            <ac:spMk id="17" creationId="{096DCC29-8D26-4F0A-D053-24FD1F3FE796}"/>
          </ac:spMkLst>
        </pc:spChg>
        <pc:spChg chg="add mod">
          <ac:chgData name="Manish Sharma" userId="b799adb9ba789c8f" providerId="LiveId" clId="{A56E9385-429C-4983-850E-ECA79ECDBB0A}" dt="2022-07-21T05:17:12.107" v="20"/>
          <ac:spMkLst>
            <pc:docMk/>
            <pc:sldMk cId="3637782162" sldId="305"/>
            <ac:spMk id="18" creationId="{7DD42DFA-BA26-81FB-5A7C-C9CB092F7AF6}"/>
          </ac:spMkLst>
        </pc:spChg>
        <pc:spChg chg="add mod">
          <ac:chgData name="Manish Sharma" userId="b799adb9ba789c8f" providerId="LiveId" clId="{A56E9385-429C-4983-850E-ECA79ECDBB0A}" dt="2022-07-21T05:17:32.862" v="21"/>
          <ac:spMkLst>
            <pc:docMk/>
            <pc:sldMk cId="3637782162" sldId="305"/>
            <ac:spMk id="19" creationId="{39D003DE-58A3-EB56-6751-ECA81606E84F}"/>
          </ac:spMkLst>
        </pc:spChg>
        <pc:spChg chg="add mod">
          <ac:chgData name="Manish Sharma" userId="b799adb9ba789c8f" providerId="LiveId" clId="{A56E9385-429C-4983-850E-ECA79ECDBB0A}" dt="2022-07-21T05:17:32.862" v="21"/>
          <ac:spMkLst>
            <pc:docMk/>
            <pc:sldMk cId="3637782162" sldId="305"/>
            <ac:spMk id="21" creationId="{393ED85B-877E-4394-364D-8937B75219B2}"/>
          </ac:spMkLst>
        </pc:spChg>
        <pc:spChg chg="add mod">
          <ac:chgData name="Manish Sharma" userId="b799adb9ba789c8f" providerId="LiveId" clId="{A56E9385-429C-4983-850E-ECA79ECDBB0A}" dt="2022-07-21T05:17:32.862" v="21"/>
          <ac:spMkLst>
            <pc:docMk/>
            <pc:sldMk cId="3637782162" sldId="305"/>
            <ac:spMk id="23" creationId="{731F4ED6-3EB9-2B17-8B43-C497DD86F90E}"/>
          </ac:spMkLst>
        </pc:spChg>
        <pc:spChg chg="add mod">
          <ac:chgData name="Manish Sharma" userId="b799adb9ba789c8f" providerId="LiveId" clId="{A56E9385-429C-4983-850E-ECA79ECDBB0A}" dt="2022-07-21T05:17:40.566" v="22"/>
          <ac:spMkLst>
            <pc:docMk/>
            <pc:sldMk cId="3637782162" sldId="305"/>
            <ac:spMk id="24" creationId="{4418EA3D-7CDC-71C3-368A-30F0F6FA00EA}"/>
          </ac:spMkLst>
        </pc:spChg>
        <pc:spChg chg="add mod">
          <ac:chgData name="Manish Sharma" userId="b799adb9ba789c8f" providerId="LiveId" clId="{A56E9385-429C-4983-850E-ECA79ECDBB0A}" dt="2022-07-21T05:17:40.566" v="22"/>
          <ac:spMkLst>
            <pc:docMk/>
            <pc:sldMk cId="3637782162" sldId="305"/>
            <ac:spMk id="25" creationId="{226E244E-355B-1869-E7C1-A774F8F9A552}"/>
          </ac:spMkLst>
        </pc:spChg>
        <pc:spChg chg="add mod">
          <ac:chgData name="Manish Sharma" userId="b799adb9ba789c8f" providerId="LiveId" clId="{A56E9385-429C-4983-850E-ECA79ECDBB0A}" dt="2022-07-21T05:17:40.566" v="22"/>
          <ac:spMkLst>
            <pc:docMk/>
            <pc:sldMk cId="3637782162" sldId="305"/>
            <ac:spMk id="26" creationId="{DE378081-0C8F-305E-FE09-50AF03548F55}"/>
          </ac:spMkLst>
        </pc:spChg>
        <pc:spChg chg="add mod">
          <ac:chgData name="Manish Sharma" userId="b799adb9ba789c8f" providerId="LiveId" clId="{A56E9385-429C-4983-850E-ECA79ECDBB0A}" dt="2022-07-21T05:17:40.566" v="22"/>
          <ac:spMkLst>
            <pc:docMk/>
            <pc:sldMk cId="3637782162" sldId="305"/>
            <ac:spMk id="27" creationId="{ADB24025-2A6A-A368-4BAC-BF42C7F77C5B}"/>
          </ac:spMkLst>
        </pc:spChg>
        <pc:spChg chg="add mod">
          <ac:chgData name="Manish Sharma" userId="b799adb9ba789c8f" providerId="LiveId" clId="{A56E9385-429C-4983-850E-ECA79ECDBB0A}" dt="2022-07-21T05:17:40.566" v="22"/>
          <ac:spMkLst>
            <pc:docMk/>
            <pc:sldMk cId="3637782162" sldId="305"/>
            <ac:spMk id="28" creationId="{5FAB53E6-58F5-66D0-1C80-8364B7EC1C07}"/>
          </ac:spMkLst>
        </pc:spChg>
        <pc:spChg chg="add mod">
          <ac:chgData name="Manish Sharma" userId="b799adb9ba789c8f" providerId="LiveId" clId="{A56E9385-429C-4983-850E-ECA79ECDBB0A}" dt="2022-07-21T05:18:03.929" v="23"/>
          <ac:spMkLst>
            <pc:docMk/>
            <pc:sldMk cId="3637782162" sldId="305"/>
            <ac:spMk id="30" creationId="{6F3E7CAB-041B-5721-6A57-8FBD5A35EE8E}"/>
          </ac:spMkLst>
        </pc:spChg>
        <pc:spChg chg="add mod">
          <ac:chgData name="Manish Sharma" userId="b799adb9ba789c8f" providerId="LiveId" clId="{A56E9385-429C-4983-850E-ECA79ECDBB0A}" dt="2022-07-21T05:18:03.929" v="23"/>
          <ac:spMkLst>
            <pc:docMk/>
            <pc:sldMk cId="3637782162" sldId="305"/>
            <ac:spMk id="31" creationId="{C65062BD-803D-2E99-F218-17A3E804FA10}"/>
          </ac:spMkLst>
        </pc:spChg>
        <pc:spChg chg="add mod">
          <ac:chgData name="Manish Sharma" userId="b799adb9ba789c8f" providerId="LiveId" clId="{A56E9385-429C-4983-850E-ECA79ECDBB0A}" dt="2022-07-21T05:18:03.929" v="23"/>
          <ac:spMkLst>
            <pc:docMk/>
            <pc:sldMk cId="3637782162" sldId="305"/>
            <ac:spMk id="33" creationId="{A905C3EF-9EAF-EF06-200F-B49387890EDF}"/>
          </ac:spMkLst>
        </pc:spChg>
        <pc:spChg chg="mod">
          <ac:chgData name="Manish Sharma" userId="b799adb9ba789c8f" providerId="LiveId" clId="{A56E9385-429C-4983-850E-ECA79ECDBB0A}" dt="2022-07-21T05:18:19.440" v="25"/>
          <ac:spMkLst>
            <pc:docMk/>
            <pc:sldMk cId="3637782162" sldId="305"/>
            <ac:spMk id="36" creationId="{3E63157A-40E0-9FF3-EEBB-55DD3872093A}"/>
          </ac:spMkLst>
        </pc:spChg>
        <pc:spChg chg="mod">
          <ac:chgData name="Manish Sharma" userId="b799adb9ba789c8f" providerId="LiveId" clId="{A56E9385-429C-4983-850E-ECA79ECDBB0A}" dt="2022-07-21T05:18:19.440" v="25"/>
          <ac:spMkLst>
            <pc:docMk/>
            <pc:sldMk cId="3637782162" sldId="305"/>
            <ac:spMk id="37" creationId="{51D07663-EADA-20B3-EC0B-94ED442E4B79}"/>
          </ac:spMkLst>
        </pc:spChg>
        <pc:grpChg chg="add mod">
          <ac:chgData name="Manish Sharma" userId="b799adb9ba789c8f" providerId="LiveId" clId="{A56E9385-429C-4983-850E-ECA79ECDBB0A}" dt="2022-07-21T05:17:12.107" v="20"/>
          <ac:grpSpMkLst>
            <pc:docMk/>
            <pc:sldMk cId="3637782162" sldId="305"/>
            <ac:grpSpMk id="4" creationId="{4123190F-6603-0954-3416-DE5D39EBB6E3}"/>
          </ac:grpSpMkLst>
        </pc:grpChg>
        <pc:grpChg chg="add mod">
          <ac:chgData name="Manish Sharma" userId="b799adb9ba789c8f" providerId="LiveId" clId="{A56E9385-429C-4983-850E-ECA79ECDBB0A}" dt="2022-07-21T05:17:12.107" v="20"/>
          <ac:grpSpMkLst>
            <pc:docMk/>
            <pc:sldMk cId="3637782162" sldId="305"/>
            <ac:grpSpMk id="7" creationId="{CDDAF051-4277-4C3F-7F9D-999B01A06FB5}"/>
          </ac:grpSpMkLst>
        </pc:grpChg>
        <pc:grpChg chg="add mod">
          <ac:chgData name="Manish Sharma" userId="b799adb9ba789c8f" providerId="LiveId" clId="{A56E9385-429C-4983-850E-ECA79ECDBB0A}" dt="2022-07-21T05:17:12.107" v="20"/>
          <ac:grpSpMkLst>
            <pc:docMk/>
            <pc:sldMk cId="3637782162" sldId="305"/>
            <ac:grpSpMk id="15" creationId="{4455CDF8-9243-D265-4CF9-E10AA5EEC19E}"/>
          </ac:grpSpMkLst>
        </pc:grpChg>
        <pc:grpChg chg="add mod">
          <ac:chgData name="Manish Sharma" userId="b799adb9ba789c8f" providerId="LiveId" clId="{A56E9385-429C-4983-850E-ECA79ECDBB0A}" dt="2022-07-21T05:18:19.440" v="25"/>
          <ac:grpSpMkLst>
            <pc:docMk/>
            <pc:sldMk cId="3637782162" sldId="305"/>
            <ac:grpSpMk id="35" creationId="{423C8215-0B0D-F945-8328-55AE51E2356A}"/>
          </ac:grpSpMkLst>
        </pc:grpChg>
        <pc:picChg chg="add mod">
          <ac:chgData name="Manish Sharma" userId="b799adb9ba789c8f" providerId="LiveId" clId="{A56E9385-429C-4983-850E-ECA79ECDBB0A}" dt="2022-07-21T05:18:09.746" v="24"/>
          <ac:picMkLst>
            <pc:docMk/>
            <pc:sldMk cId="3637782162" sldId="305"/>
            <ac:picMk id="34" creationId="{0BE87285-1CDD-D78A-4D16-908EAAAF906D}"/>
          </ac:picMkLst>
        </pc:picChg>
        <pc:cxnChg chg="add mod">
          <ac:chgData name="Manish Sharma" userId="b799adb9ba789c8f" providerId="LiveId" clId="{A56E9385-429C-4983-850E-ECA79ECDBB0A}" dt="2022-07-21T05:17:12.107" v="20"/>
          <ac:cxnSpMkLst>
            <pc:docMk/>
            <pc:sldMk cId="3637782162" sldId="305"/>
            <ac:cxnSpMk id="10" creationId="{865E96D9-8900-6F77-07FB-64F24D58A80D}"/>
          </ac:cxnSpMkLst>
        </pc:cxnChg>
        <pc:cxnChg chg="add mod">
          <ac:chgData name="Manish Sharma" userId="b799adb9ba789c8f" providerId="LiveId" clId="{A56E9385-429C-4983-850E-ECA79ECDBB0A}" dt="2022-07-21T05:17:12.107" v="20"/>
          <ac:cxnSpMkLst>
            <pc:docMk/>
            <pc:sldMk cId="3637782162" sldId="305"/>
            <ac:cxnSpMk id="13" creationId="{AE6F104D-1A7A-79A3-3153-EFBEFDC8F0FD}"/>
          </ac:cxnSpMkLst>
        </pc:cxnChg>
        <pc:cxnChg chg="add mod">
          <ac:chgData name="Manish Sharma" userId="b799adb9ba789c8f" providerId="LiveId" clId="{A56E9385-429C-4983-850E-ECA79ECDBB0A}" dt="2022-07-21T05:17:12.107" v="20"/>
          <ac:cxnSpMkLst>
            <pc:docMk/>
            <pc:sldMk cId="3637782162" sldId="305"/>
            <ac:cxnSpMk id="14" creationId="{DC61214C-8A8E-E52C-979B-86F543A15BBE}"/>
          </ac:cxnSpMkLst>
        </pc:cxnChg>
        <pc:cxnChg chg="add mod">
          <ac:chgData name="Manish Sharma" userId="b799adb9ba789c8f" providerId="LiveId" clId="{A56E9385-429C-4983-850E-ECA79ECDBB0A}" dt="2022-07-21T05:17:32.862" v="21"/>
          <ac:cxnSpMkLst>
            <pc:docMk/>
            <pc:sldMk cId="3637782162" sldId="305"/>
            <ac:cxnSpMk id="20" creationId="{5C4F595C-C1B9-301B-334F-98AB3C99CBF6}"/>
          </ac:cxnSpMkLst>
        </pc:cxnChg>
        <pc:cxnChg chg="add mod">
          <ac:chgData name="Manish Sharma" userId="b799adb9ba789c8f" providerId="LiveId" clId="{A56E9385-429C-4983-850E-ECA79ECDBB0A}" dt="2022-07-21T05:17:32.862" v="21"/>
          <ac:cxnSpMkLst>
            <pc:docMk/>
            <pc:sldMk cId="3637782162" sldId="305"/>
            <ac:cxnSpMk id="22" creationId="{B1B4CE7E-CFA9-A6C8-C06A-B9A9A175CA8A}"/>
          </ac:cxnSpMkLst>
        </pc:cxnChg>
        <pc:cxnChg chg="add mod">
          <ac:chgData name="Manish Sharma" userId="b799adb9ba789c8f" providerId="LiveId" clId="{A56E9385-429C-4983-850E-ECA79ECDBB0A}" dt="2022-07-21T05:18:03.929" v="23"/>
          <ac:cxnSpMkLst>
            <pc:docMk/>
            <pc:sldMk cId="3637782162" sldId="305"/>
            <ac:cxnSpMk id="29" creationId="{B173A47E-C876-88B3-15E0-20C7A1F20345}"/>
          </ac:cxnSpMkLst>
        </pc:cxnChg>
        <pc:cxnChg chg="add mod">
          <ac:chgData name="Manish Sharma" userId="b799adb9ba789c8f" providerId="LiveId" clId="{A56E9385-429C-4983-850E-ECA79ECDBB0A}" dt="2022-07-21T05:18:03.929" v="23"/>
          <ac:cxnSpMkLst>
            <pc:docMk/>
            <pc:sldMk cId="3637782162" sldId="305"/>
            <ac:cxnSpMk id="32" creationId="{4ED94B1D-D859-83D0-9221-2E71EC3C3B68}"/>
          </ac:cxnSpMkLst>
        </pc:cxnChg>
      </pc:sldChg>
      <pc:sldChg chg="addSp modSp new mod">
        <pc:chgData name="Manish Sharma" userId="b799adb9ba789c8f" providerId="LiveId" clId="{A56E9385-429C-4983-850E-ECA79ECDBB0A}" dt="2022-07-21T05:25:44.717" v="102" actId="1076"/>
        <pc:sldMkLst>
          <pc:docMk/>
          <pc:sldMk cId="2768757566" sldId="306"/>
        </pc:sldMkLst>
        <pc:spChg chg="mod">
          <ac:chgData name="Manish Sharma" userId="b799adb9ba789c8f" providerId="LiveId" clId="{A56E9385-429C-4983-850E-ECA79ECDBB0A}" dt="2022-07-21T05:19:21.956" v="27"/>
          <ac:spMkLst>
            <pc:docMk/>
            <pc:sldMk cId="2768757566" sldId="306"/>
            <ac:spMk id="2" creationId="{C1041E31-0AB3-193A-8B75-44878143EEB2}"/>
          </ac:spMkLst>
        </pc:spChg>
        <pc:spChg chg="add mod">
          <ac:chgData name="Manish Sharma" userId="b799adb9ba789c8f" providerId="LiveId" clId="{A56E9385-429C-4983-850E-ECA79ECDBB0A}" dt="2022-07-21T05:19:37.627" v="28"/>
          <ac:spMkLst>
            <pc:docMk/>
            <pc:sldMk cId="2768757566" sldId="306"/>
            <ac:spMk id="3" creationId="{1A302D02-5A2D-FF0C-95FA-A54128265C5A}"/>
          </ac:spMkLst>
        </pc:spChg>
        <pc:spChg chg="mod">
          <ac:chgData name="Manish Sharma" userId="b799adb9ba789c8f" providerId="LiveId" clId="{A56E9385-429C-4983-850E-ECA79ECDBB0A}" dt="2022-07-21T05:19:37.627" v="28"/>
          <ac:spMkLst>
            <pc:docMk/>
            <pc:sldMk cId="2768757566" sldId="306"/>
            <ac:spMk id="5" creationId="{50D33734-F565-D192-3F10-3DC3A5E160A3}"/>
          </ac:spMkLst>
        </pc:spChg>
        <pc:spChg chg="mod">
          <ac:chgData name="Manish Sharma" userId="b799adb9ba789c8f" providerId="LiveId" clId="{A56E9385-429C-4983-850E-ECA79ECDBB0A}" dt="2022-07-21T05:19:37.627" v="28"/>
          <ac:spMkLst>
            <pc:docMk/>
            <pc:sldMk cId="2768757566" sldId="306"/>
            <ac:spMk id="6" creationId="{01321480-92A4-995D-ED3E-D9B963A01CDA}"/>
          </ac:spMkLst>
        </pc:spChg>
        <pc:spChg chg="mod">
          <ac:chgData name="Manish Sharma" userId="b799adb9ba789c8f" providerId="LiveId" clId="{A56E9385-429C-4983-850E-ECA79ECDBB0A}" dt="2022-07-21T05:19:37.627" v="28"/>
          <ac:spMkLst>
            <pc:docMk/>
            <pc:sldMk cId="2768757566" sldId="306"/>
            <ac:spMk id="8" creationId="{27CB97A4-4A17-1517-BE6C-3EA5C02D9A82}"/>
          </ac:spMkLst>
        </pc:spChg>
        <pc:spChg chg="mod">
          <ac:chgData name="Manish Sharma" userId="b799adb9ba789c8f" providerId="LiveId" clId="{A56E9385-429C-4983-850E-ECA79ECDBB0A}" dt="2022-07-21T05:19:37.627" v="28"/>
          <ac:spMkLst>
            <pc:docMk/>
            <pc:sldMk cId="2768757566" sldId="306"/>
            <ac:spMk id="9" creationId="{FEAC060C-1895-F815-D953-BA69D9ADA9D9}"/>
          </ac:spMkLst>
        </pc:spChg>
        <pc:spChg chg="add mod">
          <ac:chgData name="Manish Sharma" userId="b799adb9ba789c8f" providerId="LiveId" clId="{A56E9385-429C-4983-850E-ECA79ECDBB0A}" dt="2022-07-21T05:19:37.627" v="28"/>
          <ac:spMkLst>
            <pc:docMk/>
            <pc:sldMk cId="2768757566" sldId="306"/>
            <ac:spMk id="11" creationId="{1D46495B-BB3A-368C-AB65-C5AA9F8338A2}"/>
          </ac:spMkLst>
        </pc:spChg>
        <pc:spChg chg="mod">
          <ac:chgData name="Manish Sharma" userId="b799adb9ba789c8f" providerId="LiveId" clId="{A56E9385-429C-4983-850E-ECA79ECDBB0A}" dt="2022-07-21T05:19:37.627" v="28"/>
          <ac:spMkLst>
            <pc:docMk/>
            <pc:sldMk cId="2768757566" sldId="306"/>
            <ac:spMk id="13" creationId="{7257FF08-A4F8-4F50-2B0D-E52C6A5A4D68}"/>
          </ac:spMkLst>
        </pc:spChg>
        <pc:spChg chg="mod">
          <ac:chgData name="Manish Sharma" userId="b799adb9ba789c8f" providerId="LiveId" clId="{A56E9385-429C-4983-850E-ECA79ECDBB0A}" dt="2022-07-21T05:19:37.627" v="28"/>
          <ac:spMkLst>
            <pc:docMk/>
            <pc:sldMk cId="2768757566" sldId="306"/>
            <ac:spMk id="14" creationId="{FD94E62C-413C-1746-C33E-10F3833699B6}"/>
          </ac:spMkLst>
        </pc:spChg>
        <pc:spChg chg="add mod">
          <ac:chgData name="Manish Sharma" userId="b799adb9ba789c8f" providerId="LiveId" clId="{A56E9385-429C-4983-850E-ECA79ECDBB0A}" dt="2022-07-21T05:19:37.627" v="28"/>
          <ac:spMkLst>
            <pc:docMk/>
            <pc:sldMk cId="2768757566" sldId="306"/>
            <ac:spMk id="15" creationId="{C20336DD-6646-EC20-829C-D60AEE6AC16B}"/>
          </ac:spMkLst>
        </pc:spChg>
        <pc:spChg chg="add mod">
          <ac:chgData name="Manish Sharma" userId="b799adb9ba789c8f" providerId="LiveId" clId="{A56E9385-429C-4983-850E-ECA79ECDBB0A}" dt="2022-07-21T05:19:49.320" v="29"/>
          <ac:spMkLst>
            <pc:docMk/>
            <pc:sldMk cId="2768757566" sldId="306"/>
            <ac:spMk id="16" creationId="{B2B64E02-A6CC-3BA5-C982-0819A332F066}"/>
          </ac:spMkLst>
        </pc:spChg>
        <pc:spChg chg="add mod">
          <ac:chgData name="Manish Sharma" userId="b799adb9ba789c8f" providerId="LiveId" clId="{A56E9385-429C-4983-850E-ECA79ECDBB0A}" dt="2022-07-21T05:19:49.320" v="29"/>
          <ac:spMkLst>
            <pc:docMk/>
            <pc:sldMk cId="2768757566" sldId="306"/>
            <ac:spMk id="18" creationId="{3C605B97-0B90-0372-51BB-18C7D1E46397}"/>
          </ac:spMkLst>
        </pc:spChg>
        <pc:spChg chg="add mod">
          <ac:chgData name="Manish Sharma" userId="b799adb9ba789c8f" providerId="LiveId" clId="{A56E9385-429C-4983-850E-ECA79ECDBB0A}" dt="2022-07-21T05:19:49.320" v="29"/>
          <ac:spMkLst>
            <pc:docMk/>
            <pc:sldMk cId="2768757566" sldId="306"/>
            <ac:spMk id="20" creationId="{C95F2A04-40B1-CC14-7A76-2990A04C3965}"/>
          </ac:spMkLst>
        </pc:spChg>
        <pc:spChg chg="add mod">
          <ac:chgData name="Manish Sharma" userId="b799adb9ba789c8f" providerId="LiveId" clId="{A56E9385-429C-4983-850E-ECA79ECDBB0A}" dt="2022-07-21T05:19:57.335" v="30"/>
          <ac:spMkLst>
            <pc:docMk/>
            <pc:sldMk cId="2768757566" sldId="306"/>
            <ac:spMk id="21" creationId="{3F15E5BE-2648-7139-22AB-E7D55E08ED20}"/>
          </ac:spMkLst>
        </pc:spChg>
        <pc:spChg chg="add mod">
          <ac:chgData name="Manish Sharma" userId="b799adb9ba789c8f" providerId="LiveId" clId="{A56E9385-429C-4983-850E-ECA79ECDBB0A}" dt="2022-07-21T05:19:57.335" v="30"/>
          <ac:spMkLst>
            <pc:docMk/>
            <pc:sldMk cId="2768757566" sldId="306"/>
            <ac:spMk id="22" creationId="{BE9A7FD4-FBDF-284A-AE95-61DDC905581F}"/>
          </ac:spMkLst>
        </pc:spChg>
        <pc:spChg chg="add mod">
          <ac:chgData name="Manish Sharma" userId="b799adb9ba789c8f" providerId="LiveId" clId="{A56E9385-429C-4983-850E-ECA79ECDBB0A}" dt="2022-07-21T05:19:57.335" v="30"/>
          <ac:spMkLst>
            <pc:docMk/>
            <pc:sldMk cId="2768757566" sldId="306"/>
            <ac:spMk id="23" creationId="{A2054858-D345-AFC1-A00F-C630FE2685BB}"/>
          </ac:spMkLst>
        </pc:spChg>
        <pc:spChg chg="add mod">
          <ac:chgData name="Manish Sharma" userId="b799adb9ba789c8f" providerId="LiveId" clId="{A56E9385-429C-4983-850E-ECA79ECDBB0A}" dt="2022-07-21T05:19:57.335" v="30"/>
          <ac:spMkLst>
            <pc:docMk/>
            <pc:sldMk cId="2768757566" sldId="306"/>
            <ac:spMk id="24" creationId="{8158A4D3-7AA7-0F66-0BE7-0ACFCEC1803C}"/>
          </ac:spMkLst>
        </pc:spChg>
        <pc:spChg chg="add mod">
          <ac:chgData name="Manish Sharma" userId="b799adb9ba789c8f" providerId="LiveId" clId="{A56E9385-429C-4983-850E-ECA79ECDBB0A}" dt="2022-07-21T05:19:57.335" v="30"/>
          <ac:spMkLst>
            <pc:docMk/>
            <pc:sldMk cId="2768757566" sldId="306"/>
            <ac:spMk id="25" creationId="{735C4484-B04D-D084-6BF7-69F672B8B9DB}"/>
          </ac:spMkLst>
        </pc:spChg>
        <pc:spChg chg="add mod">
          <ac:chgData name="Manish Sharma" userId="b799adb9ba789c8f" providerId="LiveId" clId="{A56E9385-429C-4983-850E-ECA79ECDBB0A}" dt="2022-07-21T05:23:07.684" v="31"/>
          <ac:spMkLst>
            <pc:docMk/>
            <pc:sldMk cId="2768757566" sldId="306"/>
            <ac:spMk id="26" creationId="{F56AB3B7-4F30-3872-500D-609DA2424C0F}"/>
          </ac:spMkLst>
        </pc:spChg>
        <pc:spChg chg="add mod">
          <ac:chgData name="Manish Sharma" userId="b799adb9ba789c8f" providerId="LiveId" clId="{A56E9385-429C-4983-850E-ECA79ECDBB0A}" dt="2022-07-21T05:23:07.684" v="31"/>
          <ac:spMkLst>
            <pc:docMk/>
            <pc:sldMk cId="2768757566" sldId="306"/>
            <ac:spMk id="29" creationId="{C27EB532-C6E3-19E6-54AC-16CB87A0E39F}"/>
          </ac:spMkLst>
        </pc:spChg>
        <pc:spChg chg="add mod">
          <ac:chgData name="Manish Sharma" userId="b799adb9ba789c8f" providerId="LiveId" clId="{A56E9385-429C-4983-850E-ECA79ECDBB0A}" dt="2022-07-21T05:23:07.684" v="31"/>
          <ac:spMkLst>
            <pc:docMk/>
            <pc:sldMk cId="2768757566" sldId="306"/>
            <ac:spMk id="30" creationId="{DB8D3424-9619-5048-290F-A5862D264ADA}"/>
          </ac:spMkLst>
        </pc:spChg>
        <pc:spChg chg="add mod">
          <ac:chgData name="Manish Sharma" userId="b799adb9ba789c8f" providerId="LiveId" clId="{A56E9385-429C-4983-850E-ECA79ECDBB0A}" dt="2022-07-21T05:23:20.368" v="32"/>
          <ac:spMkLst>
            <pc:docMk/>
            <pc:sldMk cId="2768757566" sldId="306"/>
            <ac:spMk id="32" creationId="{AFF4F42C-1F53-608D-B529-15DBED85BD46}"/>
          </ac:spMkLst>
        </pc:spChg>
        <pc:spChg chg="add mod">
          <ac:chgData name="Manish Sharma" userId="b799adb9ba789c8f" providerId="LiveId" clId="{A56E9385-429C-4983-850E-ECA79ECDBB0A}" dt="2022-07-21T05:23:20.368" v="32"/>
          <ac:spMkLst>
            <pc:docMk/>
            <pc:sldMk cId="2768757566" sldId="306"/>
            <ac:spMk id="33" creationId="{C43C96A1-7E76-A8C8-3151-B0B18BC1CE81}"/>
          </ac:spMkLst>
        </pc:spChg>
        <pc:spChg chg="add mod">
          <ac:chgData name="Manish Sharma" userId="b799adb9ba789c8f" providerId="LiveId" clId="{A56E9385-429C-4983-850E-ECA79ECDBB0A}" dt="2022-07-21T05:24:35.428" v="33"/>
          <ac:spMkLst>
            <pc:docMk/>
            <pc:sldMk cId="2768757566" sldId="306"/>
            <ac:spMk id="35" creationId="{DA688390-586C-7B19-F6E6-96A2F2C17D02}"/>
          </ac:spMkLst>
        </pc:spChg>
        <pc:spChg chg="add mod">
          <ac:chgData name="Manish Sharma" userId="b799adb9ba789c8f" providerId="LiveId" clId="{A56E9385-429C-4983-850E-ECA79ECDBB0A}" dt="2022-07-21T05:24:49.899" v="34"/>
          <ac:spMkLst>
            <pc:docMk/>
            <pc:sldMk cId="2768757566" sldId="306"/>
            <ac:spMk id="36" creationId="{B04AAA5D-9C74-FBC2-4484-BC0DF25DE4C7}"/>
          </ac:spMkLst>
        </pc:spChg>
        <pc:spChg chg="add mod">
          <ac:chgData name="Manish Sharma" userId="b799adb9ba789c8f" providerId="LiveId" clId="{A56E9385-429C-4983-850E-ECA79ECDBB0A}" dt="2022-07-21T05:25:44.717" v="102" actId="1076"/>
          <ac:spMkLst>
            <pc:docMk/>
            <pc:sldMk cId="2768757566" sldId="306"/>
            <ac:spMk id="38" creationId="{ECE198EE-8D4E-9C44-73E5-A98BBDE42EB1}"/>
          </ac:spMkLst>
        </pc:spChg>
        <pc:grpChg chg="add mod">
          <ac:chgData name="Manish Sharma" userId="b799adb9ba789c8f" providerId="LiveId" clId="{A56E9385-429C-4983-850E-ECA79ECDBB0A}" dt="2022-07-21T05:19:37.627" v="28"/>
          <ac:grpSpMkLst>
            <pc:docMk/>
            <pc:sldMk cId="2768757566" sldId="306"/>
            <ac:grpSpMk id="4" creationId="{F9922BCC-8E45-F1F6-50CD-FC84B7862F78}"/>
          </ac:grpSpMkLst>
        </pc:grpChg>
        <pc:grpChg chg="add mod">
          <ac:chgData name="Manish Sharma" userId="b799adb9ba789c8f" providerId="LiveId" clId="{A56E9385-429C-4983-850E-ECA79ECDBB0A}" dt="2022-07-21T05:19:37.627" v="28"/>
          <ac:grpSpMkLst>
            <pc:docMk/>
            <pc:sldMk cId="2768757566" sldId="306"/>
            <ac:grpSpMk id="7" creationId="{EE96DCDA-B163-49CC-5341-26685347AE79}"/>
          </ac:grpSpMkLst>
        </pc:grpChg>
        <pc:grpChg chg="add mod">
          <ac:chgData name="Manish Sharma" userId="b799adb9ba789c8f" providerId="LiveId" clId="{A56E9385-429C-4983-850E-ECA79ECDBB0A}" dt="2022-07-21T05:19:37.627" v="28"/>
          <ac:grpSpMkLst>
            <pc:docMk/>
            <pc:sldMk cId="2768757566" sldId="306"/>
            <ac:grpSpMk id="12" creationId="{9C19A709-86D1-EF71-CB70-6F99240E9476}"/>
          </ac:grpSpMkLst>
        </pc:grpChg>
        <pc:picChg chg="add mod">
          <ac:chgData name="Manish Sharma" userId="b799adb9ba789c8f" providerId="LiveId" clId="{A56E9385-429C-4983-850E-ECA79ECDBB0A}" dt="2022-07-21T05:24:49.899" v="34"/>
          <ac:picMkLst>
            <pc:docMk/>
            <pc:sldMk cId="2768757566" sldId="306"/>
            <ac:picMk id="37" creationId="{8973E297-0E49-3B02-AA75-A5C0183AC8F6}"/>
          </ac:picMkLst>
        </pc:picChg>
        <pc:cxnChg chg="add mod">
          <ac:chgData name="Manish Sharma" userId="b799adb9ba789c8f" providerId="LiveId" clId="{A56E9385-429C-4983-850E-ECA79ECDBB0A}" dt="2022-07-21T05:19:37.627" v="28"/>
          <ac:cxnSpMkLst>
            <pc:docMk/>
            <pc:sldMk cId="2768757566" sldId="306"/>
            <ac:cxnSpMk id="10" creationId="{FD0C52F8-4164-E3B8-0C78-350AE8DD746E}"/>
          </ac:cxnSpMkLst>
        </pc:cxnChg>
        <pc:cxnChg chg="add mod">
          <ac:chgData name="Manish Sharma" userId="b799adb9ba789c8f" providerId="LiveId" clId="{A56E9385-429C-4983-850E-ECA79ECDBB0A}" dt="2022-07-21T05:19:49.320" v="29"/>
          <ac:cxnSpMkLst>
            <pc:docMk/>
            <pc:sldMk cId="2768757566" sldId="306"/>
            <ac:cxnSpMk id="17" creationId="{43C2DFC0-AC37-0351-A88F-BB24EFBFB3EA}"/>
          </ac:cxnSpMkLst>
        </pc:cxnChg>
        <pc:cxnChg chg="add mod">
          <ac:chgData name="Manish Sharma" userId="b799adb9ba789c8f" providerId="LiveId" clId="{A56E9385-429C-4983-850E-ECA79ECDBB0A}" dt="2022-07-21T05:19:49.320" v="29"/>
          <ac:cxnSpMkLst>
            <pc:docMk/>
            <pc:sldMk cId="2768757566" sldId="306"/>
            <ac:cxnSpMk id="19" creationId="{51ECA425-09CC-A019-29EF-16481308608D}"/>
          </ac:cxnSpMkLst>
        </pc:cxnChg>
        <pc:cxnChg chg="add mod">
          <ac:chgData name="Manish Sharma" userId="b799adb9ba789c8f" providerId="LiveId" clId="{A56E9385-429C-4983-850E-ECA79ECDBB0A}" dt="2022-07-21T05:23:07.684" v="31"/>
          <ac:cxnSpMkLst>
            <pc:docMk/>
            <pc:sldMk cId="2768757566" sldId="306"/>
            <ac:cxnSpMk id="27" creationId="{7E73E083-B067-94C0-DA1A-838BF03A5E43}"/>
          </ac:cxnSpMkLst>
        </pc:cxnChg>
        <pc:cxnChg chg="add mod">
          <ac:chgData name="Manish Sharma" userId="b799adb9ba789c8f" providerId="LiveId" clId="{A56E9385-429C-4983-850E-ECA79ECDBB0A}" dt="2022-07-21T05:23:07.684" v="31"/>
          <ac:cxnSpMkLst>
            <pc:docMk/>
            <pc:sldMk cId="2768757566" sldId="306"/>
            <ac:cxnSpMk id="28" creationId="{D76CA978-2FA7-5B14-97B4-D8CE142186B9}"/>
          </ac:cxnSpMkLst>
        </pc:cxnChg>
        <pc:cxnChg chg="add mod">
          <ac:chgData name="Manish Sharma" userId="b799adb9ba789c8f" providerId="LiveId" clId="{A56E9385-429C-4983-850E-ECA79ECDBB0A}" dt="2022-07-21T05:23:20.368" v="32"/>
          <ac:cxnSpMkLst>
            <pc:docMk/>
            <pc:sldMk cId="2768757566" sldId="306"/>
            <ac:cxnSpMk id="31" creationId="{8116EFF8-6F37-2CAD-AF39-6D7A20CD4D29}"/>
          </ac:cxnSpMkLst>
        </pc:cxnChg>
        <pc:cxnChg chg="add mod">
          <ac:chgData name="Manish Sharma" userId="b799adb9ba789c8f" providerId="LiveId" clId="{A56E9385-429C-4983-850E-ECA79ECDBB0A}" dt="2022-07-21T05:23:20.368" v="32"/>
          <ac:cxnSpMkLst>
            <pc:docMk/>
            <pc:sldMk cId="2768757566" sldId="306"/>
            <ac:cxnSpMk id="34" creationId="{D91CACD6-A4A9-E971-4C22-08F054976E8B}"/>
          </ac:cxnSpMkLst>
        </pc:cxnChg>
      </pc:sldChg>
      <pc:sldChg chg="del">
        <pc:chgData name="Manish Sharma" userId="b799adb9ba789c8f" providerId="LiveId" clId="{A56E9385-429C-4983-850E-ECA79ECDBB0A}" dt="2022-07-21T04:34:28.566" v="0" actId="47"/>
        <pc:sldMkLst>
          <pc:docMk/>
          <pc:sldMk cId="4023201532" sldId="306"/>
        </pc:sldMkLst>
      </pc:sldChg>
      <pc:sldChg chg="del">
        <pc:chgData name="Manish Sharma" userId="b799adb9ba789c8f" providerId="LiveId" clId="{A56E9385-429C-4983-850E-ECA79ECDBB0A}" dt="2022-07-21T04:34:28.566" v="0" actId="47"/>
        <pc:sldMkLst>
          <pc:docMk/>
          <pc:sldMk cId="994408488" sldId="307"/>
        </pc:sldMkLst>
      </pc:sldChg>
      <pc:sldChg chg="add">
        <pc:chgData name="Manish Sharma" userId="b799adb9ba789c8f" providerId="LiveId" clId="{A56E9385-429C-4983-850E-ECA79ECDBB0A}" dt="2022-07-21T10:39:25.968" v="302"/>
        <pc:sldMkLst>
          <pc:docMk/>
          <pc:sldMk cId="3343793836" sldId="307"/>
        </pc:sldMkLst>
      </pc:sldChg>
      <pc:sldChg chg="new del">
        <pc:chgData name="Manish Sharma" userId="b799adb9ba789c8f" providerId="LiveId" clId="{A56E9385-429C-4983-850E-ECA79ECDBB0A}" dt="2022-07-21T05:28:27.304" v="105" actId="47"/>
        <pc:sldMkLst>
          <pc:docMk/>
          <pc:sldMk cId="3438277472" sldId="307"/>
        </pc:sldMkLst>
      </pc:sldChg>
      <pc:sldChg chg="add">
        <pc:chgData name="Manish Sharma" userId="b799adb9ba789c8f" providerId="LiveId" clId="{A56E9385-429C-4983-850E-ECA79ECDBB0A}" dt="2022-07-21T10:54:54.075" v="303"/>
        <pc:sldMkLst>
          <pc:docMk/>
          <pc:sldMk cId="2896957801" sldId="308"/>
        </pc:sldMkLst>
      </pc:sldChg>
      <pc:sldChg chg="del">
        <pc:chgData name="Manish Sharma" userId="b799adb9ba789c8f" providerId="LiveId" clId="{A56E9385-429C-4983-850E-ECA79ECDBB0A}" dt="2022-07-21T04:34:28.566" v="0" actId="47"/>
        <pc:sldMkLst>
          <pc:docMk/>
          <pc:sldMk cId="3677526686" sldId="308"/>
        </pc:sldMkLst>
      </pc:sldChg>
      <pc:sldChg chg="del">
        <pc:chgData name="Manish Sharma" userId="b799adb9ba789c8f" providerId="LiveId" clId="{A56E9385-429C-4983-850E-ECA79ECDBB0A}" dt="2022-07-21T04:34:28.566" v="0" actId="47"/>
        <pc:sldMkLst>
          <pc:docMk/>
          <pc:sldMk cId="1667525347" sldId="309"/>
        </pc:sldMkLst>
      </pc:sldChg>
      <pc:sldChg chg="del">
        <pc:chgData name="Manish Sharma" userId="b799adb9ba789c8f" providerId="LiveId" clId="{A56E9385-429C-4983-850E-ECA79ECDBB0A}" dt="2022-07-21T04:34:28.566" v="0" actId="47"/>
        <pc:sldMkLst>
          <pc:docMk/>
          <pc:sldMk cId="591519305" sldId="310"/>
        </pc:sldMkLst>
      </pc:sldChg>
      <pc:sldChg chg="add">
        <pc:chgData name="Manish Sharma" userId="b799adb9ba789c8f" providerId="LiveId" clId="{A56E9385-429C-4983-850E-ECA79ECDBB0A}" dt="2022-07-21T12:52:05.507" v="305"/>
        <pc:sldMkLst>
          <pc:docMk/>
          <pc:sldMk cId="3905909107" sldId="310"/>
        </pc:sldMkLst>
      </pc:sldChg>
      <pc:sldChg chg="del">
        <pc:chgData name="Manish Sharma" userId="b799adb9ba789c8f" providerId="LiveId" clId="{A56E9385-429C-4983-850E-ECA79ECDBB0A}" dt="2022-07-21T04:34:28.566" v="0" actId="47"/>
        <pc:sldMkLst>
          <pc:docMk/>
          <pc:sldMk cId="2864504468" sldId="311"/>
        </pc:sldMkLst>
      </pc:sldChg>
      <pc:sldChg chg="del">
        <pc:chgData name="Manish Sharma" userId="b799adb9ba789c8f" providerId="LiveId" clId="{A56E9385-429C-4983-850E-ECA79ECDBB0A}" dt="2022-07-21T04:34:28.566" v="0" actId="47"/>
        <pc:sldMkLst>
          <pc:docMk/>
          <pc:sldMk cId="1222050639" sldId="312"/>
        </pc:sldMkLst>
      </pc:sldChg>
      <pc:sldChg chg="add">
        <pc:chgData name="Manish Sharma" userId="b799adb9ba789c8f" providerId="LiveId" clId="{A56E9385-429C-4983-850E-ECA79ECDBB0A}" dt="2022-07-21T12:52:25.962" v="306"/>
        <pc:sldMkLst>
          <pc:docMk/>
          <pc:sldMk cId="3363675506" sldId="312"/>
        </pc:sldMkLst>
      </pc:sldChg>
      <pc:sldChg chg="add">
        <pc:chgData name="Manish Sharma" userId="b799adb9ba789c8f" providerId="LiveId" clId="{A56E9385-429C-4983-850E-ECA79ECDBB0A}" dt="2022-07-22T10:09:18.077" v="362"/>
        <pc:sldMkLst>
          <pc:docMk/>
          <pc:sldMk cId="3401202457" sldId="315"/>
        </pc:sldMkLst>
      </pc:sldChg>
      <pc:sldChg chg="add">
        <pc:chgData name="Manish Sharma" userId="b799adb9ba789c8f" providerId="LiveId" clId="{A56E9385-429C-4983-850E-ECA79ECDBB0A}" dt="2022-07-21T12:51:47.289" v="304"/>
        <pc:sldMkLst>
          <pc:docMk/>
          <pc:sldMk cId="495837008" sldId="316"/>
        </pc:sldMkLst>
      </pc:sldChg>
      <pc:sldChg chg="add">
        <pc:chgData name="Manish Sharma" userId="b799adb9ba789c8f" providerId="LiveId" clId="{A56E9385-429C-4983-850E-ECA79ECDBB0A}" dt="2022-07-21T12:51:47.289" v="304"/>
        <pc:sldMkLst>
          <pc:docMk/>
          <pc:sldMk cId="729508330" sldId="317"/>
        </pc:sldMkLst>
      </pc:sldChg>
      <pc:sldChg chg="add">
        <pc:chgData name="Manish Sharma" userId="b799adb9ba789c8f" providerId="LiveId" clId="{A56E9385-429C-4983-850E-ECA79ECDBB0A}" dt="2022-07-21T12:51:47.289" v="304"/>
        <pc:sldMkLst>
          <pc:docMk/>
          <pc:sldMk cId="3730346979" sldId="318"/>
        </pc:sldMkLst>
      </pc:sldChg>
      <pc:sldChg chg="add">
        <pc:chgData name="Manish Sharma" userId="b799adb9ba789c8f" providerId="LiveId" clId="{A56E9385-429C-4983-850E-ECA79ECDBB0A}" dt="2022-07-22T06:55:16.325" v="310"/>
        <pc:sldMkLst>
          <pc:docMk/>
          <pc:sldMk cId="3305835573" sldId="320"/>
        </pc:sldMkLst>
      </pc:sldChg>
      <pc:sldChg chg="add">
        <pc:chgData name="Manish Sharma" userId="b799adb9ba789c8f" providerId="LiveId" clId="{A56E9385-429C-4983-850E-ECA79ECDBB0A}" dt="2022-07-22T06:55:16.325" v="310"/>
        <pc:sldMkLst>
          <pc:docMk/>
          <pc:sldMk cId="1973237833" sldId="321"/>
        </pc:sldMkLst>
      </pc:sldChg>
      <pc:sldChg chg="add">
        <pc:chgData name="Manish Sharma" userId="b799adb9ba789c8f" providerId="LiveId" clId="{A56E9385-429C-4983-850E-ECA79ECDBB0A}" dt="2022-07-22T06:55:16.325" v="310"/>
        <pc:sldMkLst>
          <pc:docMk/>
          <pc:sldMk cId="433844631" sldId="322"/>
        </pc:sldMkLst>
      </pc:sldChg>
      <pc:sldChg chg="add">
        <pc:chgData name="Manish Sharma" userId="b799adb9ba789c8f" providerId="LiveId" clId="{A56E9385-429C-4983-850E-ECA79ECDBB0A}" dt="2022-07-22T07:26:03.577" v="311"/>
        <pc:sldMkLst>
          <pc:docMk/>
          <pc:sldMk cId="45633748" sldId="323"/>
        </pc:sldMkLst>
      </pc:sldChg>
      <pc:sldChg chg="add">
        <pc:chgData name="Manish Sharma" userId="b799adb9ba789c8f" providerId="LiveId" clId="{A56E9385-429C-4983-850E-ECA79ECDBB0A}" dt="2022-07-22T07:26:03.577" v="311"/>
        <pc:sldMkLst>
          <pc:docMk/>
          <pc:sldMk cId="2625194412" sldId="324"/>
        </pc:sldMkLst>
      </pc:sldChg>
      <pc:sldChg chg="add">
        <pc:chgData name="Manish Sharma" userId="b799adb9ba789c8f" providerId="LiveId" clId="{A56E9385-429C-4983-850E-ECA79ECDBB0A}" dt="2022-07-22T07:31:57.085" v="312"/>
        <pc:sldMkLst>
          <pc:docMk/>
          <pc:sldMk cId="492403978" sldId="325"/>
        </pc:sldMkLst>
      </pc:sldChg>
      <pc:sldChg chg="add">
        <pc:chgData name="Manish Sharma" userId="b799adb9ba789c8f" providerId="LiveId" clId="{A56E9385-429C-4983-850E-ECA79ECDBB0A}" dt="2022-07-22T07:31:57.085" v="312"/>
        <pc:sldMkLst>
          <pc:docMk/>
          <pc:sldMk cId="2388020248" sldId="326"/>
        </pc:sldMkLst>
      </pc:sldChg>
      <pc:sldChg chg="add">
        <pc:chgData name="Manish Sharma" userId="b799adb9ba789c8f" providerId="LiveId" clId="{A56E9385-429C-4983-850E-ECA79ECDBB0A}" dt="2022-07-22T07:31:57.085" v="312"/>
        <pc:sldMkLst>
          <pc:docMk/>
          <pc:sldMk cId="855042921" sldId="327"/>
        </pc:sldMkLst>
      </pc:sldChg>
      <pc:sldChg chg="del">
        <pc:chgData name="Manish Sharma" userId="b799adb9ba789c8f" providerId="LiveId" clId="{A56E9385-429C-4983-850E-ECA79ECDBB0A}" dt="2022-07-21T04:34:28.566" v="0" actId="47"/>
        <pc:sldMkLst>
          <pc:docMk/>
          <pc:sldMk cId="3578941083" sldId="329"/>
        </pc:sldMkLst>
      </pc:sldChg>
      <pc:sldChg chg="del">
        <pc:chgData name="Manish Sharma" userId="b799adb9ba789c8f" providerId="LiveId" clId="{A56E9385-429C-4983-850E-ECA79ECDBB0A}" dt="2022-07-21T04:34:28.566" v="0" actId="47"/>
        <pc:sldMkLst>
          <pc:docMk/>
          <pc:sldMk cId="3518928511" sldId="330"/>
        </pc:sldMkLst>
      </pc:sldChg>
      <pc:sldChg chg="add">
        <pc:chgData name="Manish Sharma" userId="b799adb9ba789c8f" providerId="LiveId" clId="{A56E9385-429C-4983-850E-ECA79ECDBB0A}" dt="2022-07-22T10:06:18.770" v="326"/>
        <pc:sldMkLst>
          <pc:docMk/>
          <pc:sldMk cId="3819615658" sldId="330"/>
        </pc:sldMkLst>
      </pc:sldChg>
      <pc:sldChg chg="del">
        <pc:chgData name="Manish Sharma" userId="b799adb9ba789c8f" providerId="LiveId" clId="{A56E9385-429C-4983-850E-ECA79ECDBB0A}" dt="2022-07-21T04:34:28.566" v="0" actId="47"/>
        <pc:sldMkLst>
          <pc:docMk/>
          <pc:sldMk cId="1148456520" sldId="331"/>
        </pc:sldMkLst>
      </pc:sldChg>
      <pc:sldChg chg="add">
        <pc:chgData name="Manish Sharma" userId="b799adb9ba789c8f" providerId="LiveId" clId="{A56E9385-429C-4983-850E-ECA79ECDBB0A}" dt="2022-07-22T10:39:29.218" v="374"/>
        <pc:sldMkLst>
          <pc:docMk/>
          <pc:sldMk cId="1872235650" sldId="331"/>
        </pc:sldMkLst>
      </pc:sldChg>
      <pc:sldChg chg="add">
        <pc:chgData name="Manish Sharma" userId="b799adb9ba789c8f" providerId="LiveId" clId="{A56E9385-429C-4983-850E-ECA79ECDBB0A}" dt="2022-07-22T09:55:06.015" v="325"/>
        <pc:sldMkLst>
          <pc:docMk/>
          <pc:sldMk cId="4165250704" sldId="333"/>
        </pc:sldMkLst>
      </pc:sldChg>
      <pc:sldChg chg="add">
        <pc:chgData name="Manish Sharma" userId="b799adb9ba789c8f" providerId="LiveId" clId="{A56E9385-429C-4983-850E-ECA79ECDBB0A}" dt="2022-07-22T09:55:06.015" v="325"/>
        <pc:sldMkLst>
          <pc:docMk/>
          <pc:sldMk cId="389683339" sldId="334"/>
        </pc:sldMkLst>
      </pc:sldChg>
      <pc:sldChg chg="del">
        <pc:chgData name="Manish Sharma" userId="b799adb9ba789c8f" providerId="LiveId" clId="{A56E9385-429C-4983-850E-ECA79ECDBB0A}" dt="2022-07-21T04:34:28.566" v="0" actId="47"/>
        <pc:sldMkLst>
          <pc:docMk/>
          <pc:sldMk cId="3305788119" sldId="334"/>
        </pc:sldMkLst>
      </pc:sldChg>
      <pc:sldChg chg="add del">
        <pc:chgData name="Manish Sharma" userId="b799adb9ba789c8f" providerId="LiveId" clId="{A56E9385-429C-4983-850E-ECA79ECDBB0A}" dt="2022-07-30T12:41:21.116" v="1381"/>
        <pc:sldMkLst>
          <pc:docMk/>
          <pc:sldMk cId="599601856" sldId="336"/>
        </pc:sldMkLst>
      </pc:sldChg>
      <pc:sldChg chg="add">
        <pc:chgData name="Manish Sharma" userId="b799adb9ba789c8f" providerId="LiveId" clId="{A56E9385-429C-4983-850E-ECA79ECDBB0A}" dt="2022-07-21T12:52:05.507" v="305"/>
        <pc:sldMkLst>
          <pc:docMk/>
          <pc:sldMk cId="4089342765" sldId="337"/>
        </pc:sldMkLst>
      </pc:sldChg>
      <pc:sldChg chg="add">
        <pc:chgData name="Manish Sharma" userId="b799adb9ba789c8f" providerId="LiveId" clId="{A56E9385-429C-4983-850E-ECA79ECDBB0A}" dt="2022-07-22T05:14:43.588" v="308"/>
        <pc:sldMkLst>
          <pc:docMk/>
          <pc:sldMk cId="326244009" sldId="338"/>
        </pc:sldMkLst>
      </pc:sldChg>
      <pc:sldChg chg="add">
        <pc:chgData name="Manish Sharma" userId="b799adb9ba789c8f" providerId="LiveId" clId="{A56E9385-429C-4983-850E-ECA79ECDBB0A}" dt="2022-07-21T12:52:25.962" v="306"/>
        <pc:sldMkLst>
          <pc:docMk/>
          <pc:sldMk cId="914836995" sldId="339"/>
        </pc:sldMkLst>
      </pc:sldChg>
      <pc:sldChg chg="modSp add del mod">
        <pc:chgData name="Manish Sharma" userId="b799adb9ba789c8f" providerId="LiveId" clId="{A56E9385-429C-4983-850E-ECA79ECDBB0A}" dt="2022-07-23T12:40:07.756" v="1289" actId="20577"/>
        <pc:sldMkLst>
          <pc:docMk/>
          <pc:sldMk cId="2737212266" sldId="340"/>
        </pc:sldMkLst>
        <pc:spChg chg="mod">
          <ac:chgData name="Manish Sharma" userId="b799adb9ba789c8f" providerId="LiveId" clId="{A56E9385-429C-4983-850E-ECA79ECDBB0A}" dt="2022-07-23T12:40:07.756" v="1289" actId="20577"/>
          <ac:spMkLst>
            <pc:docMk/>
            <pc:sldMk cId="2737212266" sldId="340"/>
            <ac:spMk id="2" creationId="{4158C489-52BE-4B37-B045-E4AEE2EEB5B4}"/>
          </ac:spMkLst>
        </pc:spChg>
      </pc:sldChg>
      <pc:sldChg chg="modSp add del mod">
        <pc:chgData name="Manish Sharma" userId="b799adb9ba789c8f" providerId="LiveId" clId="{A56E9385-429C-4983-850E-ECA79ECDBB0A}" dt="2022-07-23T12:42:11.154" v="1298" actId="20577"/>
        <pc:sldMkLst>
          <pc:docMk/>
          <pc:sldMk cId="1876232458" sldId="341"/>
        </pc:sldMkLst>
        <pc:spChg chg="mod">
          <ac:chgData name="Manish Sharma" userId="b799adb9ba789c8f" providerId="LiveId" clId="{A56E9385-429C-4983-850E-ECA79ECDBB0A}" dt="2022-07-23T12:42:11.154" v="1298" actId="20577"/>
          <ac:spMkLst>
            <pc:docMk/>
            <pc:sldMk cId="1876232458" sldId="341"/>
            <ac:spMk id="2" creationId="{7E43FDEE-5713-4DD5-BAFA-837A25CA4F51}"/>
          </ac:spMkLst>
        </pc:spChg>
      </pc:sldChg>
      <pc:sldChg chg="add del">
        <pc:chgData name="Manish Sharma" userId="b799adb9ba789c8f" providerId="LiveId" clId="{A56E9385-429C-4983-850E-ECA79ECDBB0A}" dt="2022-07-29T07:24:58.632" v="1315"/>
        <pc:sldMkLst>
          <pc:docMk/>
          <pc:sldMk cId="1083906838" sldId="344"/>
        </pc:sldMkLst>
      </pc:sldChg>
      <pc:sldChg chg="add">
        <pc:chgData name="Manish Sharma" userId="b799adb9ba789c8f" providerId="LiveId" clId="{A56E9385-429C-4983-850E-ECA79ECDBB0A}" dt="2022-07-22T10:55:08.416" v="377"/>
        <pc:sldMkLst>
          <pc:docMk/>
          <pc:sldMk cId="2213827792" sldId="345"/>
        </pc:sldMkLst>
      </pc:sldChg>
      <pc:sldChg chg="add">
        <pc:chgData name="Manish Sharma" userId="b799adb9ba789c8f" providerId="LiveId" clId="{A56E9385-429C-4983-850E-ECA79ECDBB0A}" dt="2022-07-22T10:55:08.416" v="377"/>
        <pc:sldMkLst>
          <pc:docMk/>
          <pc:sldMk cId="1923206056" sldId="346"/>
        </pc:sldMkLst>
      </pc:sldChg>
      <pc:sldChg chg="add">
        <pc:chgData name="Manish Sharma" userId="b799adb9ba789c8f" providerId="LiveId" clId="{A56E9385-429C-4983-850E-ECA79ECDBB0A}" dt="2022-07-22T10:55:08.416" v="377"/>
        <pc:sldMkLst>
          <pc:docMk/>
          <pc:sldMk cId="3793334372" sldId="347"/>
        </pc:sldMkLst>
      </pc:sldChg>
      <pc:sldChg chg="modSp add mod">
        <pc:chgData name="Manish Sharma" userId="b799adb9ba789c8f" providerId="LiveId" clId="{A56E9385-429C-4983-850E-ECA79ECDBB0A}" dt="2022-07-22T11:06:30.832" v="379" actId="20577"/>
        <pc:sldMkLst>
          <pc:docMk/>
          <pc:sldMk cId="3976377021" sldId="349"/>
        </pc:sldMkLst>
        <pc:spChg chg="mod">
          <ac:chgData name="Manish Sharma" userId="b799adb9ba789c8f" providerId="LiveId" clId="{A56E9385-429C-4983-850E-ECA79ECDBB0A}" dt="2022-07-22T11:06:30.832" v="379" actId="20577"/>
          <ac:spMkLst>
            <pc:docMk/>
            <pc:sldMk cId="3976377021" sldId="349"/>
            <ac:spMk id="3" creationId="{DD39FBB7-5747-1D0B-63CE-8D9DC43E65C2}"/>
          </ac:spMkLst>
        </pc:spChg>
      </pc:sldChg>
      <pc:sldChg chg="add">
        <pc:chgData name="Manish Sharma" userId="b799adb9ba789c8f" providerId="LiveId" clId="{A56E9385-429C-4983-850E-ECA79ECDBB0A}" dt="2022-07-22T11:56:20.445" v="380"/>
        <pc:sldMkLst>
          <pc:docMk/>
          <pc:sldMk cId="2857248363" sldId="352"/>
        </pc:sldMkLst>
      </pc:sldChg>
      <pc:sldChg chg="add">
        <pc:chgData name="Manish Sharma" userId="b799adb9ba789c8f" providerId="LiveId" clId="{A56E9385-429C-4983-850E-ECA79ECDBB0A}" dt="2022-07-22T11:56:20.445" v="380"/>
        <pc:sldMkLst>
          <pc:docMk/>
          <pc:sldMk cId="2744805497" sldId="353"/>
        </pc:sldMkLst>
      </pc:sldChg>
      <pc:sldChg chg="modSp add del mod">
        <pc:chgData name="Manish Sharma" userId="b799adb9ba789c8f" providerId="LiveId" clId="{A56E9385-429C-4983-850E-ECA79ECDBB0A}" dt="2022-07-30T12:37:52.201" v="1376"/>
        <pc:sldMkLst>
          <pc:docMk/>
          <pc:sldMk cId="3543660359" sldId="354"/>
        </pc:sldMkLst>
        <pc:spChg chg="mod">
          <ac:chgData name="Manish Sharma" userId="b799adb9ba789c8f" providerId="LiveId" clId="{A56E9385-429C-4983-850E-ECA79ECDBB0A}" dt="2022-07-30T12:37:46.941" v="1374" actId="27636"/>
          <ac:spMkLst>
            <pc:docMk/>
            <pc:sldMk cId="3543660359" sldId="354"/>
            <ac:spMk id="3" creationId="{38AA7A56-7317-443A-B362-D7EF140B1CD1}"/>
          </ac:spMkLst>
        </pc:spChg>
      </pc:sldChg>
      <pc:sldChg chg="add">
        <pc:chgData name="Manish Sharma" userId="b799adb9ba789c8f" providerId="LiveId" clId="{A56E9385-429C-4983-850E-ECA79ECDBB0A}" dt="2022-07-22T08:05:02.927" v="313"/>
        <pc:sldMkLst>
          <pc:docMk/>
          <pc:sldMk cId="3237243737" sldId="357"/>
        </pc:sldMkLst>
      </pc:sldChg>
      <pc:sldChg chg="add">
        <pc:chgData name="Manish Sharma" userId="b799adb9ba789c8f" providerId="LiveId" clId="{A56E9385-429C-4983-850E-ECA79ECDBB0A}" dt="2022-07-22T08:05:02.927" v="313"/>
        <pc:sldMkLst>
          <pc:docMk/>
          <pc:sldMk cId="3787089593" sldId="358"/>
        </pc:sldMkLst>
      </pc:sldChg>
      <pc:sldChg chg="modSp add mod">
        <pc:chgData name="Manish Sharma" userId="b799adb9ba789c8f" providerId="LiveId" clId="{A56E9385-429C-4983-850E-ECA79ECDBB0A}" dt="2022-07-21T07:27:44.241" v="261" actId="113"/>
        <pc:sldMkLst>
          <pc:docMk/>
          <pc:sldMk cId="972214110" sldId="360"/>
        </pc:sldMkLst>
        <pc:spChg chg="mod">
          <ac:chgData name="Manish Sharma" userId="b799adb9ba789c8f" providerId="LiveId" clId="{A56E9385-429C-4983-850E-ECA79ECDBB0A}" dt="2022-07-21T07:27:44.241" v="261" actId="113"/>
          <ac:spMkLst>
            <pc:docMk/>
            <pc:sldMk cId="972214110" sldId="360"/>
            <ac:spMk id="3" creationId="{2041B854-E941-442F-BCFC-BDC1F7F4FC04}"/>
          </ac:spMkLst>
        </pc:spChg>
      </pc:sldChg>
      <pc:sldChg chg="add del">
        <pc:chgData name="Manish Sharma" userId="b799adb9ba789c8f" providerId="LiveId" clId="{A56E9385-429C-4983-850E-ECA79ECDBB0A}" dt="2022-07-23T08:00:59.076" v="660"/>
        <pc:sldMkLst>
          <pc:docMk/>
          <pc:sldMk cId="2514910419" sldId="379"/>
        </pc:sldMkLst>
      </pc:sldChg>
      <pc:sldChg chg="add del">
        <pc:chgData name="Manish Sharma" userId="b799adb9ba789c8f" providerId="LiveId" clId="{A56E9385-429C-4983-850E-ECA79ECDBB0A}" dt="2022-07-23T10:55:08.576" v="1264"/>
        <pc:sldMkLst>
          <pc:docMk/>
          <pc:sldMk cId="486550458" sldId="383"/>
        </pc:sldMkLst>
      </pc:sldChg>
      <pc:sldChg chg="add del">
        <pc:chgData name="Manish Sharma" userId="b799adb9ba789c8f" providerId="LiveId" clId="{A56E9385-429C-4983-850E-ECA79ECDBB0A}" dt="2022-07-23T10:55:08.576" v="1264"/>
        <pc:sldMkLst>
          <pc:docMk/>
          <pc:sldMk cId="1424805398" sldId="384"/>
        </pc:sldMkLst>
      </pc:sldChg>
      <pc:sldChg chg="add del">
        <pc:chgData name="Manish Sharma" userId="b799adb9ba789c8f" providerId="LiveId" clId="{A56E9385-429C-4983-850E-ECA79ECDBB0A}" dt="2022-07-23T11:34:04.524" v="1265"/>
        <pc:sldMkLst>
          <pc:docMk/>
          <pc:sldMk cId="1239693065" sldId="386"/>
        </pc:sldMkLst>
      </pc:sldChg>
      <pc:sldChg chg="add del">
        <pc:chgData name="Manish Sharma" userId="b799adb9ba789c8f" providerId="LiveId" clId="{A56E9385-429C-4983-850E-ECA79ECDBB0A}" dt="2022-07-23T11:34:04.524" v="1265"/>
        <pc:sldMkLst>
          <pc:docMk/>
          <pc:sldMk cId="2331089218" sldId="387"/>
        </pc:sldMkLst>
      </pc:sldChg>
      <pc:sldChg chg="add del">
        <pc:chgData name="Manish Sharma" userId="b799adb9ba789c8f" providerId="LiveId" clId="{A56E9385-429C-4983-850E-ECA79ECDBB0A}" dt="2022-07-23T11:34:04.524" v="1265"/>
        <pc:sldMkLst>
          <pc:docMk/>
          <pc:sldMk cId="940231496" sldId="388"/>
        </pc:sldMkLst>
      </pc:sldChg>
      <pc:sldChg chg="add del">
        <pc:chgData name="Manish Sharma" userId="b799adb9ba789c8f" providerId="LiveId" clId="{A56E9385-429C-4983-850E-ECA79ECDBB0A}" dt="2022-07-30T05:26:22.145" v="1336"/>
        <pc:sldMkLst>
          <pc:docMk/>
          <pc:sldMk cId="3313300973" sldId="391"/>
        </pc:sldMkLst>
      </pc:sldChg>
      <pc:sldChg chg="add del">
        <pc:chgData name="Manish Sharma" userId="b799adb9ba789c8f" providerId="LiveId" clId="{A56E9385-429C-4983-850E-ECA79ECDBB0A}" dt="2022-07-30T05:25:15.536" v="1333"/>
        <pc:sldMkLst>
          <pc:docMk/>
          <pc:sldMk cId="2204562738" sldId="392"/>
        </pc:sldMkLst>
      </pc:sldChg>
      <pc:sldChg chg="del">
        <pc:chgData name="Manish Sharma" userId="b799adb9ba789c8f" providerId="LiveId" clId="{A56E9385-429C-4983-850E-ECA79ECDBB0A}" dt="2022-07-21T04:34:28.566" v="0" actId="47"/>
        <pc:sldMkLst>
          <pc:docMk/>
          <pc:sldMk cId="23709531" sldId="393"/>
        </pc:sldMkLst>
      </pc:sldChg>
      <pc:sldChg chg="add del">
        <pc:chgData name="Manish Sharma" userId="b799adb9ba789c8f" providerId="LiveId" clId="{A56E9385-429C-4983-850E-ECA79ECDBB0A}" dt="2022-07-30T05:26:00.678" v="1335"/>
        <pc:sldMkLst>
          <pc:docMk/>
          <pc:sldMk cId="694169232" sldId="395"/>
        </pc:sldMkLst>
      </pc:sldChg>
      <pc:sldChg chg="add del">
        <pc:chgData name="Manish Sharma" userId="b799adb9ba789c8f" providerId="LiveId" clId="{A56E9385-429C-4983-850E-ECA79ECDBB0A}" dt="2022-07-30T05:26:00.678" v="1335"/>
        <pc:sldMkLst>
          <pc:docMk/>
          <pc:sldMk cId="3920928659" sldId="396"/>
        </pc:sldMkLst>
      </pc:sldChg>
      <pc:sldChg chg="add del">
        <pc:chgData name="Manish Sharma" userId="b799adb9ba789c8f" providerId="LiveId" clId="{A56E9385-429C-4983-850E-ECA79ECDBB0A}" dt="2022-07-30T07:58:56.416" v="1338"/>
        <pc:sldMkLst>
          <pc:docMk/>
          <pc:sldMk cId="3923253326" sldId="399"/>
        </pc:sldMkLst>
      </pc:sldChg>
      <pc:sldChg chg="add del">
        <pc:chgData name="Manish Sharma" userId="b799adb9ba789c8f" providerId="LiveId" clId="{A56E9385-429C-4983-850E-ECA79ECDBB0A}" dt="2022-07-30T07:58:56.416" v="1338"/>
        <pc:sldMkLst>
          <pc:docMk/>
          <pc:sldMk cId="1859098652" sldId="400"/>
        </pc:sldMkLst>
      </pc:sldChg>
      <pc:sldChg chg="add del">
        <pc:chgData name="Manish Sharma" userId="b799adb9ba789c8f" providerId="LiveId" clId="{A56E9385-429C-4983-850E-ECA79ECDBB0A}" dt="2022-07-30T07:58:56.416" v="1338"/>
        <pc:sldMkLst>
          <pc:docMk/>
          <pc:sldMk cId="2486780815" sldId="401"/>
        </pc:sldMkLst>
      </pc:sldChg>
      <pc:sldChg chg="add del">
        <pc:chgData name="Manish Sharma" userId="b799adb9ba789c8f" providerId="LiveId" clId="{A56E9385-429C-4983-850E-ECA79ECDBB0A}" dt="2022-07-30T08:03:33.363" v="1339"/>
        <pc:sldMkLst>
          <pc:docMk/>
          <pc:sldMk cId="2478318775" sldId="402"/>
        </pc:sldMkLst>
      </pc:sldChg>
      <pc:sldChg chg="add del">
        <pc:chgData name="Manish Sharma" userId="b799adb9ba789c8f" providerId="LiveId" clId="{A56E9385-429C-4983-850E-ECA79ECDBB0A}" dt="2022-07-30T10:36:05.297" v="1356"/>
        <pc:sldMkLst>
          <pc:docMk/>
          <pc:sldMk cId="2909444576" sldId="404"/>
        </pc:sldMkLst>
      </pc:sldChg>
      <pc:sldChg chg="add del">
        <pc:chgData name="Manish Sharma" userId="b799adb9ba789c8f" providerId="LiveId" clId="{A56E9385-429C-4983-850E-ECA79ECDBB0A}" dt="2022-07-30T10:36:05.297" v="1356"/>
        <pc:sldMkLst>
          <pc:docMk/>
          <pc:sldMk cId="1747891241" sldId="405"/>
        </pc:sldMkLst>
      </pc:sldChg>
      <pc:sldChg chg="add">
        <pc:chgData name="Manish Sharma" userId="b799adb9ba789c8f" providerId="LiveId" clId="{A56E9385-429C-4983-850E-ECA79ECDBB0A}" dt="2022-07-22T06:55:16.325" v="310"/>
        <pc:sldMkLst>
          <pc:docMk/>
          <pc:sldMk cId="2747173488" sldId="408"/>
        </pc:sldMkLst>
      </pc:sldChg>
      <pc:sldChg chg="add">
        <pc:chgData name="Manish Sharma" userId="b799adb9ba789c8f" providerId="LiveId" clId="{A56E9385-429C-4983-850E-ECA79ECDBB0A}" dt="2022-07-22T06:55:16.325" v="310"/>
        <pc:sldMkLst>
          <pc:docMk/>
          <pc:sldMk cId="956484382" sldId="410"/>
        </pc:sldMkLst>
      </pc:sldChg>
      <pc:sldChg chg="add">
        <pc:chgData name="Manish Sharma" userId="b799adb9ba789c8f" providerId="LiveId" clId="{A56E9385-429C-4983-850E-ECA79ECDBB0A}" dt="2022-07-22T05:37:41.028" v="309"/>
        <pc:sldMkLst>
          <pc:docMk/>
          <pc:sldMk cId="653593098" sldId="414"/>
        </pc:sldMkLst>
      </pc:sldChg>
      <pc:sldChg chg="add">
        <pc:chgData name="Manish Sharma" userId="b799adb9ba789c8f" providerId="LiveId" clId="{A56E9385-429C-4983-850E-ECA79ECDBB0A}" dt="2022-07-22T05:37:41.028" v="309"/>
        <pc:sldMkLst>
          <pc:docMk/>
          <pc:sldMk cId="2092420744" sldId="415"/>
        </pc:sldMkLst>
      </pc:sldChg>
      <pc:sldChg chg="add">
        <pc:chgData name="Manish Sharma" userId="b799adb9ba789c8f" providerId="LiveId" clId="{A56E9385-429C-4983-850E-ECA79ECDBB0A}" dt="2022-07-22T05:37:41.028" v="309"/>
        <pc:sldMkLst>
          <pc:docMk/>
          <pc:sldMk cId="659409853" sldId="416"/>
        </pc:sldMkLst>
      </pc:sldChg>
      <pc:sldChg chg="add">
        <pc:chgData name="Manish Sharma" userId="b799adb9ba789c8f" providerId="LiveId" clId="{A56E9385-429C-4983-850E-ECA79ECDBB0A}" dt="2022-07-22T06:55:16.325" v="310"/>
        <pc:sldMkLst>
          <pc:docMk/>
          <pc:sldMk cId="3598278816" sldId="418"/>
        </pc:sldMkLst>
      </pc:sldChg>
      <pc:sldChg chg="add del">
        <pc:chgData name="Manish Sharma" userId="b799adb9ba789c8f" providerId="LiveId" clId="{A56E9385-429C-4983-850E-ECA79ECDBB0A}" dt="2022-07-23T05:38:08.852" v="659"/>
        <pc:sldMkLst>
          <pc:docMk/>
          <pc:sldMk cId="1426255416" sldId="419"/>
        </pc:sldMkLst>
      </pc:sldChg>
      <pc:sldChg chg="del">
        <pc:chgData name="Manish Sharma" userId="b799adb9ba789c8f" providerId="LiveId" clId="{A56E9385-429C-4983-850E-ECA79ECDBB0A}" dt="2022-07-21T04:34:28.566" v="0" actId="47"/>
        <pc:sldMkLst>
          <pc:docMk/>
          <pc:sldMk cId="1148228370" sldId="420"/>
        </pc:sldMkLst>
      </pc:sldChg>
      <pc:sldChg chg="add">
        <pc:chgData name="Manish Sharma" userId="b799adb9ba789c8f" providerId="LiveId" clId="{A56E9385-429C-4983-850E-ECA79ECDBB0A}" dt="2022-07-22T06:55:16.325" v="310"/>
        <pc:sldMkLst>
          <pc:docMk/>
          <pc:sldMk cId="4275185108" sldId="420"/>
        </pc:sldMkLst>
      </pc:sldChg>
      <pc:sldChg chg="add">
        <pc:chgData name="Manish Sharma" userId="b799adb9ba789c8f" providerId="LiveId" clId="{A56E9385-429C-4983-850E-ECA79ECDBB0A}" dt="2022-07-22T06:55:16.325" v="310"/>
        <pc:sldMkLst>
          <pc:docMk/>
          <pc:sldMk cId="107821572" sldId="421"/>
        </pc:sldMkLst>
      </pc:sldChg>
      <pc:sldChg chg="add del">
        <pc:chgData name="Manish Sharma" userId="b799adb9ba789c8f" providerId="LiveId" clId="{A56E9385-429C-4983-850E-ECA79ECDBB0A}" dt="2022-07-23T08:00:59.076" v="660"/>
        <pc:sldMkLst>
          <pc:docMk/>
          <pc:sldMk cId="2543228366" sldId="422"/>
        </pc:sldMkLst>
      </pc:sldChg>
      <pc:sldChg chg="add del">
        <pc:chgData name="Manish Sharma" userId="b799adb9ba789c8f" providerId="LiveId" clId="{A56E9385-429C-4983-850E-ECA79ECDBB0A}" dt="2022-07-23T08:00:59.076" v="660"/>
        <pc:sldMkLst>
          <pc:docMk/>
          <pc:sldMk cId="2451827515" sldId="423"/>
        </pc:sldMkLst>
      </pc:sldChg>
      <pc:sldChg chg="add">
        <pc:chgData name="Manish Sharma" userId="b799adb9ba789c8f" providerId="LiveId" clId="{A56E9385-429C-4983-850E-ECA79ECDBB0A}" dt="2022-07-23T08:21:13.530" v="663"/>
        <pc:sldMkLst>
          <pc:docMk/>
          <pc:sldMk cId="1371608187" sldId="424"/>
        </pc:sldMkLst>
      </pc:sldChg>
      <pc:sldChg chg="del">
        <pc:chgData name="Manish Sharma" userId="b799adb9ba789c8f" providerId="LiveId" clId="{A56E9385-429C-4983-850E-ECA79ECDBB0A}" dt="2022-07-21T04:34:28.566" v="0" actId="47"/>
        <pc:sldMkLst>
          <pc:docMk/>
          <pc:sldMk cId="3238796746" sldId="424"/>
        </pc:sldMkLst>
      </pc:sldChg>
      <pc:sldChg chg="del">
        <pc:chgData name="Manish Sharma" userId="b799adb9ba789c8f" providerId="LiveId" clId="{A56E9385-429C-4983-850E-ECA79ECDBB0A}" dt="2022-07-21T04:34:28.566" v="0" actId="47"/>
        <pc:sldMkLst>
          <pc:docMk/>
          <pc:sldMk cId="2866300543" sldId="425"/>
        </pc:sldMkLst>
      </pc:sldChg>
      <pc:sldChg chg="del">
        <pc:chgData name="Manish Sharma" userId="b799adb9ba789c8f" providerId="LiveId" clId="{A56E9385-429C-4983-850E-ECA79ECDBB0A}" dt="2022-07-21T04:34:28.566" v="0" actId="47"/>
        <pc:sldMkLst>
          <pc:docMk/>
          <pc:sldMk cId="1043698762" sldId="426"/>
        </pc:sldMkLst>
      </pc:sldChg>
      <pc:sldChg chg="del">
        <pc:chgData name="Manish Sharma" userId="b799adb9ba789c8f" providerId="LiveId" clId="{A56E9385-429C-4983-850E-ECA79ECDBB0A}" dt="2022-07-21T04:34:28.566" v="0" actId="47"/>
        <pc:sldMkLst>
          <pc:docMk/>
          <pc:sldMk cId="3267737871" sldId="427"/>
        </pc:sldMkLst>
      </pc:sldChg>
      <pc:sldChg chg="del">
        <pc:chgData name="Manish Sharma" userId="b799adb9ba789c8f" providerId="LiveId" clId="{A56E9385-429C-4983-850E-ECA79ECDBB0A}" dt="2022-07-21T04:34:28.566" v="0" actId="47"/>
        <pc:sldMkLst>
          <pc:docMk/>
          <pc:sldMk cId="3577636926" sldId="428"/>
        </pc:sldMkLst>
      </pc:sldChg>
      <pc:sldChg chg="del">
        <pc:chgData name="Manish Sharma" userId="b799adb9ba789c8f" providerId="LiveId" clId="{A56E9385-429C-4983-850E-ECA79ECDBB0A}" dt="2022-07-21T04:34:28.566" v="0" actId="47"/>
        <pc:sldMkLst>
          <pc:docMk/>
          <pc:sldMk cId="1411139689" sldId="429"/>
        </pc:sldMkLst>
      </pc:sldChg>
      <pc:sldChg chg="del">
        <pc:chgData name="Manish Sharma" userId="b799adb9ba789c8f" providerId="LiveId" clId="{A56E9385-429C-4983-850E-ECA79ECDBB0A}" dt="2022-07-21T04:34:28.566" v="0" actId="47"/>
        <pc:sldMkLst>
          <pc:docMk/>
          <pc:sldMk cId="1052071299" sldId="430"/>
        </pc:sldMkLst>
      </pc:sldChg>
      <pc:sldChg chg="add del ord">
        <pc:chgData name="Manish Sharma" userId="b799adb9ba789c8f" providerId="LiveId" clId="{A56E9385-429C-4983-850E-ECA79ECDBB0A}" dt="2022-07-23T11:34:07.902" v="1267"/>
        <pc:sldMkLst>
          <pc:docMk/>
          <pc:sldMk cId="1557044070" sldId="431"/>
        </pc:sldMkLst>
      </pc:sldChg>
      <pc:sldChg chg="add">
        <pc:chgData name="Manish Sharma" userId="b799adb9ba789c8f" providerId="LiveId" clId="{A56E9385-429C-4983-850E-ECA79ECDBB0A}" dt="2022-07-22T06:55:16.325" v="310"/>
        <pc:sldMkLst>
          <pc:docMk/>
          <pc:sldMk cId="3760871201" sldId="432"/>
        </pc:sldMkLst>
      </pc:sldChg>
      <pc:sldChg chg="add">
        <pc:chgData name="Manish Sharma" userId="b799adb9ba789c8f" providerId="LiveId" clId="{A56E9385-429C-4983-850E-ECA79ECDBB0A}" dt="2022-07-22T07:31:57.085" v="312"/>
        <pc:sldMkLst>
          <pc:docMk/>
          <pc:sldMk cId="860196464" sldId="433"/>
        </pc:sldMkLst>
      </pc:sldChg>
      <pc:sldChg chg="del">
        <pc:chgData name="Manish Sharma" userId="b799adb9ba789c8f" providerId="LiveId" clId="{A56E9385-429C-4983-850E-ECA79ECDBB0A}" dt="2022-07-21T04:34:28.566" v="0" actId="47"/>
        <pc:sldMkLst>
          <pc:docMk/>
          <pc:sldMk cId="1063568358" sldId="433"/>
        </pc:sldMkLst>
      </pc:sldChg>
      <pc:sldChg chg="del">
        <pc:chgData name="Manish Sharma" userId="b799adb9ba789c8f" providerId="LiveId" clId="{A56E9385-429C-4983-850E-ECA79ECDBB0A}" dt="2022-07-21T04:34:28.566" v="0" actId="47"/>
        <pc:sldMkLst>
          <pc:docMk/>
          <pc:sldMk cId="1482665698" sldId="434"/>
        </pc:sldMkLst>
      </pc:sldChg>
      <pc:sldChg chg="add">
        <pc:chgData name="Manish Sharma" userId="b799adb9ba789c8f" providerId="LiveId" clId="{A56E9385-429C-4983-850E-ECA79ECDBB0A}" dt="2022-07-22T08:05:02.927" v="313"/>
        <pc:sldMkLst>
          <pc:docMk/>
          <pc:sldMk cId="3333941658" sldId="434"/>
        </pc:sldMkLst>
      </pc:sldChg>
      <pc:sldChg chg="add">
        <pc:chgData name="Manish Sharma" userId="b799adb9ba789c8f" providerId="LiveId" clId="{A56E9385-429C-4983-850E-ECA79ECDBB0A}" dt="2022-07-22T08:05:02.927" v="313"/>
        <pc:sldMkLst>
          <pc:docMk/>
          <pc:sldMk cId="292172318" sldId="435"/>
        </pc:sldMkLst>
      </pc:sldChg>
      <pc:sldChg chg="del">
        <pc:chgData name="Manish Sharma" userId="b799adb9ba789c8f" providerId="LiveId" clId="{A56E9385-429C-4983-850E-ECA79ECDBB0A}" dt="2022-07-21T04:34:28.566" v="0" actId="47"/>
        <pc:sldMkLst>
          <pc:docMk/>
          <pc:sldMk cId="952090625" sldId="435"/>
        </pc:sldMkLst>
      </pc:sldChg>
      <pc:sldChg chg="del">
        <pc:chgData name="Manish Sharma" userId="b799adb9ba789c8f" providerId="LiveId" clId="{A56E9385-429C-4983-850E-ECA79ECDBB0A}" dt="2022-07-21T04:34:28.566" v="0" actId="47"/>
        <pc:sldMkLst>
          <pc:docMk/>
          <pc:sldMk cId="2637513665" sldId="436"/>
        </pc:sldMkLst>
      </pc:sldChg>
      <pc:sldChg chg="add del">
        <pc:chgData name="Manish Sharma" userId="b799adb9ba789c8f" providerId="LiveId" clId="{A56E9385-429C-4983-850E-ECA79ECDBB0A}" dt="2022-07-30T05:26:00.678" v="1335"/>
        <pc:sldMkLst>
          <pc:docMk/>
          <pc:sldMk cId="2511821346" sldId="437"/>
        </pc:sldMkLst>
      </pc:sldChg>
      <pc:sldChg chg="add del">
        <pc:chgData name="Manish Sharma" userId="b799adb9ba789c8f" providerId="LiveId" clId="{A56E9385-429C-4983-850E-ECA79ECDBB0A}" dt="2022-07-30T06:03:21.396" v="1337"/>
        <pc:sldMkLst>
          <pc:docMk/>
          <pc:sldMk cId="2424590513" sldId="438"/>
        </pc:sldMkLst>
      </pc:sldChg>
      <pc:sldChg chg="del">
        <pc:chgData name="Manish Sharma" userId="b799adb9ba789c8f" providerId="LiveId" clId="{A56E9385-429C-4983-850E-ECA79ECDBB0A}" dt="2022-07-21T04:34:28.566" v="0" actId="47"/>
        <pc:sldMkLst>
          <pc:docMk/>
          <pc:sldMk cId="1849639710" sldId="439"/>
        </pc:sldMkLst>
      </pc:sldChg>
      <pc:sldChg chg="del">
        <pc:chgData name="Manish Sharma" userId="b799adb9ba789c8f" providerId="LiveId" clId="{A56E9385-429C-4983-850E-ECA79ECDBB0A}" dt="2022-07-21T04:34:28.566" v="0" actId="47"/>
        <pc:sldMkLst>
          <pc:docMk/>
          <pc:sldMk cId="1705730532" sldId="440"/>
        </pc:sldMkLst>
      </pc:sldChg>
      <pc:sldChg chg="del">
        <pc:chgData name="Manish Sharma" userId="b799adb9ba789c8f" providerId="LiveId" clId="{A56E9385-429C-4983-850E-ECA79ECDBB0A}" dt="2022-07-21T04:34:28.566" v="0" actId="47"/>
        <pc:sldMkLst>
          <pc:docMk/>
          <pc:sldMk cId="345498940" sldId="441"/>
        </pc:sldMkLst>
      </pc:sldChg>
      <pc:sldChg chg="add del">
        <pc:chgData name="Manish Sharma" userId="b799adb9ba789c8f" providerId="LiveId" clId="{A56E9385-429C-4983-850E-ECA79ECDBB0A}" dt="2022-07-30T12:38:11.363" v="1377"/>
        <pc:sldMkLst>
          <pc:docMk/>
          <pc:sldMk cId="716795003" sldId="442"/>
        </pc:sldMkLst>
      </pc:sldChg>
      <pc:sldChg chg="modSp add del mod">
        <pc:chgData name="Manish Sharma" userId="b799adb9ba789c8f" providerId="LiveId" clId="{A56E9385-429C-4983-850E-ECA79ECDBB0A}" dt="2022-07-30T12:39:08.924" v="1380" actId="20577"/>
        <pc:sldMkLst>
          <pc:docMk/>
          <pc:sldMk cId="4182215369" sldId="443"/>
        </pc:sldMkLst>
        <pc:spChg chg="mod">
          <ac:chgData name="Manish Sharma" userId="b799adb9ba789c8f" providerId="LiveId" clId="{A56E9385-429C-4983-850E-ECA79ECDBB0A}" dt="2022-07-30T12:39:08.924" v="1380" actId="20577"/>
          <ac:spMkLst>
            <pc:docMk/>
            <pc:sldMk cId="4182215369" sldId="443"/>
            <ac:spMk id="4" creationId="{EBCA41C2-6D74-43C0-8E07-850BC84B43B9}"/>
          </ac:spMkLst>
        </pc:spChg>
      </pc:sldChg>
      <pc:sldChg chg="add del">
        <pc:chgData name="Manish Sharma" userId="b799adb9ba789c8f" providerId="LiveId" clId="{A56E9385-429C-4983-850E-ECA79ECDBB0A}" dt="2022-07-30T12:43:11.971" v="1382"/>
        <pc:sldMkLst>
          <pc:docMk/>
          <pc:sldMk cId="1412042572" sldId="444"/>
        </pc:sldMkLst>
      </pc:sldChg>
      <pc:sldChg chg="del">
        <pc:chgData name="Manish Sharma" userId="b799adb9ba789c8f" providerId="LiveId" clId="{A56E9385-429C-4983-850E-ECA79ECDBB0A}" dt="2022-07-21T04:34:28.566" v="0" actId="47"/>
        <pc:sldMkLst>
          <pc:docMk/>
          <pc:sldMk cId="603927035" sldId="445"/>
        </pc:sldMkLst>
      </pc:sldChg>
      <pc:sldChg chg="add del">
        <pc:chgData name="Manish Sharma" userId="b799adb9ba789c8f" providerId="LiveId" clId="{A56E9385-429C-4983-850E-ECA79ECDBB0A}" dt="2022-07-30T12:43:30.509" v="1383"/>
        <pc:sldMkLst>
          <pc:docMk/>
          <pc:sldMk cId="1755021175" sldId="446"/>
        </pc:sldMkLst>
      </pc:sldChg>
      <pc:sldChg chg="add setBg">
        <pc:chgData name="Manish Sharma" userId="b799adb9ba789c8f" providerId="LiveId" clId="{A56E9385-429C-4983-850E-ECA79ECDBB0A}" dt="2022-07-21T05:36:24.275" v="106"/>
        <pc:sldMkLst>
          <pc:docMk/>
          <pc:sldMk cId="2232520977" sldId="451"/>
        </pc:sldMkLst>
      </pc:sldChg>
      <pc:sldChg chg="delSp add setBg delDesignElem">
        <pc:chgData name="Manish Sharma" userId="b799adb9ba789c8f" providerId="LiveId" clId="{A56E9385-429C-4983-850E-ECA79ECDBB0A}" dt="2022-07-21T05:39:31.956" v="111"/>
        <pc:sldMkLst>
          <pc:docMk/>
          <pc:sldMk cId="721619654" sldId="452"/>
        </pc:sldMkLst>
        <pc:spChg chg="del">
          <ac:chgData name="Manish Sharma" userId="b799adb9ba789c8f" providerId="LiveId" clId="{A56E9385-429C-4983-850E-ECA79ECDBB0A}" dt="2022-07-21T05:39:31.956" v="111"/>
          <ac:spMkLst>
            <pc:docMk/>
            <pc:sldMk cId="721619654" sldId="452"/>
            <ac:spMk id="77" creationId="{2659FDB4-FCBE-4A89-B46D-43D4FA54464D}"/>
          </ac:spMkLst>
        </pc:spChg>
        <pc:cxnChg chg="del">
          <ac:chgData name="Manish Sharma" userId="b799adb9ba789c8f" providerId="LiveId" clId="{A56E9385-429C-4983-850E-ECA79ECDBB0A}" dt="2022-07-21T05:39:31.956" v="111"/>
          <ac:cxnSpMkLst>
            <pc:docMk/>
            <pc:sldMk cId="721619654" sldId="452"/>
            <ac:cxnSpMk id="78" creationId="{C8F51B3F-8331-4E4A-AE96-D47B1006EEAD}"/>
          </ac:cxnSpMkLst>
        </pc:cxnChg>
      </pc:sldChg>
      <pc:sldChg chg="addSp delSp modSp add mod setBg delDesignElem">
        <pc:chgData name="Manish Sharma" userId="b799adb9ba789c8f" providerId="LiveId" clId="{A56E9385-429C-4983-850E-ECA79ECDBB0A}" dt="2022-07-21T05:38:32.259" v="109" actId="26606"/>
        <pc:sldMkLst>
          <pc:docMk/>
          <pc:sldMk cId="2662589359" sldId="453"/>
        </pc:sldMkLst>
        <pc:spChg chg="mod">
          <ac:chgData name="Manish Sharma" userId="b799adb9ba789c8f" providerId="LiveId" clId="{A56E9385-429C-4983-850E-ECA79ECDBB0A}" dt="2022-07-21T05:38:32.259" v="109" actId="26606"/>
          <ac:spMkLst>
            <pc:docMk/>
            <pc:sldMk cId="2662589359" sldId="453"/>
            <ac:spMk id="2" creationId="{92344086-22FE-8975-105C-22E303C16A92}"/>
          </ac:spMkLst>
        </pc:spChg>
        <pc:spChg chg="mod">
          <ac:chgData name="Manish Sharma" userId="b799adb9ba789c8f" providerId="LiveId" clId="{A56E9385-429C-4983-850E-ECA79ECDBB0A}" dt="2022-07-21T05:38:32.259" v="109" actId="26606"/>
          <ac:spMkLst>
            <pc:docMk/>
            <pc:sldMk cId="2662589359" sldId="453"/>
            <ac:spMk id="3" creationId="{8B504747-86D6-B622-356E-2E2BD157B137}"/>
          </ac:spMkLst>
        </pc:spChg>
        <pc:spChg chg="add">
          <ac:chgData name="Manish Sharma" userId="b799adb9ba789c8f" providerId="LiveId" clId="{A56E9385-429C-4983-850E-ECA79ECDBB0A}" dt="2022-07-21T05:38:32.259" v="109" actId="26606"/>
          <ac:spMkLst>
            <pc:docMk/>
            <pc:sldMk cId="2662589359" sldId="453"/>
            <ac:spMk id="8" creationId="{488333BA-AE6E-427A-9B16-A39C8073F4EB}"/>
          </ac:spMkLst>
        </pc:spChg>
        <pc:spChg chg="add">
          <ac:chgData name="Manish Sharma" userId="b799adb9ba789c8f" providerId="LiveId" clId="{A56E9385-429C-4983-850E-ECA79ECDBB0A}" dt="2022-07-21T05:38:32.259" v="109" actId="26606"/>
          <ac:spMkLst>
            <pc:docMk/>
            <pc:sldMk cId="2662589359" sldId="453"/>
            <ac:spMk id="10" creationId="{F98ED85F-DCEE-4B50-802E-71A6E3E12B04}"/>
          </ac:spMkLst>
        </pc:spChg>
        <pc:spChg chg="del">
          <ac:chgData name="Manish Sharma" userId="b799adb9ba789c8f" providerId="LiveId" clId="{A56E9385-429C-4983-850E-ECA79ECDBB0A}" dt="2022-07-21T05:38:12.462" v="108"/>
          <ac:spMkLst>
            <pc:docMk/>
            <pc:sldMk cId="2662589359" sldId="453"/>
            <ac:spMk id="15" creationId="{B775CD93-9DF2-48CB-9F57-1BCA9A46C7FA}"/>
          </ac:spMkLst>
        </pc:spChg>
        <pc:spChg chg="del">
          <ac:chgData name="Manish Sharma" userId="b799adb9ba789c8f" providerId="LiveId" clId="{A56E9385-429C-4983-850E-ECA79ECDBB0A}" dt="2022-07-21T05:38:12.462" v="108"/>
          <ac:spMkLst>
            <pc:docMk/>
            <pc:sldMk cId="2662589359" sldId="453"/>
            <ac:spMk id="17" creationId="{6166C6D1-23AC-49C4-BA07-238E4E9F8CEB}"/>
          </ac:spMkLst>
        </pc:spChg>
        <pc:spChg chg="del">
          <ac:chgData name="Manish Sharma" userId="b799adb9ba789c8f" providerId="LiveId" clId="{A56E9385-429C-4983-850E-ECA79ECDBB0A}" dt="2022-07-21T05:38:12.462" v="108"/>
          <ac:spMkLst>
            <pc:docMk/>
            <pc:sldMk cId="2662589359" sldId="453"/>
            <ac:spMk id="19" creationId="{1C091803-41C2-48E0-9228-5148460C7479}"/>
          </ac:spMkLst>
        </pc:spChg>
      </pc:sldChg>
      <pc:sldChg chg="delSp add setBg delDesignElem">
        <pc:chgData name="Manish Sharma" userId="b799adb9ba789c8f" providerId="LiveId" clId="{A56E9385-429C-4983-850E-ECA79ECDBB0A}" dt="2022-07-21T05:42:53.976" v="114"/>
        <pc:sldMkLst>
          <pc:docMk/>
          <pc:sldMk cId="778852520" sldId="454"/>
        </pc:sldMkLst>
        <pc:spChg chg="del">
          <ac:chgData name="Manish Sharma" userId="b799adb9ba789c8f" providerId="LiveId" clId="{A56E9385-429C-4983-850E-ECA79ECDBB0A}" dt="2022-07-21T05:42:53.976" v="114"/>
          <ac:spMkLst>
            <pc:docMk/>
            <pc:sldMk cId="778852520" sldId="454"/>
            <ac:spMk id="2055" creationId="{AB8C311F-7253-4AED-9701-7FC0708C41C7}"/>
          </ac:spMkLst>
        </pc:spChg>
        <pc:spChg chg="del">
          <ac:chgData name="Manish Sharma" userId="b799adb9ba789c8f" providerId="LiveId" clId="{A56E9385-429C-4983-850E-ECA79ECDBB0A}" dt="2022-07-21T05:42:53.976" v="114"/>
          <ac:spMkLst>
            <pc:docMk/>
            <pc:sldMk cId="778852520" sldId="454"/>
            <ac:spMk id="2057" creationId="{E2384209-CB15-4CDF-9D31-C44FD9A3F20D}"/>
          </ac:spMkLst>
        </pc:spChg>
        <pc:spChg chg="del">
          <ac:chgData name="Manish Sharma" userId="b799adb9ba789c8f" providerId="LiveId" clId="{A56E9385-429C-4983-850E-ECA79ECDBB0A}" dt="2022-07-21T05:42:53.976" v="114"/>
          <ac:spMkLst>
            <pc:docMk/>
            <pc:sldMk cId="778852520" sldId="454"/>
            <ac:spMk id="2059" creationId="{2633B3B5-CC90-43F0-8714-D31D1F3F0209}"/>
          </ac:spMkLst>
        </pc:spChg>
        <pc:spChg chg="del">
          <ac:chgData name="Manish Sharma" userId="b799adb9ba789c8f" providerId="LiveId" clId="{A56E9385-429C-4983-850E-ECA79ECDBB0A}" dt="2022-07-21T05:42:53.976" v="114"/>
          <ac:spMkLst>
            <pc:docMk/>
            <pc:sldMk cId="778852520" sldId="454"/>
            <ac:spMk id="2061" creationId="{A8D57A06-A426-446D-B02C-A2DC6B62E45E}"/>
          </ac:spMkLst>
        </pc:spChg>
      </pc:sldChg>
      <pc:sldChg chg="add">
        <pc:chgData name="Manish Sharma" userId="b799adb9ba789c8f" providerId="LiveId" clId="{A56E9385-429C-4983-850E-ECA79ECDBB0A}" dt="2022-07-21T05:40:30.339" v="112"/>
        <pc:sldMkLst>
          <pc:docMk/>
          <pc:sldMk cId="1763111899" sldId="455"/>
        </pc:sldMkLst>
      </pc:sldChg>
      <pc:sldChg chg="delSp add setBg delDesignElem">
        <pc:chgData name="Manish Sharma" userId="b799adb9ba789c8f" providerId="LiveId" clId="{A56E9385-429C-4983-850E-ECA79ECDBB0A}" dt="2022-07-21T05:45:57.201" v="116"/>
        <pc:sldMkLst>
          <pc:docMk/>
          <pc:sldMk cId="3002607134" sldId="456"/>
        </pc:sldMkLst>
        <pc:spChg chg="del">
          <ac:chgData name="Manish Sharma" userId="b799adb9ba789c8f" providerId="LiveId" clId="{A56E9385-429C-4983-850E-ECA79ECDBB0A}" dt="2022-07-21T05:45:57.201" v="116"/>
          <ac:spMkLst>
            <pc:docMk/>
            <pc:sldMk cId="3002607134" sldId="456"/>
            <ac:spMk id="3087" creationId="{32BC26D8-82FB-445E-AA49-62A77D7C1EE0}"/>
          </ac:spMkLst>
        </pc:spChg>
        <pc:spChg chg="del">
          <ac:chgData name="Manish Sharma" userId="b799adb9ba789c8f" providerId="LiveId" clId="{A56E9385-429C-4983-850E-ECA79ECDBB0A}" dt="2022-07-21T05:45:57.201" v="116"/>
          <ac:spMkLst>
            <pc:docMk/>
            <pc:sldMk cId="3002607134" sldId="456"/>
            <ac:spMk id="3088" creationId="{CB44330D-EA18-4254-AA95-EB49948539B8}"/>
          </ac:spMkLst>
        </pc:spChg>
      </pc:sldChg>
      <pc:sldChg chg="add">
        <pc:chgData name="Manish Sharma" userId="b799adb9ba789c8f" providerId="LiveId" clId="{A56E9385-429C-4983-850E-ECA79ECDBB0A}" dt="2022-07-21T06:19:12.619" v="119"/>
        <pc:sldMkLst>
          <pc:docMk/>
          <pc:sldMk cId="4205991571" sldId="457"/>
        </pc:sldMkLst>
      </pc:sldChg>
      <pc:sldChg chg="modSp add mod">
        <pc:chgData name="Manish Sharma" userId="b799adb9ba789c8f" providerId="LiveId" clId="{A56E9385-429C-4983-850E-ECA79ECDBB0A}" dt="2022-07-21T06:58:59.546" v="259" actId="20577"/>
        <pc:sldMkLst>
          <pc:docMk/>
          <pc:sldMk cId="2486061415" sldId="458"/>
        </pc:sldMkLst>
        <pc:spChg chg="mod">
          <ac:chgData name="Manish Sharma" userId="b799adb9ba789c8f" providerId="LiveId" clId="{A56E9385-429C-4983-850E-ECA79ECDBB0A}" dt="2022-07-21T06:58:59.546" v="259" actId="20577"/>
          <ac:spMkLst>
            <pc:docMk/>
            <pc:sldMk cId="2486061415" sldId="458"/>
            <ac:spMk id="3" creationId="{F14C3681-7541-31B3-3231-0E808AB6D855}"/>
          </ac:spMkLst>
        </pc:spChg>
      </pc:sldChg>
      <pc:sldChg chg="modSp new mod">
        <pc:chgData name="Manish Sharma" userId="b799adb9ba789c8f" providerId="LiveId" clId="{A56E9385-429C-4983-850E-ECA79ECDBB0A}" dt="2022-07-21T06:52:46.657" v="257" actId="20577"/>
        <pc:sldMkLst>
          <pc:docMk/>
          <pc:sldMk cId="3558497055" sldId="459"/>
        </pc:sldMkLst>
        <pc:spChg chg="mod">
          <ac:chgData name="Manish Sharma" userId="b799adb9ba789c8f" providerId="LiveId" clId="{A56E9385-429C-4983-850E-ECA79ECDBB0A}" dt="2022-07-21T06:52:19.426" v="207" actId="20577"/>
          <ac:spMkLst>
            <pc:docMk/>
            <pc:sldMk cId="3558497055" sldId="459"/>
            <ac:spMk id="2" creationId="{7FFCFAFA-9071-78C8-9B41-8E5241550FBE}"/>
          </ac:spMkLst>
        </pc:spChg>
        <pc:spChg chg="mod">
          <ac:chgData name="Manish Sharma" userId="b799adb9ba789c8f" providerId="LiveId" clId="{A56E9385-429C-4983-850E-ECA79ECDBB0A}" dt="2022-07-21T06:52:46.657" v="257" actId="20577"/>
          <ac:spMkLst>
            <pc:docMk/>
            <pc:sldMk cId="3558497055" sldId="459"/>
            <ac:spMk id="3" creationId="{C9C682C6-FD3A-5364-CB46-82D8C320C6B5}"/>
          </ac:spMkLst>
        </pc:spChg>
      </pc:sldChg>
      <pc:sldChg chg="add">
        <pc:chgData name="Manish Sharma" userId="b799adb9ba789c8f" providerId="LiveId" clId="{A56E9385-429C-4983-850E-ECA79ECDBB0A}" dt="2022-07-21T07:28:52.552" v="262"/>
        <pc:sldMkLst>
          <pc:docMk/>
          <pc:sldMk cId="2550034210" sldId="460"/>
        </pc:sldMkLst>
      </pc:sldChg>
      <pc:sldChg chg="addSp delSp modSp new mod">
        <pc:chgData name="Manish Sharma" userId="b799adb9ba789c8f" providerId="LiveId" clId="{A56E9385-429C-4983-850E-ECA79ECDBB0A}" dt="2022-07-21T07:35:05.935" v="299" actId="20577"/>
        <pc:sldMkLst>
          <pc:docMk/>
          <pc:sldMk cId="2161690866" sldId="461"/>
        </pc:sldMkLst>
        <pc:spChg chg="del">
          <ac:chgData name="Manish Sharma" userId="b799adb9ba789c8f" providerId="LiveId" clId="{A56E9385-429C-4983-850E-ECA79ECDBB0A}" dt="2022-07-21T07:32:24.397" v="265" actId="478"/>
          <ac:spMkLst>
            <pc:docMk/>
            <pc:sldMk cId="2161690866" sldId="461"/>
            <ac:spMk id="2" creationId="{16325B46-98A6-69A3-2984-F619E1FDD447}"/>
          </ac:spMkLst>
        </pc:spChg>
        <pc:spChg chg="del">
          <ac:chgData name="Manish Sharma" userId="b799adb9ba789c8f" providerId="LiveId" clId="{A56E9385-429C-4983-850E-ECA79ECDBB0A}" dt="2022-07-21T07:32:24.397" v="265" actId="478"/>
          <ac:spMkLst>
            <pc:docMk/>
            <pc:sldMk cId="2161690866" sldId="461"/>
            <ac:spMk id="3" creationId="{37CDB179-3190-061E-819C-7935D40D1939}"/>
          </ac:spMkLst>
        </pc:spChg>
        <pc:spChg chg="add mod">
          <ac:chgData name="Manish Sharma" userId="b799adb9ba789c8f" providerId="LiveId" clId="{A56E9385-429C-4983-850E-ECA79ECDBB0A}" dt="2022-07-21T07:32:32.874" v="266"/>
          <ac:spMkLst>
            <pc:docMk/>
            <pc:sldMk cId="2161690866" sldId="461"/>
            <ac:spMk id="4" creationId="{7ED52BBF-6137-580D-EE2A-FA8386832528}"/>
          </ac:spMkLst>
        </pc:spChg>
        <pc:spChg chg="add mod">
          <ac:chgData name="Manish Sharma" userId="b799adb9ba789c8f" providerId="LiveId" clId="{A56E9385-429C-4983-850E-ECA79ECDBB0A}" dt="2022-07-21T07:32:32.874" v="266"/>
          <ac:spMkLst>
            <pc:docMk/>
            <pc:sldMk cId="2161690866" sldId="461"/>
            <ac:spMk id="6" creationId="{A272C91E-F1F3-1B6A-6FB6-98E8ECF77E09}"/>
          </ac:spMkLst>
        </pc:spChg>
        <pc:spChg chg="add mod">
          <ac:chgData name="Manish Sharma" userId="b799adb9ba789c8f" providerId="LiveId" clId="{A56E9385-429C-4983-850E-ECA79ECDBB0A}" dt="2022-07-21T07:32:43.722" v="267"/>
          <ac:spMkLst>
            <pc:docMk/>
            <pc:sldMk cId="2161690866" sldId="461"/>
            <ac:spMk id="7" creationId="{D7B8766D-6E84-2FC2-080F-2735D907E729}"/>
          </ac:spMkLst>
        </pc:spChg>
        <pc:spChg chg="add mod">
          <ac:chgData name="Manish Sharma" userId="b799adb9ba789c8f" providerId="LiveId" clId="{A56E9385-429C-4983-850E-ECA79ECDBB0A}" dt="2022-07-21T07:32:43.722" v="267"/>
          <ac:spMkLst>
            <pc:docMk/>
            <pc:sldMk cId="2161690866" sldId="461"/>
            <ac:spMk id="9" creationId="{F757B3A6-E763-FBDD-FA4C-3D717085C8FD}"/>
          </ac:spMkLst>
        </pc:spChg>
        <pc:spChg chg="add mod">
          <ac:chgData name="Manish Sharma" userId="b799adb9ba789c8f" providerId="LiveId" clId="{A56E9385-429C-4983-850E-ECA79ECDBB0A}" dt="2022-07-21T07:32:52.654" v="268"/>
          <ac:spMkLst>
            <pc:docMk/>
            <pc:sldMk cId="2161690866" sldId="461"/>
            <ac:spMk id="10" creationId="{ED6AF3E1-BD14-BCC8-BFD7-BCBD6F547488}"/>
          </ac:spMkLst>
        </pc:spChg>
        <pc:spChg chg="add mod">
          <ac:chgData name="Manish Sharma" userId="b799adb9ba789c8f" providerId="LiveId" clId="{A56E9385-429C-4983-850E-ECA79ECDBB0A}" dt="2022-07-21T07:32:52.654" v="268"/>
          <ac:spMkLst>
            <pc:docMk/>
            <pc:sldMk cId="2161690866" sldId="461"/>
            <ac:spMk id="12" creationId="{BF2D2946-F8B7-E7BA-EEA2-19E7FAF8AE9C}"/>
          </ac:spMkLst>
        </pc:spChg>
        <pc:spChg chg="add mod">
          <ac:chgData name="Manish Sharma" userId="b799adb9ba789c8f" providerId="LiveId" clId="{A56E9385-429C-4983-850E-ECA79ECDBB0A}" dt="2022-07-21T07:32:52.654" v="268"/>
          <ac:spMkLst>
            <pc:docMk/>
            <pc:sldMk cId="2161690866" sldId="461"/>
            <ac:spMk id="13" creationId="{64906E03-B127-7CE3-9E03-60D5ED6B403A}"/>
          </ac:spMkLst>
        </pc:spChg>
        <pc:spChg chg="add mod">
          <ac:chgData name="Manish Sharma" userId="b799adb9ba789c8f" providerId="LiveId" clId="{A56E9385-429C-4983-850E-ECA79ECDBB0A}" dt="2022-07-21T07:33:02.408" v="269"/>
          <ac:spMkLst>
            <pc:docMk/>
            <pc:sldMk cId="2161690866" sldId="461"/>
            <ac:spMk id="14" creationId="{60E93C62-BCEE-27FF-2D2E-1E00EE5751C5}"/>
          </ac:spMkLst>
        </pc:spChg>
        <pc:spChg chg="add mod">
          <ac:chgData name="Manish Sharma" userId="b799adb9ba789c8f" providerId="LiveId" clId="{A56E9385-429C-4983-850E-ECA79ECDBB0A}" dt="2022-07-21T07:33:19.172" v="270"/>
          <ac:spMkLst>
            <pc:docMk/>
            <pc:sldMk cId="2161690866" sldId="461"/>
            <ac:spMk id="16" creationId="{E77775CE-2F25-FCB7-D21F-209561AF67B0}"/>
          </ac:spMkLst>
        </pc:spChg>
        <pc:spChg chg="add mod">
          <ac:chgData name="Manish Sharma" userId="b799adb9ba789c8f" providerId="LiveId" clId="{A56E9385-429C-4983-850E-ECA79ECDBB0A}" dt="2022-07-21T07:33:19.172" v="270"/>
          <ac:spMkLst>
            <pc:docMk/>
            <pc:sldMk cId="2161690866" sldId="461"/>
            <ac:spMk id="17" creationId="{800555B1-B9CC-DFE0-ED34-6E312D7A7E56}"/>
          </ac:spMkLst>
        </pc:spChg>
        <pc:spChg chg="add mod">
          <ac:chgData name="Manish Sharma" userId="b799adb9ba789c8f" providerId="LiveId" clId="{A56E9385-429C-4983-850E-ECA79ECDBB0A}" dt="2022-07-21T07:33:43.963" v="271"/>
          <ac:spMkLst>
            <pc:docMk/>
            <pc:sldMk cId="2161690866" sldId="461"/>
            <ac:spMk id="18" creationId="{84F9B802-1FF1-A698-A12F-E1FAA9593B65}"/>
          </ac:spMkLst>
        </pc:spChg>
        <pc:spChg chg="add mod">
          <ac:chgData name="Manish Sharma" userId="b799adb9ba789c8f" providerId="LiveId" clId="{A56E9385-429C-4983-850E-ECA79ECDBB0A}" dt="2022-07-21T07:33:43.963" v="271"/>
          <ac:spMkLst>
            <pc:docMk/>
            <pc:sldMk cId="2161690866" sldId="461"/>
            <ac:spMk id="20" creationId="{0F653D77-85F9-C452-2185-506E30F3F202}"/>
          </ac:spMkLst>
        </pc:spChg>
        <pc:spChg chg="add mod">
          <ac:chgData name="Manish Sharma" userId="b799adb9ba789c8f" providerId="LiveId" clId="{A56E9385-429C-4983-850E-ECA79ECDBB0A}" dt="2022-07-21T07:33:54.842" v="272"/>
          <ac:spMkLst>
            <pc:docMk/>
            <pc:sldMk cId="2161690866" sldId="461"/>
            <ac:spMk id="21" creationId="{F2A6EFD6-FA7C-71B1-CAEC-43AC7508BD8C}"/>
          </ac:spMkLst>
        </pc:spChg>
        <pc:spChg chg="add mod">
          <ac:chgData name="Manish Sharma" userId="b799adb9ba789c8f" providerId="LiveId" clId="{A56E9385-429C-4983-850E-ECA79ECDBB0A}" dt="2022-07-21T07:34:07.590" v="273"/>
          <ac:spMkLst>
            <pc:docMk/>
            <pc:sldMk cId="2161690866" sldId="461"/>
            <ac:spMk id="25" creationId="{14388D7A-23BD-AF6B-FEB1-8ADCDF8E2B44}"/>
          </ac:spMkLst>
        </pc:spChg>
        <pc:spChg chg="add mod">
          <ac:chgData name="Manish Sharma" userId="b799adb9ba789c8f" providerId="LiveId" clId="{A56E9385-429C-4983-850E-ECA79ECDBB0A}" dt="2022-07-21T07:34:13.821" v="274" actId="1076"/>
          <ac:spMkLst>
            <pc:docMk/>
            <pc:sldMk cId="2161690866" sldId="461"/>
            <ac:spMk id="26" creationId="{36644F0F-C8D9-BC86-559F-D3BFFCA1A363}"/>
          </ac:spMkLst>
        </pc:spChg>
        <pc:spChg chg="add mod">
          <ac:chgData name="Manish Sharma" userId="b799adb9ba789c8f" providerId="LiveId" clId="{A56E9385-429C-4983-850E-ECA79ECDBB0A}" dt="2022-07-21T07:34:27.021" v="275"/>
          <ac:spMkLst>
            <pc:docMk/>
            <pc:sldMk cId="2161690866" sldId="461"/>
            <ac:spMk id="28" creationId="{E6E933E0-575D-2915-E6C1-8F3522613261}"/>
          </ac:spMkLst>
        </pc:spChg>
        <pc:spChg chg="add mod">
          <ac:chgData name="Manish Sharma" userId="b799adb9ba789c8f" providerId="LiveId" clId="{A56E9385-429C-4983-850E-ECA79ECDBB0A}" dt="2022-07-21T07:34:41.863" v="276"/>
          <ac:spMkLst>
            <pc:docMk/>
            <pc:sldMk cId="2161690866" sldId="461"/>
            <ac:spMk id="29" creationId="{BE9788F9-9380-D997-8F20-4EB8A2DCC7B5}"/>
          </ac:spMkLst>
        </pc:spChg>
        <pc:spChg chg="add mod">
          <ac:chgData name="Manish Sharma" userId="b799adb9ba789c8f" providerId="LiveId" clId="{A56E9385-429C-4983-850E-ECA79ECDBB0A}" dt="2022-07-21T07:35:05.935" v="299" actId="20577"/>
          <ac:spMkLst>
            <pc:docMk/>
            <pc:sldMk cId="2161690866" sldId="461"/>
            <ac:spMk id="30" creationId="{4402FE60-E50E-4FFF-C8FA-CA1CC09950DB}"/>
          </ac:spMkLst>
        </pc:spChg>
        <pc:cxnChg chg="add mod">
          <ac:chgData name="Manish Sharma" userId="b799adb9ba789c8f" providerId="LiveId" clId="{A56E9385-429C-4983-850E-ECA79ECDBB0A}" dt="2022-07-21T07:32:32.874" v="266"/>
          <ac:cxnSpMkLst>
            <pc:docMk/>
            <pc:sldMk cId="2161690866" sldId="461"/>
            <ac:cxnSpMk id="5" creationId="{6D848468-C4EA-48D1-1765-7F3E6F51AEBF}"/>
          </ac:cxnSpMkLst>
        </pc:cxnChg>
        <pc:cxnChg chg="add mod">
          <ac:chgData name="Manish Sharma" userId="b799adb9ba789c8f" providerId="LiveId" clId="{A56E9385-429C-4983-850E-ECA79ECDBB0A}" dt="2022-07-21T07:32:43.722" v="267"/>
          <ac:cxnSpMkLst>
            <pc:docMk/>
            <pc:sldMk cId="2161690866" sldId="461"/>
            <ac:cxnSpMk id="8" creationId="{A085BF34-F018-BF1B-6859-73711D5123E0}"/>
          </ac:cxnSpMkLst>
        </pc:cxnChg>
        <pc:cxnChg chg="add mod">
          <ac:chgData name="Manish Sharma" userId="b799adb9ba789c8f" providerId="LiveId" clId="{A56E9385-429C-4983-850E-ECA79ECDBB0A}" dt="2022-07-21T07:32:52.654" v="268"/>
          <ac:cxnSpMkLst>
            <pc:docMk/>
            <pc:sldMk cId="2161690866" sldId="461"/>
            <ac:cxnSpMk id="11" creationId="{4ABE6EE3-BADC-93ED-1FB8-C7023A559A07}"/>
          </ac:cxnSpMkLst>
        </pc:cxnChg>
        <pc:cxnChg chg="add mod">
          <ac:chgData name="Manish Sharma" userId="b799adb9ba789c8f" providerId="LiveId" clId="{A56E9385-429C-4983-850E-ECA79ECDBB0A}" dt="2022-07-21T07:33:19.172" v="270"/>
          <ac:cxnSpMkLst>
            <pc:docMk/>
            <pc:sldMk cId="2161690866" sldId="461"/>
            <ac:cxnSpMk id="15" creationId="{BEDC9E46-64DA-095E-7D23-57CFFD4EB8A7}"/>
          </ac:cxnSpMkLst>
        </pc:cxnChg>
        <pc:cxnChg chg="add mod">
          <ac:chgData name="Manish Sharma" userId="b799adb9ba789c8f" providerId="LiveId" clId="{A56E9385-429C-4983-850E-ECA79ECDBB0A}" dt="2022-07-21T07:33:43.963" v="271"/>
          <ac:cxnSpMkLst>
            <pc:docMk/>
            <pc:sldMk cId="2161690866" sldId="461"/>
            <ac:cxnSpMk id="19" creationId="{68E476D4-9698-8AE0-E2A9-EF348827BAB3}"/>
          </ac:cxnSpMkLst>
        </pc:cxnChg>
        <pc:cxnChg chg="add mod">
          <ac:chgData name="Manish Sharma" userId="b799adb9ba789c8f" providerId="LiveId" clId="{A56E9385-429C-4983-850E-ECA79ECDBB0A}" dt="2022-07-21T07:33:54.842" v="272"/>
          <ac:cxnSpMkLst>
            <pc:docMk/>
            <pc:sldMk cId="2161690866" sldId="461"/>
            <ac:cxnSpMk id="22" creationId="{13C489CE-BE47-ADF0-119D-BFC97E8ECCA5}"/>
          </ac:cxnSpMkLst>
        </pc:cxnChg>
        <pc:cxnChg chg="add mod">
          <ac:chgData name="Manish Sharma" userId="b799adb9ba789c8f" providerId="LiveId" clId="{A56E9385-429C-4983-850E-ECA79ECDBB0A}" dt="2022-07-21T07:33:54.842" v="272"/>
          <ac:cxnSpMkLst>
            <pc:docMk/>
            <pc:sldMk cId="2161690866" sldId="461"/>
            <ac:cxnSpMk id="23" creationId="{536EB4AE-7C3A-3199-6F6A-76CD9878FBCC}"/>
          </ac:cxnSpMkLst>
        </pc:cxnChg>
        <pc:cxnChg chg="add mod">
          <ac:chgData name="Manish Sharma" userId="b799adb9ba789c8f" providerId="LiveId" clId="{A56E9385-429C-4983-850E-ECA79ECDBB0A}" dt="2022-07-21T07:34:07.590" v="273"/>
          <ac:cxnSpMkLst>
            <pc:docMk/>
            <pc:sldMk cId="2161690866" sldId="461"/>
            <ac:cxnSpMk id="24" creationId="{27AEC2ED-4422-5A80-C92F-98D50748D799}"/>
          </ac:cxnSpMkLst>
        </pc:cxnChg>
        <pc:cxnChg chg="add mod">
          <ac:chgData name="Manish Sharma" userId="b799adb9ba789c8f" providerId="LiveId" clId="{A56E9385-429C-4983-850E-ECA79ECDBB0A}" dt="2022-07-21T07:34:27.021" v="275"/>
          <ac:cxnSpMkLst>
            <pc:docMk/>
            <pc:sldMk cId="2161690866" sldId="461"/>
            <ac:cxnSpMk id="27" creationId="{9E543E3A-6DAF-ADED-FBFD-6AB134FE72DB}"/>
          </ac:cxnSpMkLst>
        </pc:cxnChg>
      </pc:sldChg>
      <pc:sldChg chg="add">
        <pc:chgData name="Manish Sharma" userId="b799adb9ba789c8f" providerId="LiveId" clId="{A56E9385-429C-4983-850E-ECA79ECDBB0A}" dt="2022-07-21T10:31:30.171" v="301"/>
        <pc:sldMkLst>
          <pc:docMk/>
          <pc:sldMk cId="3255217092" sldId="462"/>
        </pc:sldMkLst>
      </pc:sldChg>
      <pc:sldChg chg="add">
        <pc:chgData name="Manish Sharma" userId="b799adb9ba789c8f" providerId="LiveId" clId="{A56E9385-429C-4983-850E-ECA79ECDBB0A}" dt="2022-07-21T10:39:25.968" v="302"/>
        <pc:sldMkLst>
          <pc:docMk/>
          <pc:sldMk cId="1745736043" sldId="463"/>
        </pc:sldMkLst>
      </pc:sldChg>
      <pc:sldChg chg="add">
        <pc:chgData name="Manish Sharma" userId="b799adb9ba789c8f" providerId="LiveId" clId="{A56E9385-429C-4983-850E-ECA79ECDBB0A}" dt="2022-07-22T04:47:46.558" v="307"/>
        <pc:sldMkLst>
          <pc:docMk/>
          <pc:sldMk cId="2451713000" sldId="464"/>
        </pc:sldMkLst>
      </pc:sldChg>
      <pc:sldChg chg="addSp delSp modSp new mod modClrScheme chgLayout">
        <pc:chgData name="Manish Sharma" userId="b799adb9ba789c8f" providerId="LiveId" clId="{A56E9385-429C-4983-850E-ECA79ECDBB0A}" dt="2022-07-22T09:54:10.830" v="324" actId="20577"/>
        <pc:sldMkLst>
          <pc:docMk/>
          <pc:sldMk cId="443152461" sldId="465"/>
        </pc:sldMkLst>
        <pc:spChg chg="del mod ord">
          <ac:chgData name="Manish Sharma" userId="b799adb9ba789c8f" providerId="LiveId" clId="{A56E9385-429C-4983-850E-ECA79ECDBB0A}" dt="2022-07-22T09:53:56.372" v="315" actId="700"/>
          <ac:spMkLst>
            <pc:docMk/>
            <pc:sldMk cId="443152461" sldId="465"/>
            <ac:spMk id="2" creationId="{7BD283AD-0318-DD94-902B-36FC2682FF2C}"/>
          </ac:spMkLst>
        </pc:spChg>
        <pc:spChg chg="del mod ord">
          <ac:chgData name="Manish Sharma" userId="b799adb9ba789c8f" providerId="LiveId" clId="{A56E9385-429C-4983-850E-ECA79ECDBB0A}" dt="2022-07-22T09:53:56.372" v="315" actId="700"/>
          <ac:spMkLst>
            <pc:docMk/>
            <pc:sldMk cId="443152461" sldId="465"/>
            <ac:spMk id="3" creationId="{D304CC61-5594-8296-56F4-5E839EFEF0C0}"/>
          </ac:spMkLst>
        </pc:spChg>
        <pc:spChg chg="add mod ord">
          <ac:chgData name="Manish Sharma" userId="b799adb9ba789c8f" providerId="LiveId" clId="{A56E9385-429C-4983-850E-ECA79ECDBB0A}" dt="2022-07-22T09:54:00.337" v="322" actId="20577"/>
          <ac:spMkLst>
            <pc:docMk/>
            <pc:sldMk cId="443152461" sldId="465"/>
            <ac:spMk id="4" creationId="{E46982C0-420C-C789-8774-160482FA4DDE}"/>
          </ac:spMkLst>
        </pc:spChg>
        <pc:spChg chg="add mod ord">
          <ac:chgData name="Manish Sharma" userId="b799adb9ba789c8f" providerId="LiveId" clId="{A56E9385-429C-4983-850E-ECA79ECDBB0A}" dt="2022-07-22T09:54:10.830" v="324" actId="20577"/>
          <ac:spMkLst>
            <pc:docMk/>
            <pc:sldMk cId="443152461" sldId="465"/>
            <ac:spMk id="5" creationId="{01A74143-E9DB-48CD-FA49-A2A8A5E157DC}"/>
          </ac:spMkLst>
        </pc:spChg>
      </pc:sldChg>
      <pc:sldChg chg="addSp delSp modSp new mod">
        <pc:chgData name="Manish Sharma" userId="b799adb9ba789c8f" providerId="LiveId" clId="{A56E9385-429C-4983-850E-ECA79ECDBB0A}" dt="2022-07-22T10:07:46.389" v="357" actId="20577"/>
        <pc:sldMkLst>
          <pc:docMk/>
          <pc:sldMk cId="3898659833" sldId="466"/>
        </pc:sldMkLst>
        <pc:spChg chg="del">
          <ac:chgData name="Manish Sharma" userId="b799adb9ba789c8f" providerId="LiveId" clId="{A56E9385-429C-4983-850E-ECA79ECDBB0A}" dt="2022-07-22T10:06:46.731" v="328" actId="478"/>
          <ac:spMkLst>
            <pc:docMk/>
            <pc:sldMk cId="3898659833" sldId="466"/>
            <ac:spMk id="2" creationId="{0E213A24-E9CC-2758-4CAB-EF4C04E8F11C}"/>
          </ac:spMkLst>
        </pc:spChg>
        <pc:spChg chg="del">
          <ac:chgData name="Manish Sharma" userId="b799adb9ba789c8f" providerId="LiveId" clId="{A56E9385-429C-4983-850E-ECA79ECDBB0A}" dt="2022-07-22T10:06:46.731" v="328" actId="478"/>
          <ac:spMkLst>
            <pc:docMk/>
            <pc:sldMk cId="3898659833" sldId="466"/>
            <ac:spMk id="3" creationId="{14DBF569-6E6C-A223-8E86-82C5D1C6AEFE}"/>
          </ac:spMkLst>
        </pc:spChg>
        <pc:spChg chg="add mod">
          <ac:chgData name="Manish Sharma" userId="b799adb9ba789c8f" providerId="LiveId" clId="{A56E9385-429C-4983-850E-ECA79ECDBB0A}" dt="2022-07-22T10:06:47.263" v="329"/>
          <ac:spMkLst>
            <pc:docMk/>
            <pc:sldMk cId="3898659833" sldId="466"/>
            <ac:spMk id="4" creationId="{8A8EFA18-70AC-C04D-2F37-0FB50595DC01}"/>
          </ac:spMkLst>
        </pc:spChg>
        <pc:spChg chg="add mod">
          <ac:chgData name="Manish Sharma" userId="b799adb9ba789c8f" providerId="LiveId" clId="{A56E9385-429C-4983-850E-ECA79ECDBB0A}" dt="2022-07-22T10:06:47.263" v="329"/>
          <ac:spMkLst>
            <pc:docMk/>
            <pc:sldMk cId="3898659833" sldId="466"/>
            <ac:spMk id="5" creationId="{6F89C8A0-F995-9F04-11C0-8BB63D66F114}"/>
          </ac:spMkLst>
        </pc:spChg>
        <pc:spChg chg="add mod">
          <ac:chgData name="Manish Sharma" userId="b799adb9ba789c8f" providerId="LiveId" clId="{A56E9385-429C-4983-850E-ECA79ECDBB0A}" dt="2022-07-22T10:06:55.697" v="330"/>
          <ac:spMkLst>
            <pc:docMk/>
            <pc:sldMk cId="3898659833" sldId="466"/>
            <ac:spMk id="6" creationId="{121FD937-A035-9238-66D5-42128993B093}"/>
          </ac:spMkLst>
        </pc:spChg>
        <pc:spChg chg="add mod">
          <ac:chgData name="Manish Sharma" userId="b799adb9ba789c8f" providerId="LiveId" clId="{A56E9385-429C-4983-850E-ECA79ECDBB0A}" dt="2022-07-22T10:07:05.120" v="331"/>
          <ac:spMkLst>
            <pc:docMk/>
            <pc:sldMk cId="3898659833" sldId="466"/>
            <ac:spMk id="7" creationId="{382809C2-FB57-ED2E-79A4-50557BD883E4}"/>
          </ac:spMkLst>
        </pc:spChg>
        <pc:spChg chg="add mod">
          <ac:chgData name="Manish Sharma" userId="b799adb9ba789c8f" providerId="LiveId" clId="{A56E9385-429C-4983-850E-ECA79ECDBB0A}" dt="2022-07-22T10:07:13.324" v="332"/>
          <ac:spMkLst>
            <pc:docMk/>
            <pc:sldMk cId="3898659833" sldId="466"/>
            <ac:spMk id="8" creationId="{FF5B4103-90AA-A014-DE5F-DA44AE475325}"/>
          </ac:spMkLst>
        </pc:spChg>
        <pc:spChg chg="add mod">
          <ac:chgData name="Manish Sharma" userId="b799adb9ba789c8f" providerId="LiveId" clId="{A56E9385-429C-4983-850E-ECA79ECDBB0A}" dt="2022-07-22T10:07:13.324" v="332"/>
          <ac:spMkLst>
            <pc:docMk/>
            <pc:sldMk cId="3898659833" sldId="466"/>
            <ac:spMk id="9" creationId="{60557ACC-CCE8-C3A0-AEAE-BA24CC06895F}"/>
          </ac:spMkLst>
        </pc:spChg>
        <pc:spChg chg="add mod">
          <ac:chgData name="Manish Sharma" userId="b799adb9ba789c8f" providerId="LiveId" clId="{A56E9385-429C-4983-850E-ECA79ECDBB0A}" dt="2022-07-22T10:07:46.389" v="357" actId="20577"/>
          <ac:spMkLst>
            <pc:docMk/>
            <pc:sldMk cId="3898659833" sldId="466"/>
            <ac:spMk id="10" creationId="{360392F8-6AEA-2185-86E1-43FDAEE883B4}"/>
          </ac:spMkLst>
        </pc:spChg>
        <pc:spChg chg="add mod">
          <ac:chgData name="Manish Sharma" userId="b799adb9ba789c8f" providerId="LiveId" clId="{A56E9385-429C-4983-850E-ECA79ECDBB0A}" dt="2022-07-22T10:07:37.618" v="347" actId="20577"/>
          <ac:spMkLst>
            <pc:docMk/>
            <pc:sldMk cId="3898659833" sldId="466"/>
            <ac:spMk id="11" creationId="{47080A71-32AB-5201-56DD-329AC236B319}"/>
          </ac:spMkLst>
        </pc:spChg>
      </pc:sldChg>
      <pc:sldChg chg="addSp delSp modSp new mod">
        <pc:chgData name="Manish Sharma" userId="b799adb9ba789c8f" providerId="LiveId" clId="{A56E9385-429C-4983-850E-ECA79ECDBB0A}" dt="2022-07-22T10:08:25.871" v="361"/>
        <pc:sldMkLst>
          <pc:docMk/>
          <pc:sldMk cId="3670663394" sldId="467"/>
        </pc:sldMkLst>
        <pc:spChg chg="del">
          <ac:chgData name="Manish Sharma" userId="b799adb9ba789c8f" providerId="LiveId" clId="{A56E9385-429C-4983-850E-ECA79ECDBB0A}" dt="2022-07-22T10:08:09.013" v="359" actId="478"/>
          <ac:spMkLst>
            <pc:docMk/>
            <pc:sldMk cId="3670663394" sldId="467"/>
            <ac:spMk id="2" creationId="{C622EAD7-4DF4-A1A0-C715-9D82A5EB6808}"/>
          </ac:spMkLst>
        </pc:spChg>
        <pc:spChg chg="del">
          <ac:chgData name="Manish Sharma" userId="b799adb9ba789c8f" providerId="LiveId" clId="{A56E9385-429C-4983-850E-ECA79ECDBB0A}" dt="2022-07-22T10:08:09.013" v="359" actId="478"/>
          <ac:spMkLst>
            <pc:docMk/>
            <pc:sldMk cId="3670663394" sldId="467"/>
            <ac:spMk id="3" creationId="{FBB72D60-295D-A2A9-B99C-1A3481F19F32}"/>
          </ac:spMkLst>
        </pc:spChg>
        <pc:spChg chg="add mod">
          <ac:chgData name="Manish Sharma" userId="b799adb9ba789c8f" providerId="LiveId" clId="{A56E9385-429C-4983-850E-ECA79ECDBB0A}" dt="2022-07-22T10:08:14.557" v="360"/>
          <ac:spMkLst>
            <pc:docMk/>
            <pc:sldMk cId="3670663394" sldId="467"/>
            <ac:spMk id="4" creationId="{C5087BEB-E5B3-381A-5AEF-10D809FA2DF7}"/>
          </ac:spMkLst>
        </pc:spChg>
        <pc:spChg chg="add mod">
          <ac:chgData name="Manish Sharma" userId="b799adb9ba789c8f" providerId="LiveId" clId="{A56E9385-429C-4983-850E-ECA79ECDBB0A}" dt="2022-07-22T10:08:14.557" v="360"/>
          <ac:spMkLst>
            <pc:docMk/>
            <pc:sldMk cId="3670663394" sldId="467"/>
            <ac:spMk id="6" creationId="{5FF70994-A238-0968-A223-71EDB36709DC}"/>
          </ac:spMkLst>
        </pc:spChg>
        <pc:spChg chg="add mod">
          <ac:chgData name="Manish Sharma" userId="b799adb9ba789c8f" providerId="LiveId" clId="{A56E9385-429C-4983-850E-ECA79ECDBB0A}" dt="2022-07-22T10:08:25.871" v="361"/>
          <ac:spMkLst>
            <pc:docMk/>
            <pc:sldMk cId="3670663394" sldId="467"/>
            <ac:spMk id="7" creationId="{E74F6126-606E-69DF-C09C-A01D8AC57BFE}"/>
          </ac:spMkLst>
        </pc:spChg>
        <pc:spChg chg="add mod">
          <ac:chgData name="Manish Sharma" userId="b799adb9ba789c8f" providerId="LiveId" clId="{A56E9385-429C-4983-850E-ECA79ECDBB0A}" dt="2022-07-22T10:08:25.871" v="361"/>
          <ac:spMkLst>
            <pc:docMk/>
            <pc:sldMk cId="3670663394" sldId="467"/>
            <ac:spMk id="8" creationId="{03EE07F5-C1AD-00A6-5401-16BF5AE02EEE}"/>
          </ac:spMkLst>
        </pc:spChg>
        <pc:cxnChg chg="add mod">
          <ac:chgData name="Manish Sharma" userId="b799adb9ba789c8f" providerId="LiveId" clId="{A56E9385-429C-4983-850E-ECA79ECDBB0A}" dt="2022-07-22T10:08:14.557" v="360"/>
          <ac:cxnSpMkLst>
            <pc:docMk/>
            <pc:sldMk cId="3670663394" sldId="467"/>
            <ac:cxnSpMk id="5" creationId="{1E89BCE9-398C-BEED-5BB6-DB654F470157}"/>
          </ac:cxnSpMkLst>
        </pc:cxnChg>
      </pc:sldChg>
      <pc:sldChg chg="modSp add mod">
        <pc:chgData name="Manish Sharma" userId="b799adb9ba789c8f" providerId="LiveId" clId="{A56E9385-429C-4983-850E-ECA79ECDBB0A}" dt="2022-07-22T10:10:26.527" v="373" actId="20577"/>
        <pc:sldMkLst>
          <pc:docMk/>
          <pc:sldMk cId="3653811040" sldId="468"/>
        </pc:sldMkLst>
        <pc:spChg chg="mod">
          <ac:chgData name="Manish Sharma" userId="b799adb9ba789c8f" providerId="LiveId" clId="{A56E9385-429C-4983-850E-ECA79ECDBB0A}" dt="2022-07-22T10:10:26.527" v="373" actId="20577"/>
          <ac:spMkLst>
            <pc:docMk/>
            <pc:sldMk cId="3653811040" sldId="468"/>
            <ac:spMk id="3" creationId="{22A85302-2919-4D14-8308-94CFFD97E075}"/>
          </ac:spMkLst>
        </pc:spChg>
      </pc:sldChg>
      <pc:sldChg chg="modSp add mod">
        <pc:chgData name="Manish Sharma" userId="b799adb9ba789c8f" providerId="LiveId" clId="{A56E9385-429C-4983-850E-ECA79ECDBB0A}" dt="2022-07-22T12:17:50.445" v="391" actId="20577"/>
        <pc:sldMkLst>
          <pc:docMk/>
          <pc:sldMk cId="250440974" sldId="469"/>
        </pc:sldMkLst>
        <pc:spChg chg="mod">
          <ac:chgData name="Manish Sharma" userId="b799adb9ba789c8f" providerId="LiveId" clId="{A56E9385-429C-4983-850E-ECA79ECDBB0A}" dt="2022-07-22T12:17:50.445" v="391" actId="20577"/>
          <ac:spMkLst>
            <pc:docMk/>
            <pc:sldMk cId="250440974" sldId="469"/>
            <ac:spMk id="4" creationId="{E46982C0-420C-C789-8774-160482FA4DDE}"/>
          </ac:spMkLst>
        </pc:spChg>
        <pc:spChg chg="mod">
          <ac:chgData name="Manish Sharma" userId="b799adb9ba789c8f" providerId="LiveId" clId="{A56E9385-429C-4983-850E-ECA79ECDBB0A}" dt="2022-07-22T12:17:42.521" v="383"/>
          <ac:spMkLst>
            <pc:docMk/>
            <pc:sldMk cId="250440974" sldId="469"/>
            <ac:spMk id="5" creationId="{01A74143-E9DB-48CD-FA49-A2A8A5E157DC}"/>
          </ac:spMkLst>
        </pc:spChg>
      </pc:sldChg>
      <pc:sldChg chg="addSp delSp modSp new mod">
        <pc:chgData name="Manish Sharma" userId="b799adb9ba789c8f" providerId="LiveId" clId="{A56E9385-429C-4983-850E-ECA79ECDBB0A}" dt="2022-07-22T12:24:17.638" v="413"/>
        <pc:sldMkLst>
          <pc:docMk/>
          <pc:sldMk cId="1725639057" sldId="470"/>
        </pc:sldMkLst>
        <pc:spChg chg="del">
          <ac:chgData name="Manish Sharma" userId="b799adb9ba789c8f" providerId="LiveId" clId="{A56E9385-429C-4983-850E-ECA79ECDBB0A}" dt="2022-07-22T12:18:51.009" v="393" actId="478"/>
          <ac:spMkLst>
            <pc:docMk/>
            <pc:sldMk cId="1725639057" sldId="470"/>
            <ac:spMk id="2" creationId="{6509A91D-B544-E96D-C7EC-FBFDA8D1FD11}"/>
          </ac:spMkLst>
        </pc:spChg>
        <pc:spChg chg="del">
          <ac:chgData name="Manish Sharma" userId="b799adb9ba789c8f" providerId="LiveId" clId="{A56E9385-429C-4983-850E-ECA79ECDBB0A}" dt="2022-07-22T12:18:51.009" v="393" actId="478"/>
          <ac:spMkLst>
            <pc:docMk/>
            <pc:sldMk cId="1725639057" sldId="470"/>
            <ac:spMk id="3" creationId="{C563643A-9320-89FF-091B-BF98E9ECBA6D}"/>
          </ac:spMkLst>
        </pc:spChg>
        <pc:spChg chg="add del mod">
          <ac:chgData name="Manish Sharma" userId="b799adb9ba789c8f" providerId="LiveId" clId="{A56E9385-429C-4983-850E-ECA79ECDBB0A}" dt="2022-07-22T12:22:03.449" v="404" actId="478"/>
          <ac:spMkLst>
            <pc:docMk/>
            <pc:sldMk cId="1725639057" sldId="470"/>
            <ac:spMk id="4" creationId="{1EE8A992-790B-2978-9EB2-E97F82B44212}"/>
          </ac:spMkLst>
        </pc:spChg>
        <pc:spChg chg="add del mod">
          <ac:chgData name="Manish Sharma" userId="b799adb9ba789c8f" providerId="LiveId" clId="{A56E9385-429C-4983-850E-ECA79ECDBB0A}" dt="2022-07-22T12:22:03.449" v="404" actId="478"/>
          <ac:spMkLst>
            <pc:docMk/>
            <pc:sldMk cId="1725639057" sldId="470"/>
            <ac:spMk id="5" creationId="{28A72A5D-9EBB-73AE-8F9F-E01B8AEC44D8}"/>
          </ac:spMkLst>
        </pc:spChg>
        <pc:spChg chg="add del mod">
          <ac:chgData name="Manish Sharma" userId="b799adb9ba789c8f" providerId="LiveId" clId="{A56E9385-429C-4983-850E-ECA79ECDBB0A}" dt="2022-07-22T12:22:03.449" v="404" actId="478"/>
          <ac:spMkLst>
            <pc:docMk/>
            <pc:sldMk cId="1725639057" sldId="470"/>
            <ac:spMk id="6" creationId="{CA870138-5E0F-6730-B1FF-0539C5C4A8D8}"/>
          </ac:spMkLst>
        </pc:spChg>
        <pc:spChg chg="add del mod">
          <ac:chgData name="Manish Sharma" userId="b799adb9ba789c8f" providerId="LiveId" clId="{A56E9385-429C-4983-850E-ECA79ECDBB0A}" dt="2022-07-22T12:19:43.928" v="396" actId="478"/>
          <ac:spMkLst>
            <pc:docMk/>
            <pc:sldMk cId="1725639057" sldId="470"/>
            <ac:spMk id="7" creationId="{439B5188-47E2-C8AA-C908-03BD3FEB54BC}"/>
          </ac:spMkLst>
        </pc:spChg>
        <pc:spChg chg="add del mod">
          <ac:chgData name="Manish Sharma" userId="b799adb9ba789c8f" providerId="LiveId" clId="{A56E9385-429C-4983-850E-ECA79ECDBB0A}" dt="2022-07-22T12:22:03.449" v="404" actId="478"/>
          <ac:spMkLst>
            <pc:docMk/>
            <pc:sldMk cId="1725639057" sldId="470"/>
            <ac:spMk id="8" creationId="{19CF1B74-FE7C-B063-D718-B3CF46047674}"/>
          </ac:spMkLst>
        </pc:spChg>
        <pc:spChg chg="add del mod">
          <ac:chgData name="Manish Sharma" userId="b799adb9ba789c8f" providerId="LiveId" clId="{A56E9385-429C-4983-850E-ECA79ECDBB0A}" dt="2022-07-22T12:22:03.449" v="404" actId="478"/>
          <ac:spMkLst>
            <pc:docMk/>
            <pc:sldMk cId="1725639057" sldId="470"/>
            <ac:spMk id="9" creationId="{14A05672-0710-B996-4696-DDFB06FE8D9E}"/>
          </ac:spMkLst>
        </pc:spChg>
        <pc:spChg chg="add mod">
          <ac:chgData name="Manish Sharma" userId="b799adb9ba789c8f" providerId="LiveId" clId="{A56E9385-429C-4983-850E-ECA79ECDBB0A}" dt="2022-07-22T12:22:03.934" v="405"/>
          <ac:spMkLst>
            <pc:docMk/>
            <pc:sldMk cId="1725639057" sldId="470"/>
            <ac:spMk id="16" creationId="{9FB8C1AB-BBFE-C7A6-B6D0-FCBB81AF97E2}"/>
          </ac:spMkLst>
        </pc:spChg>
        <pc:spChg chg="add mod">
          <ac:chgData name="Manish Sharma" userId="b799adb9ba789c8f" providerId="LiveId" clId="{A56E9385-429C-4983-850E-ECA79ECDBB0A}" dt="2022-07-22T12:22:03.934" v="405"/>
          <ac:spMkLst>
            <pc:docMk/>
            <pc:sldMk cId="1725639057" sldId="470"/>
            <ac:spMk id="17" creationId="{F8BD5772-E0B4-0605-9B33-8E32AC45CC75}"/>
          </ac:spMkLst>
        </pc:spChg>
        <pc:spChg chg="add mod">
          <ac:chgData name="Manish Sharma" userId="b799adb9ba789c8f" providerId="LiveId" clId="{A56E9385-429C-4983-850E-ECA79ECDBB0A}" dt="2022-07-22T12:22:03.934" v="405"/>
          <ac:spMkLst>
            <pc:docMk/>
            <pc:sldMk cId="1725639057" sldId="470"/>
            <ac:spMk id="18" creationId="{6F0AEEA2-E3C8-4591-5F6C-25F1D0614D4C}"/>
          </ac:spMkLst>
        </pc:spChg>
        <pc:spChg chg="add mod">
          <ac:chgData name="Manish Sharma" userId="b799adb9ba789c8f" providerId="LiveId" clId="{A56E9385-429C-4983-850E-ECA79ECDBB0A}" dt="2022-07-22T12:22:03.934" v="405"/>
          <ac:spMkLst>
            <pc:docMk/>
            <pc:sldMk cId="1725639057" sldId="470"/>
            <ac:spMk id="19" creationId="{9CC8736F-20DC-A36A-6244-831342C013EA}"/>
          </ac:spMkLst>
        </pc:spChg>
        <pc:spChg chg="add mod">
          <ac:chgData name="Manish Sharma" userId="b799adb9ba789c8f" providerId="LiveId" clId="{A56E9385-429C-4983-850E-ECA79ECDBB0A}" dt="2022-07-22T12:22:03.934" v="405"/>
          <ac:spMkLst>
            <pc:docMk/>
            <pc:sldMk cId="1725639057" sldId="470"/>
            <ac:spMk id="20" creationId="{F69EA1D7-EA54-4EA9-124C-4C4B7CD3C424}"/>
          </ac:spMkLst>
        </pc:spChg>
        <pc:spChg chg="add mod">
          <ac:chgData name="Manish Sharma" userId="b799adb9ba789c8f" providerId="LiveId" clId="{A56E9385-429C-4983-850E-ECA79ECDBB0A}" dt="2022-07-22T12:22:03.934" v="405"/>
          <ac:spMkLst>
            <pc:docMk/>
            <pc:sldMk cId="1725639057" sldId="470"/>
            <ac:spMk id="21" creationId="{AC9B3008-6EA9-1E65-6CBB-AE853F2B76BB}"/>
          </ac:spMkLst>
        </pc:spChg>
        <pc:spChg chg="add mod">
          <ac:chgData name="Manish Sharma" userId="b799adb9ba789c8f" providerId="LiveId" clId="{A56E9385-429C-4983-850E-ECA79ECDBB0A}" dt="2022-07-22T12:22:03.934" v="405"/>
          <ac:spMkLst>
            <pc:docMk/>
            <pc:sldMk cId="1725639057" sldId="470"/>
            <ac:spMk id="23" creationId="{2F15C07E-1E07-27DB-0EFD-AF7486DFB59A}"/>
          </ac:spMkLst>
        </pc:spChg>
        <pc:spChg chg="add mod">
          <ac:chgData name="Manish Sharma" userId="b799adb9ba789c8f" providerId="LiveId" clId="{A56E9385-429C-4983-850E-ECA79ECDBB0A}" dt="2022-07-22T12:22:39.348" v="407" actId="1076"/>
          <ac:spMkLst>
            <pc:docMk/>
            <pc:sldMk cId="1725639057" sldId="470"/>
            <ac:spMk id="28" creationId="{521E060B-110A-DB92-EFFD-0163DFA839D3}"/>
          </ac:spMkLst>
        </pc:spChg>
        <pc:spChg chg="add mod">
          <ac:chgData name="Manish Sharma" userId="b799adb9ba789c8f" providerId="LiveId" clId="{A56E9385-429C-4983-850E-ECA79ECDBB0A}" dt="2022-07-22T12:22:39.348" v="407" actId="1076"/>
          <ac:spMkLst>
            <pc:docMk/>
            <pc:sldMk cId="1725639057" sldId="470"/>
            <ac:spMk id="29" creationId="{EC3B2A95-5F94-74C5-ADBD-204EE6779434}"/>
          </ac:spMkLst>
        </pc:spChg>
        <pc:spChg chg="add mod">
          <ac:chgData name="Manish Sharma" userId="b799adb9ba789c8f" providerId="LiveId" clId="{A56E9385-429C-4983-850E-ECA79ECDBB0A}" dt="2022-07-22T12:22:39.348" v="407" actId="1076"/>
          <ac:spMkLst>
            <pc:docMk/>
            <pc:sldMk cId="1725639057" sldId="470"/>
            <ac:spMk id="30" creationId="{EB1CB1A9-375B-BBC2-CADE-F5CCF582ECAC}"/>
          </ac:spMkLst>
        </pc:spChg>
        <pc:spChg chg="add mod">
          <ac:chgData name="Manish Sharma" userId="b799adb9ba789c8f" providerId="LiveId" clId="{A56E9385-429C-4983-850E-ECA79ECDBB0A}" dt="2022-07-22T12:22:39.348" v="407" actId="1076"/>
          <ac:spMkLst>
            <pc:docMk/>
            <pc:sldMk cId="1725639057" sldId="470"/>
            <ac:spMk id="31" creationId="{B1DEF04C-5C1A-E902-6AF2-38415376EFF0}"/>
          </ac:spMkLst>
        </pc:spChg>
        <pc:spChg chg="add mod">
          <ac:chgData name="Manish Sharma" userId="b799adb9ba789c8f" providerId="LiveId" clId="{A56E9385-429C-4983-850E-ECA79ECDBB0A}" dt="2022-07-22T12:22:39.348" v="407" actId="1076"/>
          <ac:spMkLst>
            <pc:docMk/>
            <pc:sldMk cId="1725639057" sldId="470"/>
            <ac:spMk id="32" creationId="{95279A5B-28DC-96BE-2B40-D534F2DF18E6}"/>
          </ac:spMkLst>
        </pc:spChg>
        <pc:spChg chg="add mod">
          <ac:chgData name="Manish Sharma" userId="b799adb9ba789c8f" providerId="LiveId" clId="{A56E9385-429C-4983-850E-ECA79ECDBB0A}" dt="2022-07-22T12:22:46.754" v="409" actId="20577"/>
          <ac:spMkLst>
            <pc:docMk/>
            <pc:sldMk cId="1725639057" sldId="470"/>
            <ac:spMk id="33" creationId="{A936E67A-282C-17D7-F40A-D2C9D9FA152A}"/>
          </ac:spMkLst>
        </pc:spChg>
        <pc:spChg chg="add mod">
          <ac:chgData name="Manish Sharma" userId="b799adb9ba789c8f" providerId="LiveId" clId="{A56E9385-429C-4983-850E-ECA79ECDBB0A}" dt="2022-07-22T12:22:39.348" v="407" actId="1076"/>
          <ac:spMkLst>
            <pc:docMk/>
            <pc:sldMk cId="1725639057" sldId="470"/>
            <ac:spMk id="35" creationId="{11A2E441-8035-A208-8852-DE7BA74FE8E1}"/>
          </ac:spMkLst>
        </pc:spChg>
        <pc:spChg chg="add mod">
          <ac:chgData name="Manish Sharma" userId="b799adb9ba789c8f" providerId="LiveId" clId="{A56E9385-429C-4983-850E-ECA79ECDBB0A}" dt="2022-07-22T12:23:41.725" v="410"/>
          <ac:spMkLst>
            <pc:docMk/>
            <pc:sldMk cId="1725639057" sldId="470"/>
            <ac:spMk id="41" creationId="{6BB1D71D-A44E-E677-BD92-7995704DAE24}"/>
          </ac:spMkLst>
        </pc:spChg>
        <pc:spChg chg="add mod">
          <ac:chgData name="Manish Sharma" userId="b799adb9ba789c8f" providerId="LiveId" clId="{A56E9385-429C-4983-850E-ECA79ECDBB0A}" dt="2022-07-22T12:23:56.931" v="412" actId="1076"/>
          <ac:spMkLst>
            <pc:docMk/>
            <pc:sldMk cId="1725639057" sldId="470"/>
            <ac:spMk id="42" creationId="{F63E6521-80D8-C9D4-F317-45634D5C27B4}"/>
          </ac:spMkLst>
        </pc:spChg>
        <pc:spChg chg="add mod">
          <ac:chgData name="Manish Sharma" userId="b799adb9ba789c8f" providerId="LiveId" clId="{A56E9385-429C-4983-850E-ECA79ECDBB0A}" dt="2022-07-22T12:24:17.638" v="413"/>
          <ac:spMkLst>
            <pc:docMk/>
            <pc:sldMk cId="1725639057" sldId="470"/>
            <ac:spMk id="43" creationId="{AD23097C-E33A-DF2E-42A8-6AE429D02FBD}"/>
          </ac:spMkLst>
        </pc:spChg>
        <pc:cxnChg chg="add del mod">
          <ac:chgData name="Manish Sharma" userId="b799adb9ba789c8f" providerId="LiveId" clId="{A56E9385-429C-4983-850E-ECA79ECDBB0A}" dt="2022-07-22T12:22:03.449" v="404" actId="478"/>
          <ac:cxnSpMkLst>
            <pc:docMk/>
            <pc:sldMk cId="1725639057" sldId="470"/>
            <ac:cxnSpMk id="11" creationId="{37E0AFC9-50B2-2852-437E-B132B8025241}"/>
          </ac:cxnSpMkLst>
        </pc:cxnChg>
        <pc:cxnChg chg="add del mod">
          <ac:chgData name="Manish Sharma" userId="b799adb9ba789c8f" providerId="LiveId" clId="{A56E9385-429C-4983-850E-ECA79ECDBB0A}" dt="2022-07-22T12:22:03.449" v="404" actId="478"/>
          <ac:cxnSpMkLst>
            <pc:docMk/>
            <pc:sldMk cId="1725639057" sldId="470"/>
            <ac:cxnSpMk id="13" creationId="{D0D59FC9-F2AF-2645-3CA0-6FB08CA87C47}"/>
          </ac:cxnSpMkLst>
        </pc:cxnChg>
        <pc:cxnChg chg="add del mod">
          <ac:chgData name="Manish Sharma" userId="b799adb9ba789c8f" providerId="LiveId" clId="{A56E9385-429C-4983-850E-ECA79ECDBB0A}" dt="2022-07-22T12:22:03.449" v="404" actId="478"/>
          <ac:cxnSpMkLst>
            <pc:docMk/>
            <pc:sldMk cId="1725639057" sldId="470"/>
            <ac:cxnSpMk id="15" creationId="{E49EF3FD-AC9B-B18D-1C97-8A2D12A54B04}"/>
          </ac:cxnSpMkLst>
        </pc:cxnChg>
        <pc:cxnChg chg="add mod">
          <ac:chgData name="Manish Sharma" userId="b799adb9ba789c8f" providerId="LiveId" clId="{A56E9385-429C-4983-850E-ECA79ECDBB0A}" dt="2022-07-22T12:22:03.934" v="405"/>
          <ac:cxnSpMkLst>
            <pc:docMk/>
            <pc:sldMk cId="1725639057" sldId="470"/>
            <ac:cxnSpMk id="22" creationId="{96941C7E-E8B8-C868-66CF-610A853131D3}"/>
          </ac:cxnSpMkLst>
        </pc:cxnChg>
        <pc:cxnChg chg="add mod">
          <ac:chgData name="Manish Sharma" userId="b799adb9ba789c8f" providerId="LiveId" clId="{A56E9385-429C-4983-850E-ECA79ECDBB0A}" dt="2022-07-22T12:22:03.934" v="405"/>
          <ac:cxnSpMkLst>
            <pc:docMk/>
            <pc:sldMk cId="1725639057" sldId="470"/>
            <ac:cxnSpMk id="24" creationId="{60ECE26D-D84E-A51E-C419-EBCDE5E36C30}"/>
          </ac:cxnSpMkLst>
        </pc:cxnChg>
        <pc:cxnChg chg="add mod">
          <ac:chgData name="Manish Sharma" userId="b799adb9ba789c8f" providerId="LiveId" clId="{A56E9385-429C-4983-850E-ECA79ECDBB0A}" dt="2022-07-22T12:22:03.934" v="405"/>
          <ac:cxnSpMkLst>
            <pc:docMk/>
            <pc:sldMk cId="1725639057" sldId="470"/>
            <ac:cxnSpMk id="25" creationId="{ECC08332-B25F-0C09-DDB2-1DAD5DC09D0C}"/>
          </ac:cxnSpMkLst>
        </pc:cxnChg>
        <pc:cxnChg chg="add mod">
          <ac:chgData name="Manish Sharma" userId="b799adb9ba789c8f" providerId="LiveId" clId="{A56E9385-429C-4983-850E-ECA79ECDBB0A}" dt="2022-07-22T12:22:03.934" v="405"/>
          <ac:cxnSpMkLst>
            <pc:docMk/>
            <pc:sldMk cId="1725639057" sldId="470"/>
            <ac:cxnSpMk id="26" creationId="{6B7A16A3-BFAE-7E38-246E-D020B9ACC964}"/>
          </ac:cxnSpMkLst>
        </pc:cxnChg>
        <pc:cxnChg chg="add mod">
          <ac:chgData name="Manish Sharma" userId="b799adb9ba789c8f" providerId="LiveId" clId="{A56E9385-429C-4983-850E-ECA79ECDBB0A}" dt="2022-07-22T12:22:03.934" v="405"/>
          <ac:cxnSpMkLst>
            <pc:docMk/>
            <pc:sldMk cId="1725639057" sldId="470"/>
            <ac:cxnSpMk id="27" creationId="{8654C499-C0F2-5EE6-507B-8822353A0A88}"/>
          </ac:cxnSpMkLst>
        </pc:cxnChg>
        <pc:cxnChg chg="add mod">
          <ac:chgData name="Manish Sharma" userId="b799adb9ba789c8f" providerId="LiveId" clId="{A56E9385-429C-4983-850E-ECA79ECDBB0A}" dt="2022-07-22T12:22:39.348" v="407" actId="1076"/>
          <ac:cxnSpMkLst>
            <pc:docMk/>
            <pc:sldMk cId="1725639057" sldId="470"/>
            <ac:cxnSpMk id="34" creationId="{8788C881-E88C-E534-43CD-D39B513D8F88}"/>
          </ac:cxnSpMkLst>
        </pc:cxnChg>
        <pc:cxnChg chg="add mod">
          <ac:chgData name="Manish Sharma" userId="b799adb9ba789c8f" providerId="LiveId" clId="{A56E9385-429C-4983-850E-ECA79ECDBB0A}" dt="2022-07-22T12:22:39.348" v="407" actId="1076"/>
          <ac:cxnSpMkLst>
            <pc:docMk/>
            <pc:sldMk cId="1725639057" sldId="470"/>
            <ac:cxnSpMk id="36" creationId="{E51F99E9-C264-F5C5-CF99-971B3FA0754B}"/>
          </ac:cxnSpMkLst>
        </pc:cxnChg>
        <pc:cxnChg chg="add mod">
          <ac:chgData name="Manish Sharma" userId="b799adb9ba789c8f" providerId="LiveId" clId="{A56E9385-429C-4983-850E-ECA79ECDBB0A}" dt="2022-07-22T12:22:39.348" v="407" actId="1076"/>
          <ac:cxnSpMkLst>
            <pc:docMk/>
            <pc:sldMk cId="1725639057" sldId="470"/>
            <ac:cxnSpMk id="37" creationId="{033742AB-DD6E-EBE5-7D28-757474B097A4}"/>
          </ac:cxnSpMkLst>
        </pc:cxnChg>
        <pc:cxnChg chg="add mod">
          <ac:chgData name="Manish Sharma" userId="b799adb9ba789c8f" providerId="LiveId" clId="{A56E9385-429C-4983-850E-ECA79ECDBB0A}" dt="2022-07-22T12:22:39.348" v="407" actId="1076"/>
          <ac:cxnSpMkLst>
            <pc:docMk/>
            <pc:sldMk cId="1725639057" sldId="470"/>
            <ac:cxnSpMk id="38" creationId="{EB155165-1E5B-413F-08F7-EBB01A8BD30E}"/>
          </ac:cxnSpMkLst>
        </pc:cxnChg>
        <pc:cxnChg chg="add mod">
          <ac:chgData name="Manish Sharma" userId="b799adb9ba789c8f" providerId="LiveId" clId="{A56E9385-429C-4983-850E-ECA79ECDBB0A}" dt="2022-07-22T12:22:39.348" v="407" actId="1076"/>
          <ac:cxnSpMkLst>
            <pc:docMk/>
            <pc:sldMk cId="1725639057" sldId="470"/>
            <ac:cxnSpMk id="39" creationId="{3E566327-B0F6-3492-775D-E41B168CCDF7}"/>
          </ac:cxnSpMkLst>
        </pc:cxnChg>
        <pc:cxnChg chg="add mod">
          <ac:chgData name="Manish Sharma" userId="b799adb9ba789c8f" providerId="LiveId" clId="{A56E9385-429C-4983-850E-ECA79ECDBB0A}" dt="2022-07-22T12:23:41.725" v="410"/>
          <ac:cxnSpMkLst>
            <pc:docMk/>
            <pc:sldMk cId="1725639057" sldId="470"/>
            <ac:cxnSpMk id="40" creationId="{F0146EB1-5C92-A873-E8E0-C4F310DCC23E}"/>
          </ac:cxnSpMkLst>
        </pc:cxnChg>
      </pc:sldChg>
      <pc:sldChg chg="addSp delSp modSp new mod">
        <pc:chgData name="Manish Sharma" userId="b799adb9ba789c8f" providerId="LiveId" clId="{A56E9385-429C-4983-850E-ECA79ECDBB0A}" dt="2022-07-22T12:32:23.307" v="549"/>
        <pc:sldMkLst>
          <pc:docMk/>
          <pc:sldMk cId="1075115820" sldId="471"/>
        </pc:sldMkLst>
        <pc:spChg chg="del">
          <ac:chgData name="Manish Sharma" userId="b799adb9ba789c8f" providerId="LiveId" clId="{A56E9385-429C-4983-850E-ECA79ECDBB0A}" dt="2022-07-22T12:25:23.242" v="415" actId="478"/>
          <ac:spMkLst>
            <pc:docMk/>
            <pc:sldMk cId="1075115820" sldId="471"/>
            <ac:spMk id="2" creationId="{BFB63EDC-3105-5AEE-A1AF-4B5B64463466}"/>
          </ac:spMkLst>
        </pc:spChg>
        <pc:spChg chg="del">
          <ac:chgData name="Manish Sharma" userId="b799adb9ba789c8f" providerId="LiveId" clId="{A56E9385-429C-4983-850E-ECA79ECDBB0A}" dt="2022-07-22T12:25:23.242" v="415" actId="478"/>
          <ac:spMkLst>
            <pc:docMk/>
            <pc:sldMk cId="1075115820" sldId="471"/>
            <ac:spMk id="3" creationId="{A74CC8C6-C398-A650-9FAA-49C1F40FF37B}"/>
          </ac:spMkLst>
        </pc:spChg>
        <pc:spChg chg="add mod">
          <ac:chgData name="Manish Sharma" userId="b799adb9ba789c8f" providerId="LiveId" clId="{A56E9385-429C-4983-850E-ECA79ECDBB0A}" dt="2022-07-22T12:28:12.054" v="545" actId="403"/>
          <ac:spMkLst>
            <pc:docMk/>
            <pc:sldMk cId="1075115820" sldId="471"/>
            <ac:spMk id="4" creationId="{6DBE4087-1517-AE14-AD57-D5754B192B08}"/>
          </ac:spMkLst>
        </pc:spChg>
        <pc:spChg chg="add mod">
          <ac:chgData name="Manish Sharma" userId="b799adb9ba789c8f" providerId="LiveId" clId="{A56E9385-429C-4983-850E-ECA79ECDBB0A}" dt="2022-07-22T12:30:54.018" v="546"/>
          <ac:spMkLst>
            <pc:docMk/>
            <pc:sldMk cId="1075115820" sldId="471"/>
            <ac:spMk id="5" creationId="{94A4D378-3C34-9DF7-DA95-02F688A93F34}"/>
          </ac:spMkLst>
        </pc:spChg>
        <pc:spChg chg="add mod">
          <ac:chgData name="Manish Sharma" userId="b799adb9ba789c8f" providerId="LiveId" clId="{A56E9385-429C-4983-850E-ECA79ECDBB0A}" dt="2022-07-22T12:31:21.664" v="547"/>
          <ac:spMkLst>
            <pc:docMk/>
            <pc:sldMk cId="1075115820" sldId="471"/>
            <ac:spMk id="7" creationId="{0D95306C-3D96-D95C-A6C5-F2DDC7010B01}"/>
          </ac:spMkLst>
        </pc:spChg>
        <pc:spChg chg="add mod">
          <ac:chgData name="Manish Sharma" userId="b799adb9ba789c8f" providerId="LiveId" clId="{A56E9385-429C-4983-850E-ECA79ECDBB0A}" dt="2022-07-22T12:31:57.182" v="548"/>
          <ac:spMkLst>
            <pc:docMk/>
            <pc:sldMk cId="1075115820" sldId="471"/>
            <ac:spMk id="9" creationId="{C97C70A3-C0EE-01B2-1C40-F673E3FB6E8E}"/>
          </ac:spMkLst>
        </pc:spChg>
        <pc:spChg chg="add mod">
          <ac:chgData name="Manish Sharma" userId="b799adb9ba789c8f" providerId="LiveId" clId="{A56E9385-429C-4983-850E-ECA79ECDBB0A}" dt="2022-07-22T12:32:23.307" v="549"/>
          <ac:spMkLst>
            <pc:docMk/>
            <pc:sldMk cId="1075115820" sldId="471"/>
            <ac:spMk id="11" creationId="{14FABFD2-D73D-76ED-E3CE-E13A9744621F}"/>
          </ac:spMkLst>
        </pc:spChg>
        <pc:cxnChg chg="add mod">
          <ac:chgData name="Manish Sharma" userId="b799adb9ba789c8f" providerId="LiveId" clId="{A56E9385-429C-4983-850E-ECA79ECDBB0A}" dt="2022-07-22T12:30:54.018" v="546"/>
          <ac:cxnSpMkLst>
            <pc:docMk/>
            <pc:sldMk cId="1075115820" sldId="471"/>
            <ac:cxnSpMk id="6" creationId="{80817154-06C1-971A-8AF6-26B199AAFD5B}"/>
          </ac:cxnSpMkLst>
        </pc:cxnChg>
        <pc:cxnChg chg="add mod">
          <ac:chgData name="Manish Sharma" userId="b799adb9ba789c8f" providerId="LiveId" clId="{A56E9385-429C-4983-850E-ECA79ECDBB0A}" dt="2022-07-22T12:31:21.664" v="547"/>
          <ac:cxnSpMkLst>
            <pc:docMk/>
            <pc:sldMk cId="1075115820" sldId="471"/>
            <ac:cxnSpMk id="8" creationId="{048F24FC-89B0-84F8-CC7B-EFE799D6874D}"/>
          </ac:cxnSpMkLst>
        </pc:cxnChg>
        <pc:cxnChg chg="add mod">
          <ac:chgData name="Manish Sharma" userId="b799adb9ba789c8f" providerId="LiveId" clId="{A56E9385-429C-4983-850E-ECA79ECDBB0A}" dt="2022-07-22T12:31:57.182" v="548"/>
          <ac:cxnSpMkLst>
            <pc:docMk/>
            <pc:sldMk cId="1075115820" sldId="471"/>
            <ac:cxnSpMk id="10" creationId="{D1770EBB-4F0C-753C-6CC3-C2E2B43D77D1}"/>
          </ac:cxnSpMkLst>
        </pc:cxnChg>
        <pc:cxnChg chg="add mod">
          <ac:chgData name="Manish Sharma" userId="b799adb9ba789c8f" providerId="LiveId" clId="{A56E9385-429C-4983-850E-ECA79ECDBB0A}" dt="2022-07-22T12:32:23.307" v="549"/>
          <ac:cxnSpMkLst>
            <pc:docMk/>
            <pc:sldMk cId="1075115820" sldId="471"/>
            <ac:cxnSpMk id="12" creationId="{606E6D46-F9DD-C8DA-1346-B52430A4E4CF}"/>
          </ac:cxnSpMkLst>
        </pc:cxnChg>
      </pc:sldChg>
      <pc:sldChg chg="addSp delSp modSp new mod">
        <pc:chgData name="Manish Sharma" userId="b799adb9ba789c8f" providerId="LiveId" clId="{A56E9385-429C-4983-850E-ECA79ECDBB0A}" dt="2022-07-22T12:36:29.314" v="556"/>
        <pc:sldMkLst>
          <pc:docMk/>
          <pc:sldMk cId="3298199892" sldId="472"/>
        </pc:sldMkLst>
        <pc:spChg chg="mod">
          <ac:chgData name="Manish Sharma" userId="b799adb9ba789c8f" providerId="LiveId" clId="{A56E9385-429C-4983-850E-ECA79ECDBB0A}" dt="2022-07-22T12:35:49.955" v="551"/>
          <ac:spMkLst>
            <pc:docMk/>
            <pc:sldMk cId="3298199892" sldId="472"/>
            <ac:spMk id="2" creationId="{1BD5D340-6A2C-17BB-0E00-33598CBCC467}"/>
          </ac:spMkLst>
        </pc:spChg>
        <pc:spChg chg="del">
          <ac:chgData name="Manish Sharma" userId="b799adb9ba789c8f" providerId="LiveId" clId="{A56E9385-429C-4983-850E-ECA79ECDBB0A}" dt="2022-07-22T12:35:52.642" v="552" actId="478"/>
          <ac:spMkLst>
            <pc:docMk/>
            <pc:sldMk cId="3298199892" sldId="472"/>
            <ac:spMk id="3" creationId="{D30D659D-19A4-CDE8-82EA-7F78E0E51054}"/>
          </ac:spMkLst>
        </pc:spChg>
        <pc:spChg chg="add mod">
          <ac:chgData name="Manish Sharma" userId="b799adb9ba789c8f" providerId="LiveId" clId="{A56E9385-429C-4983-850E-ECA79ECDBB0A}" dt="2022-07-22T12:35:57.756" v="553"/>
          <ac:spMkLst>
            <pc:docMk/>
            <pc:sldMk cId="3298199892" sldId="472"/>
            <ac:spMk id="4" creationId="{6616693B-25F5-5F8A-6F63-B73D761DBABB}"/>
          </ac:spMkLst>
        </pc:spChg>
        <pc:spChg chg="add mod">
          <ac:chgData name="Manish Sharma" userId="b799adb9ba789c8f" providerId="LiveId" clId="{A56E9385-429C-4983-850E-ECA79ECDBB0A}" dt="2022-07-22T12:35:57.756" v="553"/>
          <ac:spMkLst>
            <pc:docMk/>
            <pc:sldMk cId="3298199892" sldId="472"/>
            <ac:spMk id="5" creationId="{2AA681BA-18B2-FDEB-6AA3-54994B02EC9C}"/>
          </ac:spMkLst>
        </pc:spChg>
        <pc:spChg chg="add mod">
          <ac:chgData name="Manish Sharma" userId="b799adb9ba789c8f" providerId="LiveId" clId="{A56E9385-429C-4983-850E-ECA79ECDBB0A}" dt="2022-07-22T12:36:09.979" v="554"/>
          <ac:spMkLst>
            <pc:docMk/>
            <pc:sldMk cId="3298199892" sldId="472"/>
            <ac:spMk id="6" creationId="{35CACACA-C869-49D6-2333-A788E497EF27}"/>
          </ac:spMkLst>
        </pc:spChg>
        <pc:spChg chg="add mod">
          <ac:chgData name="Manish Sharma" userId="b799adb9ba789c8f" providerId="LiveId" clId="{A56E9385-429C-4983-850E-ECA79ECDBB0A}" dt="2022-07-22T12:36:18.569" v="555"/>
          <ac:spMkLst>
            <pc:docMk/>
            <pc:sldMk cId="3298199892" sldId="472"/>
            <ac:spMk id="7" creationId="{5573DD32-38F5-A8EE-25F2-C5AD4426B92F}"/>
          </ac:spMkLst>
        </pc:spChg>
        <pc:spChg chg="add mod">
          <ac:chgData name="Manish Sharma" userId="b799adb9ba789c8f" providerId="LiveId" clId="{A56E9385-429C-4983-850E-ECA79ECDBB0A}" dt="2022-07-22T12:36:18.569" v="555"/>
          <ac:spMkLst>
            <pc:docMk/>
            <pc:sldMk cId="3298199892" sldId="472"/>
            <ac:spMk id="8" creationId="{0EFF7D31-F9ED-8DD8-8FE8-58F5D4323FFC}"/>
          </ac:spMkLst>
        </pc:spChg>
        <pc:spChg chg="add mod">
          <ac:chgData name="Manish Sharma" userId="b799adb9ba789c8f" providerId="LiveId" clId="{A56E9385-429C-4983-850E-ECA79ECDBB0A}" dt="2022-07-22T12:36:18.569" v="555"/>
          <ac:spMkLst>
            <pc:docMk/>
            <pc:sldMk cId="3298199892" sldId="472"/>
            <ac:spMk id="9" creationId="{78279255-63A5-EF0F-E3A5-A71DEC43AD1A}"/>
          </ac:spMkLst>
        </pc:spChg>
        <pc:spChg chg="add mod">
          <ac:chgData name="Manish Sharma" userId="b799adb9ba789c8f" providerId="LiveId" clId="{A56E9385-429C-4983-850E-ECA79ECDBB0A}" dt="2022-07-22T12:36:18.569" v="555"/>
          <ac:spMkLst>
            <pc:docMk/>
            <pc:sldMk cId="3298199892" sldId="472"/>
            <ac:spMk id="10" creationId="{BA97692C-6E90-49A9-B2E7-E4E46CFBFF08}"/>
          </ac:spMkLst>
        </pc:spChg>
        <pc:spChg chg="add mod">
          <ac:chgData name="Manish Sharma" userId="b799adb9ba789c8f" providerId="LiveId" clId="{A56E9385-429C-4983-850E-ECA79ECDBB0A}" dt="2022-07-22T12:36:29.314" v="556"/>
          <ac:spMkLst>
            <pc:docMk/>
            <pc:sldMk cId="3298199892" sldId="472"/>
            <ac:spMk id="11" creationId="{0073A53F-E011-79F8-FBB6-DDF7102CA057}"/>
          </ac:spMkLst>
        </pc:spChg>
        <pc:spChg chg="add mod">
          <ac:chgData name="Manish Sharma" userId="b799adb9ba789c8f" providerId="LiveId" clId="{A56E9385-429C-4983-850E-ECA79ECDBB0A}" dt="2022-07-22T12:36:29.314" v="556"/>
          <ac:spMkLst>
            <pc:docMk/>
            <pc:sldMk cId="3298199892" sldId="472"/>
            <ac:spMk id="12" creationId="{AE4DC35E-6F0C-A5C2-30C5-4FECB5626B0D}"/>
          </ac:spMkLst>
        </pc:spChg>
        <pc:spChg chg="add mod">
          <ac:chgData name="Manish Sharma" userId="b799adb9ba789c8f" providerId="LiveId" clId="{A56E9385-429C-4983-850E-ECA79ECDBB0A}" dt="2022-07-22T12:36:29.314" v="556"/>
          <ac:spMkLst>
            <pc:docMk/>
            <pc:sldMk cId="3298199892" sldId="472"/>
            <ac:spMk id="13" creationId="{5E05B6E5-2B5B-1A90-AE33-CE034B9980B3}"/>
          </ac:spMkLst>
        </pc:spChg>
        <pc:spChg chg="add mod">
          <ac:chgData name="Manish Sharma" userId="b799adb9ba789c8f" providerId="LiveId" clId="{A56E9385-429C-4983-850E-ECA79ECDBB0A}" dt="2022-07-22T12:36:29.314" v="556"/>
          <ac:spMkLst>
            <pc:docMk/>
            <pc:sldMk cId="3298199892" sldId="472"/>
            <ac:spMk id="14" creationId="{E9F534E8-35F3-5DA3-F5FC-08DB427CE4FC}"/>
          </ac:spMkLst>
        </pc:spChg>
      </pc:sldChg>
      <pc:sldChg chg="add">
        <pc:chgData name="Manish Sharma" userId="b799adb9ba789c8f" providerId="LiveId" clId="{A56E9385-429C-4983-850E-ECA79ECDBB0A}" dt="2022-07-22T12:37:41.815" v="557"/>
        <pc:sldMkLst>
          <pc:docMk/>
          <pc:sldMk cId="3052745591" sldId="473"/>
        </pc:sldMkLst>
      </pc:sldChg>
      <pc:sldChg chg="modSp new mod">
        <pc:chgData name="Manish Sharma" userId="b799adb9ba789c8f" providerId="LiveId" clId="{A56E9385-429C-4983-850E-ECA79ECDBB0A}" dt="2022-07-22T12:46:52.723" v="658" actId="20577"/>
        <pc:sldMkLst>
          <pc:docMk/>
          <pc:sldMk cId="730106421" sldId="474"/>
        </pc:sldMkLst>
        <pc:spChg chg="mod">
          <ac:chgData name="Manish Sharma" userId="b799adb9ba789c8f" providerId="LiveId" clId="{A56E9385-429C-4983-850E-ECA79ECDBB0A}" dt="2022-07-22T12:46:52.723" v="658" actId="20577"/>
          <ac:spMkLst>
            <pc:docMk/>
            <pc:sldMk cId="730106421" sldId="474"/>
            <ac:spMk id="2" creationId="{C6A4C2B9-E0B2-6EBC-4F24-9BE83AB6A6E4}"/>
          </ac:spMkLst>
        </pc:spChg>
        <pc:spChg chg="mod">
          <ac:chgData name="Manish Sharma" userId="b799adb9ba789c8f" providerId="LiveId" clId="{A56E9385-429C-4983-850E-ECA79ECDBB0A}" dt="2022-07-22T12:43:08.435" v="609" actId="20577"/>
          <ac:spMkLst>
            <pc:docMk/>
            <pc:sldMk cId="730106421" sldId="474"/>
            <ac:spMk id="3" creationId="{0F64E94B-5D92-79B4-ECE7-28D8B88A5AAE}"/>
          </ac:spMkLst>
        </pc:spChg>
      </pc:sldChg>
      <pc:sldChg chg="addSp delSp modSp add mod">
        <pc:chgData name="Manish Sharma" userId="b799adb9ba789c8f" providerId="LiveId" clId="{A56E9385-429C-4983-850E-ECA79ECDBB0A}" dt="2022-07-22T12:46:18.702" v="645" actId="1076"/>
        <pc:sldMkLst>
          <pc:docMk/>
          <pc:sldMk cId="265883163" sldId="475"/>
        </pc:sldMkLst>
        <pc:spChg chg="mod">
          <ac:chgData name="Manish Sharma" userId="b799adb9ba789c8f" providerId="LiveId" clId="{A56E9385-429C-4983-850E-ECA79ECDBB0A}" dt="2022-07-22T12:46:18.702" v="645" actId="1076"/>
          <ac:spMkLst>
            <pc:docMk/>
            <pc:sldMk cId="265883163" sldId="475"/>
            <ac:spMk id="6" creationId="{A272C91E-F1F3-1B6A-6FB6-98E8ECF77E09}"/>
          </ac:spMkLst>
        </pc:spChg>
        <pc:spChg chg="mod">
          <ac:chgData name="Manish Sharma" userId="b799adb9ba789c8f" providerId="LiveId" clId="{A56E9385-429C-4983-850E-ECA79ECDBB0A}" dt="2022-07-22T12:45:48.405" v="622" actId="20577"/>
          <ac:spMkLst>
            <pc:docMk/>
            <pc:sldMk cId="265883163" sldId="475"/>
            <ac:spMk id="28" creationId="{E6E933E0-575D-2915-E6C1-8F3522613261}"/>
          </ac:spMkLst>
        </pc:spChg>
        <pc:spChg chg="del">
          <ac:chgData name="Manish Sharma" userId="b799adb9ba789c8f" providerId="LiveId" clId="{A56E9385-429C-4983-850E-ECA79ECDBB0A}" dt="2022-07-22T12:43:45.478" v="611" actId="478"/>
          <ac:spMkLst>
            <pc:docMk/>
            <pc:sldMk cId="265883163" sldId="475"/>
            <ac:spMk id="29" creationId="{BE9788F9-9380-D997-8F20-4EB8A2DCC7B5}"/>
          </ac:spMkLst>
        </pc:spChg>
        <pc:spChg chg="mod">
          <ac:chgData name="Manish Sharma" userId="b799adb9ba789c8f" providerId="LiveId" clId="{A56E9385-429C-4983-850E-ECA79ECDBB0A}" dt="2022-07-22T12:43:52.662" v="613" actId="1076"/>
          <ac:spMkLst>
            <pc:docMk/>
            <pc:sldMk cId="265883163" sldId="475"/>
            <ac:spMk id="30" creationId="{4402FE60-E50E-4FFF-C8FA-CA1CC09950DB}"/>
          </ac:spMkLst>
        </pc:spChg>
        <pc:spChg chg="add mod ord">
          <ac:chgData name="Manish Sharma" userId="b799adb9ba789c8f" providerId="LiveId" clId="{A56E9385-429C-4983-850E-ECA79ECDBB0A}" dt="2022-07-22T12:44:06.636" v="615" actId="167"/>
          <ac:spMkLst>
            <pc:docMk/>
            <pc:sldMk cId="265883163" sldId="475"/>
            <ac:spMk id="31" creationId="{3111E30B-94A3-D2BB-6344-EF5BBBF7C3B9}"/>
          </ac:spMkLst>
        </pc:spChg>
        <pc:spChg chg="add mod">
          <ac:chgData name="Manish Sharma" userId="b799adb9ba789c8f" providerId="LiveId" clId="{A56E9385-429C-4983-850E-ECA79ECDBB0A}" dt="2022-07-22T12:44:13.165" v="616"/>
          <ac:spMkLst>
            <pc:docMk/>
            <pc:sldMk cId="265883163" sldId="475"/>
            <ac:spMk id="32" creationId="{CF387E7C-D4AE-5045-F8B6-6B8713D1DF5A}"/>
          </ac:spMkLst>
        </pc:spChg>
      </pc:sldChg>
      <pc:sldChg chg="add">
        <pc:chgData name="Manish Sharma" userId="b799adb9ba789c8f" providerId="LiveId" clId="{A56E9385-429C-4983-850E-ECA79ECDBB0A}" dt="2022-07-23T05:38:08.852" v="659"/>
        <pc:sldMkLst>
          <pc:docMk/>
          <pc:sldMk cId="1148228370" sldId="476"/>
        </pc:sldMkLst>
      </pc:sldChg>
      <pc:sldChg chg="modSp add mod">
        <pc:chgData name="Manish Sharma" userId="b799adb9ba789c8f" providerId="LiveId" clId="{A56E9385-429C-4983-850E-ECA79ECDBB0A}" dt="2022-07-23T08:01:42.861" v="662" actId="20577"/>
        <pc:sldMkLst>
          <pc:docMk/>
          <pc:sldMk cId="3436347431" sldId="477"/>
        </pc:sldMkLst>
        <pc:spChg chg="mod">
          <ac:chgData name="Manish Sharma" userId="b799adb9ba789c8f" providerId="LiveId" clId="{A56E9385-429C-4983-850E-ECA79ECDBB0A}" dt="2022-07-23T08:01:42.861" v="662" actId="20577"/>
          <ac:spMkLst>
            <pc:docMk/>
            <pc:sldMk cId="3436347431" sldId="477"/>
            <ac:spMk id="2" creationId="{2DDB61F2-8C7F-41CC-9C09-1186116DDDDE}"/>
          </ac:spMkLst>
        </pc:spChg>
      </pc:sldChg>
      <pc:sldChg chg="add">
        <pc:chgData name="Manish Sharma" userId="b799adb9ba789c8f" providerId="LiveId" clId="{A56E9385-429C-4983-850E-ECA79ECDBB0A}" dt="2022-07-23T08:25:50.445" v="664"/>
        <pc:sldMkLst>
          <pc:docMk/>
          <pc:sldMk cId="337758348" sldId="478"/>
        </pc:sldMkLst>
      </pc:sldChg>
      <pc:sldChg chg="addSp delSp modSp new mod">
        <pc:chgData name="Manish Sharma" userId="b799adb9ba789c8f" providerId="LiveId" clId="{A56E9385-429C-4983-850E-ECA79ECDBB0A}" dt="2022-07-23T08:30:55.964" v="674"/>
        <pc:sldMkLst>
          <pc:docMk/>
          <pc:sldMk cId="1773484330" sldId="479"/>
        </pc:sldMkLst>
        <pc:spChg chg="del">
          <ac:chgData name="Manish Sharma" userId="b799adb9ba789c8f" providerId="LiveId" clId="{A56E9385-429C-4983-850E-ECA79ECDBB0A}" dt="2022-07-23T08:26:22.840" v="666" actId="478"/>
          <ac:spMkLst>
            <pc:docMk/>
            <pc:sldMk cId="1773484330" sldId="479"/>
            <ac:spMk id="2" creationId="{A5E9E9F1-5DF0-F46D-0BDE-6FC71C2CD703}"/>
          </ac:spMkLst>
        </pc:spChg>
        <pc:spChg chg="del">
          <ac:chgData name="Manish Sharma" userId="b799adb9ba789c8f" providerId="LiveId" clId="{A56E9385-429C-4983-850E-ECA79ECDBB0A}" dt="2022-07-23T08:26:22.840" v="666" actId="478"/>
          <ac:spMkLst>
            <pc:docMk/>
            <pc:sldMk cId="1773484330" sldId="479"/>
            <ac:spMk id="3" creationId="{70ACC521-63DD-8B67-80E5-0052B8B77778}"/>
          </ac:spMkLst>
        </pc:spChg>
        <pc:spChg chg="add mod">
          <ac:chgData name="Manish Sharma" userId="b799adb9ba789c8f" providerId="LiveId" clId="{A56E9385-429C-4983-850E-ECA79ECDBB0A}" dt="2022-07-23T08:26:34.921" v="667"/>
          <ac:spMkLst>
            <pc:docMk/>
            <pc:sldMk cId="1773484330" sldId="479"/>
            <ac:spMk id="4" creationId="{7F5BF6C0-6BCB-6978-E96D-14946D6DAE86}"/>
          </ac:spMkLst>
        </pc:spChg>
        <pc:spChg chg="add mod">
          <ac:chgData name="Manish Sharma" userId="b799adb9ba789c8f" providerId="LiveId" clId="{A56E9385-429C-4983-850E-ECA79ECDBB0A}" dt="2022-07-23T08:26:34.921" v="667"/>
          <ac:spMkLst>
            <pc:docMk/>
            <pc:sldMk cId="1773484330" sldId="479"/>
            <ac:spMk id="5" creationId="{CF284094-FF85-810F-8023-C3C372EA98AC}"/>
          </ac:spMkLst>
        </pc:spChg>
        <pc:spChg chg="add mod">
          <ac:chgData name="Manish Sharma" userId="b799adb9ba789c8f" providerId="LiveId" clId="{A56E9385-429C-4983-850E-ECA79ECDBB0A}" dt="2022-07-23T08:26:34.921" v="667"/>
          <ac:spMkLst>
            <pc:docMk/>
            <pc:sldMk cId="1773484330" sldId="479"/>
            <ac:spMk id="6" creationId="{5064D497-61A6-A8E3-780D-B2B0166A06B4}"/>
          </ac:spMkLst>
        </pc:spChg>
        <pc:spChg chg="add mod">
          <ac:chgData name="Manish Sharma" userId="b799adb9ba789c8f" providerId="LiveId" clId="{A56E9385-429C-4983-850E-ECA79ECDBB0A}" dt="2022-07-23T08:26:53.890" v="668"/>
          <ac:spMkLst>
            <pc:docMk/>
            <pc:sldMk cId="1773484330" sldId="479"/>
            <ac:spMk id="9" creationId="{09EB606C-6791-3632-375B-83A2F10515EB}"/>
          </ac:spMkLst>
        </pc:spChg>
        <pc:spChg chg="add mod">
          <ac:chgData name="Manish Sharma" userId="b799adb9ba789c8f" providerId="LiveId" clId="{A56E9385-429C-4983-850E-ECA79ECDBB0A}" dt="2022-07-23T08:27:41.566" v="669"/>
          <ac:spMkLst>
            <pc:docMk/>
            <pc:sldMk cId="1773484330" sldId="479"/>
            <ac:spMk id="11" creationId="{A29BC133-714F-A3B4-0F8E-86F8557CAB97}"/>
          </ac:spMkLst>
        </pc:spChg>
        <pc:spChg chg="add mod">
          <ac:chgData name="Manish Sharma" userId="b799adb9ba789c8f" providerId="LiveId" clId="{A56E9385-429C-4983-850E-ECA79ECDBB0A}" dt="2022-07-23T08:27:53.287" v="670"/>
          <ac:spMkLst>
            <pc:docMk/>
            <pc:sldMk cId="1773484330" sldId="479"/>
            <ac:spMk id="12" creationId="{EE2B527A-7049-A5CA-19FD-EF707D14BE21}"/>
          </ac:spMkLst>
        </pc:spChg>
        <pc:spChg chg="add mod">
          <ac:chgData name="Manish Sharma" userId="b799adb9ba789c8f" providerId="LiveId" clId="{A56E9385-429C-4983-850E-ECA79ECDBB0A}" dt="2022-07-23T08:28:10.216" v="671"/>
          <ac:spMkLst>
            <pc:docMk/>
            <pc:sldMk cId="1773484330" sldId="479"/>
            <ac:spMk id="15" creationId="{A4CE4881-C906-50E5-DCA1-1F52D0C35A2E}"/>
          </ac:spMkLst>
        </pc:spChg>
        <pc:spChg chg="add mod">
          <ac:chgData name="Manish Sharma" userId="b799adb9ba789c8f" providerId="LiveId" clId="{A56E9385-429C-4983-850E-ECA79ECDBB0A}" dt="2022-07-23T08:28:26.476" v="672"/>
          <ac:spMkLst>
            <pc:docMk/>
            <pc:sldMk cId="1773484330" sldId="479"/>
            <ac:spMk id="16" creationId="{54B637A0-C97E-C9E9-0106-6A5801E010D5}"/>
          </ac:spMkLst>
        </pc:spChg>
        <pc:spChg chg="add mod">
          <ac:chgData name="Manish Sharma" userId="b799adb9ba789c8f" providerId="LiveId" clId="{A56E9385-429C-4983-850E-ECA79ECDBB0A}" dt="2022-07-23T08:28:50.048" v="673"/>
          <ac:spMkLst>
            <pc:docMk/>
            <pc:sldMk cId="1773484330" sldId="479"/>
            <ac:spMk id="18" creationId="{7E66C95A-8D60-B773-EC1F-2A3F2AEA12B3}"/>
          </ac:spMkLst>
        </pc:spChg>
        <pc:spChg chg="add mod">
          <ac:chgData name="Manish Sharma" userId="b799adb9ba789c8f" providerId="LiveId" clId="{A56E9385-429C-4983-850E-ECA79ECDBB0A}" dt="2022-07-23T08:28:50.048" v="673"/>
          <ac:spMkLst>
            <pc:docMk/>
            <pc:sldMk cId="1773484330" sldId="479"/>
            <ac:spMk id="19" creationId="{7259CE7A-7BE1-D20F-CD3E-76FCFE9624DE}"/>
          </ac:spMkLst>
        </pc:spChg>
        <pc:spChg chg="add mod">
          <ac:chgData name="Manish Sharma" userId="b799adb9ba789c8f" providerId="LiveId" clId="{A56E9385-429C-4983-850E-ECA79ECDBB0A}" dt="2022-07-23T08:30:55.964" v="674"/>
          <ac:spMkLst>
            <pc:docMk/>
            <pc:sldMk cId="1773484330" sldId="479"/>
            <ac:spMk id="21" creationId="{870F41DB-F1BB-5118-554B-A33B40204E0D}"/>
          </ac:spMkLst>
        </pc:spChg>
        <pc:cxnChg chg="add mod">
          <ac:chgData name="Manish Sharma" userId="b799adb9ba789c8f" providerId="LiveId" clId="{A56E9385-429C-4983-850E-ECA79ECDBB0A}" dt="2022-07-23T08:26:34.921" v="667"/>
          <ac:cxnSpMkLst>
            <pc:docMk/>
            <pc:sldMk cId="1773484330" sldId="479"/>
            <ac:cxnSpMk id="7" creationId="{5E41920B-54B5-3F9F-21D9-0E57F8F3F43D}"/>
          </ac:cxnSpMkLst>
        </pc:cxnChg>
        <pc:cxnChg chg="add mod">
          <ac:chgData name="Manish Sharma" userId="b799adb9ba789c8f" providerId="LiveId" clId="{A56E9385-429C-4983-850E-ECA79ECDBB0A}" dt="2022-07-23T08:26:53.890" v="668"/>
          <ac:cxnSpMkLst>
            <pc:docMk/>
            <pc:sldMk cId="1773484330" sldId="479"/>
            <ac:cxnSpMk id="8" creationId="{1842EACF-3C80-6E0B-69D4-F61009FCB37F}"/>
          </ac:cxnSpMkLst>
        </pc:cxnChg>
        <pc:cxnChg chg="add mod">
          <ac:chgData name="Manish Sharma" userId="b799adb9ba789c8f" providerId="LiveId" clId="{A56E9385-429C-4983-850E-ECA79ECDBB0A}" dt="2022-07-23T08:27:41.566" v="669"/>
          <ac:cxnSpMkLst>
            <pc:docMk/>
            <pc:sldMk cId="1773484330" sldId="479"/>
            <ac:cxnSpMk id="10" creationId="{6E26E45E-81DF-9AB0-F9FB-F025C648231F}"/>
          </ac:cxnSpMkLst>
        </pc:cxnChg>
        <pc:cxnChg chg="add mod">
          <ac:chgData name="Manish Sharma" userId="b799adb9ba789c8f" providerId="LiveId" clId="{A56E9385-429C-4983-850E-ECA79ECDBB0A}" dt="2022-07-23T08:27:53.287" v="670"/>
          <ac:cxnSpMkLst>
            <pc:docMk/>
            <pc:sldMk cId="1773484330" sldId="479"/>
            <ac:cxnSpMk id="13" creationId="{44BE87C1-AF6C-B38A-C669-22347276AA82}"/>
          </ac:cxnSpMkLst>
        </pc:cxnChg>
        <pc:cxnChg chg="add mod">
          <ac:chgData name="Manish Sharma" userId="b799adb9ba789c8f" providerId="LiveId" clId="{A56E9385-429C-4983-850E-ECA79ECDBB0A}" dt="2022-07-23T08:28:10.216" v="671"/>
          <ac:cxnSpMkLst>
            <pc:docMk/>
            <pc:sldMk cId="1773484330" sldId="479"/>
            <ac:cxnSpMk id="14" creationId="{917E2C37-6855-562B-E368-71E128EEA4FB}"/>
          </ac:cxnSpMkLst>
        </pc:cxnChg>
        <pc:cxnChg chg="add mod">
          <ac:chgData name="Manish Sharma" userId="b799adb9ba789c8f" providerId="LiveId" clId="{A56E9385-429C-4983-850E-ECA79ECDBB0A}" dt="2022-07-23T08:28:26.476" v="672"/>
          <ac:cxnSpMkLst>
            <pc:docMk/>
            <pc:sldMk cId="1773484330" sldId="479"/>
            <ac:cxnSpMk id="17" creationId="{CB41EC2F-9546-3B0C-CDC8-B88FFA5D51C6}"/>
          </ac:cxnSpMkLst>
        </pc:cxnChg>
        <pc:cxnChg chg="add mod">
          <ac:chgData name="Manish Sharma" userId="b799adb9ba789c8f" providerId="LiveId" clId="{A56E9385-429C-4983-850E-ECA79ECDBB0A}" dt="2022-07-23T08:28:50.048" v="673"/>
          <ac:cxnSpMkLst>
            <pc:docMk/>
            <pc:sldMk cId="1773484330" sldId="479"/>
            <ac:cxnSpMk id="20" creationId="{829DE222-901F-3302-1000-28E5F627A981}"/>
          </ac:cxnSpMkLst>
        </pc:cxnChg>
        <pc:cxnChg chg="add mod">
          <ac:chgData name="Manish Sharma" userId="b799adb9ba789c8f" providerId="LiveId" clId="{A56E9385-429C-4983-850E-ECA79ECDBB0A}" dt="2022-07-23T08:30:55.964" v="674"/>
          <ac:cxnSpMkLst>
            <pc:docMk/>
            <pc:sldMk cId="1773484330" sldId="479"/>
            <ac:cxnSpMk id="22" creationId="{2AD90DEA-B8C5-28E5-EB05-0EF6A9B2C65C}"/>
          </ac:cxnSpMkLst>
        </pc:cxnChg>
      </pc:sldChg>
      <pc:sldChg chg="modSp new mod">
        <pc:chgData name="Manish Sharma" userId="b799adb9ba789c8f" providerId="LiveId" clId="{A56E9385-429C-4983-850E-ECA79ECDBB0A}" dt="2022-07-23T08:39:36.119" v="1129" actId="113"/>
        <pc:sldMkLst>
          <pc:docMk/>
          <pc:sldMk cId="3257562741" sldId="480"/>
        </pc:sldMkLst>
        <pc:spChg chg="mod">
          <ac:chgData name="Manish Sharma" userId="b799adb9ba789c8f" providerId="LiveId" clId="{A56E9385-429C-4983-850E-ECA79ECDBB0A}" dt="2022-07-23T08:35:44.251" v="676"/>
          <ac:spMkLst>
            <pc:docMk/>
            <pc:sldMk cId="3257562741" sldId="480"/>
            <ac:spMk id="2" creationId="{2D611357-B0C3-7D2E-A78B-3C34F0DEF956}"/>
          </ac:spMkLst>
        </pc:spChg>
        <pc:spChg chg="mod">
          <ac:chgData name="Manish Sharma" userId="b799adb9ba789c8f" providerId="LiveId" clId="{A56E9385-429C-4983-850E-ECA79ECDBB0A}" dt="2022-07-23T08:39:36.119" v="1129" actId="113"/>
          <ac:spMkLst>
            <pc:docMk/>
            <pc:sldMk cId="3257562741" sldId="480"/>
            <ac:spMk id="3" creationId="{CE07DDD9-8806-8FBE-41C0-63DA7504C245}"/>
          </ac:spMkLst>
        </pc:spChg>
      </pc:sldChg>
      <pc:sldChg chg="modSp new mod">
        <pc:chgData name="Manish Sharma" userId="b799adb9ba789c8f" providerId="LiveId" clId="{A56E9385-429C-4983-850E-ECA79ECDBB0A}" dt="2022-07-29T08:28:13.798" v="1320" actId="113"/>
        <pc:sldMkLst>
          <pc:docMk/>
          <pc:sldMk cId="1113224190" sldId="481"/>
        </pc:sldMkLst>
        <pc:spChg chg="mod">
          <ac:chgData name="Manish Sharma" userId="b799adb9ba789c8f" providerId="LiveId" clId="{A56E9385-429C-4983-850E-ECA79ECDBB0A}" dt="2022-07-23T08:40:05.186" v="1131"/>
          <ac:spMkLst>
            <pc:docMk/>
            <pc:sldMk cId="1113224190" sldId="481"/>
            <ac:spMk id="2" creationId="{BDD55087-1B2D-808B-2731-8EF6ECDF6D78}"/>
          </ac:spMkLst>
        </pc:spChg>
        <pc:spChg chg="mod">
          <ac:chgData name="Manish Sharma" userId="b799adb9ba789c8f" providerId="LiveId" clId="{A56E9385-429C-4983-850E-ECA79ECDBB0A}" dt="2022-07-29T08:28:13.798" v="1320" actId="113"/>
          <ac:spMkLst>
            <pc:docMk/>
            <pc:sldMk cId="1113224190" sldId="481"/>
            <ac:spMk id="3" creationId="{6B93F565-EFCB-0890-FEC5-AE5B52A554E0}"/>
          </ac:spMkLst>
        </pc:spChg>
      </pc:sldChg>
      <pc:sldChg chg="modSp add mod">
        <pc:chgData name="Manish Sharma" userId="b799adb9ba789c8f" providerId="LiveId" clId="{A56E9385-429C-4983-850E-ECA79ECDBB0A}" dt="2022-07-23T12:42:05.841" v="1297" actId="20577"/>
        <pc:sldMkLst>
          <pc:docMk/>
          <pc:sldMk cId="1539205222" sldId="482"/>
        </pc:sldMkLst>
        <pc:spChg chg="mod">
          <ac:chgData name="Manish Sharma" userId="b799adb9ba789c8f" providerId="LiveId" clId="{A56E9385-429C-4983-850E-ECA79ECDBB0A}" dt="2022-07-23T12:42:05.841" v="1297" actId="20577"/>
          <ac:spMkLst>
            <pc:docMk/>
            <pc:sldMk cId="1539205222" sldId="482"/>
            <ac:spMk id="2" creationId="{4158C489-52BE-4B37-B045-E4AEE2EEB5B4}"/>
          </ac:spMkLst>
        </pc:spChg>
        <pc:spChg chg="mod">
          <ac:chgData name="Manish Sharma" userId="b799adb9ba789c8f" providerId="LiveId" clId="{A56E9385-429C-4983-850E-ECA79ECDBB0A}" dt="2022-07-23T12:38:43.396" v="1287" actId="20577"/>
          <ac:spMkLst>
            <pc:docMk/>
            <pc:sldMk cId="1539205222" sldId="482"/>
            <ac:spMk id="4" creationId="{CD9286B1-AB81-4841-B546-82610DEBB9CF}"/>
          </ac:spMkLst>
        </pc:spChg>
      </pc:sldChg>
      <pc:sldChg chg="addSp delSp modSp new mod">
        <pc:chgData name="Manish Sharma" userId="b799adb9ba789c8f" providerId="LiveId" clId="{A56E9385-429C-4983-850E-ECA79ECDBB0A}" dt="2022-07-29T05:41:22.754" v="1308"/>
        <pc:sldMkLst>
          <pc:docMk/>
          <pc:sldMk cId="735297440" sldId="483"/>
        </pc:sldMkLst>
        <pc:spChg chg="mod">
          <ac:chgData name="Manish Sharma" userId="b799adb9ba789c8f" providerId="LiveId" clId="{A56E9385-429C-4983-850E-ECA79ECDBB0A}" dt="2022-07-29T05:40:42.251" v="1304"/>
          <ac:spMkLst>
            <pc:docMk/>
            <pc:sldMk cId="735297440" sldId="483"/>
            <ac:spMk id="2" creationId="{A577F09B-DC52-D89B-94DE-1247B969D2E4}"/>
          </ac:spMkLst>
        </pc:spChg>
        <pc:spChg chg="del">
          <ac:chgData name="Manish Sharma" userId="b799adb9ba789c8f" providerId="LiveId" clId="{A56E9385-429C-4983-850E-ECA79ECDBB0A}" dt="2022-07-29T05:40:45.765" v="1305" actId="478"/>
          <ac:spMkLst>
            <pc:docMk/>
            <pc:sldMk cId="735297440" sldId="483"/>
            <ac:spMk id="3" creationId="{9F0E5331-8ADA-10FC-4C10-8E4F2BC733BE}"/>
          </ac:spMkLst>
        </pc:spChg>
        <pc:spChg chg="add mod">
          <ac:chgData name="Manish Sharma" userId="b799adb9ba789c8f" providerId="LiveId" clId="{A56E9385-429C-4983-850E-ECA79ECDBB0A}" dt="2022-07-29T05:40:55.528" v="1306"/>
          <ac:spMkLst>
            <pc:docMk/>
            <pc:sldMk cId="735297440" sldId="483"/>
            <ac:spMk id="4" creationId="{207EDC2D-F45E-892D-31C6-7951DE596844}"/>
          </ac:spMkLst>
        </pc:spChg>
        <pc:spChg chg="add mod">
          <ac:chgData name="Manish Sharma" userId="b799adb9ba789c8f" providerId="LiveId" clId="{A56E9385-429C-4983-850E-ECA79ECDBB0A}" dt="2022-07-29T05:40:55.528" v="1306"/>
          <ac:spMkLst>
            <pc:docMk/>
            <pc:sldMk cId="735297440" sldId="483"/>
            <ac:spMk id="5" creationId="{BE70DF94-675F-789D-F3B4-43700A554423}"/>
          </ac:spMkLst>
        </pc:spChg>
        <pc:spChg chg="add mod">
          <ac:chgData name="Manish Sharma" userId="b799adb9ba789c8f" providerId="LiveId" clId="{A56E9385-429C-4983-850E-ECA79ECDBB0A}" dt="2022-07-29T05:40:55.528" v="1306"/>
          <ac:spMkLst>
            <pc:docMk/>
            <pc:sldMk cId="735297440" sldId="483"/>
            <ac:spMk id="6" creationId="{8A4E4C86-09A9-7AD1-9D11-52E2005EFDB6}"/>
          </ac:spMkLst>
        </pc:spChg>
        <pc:spChg chg="add mod">
          <ac:chgData name="Manish Sharma" userId="b799adb9ba789c8f" providerId="LiveId" clId="{A56E9385-429C-4983-850E-ECA79ECDBB0A}" dt="2022-07-29T05:40:55.528" v="1306"/>
          <ac:spMkLst>
            <pc:docMk/>
            <pc:sldMk cId="735297440" sldId="483"/>
            <ac:spMk id="8" creationId="{709BAB65-69FA-19A9-4733-96B20069884D}"/>
          </ac:spMkLst>
        </pc:spChg>
        <pc:spChg chg="add mod">
          <ac:chgData name="Manish Sharma" userId="b799adb9ba789c8f" providerId="LiveId" clId="{A56E9385-429C-4983-850E-ECA79ECDBB0A}" dt="2022-07-29T05:41:15.146" v="1307"/>
          <ac:spMkLst>
            <pc:docMk/>
            <pc:sldMk cId="735297440" sldId="483"/>
            <ac:spMk id="9" creationId="{F2034735-1667-425A-63D5-C64636589E80}"/>
          </ac:spMkLst>
        </pc:spChg>
        <pc:spChg chg="add mod">
          <ac:chgData name="Manish Sharma" userId="b799adb9ba789c8f" providerId="LiveId" clId="{A56E9385-429C-4983-850E-ECA79ECDBB0A}" dt="2022-07-29T05:41:15.146" v="1307"/>
          <ac:spMkLst>
            <pc:docMk/>
            <pc:sldMk cId="735297440" sldId="483"/>
            <ac:spMk id="10" creationId="{4706F93D-79FD-09B7-FF1E-9EA8E4D4383E}"/>
          </ac:spMkLst>
        </pc:spChg>
        <pc:spChg chg="add mod">
          <ac:chgData name="Manish Sharma" userId="b799adb9ba789c8f" providerId="LiveId" clId="{A56E9385-429C-4983-850E-ECA79ECDBB0A}" dt="2022-07-29T05:41:15.146" v="1307"/>
          <ac:spMkLst>
            <pc:docMk/>
            <pc:sldMk cId="735297440" sldId="483"/>
            <ac:spMk id="11" creationId="{E5E54BF3-0BBA-C877-BF9B-622024B7E9E2}"/>
          </ac:spMkLst>
        </pc:spChg>
        <pc:spChg chg="add mod">
          <ac:chgData name="Manish Sharma" userId="b799adb9ba789c8f" providerId="LiveId" clId="{A56E9385-429C-4983-850E-ECA79ECDBB0A}" dt="2022-07-29T05:41:22.754" v="1308"/>
          <ac:spMkLst>
            <pc:docMk/>
            <pc:sldMk cId="735297440" sldId="483"/>
            <ac:spMk id="13" creationId="{023A6302-D484-0127-C231-08DC74AC6BB7}"/>
          </ac:spMkLst>
        </pc:spChg>
        <pc:cxnChg chg="add mod">
          <ac:chgData name="Manish Sharma" userId="b799adb9ba789c8f" providerId="LiveId" clId="{A56E9385-429C-4983-850E-ECA79ECDBB0A}" dt="2022-07-29T05:40:55.528" v="1306"/>
          <ac:cxnSpMkLst>
            <pc:docMk/>
            <pc:sldMk cId="735297440" sldId="483"/>
            <ac:cxnSpMk id="7" creationId="{0494011A-03A9-A0D1-DED0-7CE2B903B078}"/>
          </ac:cxnSpMkLst>
        </pc:cxnChg>
        <pc:cxnChg chg="add mod">
          <ac:chgData name="Manish Sharma" userId="b799adb9ba789c8f" providerId="LiveId" clId="{A56E9385-429C-4983-850E-ECA79ECDBB0A}" dt="2022-07-29T05:41:15.146" v="1307"/>
          <ac:cxnSpMkLst>
            <pc:docMk/>
            <pc:sldMk cId="735297440" sldId="483"/>
            <ac:cxnSpMk id="12" creationId="{261AD48A-91F6-EE5E-4FBD-C2F1307BE77B}"/>
          </ac:cxnSpMkLst>
        </pc:cxnChg>
      </pc:sldChg>
      <pc:sldChg chg="addSp delSp modSp new del">
        <pc:chgData name="Manish Sharma" userId="b799adb9ba789c8f" providerId="LiveId" clId="{A56E9385-429C-4983-850E-ECA79ECDBB0A}" dt="2022-07-29T05:40:38.218" v="1302" actId="680"/>
        <pc:sldMkLst>
          <pc:docMk/>
          <pc:sldMk cId="2766880203" sldId="483"/>
        </pc:sldMkLst>
        <pc:spChg chg="add del">
          <ac:chgData name="Manish Sharma" userId="b799adb9ba789c8f" providerId="LiveId" clId="{A56E9385-429C-4983-850E-ECA79ECDBB0A}" dt="2022-07-29T05:40:29.809" v="1301"/>
          <ac:spMkLst>
            <pc:docMk/>
            <pc:sldMk cId="2766880203" sldId="483"/>
            <ac:spMk id="2" creationId="{8018D694-DB87-263F-2700-5449EC7DB6A5}"/>
          </ac:spMkLst>
        </pc:spChg>
        <pc:spChg chg="add del mod">
          <ac:chgData name="Manish Sharma" userId="b799adb9ba789c8f" providerId="LiveId" clId="{A56E9385-429C-4983-850E-ECA79ECDBB0A}" dt="2022-07-29T05:40:29.809" v="1301"/>
          <ac:spMkLst>
            <pc:docMk/>
            <pc:sldMk cId="2766880203" sldId="483"/>
            <ac:spMk id="4" creationId="{C88D24B2-F79F-94A8-5F17-EEAC01A29F21}"/>
          </ac:spMkLst>
        </pc:spChg>
      </pc:sldChg>
      <pc:sldChg chg="addSp delSp modSp new mod">
        <pc:chgData name="Manish Sharma" userId="b799adb9ba789c8f" providerId="LiveId" clId="{A56E9385-429C-4983-850E-ECA79ECDBB0A}" dt="2022-07-29T05:50:28.191" v="1314"/>
        <pc:sldMkLst>
          <pc:docMk/>
          <pc:sldMk cId="165807153" sldId="484"/>
        </pc:sldMkLst>
        <pc:spChg chg="mod">
          <ac:chgData name="Manish Sharma" userId="b799adb9ba789c8f" providerId="LiveId" clId="{A56E9385-429C-4983-850E-ECA79ECDBB0A}" dt="2022-07-29T05:49:39.437" v="1310"/>
          <ac:spMkLst>
            <pc:docMk/>
            <pc:sldMk cId="165807153" sldId="484"/>
            <ac:spMk id="2" creationId="{48A5EA89-EE0D-7B7A-BCFA-7876805A355A}"/>
          </ac:spMkLst>
        </pc:spChg>
        <pc:spChg chg="del">
          <ac:chgData name="Manish Sharma" userId="b799adb9ba789c8f" providerId="LiveId" clId="{A56E9385-429C-4983-850E-ECA79ECDBB0A}" dt="2022-07-29T05:49:42.605" v="1311" actId="478"/>
          <ac:spMkLst>
            <pc:docMk/>
            <pc:sldMk cId="165807153" sldId="484"/>
            <ac:spMk id="3" creationId="{586C60D4-02DF-6F75-5C64-2214E4C6B356}"/>
          </ac:spMkLst>
        </pc:spChg>
        <pc:spChg chg="add mod">
          <ac:chgData name="Manish Sharma" userId="b799adb9ba789c8f" providerId="LiveId" clId="{A56E9385-429C-4983-850E-ECA79ECDBB0A}" dt="2022-07-29T05:49:50.724" v="1312"/>
          <ac:spMkLst>
            <pc:docMk/>
            <pc:sldMk cId="165807153" sldId="484"/>
            <ac:spMk id="4" creationId="{DCA54DA3-9BD4-AA42-F8D1-06ABC3A14210}"/>
          </ac:spMkLst>
        </pc:spChg>
        <pc:spChg chg="add mod">
          <ac:chgData name="Manish Sharma" userId="b799adb9ba789c8f" providerId="LiveId" clId="{A56E9385-429C-4983-850E-ECA79ECDBB0A}" dt="2022-07-29T05:49:50.724" v="1312"/>
          <ac:spMkLst>
            <pc:docMk/>
            <pc:sldMk cId="165807153" sldId="484"/>
            <ac:spMk id="5" creationId="{36F41A1B-3D3B-AC47-8010-668723449C4D}"/>
          </ac:spMkLst>
        </pc:spChg>
        <pc:spChg chg="add mod">
          <ac:chgData name="Manish Sharma" userId="b799adb9ba789c8f" providerId="LiveId" clId="{A56E9385-429C-4983-850E-ECA79ECDBB0A}" dt="2022-07-29T05:49:50.724" v="1312"/>
          <ac:spMkLst>
            <pc:docMk/>
            <pc:sldMk cId="165807153" sldId="484"/>
            <ac:spMk id="6" creationId="{E87A4550-F36F-BEF2-664B-83C8C81FE26A}"/>
          </ac:spMkLst>
        </pc:spChg>
        <pc:spChg chg="add mod">
          <ac:chgData name="Manish Sharma" userId="b799adb9ba789c8f" providerId="LiveId" clId="{A56E9385-429C-4983-850E-ECA79ECDBB0A}" dt="2022-07-29T05:50:11.154" v="1313"/>
          <ac:spMkLst>
            <pc:docMk/>
            <pc:sldMk cId="165807153" sldId="484"/>
            <ac:spMk id="9" creationId="{1EB97233-CC52-E5ED-773A-A743544C2599}"/>
          </ac:spMkLst>
        </pc:spChg>
        <pc:spChg chg="add mod">
          <ac:chgData name="Manish Sharma" userId="b799adb9ba789c8f" providerId="LiveId" clId="{A56E9385-429C-4983-850E-ECA79ECDBB0A}" dt="2022-07-29T05:50:11.154" v="1313"/>
          <ac:spMkLst>
            <pc:docMk/>
            <pc:sldMk cId="165807153" sldId="484"/>
            <ac:spMk id="10" creationId="{234D9574-2ACB-88D2-8E44-7BC09880DF7A}"/>
          </ac:spMkLst>
        </pc:spChg>
        <pc:spChg chg="add mod">
          <ac:chgData name="Manish Sharma" userId="b799adb9ba789c8f" providerId="LiveId" clId="{A56E9385-429C-4983-850E-ECA79ECDBB0A}" dt="2022-07-29T05:50:28.191" v="1314"/>
          <ac:spMkLst>
            <pc:docMk/>
            <pc:sldMk cId="165807153" sldId="484"/>
            <ac:spMk id="11" creationId="{1B107D7A-6E62-991A-B453-413F16D69F86}"/>
          </ac:spMkLst>
        </pc:spChg>
        <pc:spChg chg="add mod">
          <ac:chgData name="Manish Sharma" userId="b799adb9ba789c8f" providerId="LiveId" clId="{A56E9385-429C-4983-850E-ECA79ECDBB0A}" dt="2022-07-29T05:50:28.191" v="1314"/>
          <ac:spMkLst>
            <pc:docMk/>
            <pc:sldMk cId="165807153" sldId="484"/>
            <ac:spMk id="12" creationId="{823AFA9F-55C3-D1F8-8F06-F920334865BA}"/>
          </ac:spMkLst>
        </pc:spChg>
        <pc:cxnChg chg="add mod">
          <ac:chgData name="Manish Sharma" userId="b799adb9ba789c8f" providerId="LiveId" clId="{A56E9385-429C-4983-850E-ECA79ECDBB0A}" dt="2022-07-29T05:49:50.724" v="1312"/>
          <ac:cxnSpMkLst>
            <pc:docMk/>
            <pc:sldMk cId="165807153" sldId="484"/>
            <ac:cxnSpMk id="7" creationId="{40D477DE-E4EE-437A-D952-4387D3306A0D}"/>
          </ac:cxnSpMkLst>
        </pc:cxnChg>
        <pc:cxnChg chg="add mod">
          <ac:chgData name="Manish Sharma" userId="b799adb9ba789c8f" providerId="LiveId" clId="{A56E9385-429C-4983-850E-ECA79ECDBB0A}" dt="2022-07-29T05:49:50.724" v="1312"/>
          <ac:cxnSpMkLst>
            <pc:docMk/>
            <pc:sldMk cId="165807153" sldId="484"/>
            <ac:cxnSpMk id="8" creationId="{F463849E-786C-A389-F4F7-BC30DF6B88C1}"/>
          </ac:cxnSpMkLst>
        </pc:cxnChg>
      </pc:sldChg>
      <pc:sldChg chg="add">
        <pc:chgData name="Manish Sharma" userId="b799adb9ba789c8f" providerId="LiveId" clId="{A56E9385-429C-4983-850E-ECA79ECDBB0A}" dt="2022-07-29T07:24:58.632" v="1315"/>
        <pc:sldMkLst>
          <pc:docMk/>
          <pc:sldMk cId="2113187241" sldId="485"/>
        </pc:sldMkLst>
      </pc:sldChg>
      <pc:sldChg chg="add">
        <pc:chgData name="Manish Sharma" userId="b799adb9ba789c8f" providerId="LiveId" clId="{A56E9385-429C-4983-850E-ECA79ECDBB0A}" dt="2022-07-29T08:14:49.164" v="1317"/>
        <pc:sldMkLst>
          <pc:docMk/>
          <pc:sldMk cId="2848824250" sldId="486"/>
        </pc:sldMkLst>
      </pc:sldChg>
      <pc:sldChg chg="add">
        <pc:chgData name="Manish Sharma" userId="b799adb9ba789c8f" providerId="LiveId" clId="{A56E9385-429C-4983-850E-ECA79ECDBB0A}" dt="2022-07-30T05:26:00.678" v="1335"/>
        <pc:sldMkLst>
          <pc:docMk/>
          <pc:sldMk cId="1063568358" sldId="487"/>
        </pc:sldMkLst>
      </pc:sldChg>
      <pc:sldChg chg="add del">
        <pc:chgData name="Manish Sharma" userId="b799adb9ba789c8f" providerId="LiveId" clId="{A56E9385-429C-4983-850E-ECA79ECDBB0A}" dt="2022-07-30T05:25:55.704" v="1334" actId="47"/>
        <pc:sldMkLst>
          <pc:docMk/>
          <pc:sldMk cId="2986602669" sldId="487"/>
        </pc:sldMkLst>
      </pc:sldChg>
      <pc:sldChg chg="addSp delSp modSp new del mod">
        <pc:chgData name="Manish Sharma" userId="b799adb9ba789c8f" providerId="LiveId" clId="{A56E9385-429C-4983-850E-ECA79ECDBB0A}" dt="2022-07-30T05:25:55.704" v="1334" actId="47"/>
        <pc:sldMkLst>
          <pc:docMk/>
          <pc:sldMk cId="507910450" sldId="488"/>
        </pc:sldMkLst>
        <pc:spChg chg="del">
          <ac:chgData name="Manish Sharma" userId="b799adb9ba789c8f" providerId="LiveId" clId="{A56E9385-429C-4983-850E-ECA79ECDBB0A}" dt="2022-07-29T12:21:10.927" v="1323" actId="478"/>
          <ac:spMkLst>
            <pc:docMk/>
            <pc:sldMk cId="507910450" sldId="488"/>
            <ac:spMk id="2" creationId="{6D68103C-3348-977D-2787-5276EFFC0AD3}"/>
          </ac:spMkLst>
        </pc:spChg>
        <pc:spChg chg="del">
          <ac:chgData name="Manish Sharma" userId="b799adb9ba789c8f" providerId="LiveId" clId="{A56E9385-429C-4983-850E-ECA79ECDBB0A}" dt="2022-07-29T12:21:10.927" v="1323" actId="478"/>
          <ac:spMkLst>
            <pc:docMk/>
            <pc:sldMk cId="507910450" sldId="488"/>
            <ac:spMk id="3" creationId="{2E44CB93-F4A7-DAE1-560B-0FB6D8609C1F}"/>
          </ac:spMkLst>
        </pc:spChg>
        <pc:spChg chg="add mod">
          <ac:chgData name="Manish Sharma" userId="b799adb9ba789c8f" providerId="LiveId" clId="{A56E9385-429C-4983-850E-ECA79ECDBB0A}" dt="2022-07-29T12:21:23.151" v="1324"/>
          <ac:spMkLst>
            <pc:docMk/>
            <pc:sldMk cId="507910450" sldId="488"/>
            <ac:spMk id="4" creationId="{23210A4D-76E7-D11F-2216-D48541262D14}"/>
          </ac:spMkLst>
        </pc:spChg>
        <pc:spChg chg="add mod">
          <ac:chgData name="Manish Sharma" userId="b799adb9ba789c8f" providerId="LiveId" clId="{A56E9385-429C-4983-850E-ECA79ECDBB0A}" dt="2022-07-29T12:21:23.151" v="1324"/>
          <ac:spMkLst>
            <pc:docMk/>
            <pc:sldMk cId="507910450" sldId="488"/>
            <ac:spMk id="5" creationId="{09631EA5-9CE1-AEBB-A48E-1DAD3032B5F7}"/>
          </ac:spMkLst>
        </pc:spChg>
        <pc:spChg chg="add mod">
          <ac:chgData name="Manish Sharma" userId="b799adb9ba789c8f" providerId="LiveId" clId="{A56E9385-429C-4983-850E-ECA79ECDBB0A}" dt="2022-07-29T12:21:23.151" v="1324"/>
          <ac:spMkLst>
            <pc:docMk/>
            <pc:sldMk cId="507910450" sldId="488"/>
            <ac:spMk id="6" creationId="{E1A5DF13-7420-719B-CC75-7DBE8447FF3C}"/>
          </ac:spMkLst>
        </pc:spChg>
        <pc:spChg chg="add mod">
          <ac:chgData name="Manish Sharma" userId="b799adb9ba789c8f" providerId="LiveId" clId="{A56E9385-429C-4983-850E-ECA79ECDBB0A}" dt="2022-07-29T12:21:23.151" v="1324"/>
          <ac:spMkLst>
            <pc:docMk/>
            <pc:sldMk cId="507910450" sldId="488"/>
            <ac:spMk id="8" creationId="{12228D25-FC96-6FFF-C678-F3D4F5808B90}"/>
          </ac:spMkLst>
        </pc:spChg>
        <pc:spChg chg="add mod">
          <ac:chgData name="Manish Sharma" userId="b799adb9ba789c8f" providerId="LiveId" clId="{A56E9385-429C-4983-850E-ECA79ECDBB0A}" dt="2022-07-29T12:21:23.151" v="1324"/>
          <ac:spMkLst>
            <pc:docMk/>
            <pc:sldMk cId="507910450" sldId="488"/>
            <ac:spMk id="9" creationId="{812EB30D-15A4-9AEE-04AB-3E6C9057A2FD}"/>
          </ac:spMkLst>
        </pc:spChg>
        <pc:spChg chg="add mod">
          <ac:chgData name="Manish Sharma" userId="b799adb9ba789c8f" providerId="LiveId" clId="{A56E9385-429C-4983-850E-ECA79ECDBB0A}" dt="2022-07-29T12:21:23.151" v="1324"/>
          <ac:spMkLst>
            <pc:docMk/>
            <pc:sldMk cId="507910450" sldId="488"/>
            <ac:spMk id="10" creationId="{0196402C-6162-5863-AA08-9EC51DEB2A4D}"/>
          </ac:spMkLst>
        </pc:spChg>
        <pc:spChg chg="add mod">
          <ac:chgData name="Manish Sharma" userId="b799adb9ba789c8f" providerId="LiveId" clId="{A56E9385-429C-4983-850E-ECA79ECDBB0A}" dt="2022-07-29T12:21:31.686" v="1325"/>
          <ac:spMkLst>
            <pc:docMk/>
            <pc:sldMk cId="507910450" sldId="488"/>
            <ac:spMk id="12" creationId="{D922581D-75FD-A3DE-3444-39E292146720}"/>
          </ac:spMkLst>
        </pc:spChg>
        <pc:spChg chg="add mod">
          <ac:chgData name="Manish Sharma" userId="b799adb9ba789c8f" providerId="LiveId" clId="{A56E9385-429C-4983-850E-ECA79ECDBB0A}" dt="2022-07-29T12:27:29.755" v="1326"/>
          <ac:spMkLst>
            <pc:docMk/>
            <pc:sldMk cId="507910450" sldId="488"/>
            <ac:spMk id="13" creationId="{4CA09C01-5F5C-2901-F307-AADDE37C5F26}"/>
          </ac:spMkLst>
        </pc:spChg>
        <pc:spChg chg="add mod">
          <ac:chgData name="Manish Sharma" userId="b799adb9ba789c8f" providerId="LiveId" clId="{A56E9385-429C-4983-850E-ECA79ECDBB0A}" dt="2022-07-29T12:27:29.755" v="1326"/>
          <ac:spMkLst>
            <pc:docMk/>
            <pc:sldMk cId="507910450" sldId="488"/>
            <ac:spMk id="14" creationId="{BB92F715-D7E5-F77E-EC4D-9881E89B1FC8}"/>
          </ac:spMkLst>
        </pc:spChg>
        <pc:spChg chg="add mod">
          <ac:chgData name="Manish Sharma" userId="b799adb9ba789c8f" providerId="LiveId" clId="{A56E9385-429C-4983-850E-ECA79ECDBB0A}" dt="2022-07-29T12:27:29.755" v="1326"/>
          <ac:spMkLst>
            <pc:docMk/>
            <pc:sldMk cId="507910450" sldId="488"/>
            <ac:spMk id="16" creationId="{1110A02A-D776-7FAC-A510-A812B2C2ABA2}"/>
          </ac:spMkLst>
        </pc:spChg>
        <pc:spChg chg="add mod">
          <ac:chgData name="Manish Sharma" userId="b799adb9ba789c8f" providerId="LiveId" clId="{A56E9385-429C-4983-850E-ECA79ECDBB0A}" dt="2022-07-29T12:27:29.755" v="1326"/>
          <ac:spMkLst>
            <pc:docMk/>
            <pc:sldMk cId="507910450" sldId="488"/>
            <ac:spMk id="18" creationId="{A8AF22D5-961C-6A6F-B867-6DF153042AE4}"/>
          </ac:spMkLst>
        </pc:spChg>
        <pc:spChg chg="add mod">
          <ac:chgData name="Manish Sharma" userId="b799adb9ba789c8f" providerId="LiveId" clId="{A56E9385-429C-4983-850E-ECA79ECDBB0A}" dt="2022-07-29T12:27:39.934" v="1327"/>
          <ac:spMkLst>
            <pc:docMk/>
            <pc:sldMk cId="507910450" sldId="488"/>
            <ac:spMk id="19" creationId="{2C0EECDF-BF1C-E527-AD23-A5CA739FCB7A}"/>
          </ac:spMkLst>
        </pc:spChg>
        <pc:spChg chg="add mod">
          <ac:chgData name="Manish Sharma" userId="b799adb9ba789c8f" providerId="LiveId" clId="{A56E9385-429C-4983-850E-ECA79ECDBB0A}" dt="2022-07-29T12:27:49.230" v="1328"/>
          <ac:spMkLst>
            <pc:docMk/>
            <pc:sldMk cId="507910450" sldId="488"/>
            <ac:spMk id="22" creationId="{B5AED9D0-A197-7527-C088-8A896CADEF0B}"/>
          </ac:spMkLst>
        </pc:spChg>
        <pc:spChg chg="add mod">
          <ac:chgData name="Manish Sharma" userId="b799adb9ba789c8f" providerId="LiveId" clId="{A56E9385-429C-4983-850E-ECA79ECDBB0A}" dt="2022-07-29T12:27:49.230" v="1328"/>
          <ac:spMkLst>
            <pc:docMk/>
            <pc:sldMk cId="507910450" sldId="488"/>
            <ac:spMk id="23" creationId="{8D5A477A-1976-CF60-35AF-424C7C1E6459}"/>
          </ac:spMkLst>
        </pc:spChg>
        <pc:spChg chg="add mod">
          <ac:chgData name="Manish Sharma" userId="b799adb9ba789c8f" providerId="LiveId" clId="{A56E9385-429C-4983-850E-ECA79ECDBB0A}" dt="2022-07-29T12:27:56.086" v="1329"/>
          <ac:spMkLst>
            <pc:docMk/>
            <pc:sldMk cId="507910450" sldId="488"/>
            <ac:spMk id="24" creationId="{3AF7A1E5-BC36-DC3E-016A-FA171FF28729}"/>
          </ac:spMkLst>
        </pc:spChg>
        <pc:cxnChg chg="add mod">
          <ac:chgData name="Manish Sharma" userId="b799adb9ba789c8f" providerId="LiveId" clId="{A56E9385-429C-4983-850E-ECA79ECDBB0A}" dt="2022-07-29T12:21:23.151" v="1324"/>
          <ac:cxnSpMkLst>
            <pc:docMk/>
            <pc:sldMk cId="507910450" sldId="488"/>
            <ac:cxnSpMk id="7" creationId="{74FFB6E6-0860-4706-8FA8-A4F2AF5104A5}"/>
          </ac:cxnSpMkLst>
        </pc:cxnChg>
        <pc:cxnChg chg="add mod">
          <ac:chgData name="Manish Sharma" userId="b799adb9ba789c8f" providerId="LiveId" clId="{A56E9385-429C-4983-850E-ECA79ECDBB0A}" dt="2022-07-29T12:21:23.151" v="1324"/>
          <ac:cxnSpMkLst>
            <pc:docMk/>
            <pc:sldMk cId="507910450" sldId="488"/>
            <ac:cxnSpMk id="11" creationId="{E12122B1-C8D2-DACD-7ED8-DD87C48AE87C}"/>
          </ac:cxnSpMkLst>
        </pc:cxnChg>
        <pc:cxnChg chg="add mod">
          <ac:chgData name="Manish Sharma" userId="b799adb9ba789c8f" providerId="LiveId" clId="{A56E9385-429C-4983-850E-ECA79ECDBB0A}" dt="2022-07-29T12:27:29.755" v="1326"/>
          <ac:cxnSpMkLst>
            <pc:docMk/>
            <pc:sldMk cId="507910450" sldId="488"/>
            <ac:cxnSpMk id="15" creationId="{2F238F96-2AC8-AD0B-E518-29978CAD7817}"/>
          </ac:cxnSpMkLst>
        </pc:cxnChg>
        <pc:cxnChg chg="add mod">
          <ac:chgData name="Manish Sharma" userId="b799adb9ba789c8f" providerId="LiveId" clId="{A56E9385-429C-4983-850E-ECA79ECDBB0A}" dt="2022-07-29T12:27:29.755" v="1326"/>
          <ac:cxnSpMkLst>
            <pc:docMk/>
            <pc:sldMk cId="507910450" sldId="488"/>
            <ac:cxnSpMk id="17" creationId="{6F559B60-E37F-7CEF-60F0-3C2B2B82F339}"/>
          </ac:cxnSpMkLst>
        </pc:cxnChg>
        <pc:cxnChg chg="add mod">
          <ac:chgData name="Manish Sharma" userId="b799adb9ba789c8f" providerId="LiveId" clId="{A56E9385-429C-4983-850E-ECA79ECDBB0A}" dt="2022-07-29T12:27:49.230" v="1328"/>
          <ac:cxnSpMkLst>
            <pc:docMk/>
            <pc:sldMk cId="507910450" sldId="488"/>
            <ac:cxnSpMk id="20" creationId="{099CA865-7BA3-15E7-49E9-34FB3711AF59}"/>
          </ac:cxnSpMkLst>
        </pc:cxnChg>
        <pc:cxnChg chg="add mod">
          <ac:chgData name="Manish Sharma" userId="b799adb9ba789c8f" providerId="LiveId" clId="{A56E9385-429C-4983-850E-ECA79ECDBB0A}" dt="2022-07-29T12:27:49.230" v="1328"/>
          <ac:cxnSpMkLst>
            <pc:docMk/>
            <pc:sldMk cId="507910450" sldId="488"/>
            <ac:cxnSpMk id="21" creationId="{696A7575-4A83-9698-43F2-9EF83600C2B4}"/>
          </ac:cxnSpMkLst>
        </pc:cxnChg>
        <pc:cxnChg chg="add mod">
          <ac:chgData name="Manish Sharma" userId="b799adb9ba789c8f" providerId="LiveId" clId="{A56E9385-429C-4983-850E-ECA79ECDBB0A}" dt="2022-07-29T12:27:56.086" v="1329"/>
          <ac:cxnSpMkLst>
            <pc:docMk/>
            <pc:sldMk cId="507910450" sldId="488"/>
            <ac:cxnSpMk id="25" creationId="{F9C63DEB-1ACB-891D-0845-25897489DF90}"/>
          </ac:cxnSpMkLst>
        </pc:cxnChg>
        <pc:cxnChg chg="add mod">
          <ac:chgData name="Manish Sharma" userId="b799adb9ba789c8f" providerId="LiveId" clId="{A56E9385-429C-4983-850E-ECA79ECDBB0A}" dt="2022-07-29T12:27:56.086" v="1329"/>
          <ac:cxnSpMkLst>
            <pc:docMk/>
            <pc:sldMk cId="507910450" sldId="488"/>
            <ac:cxnSpMk id="26" creationId="{F1E05C27-D771-D128-D5AB-43ED9ECD965C}"/>
          </ac:cxnSpMkLst>
        </pc:cxnChg>
      </pc:sldChg>
      <pc:sldChg chg="add">
        <pc:chgData name="Manish Sharma" userId="b799adb9ba789c8f" providerId="LiveId" clId="{A56E9385-429C-4983-850E-ECA79ECDBB0A}" dt="2022-07-30T05:26:00.678" v="1335"/>
        <pc:sldMkLst>
          <pc:docMk/>
          <pc:sldMk cId="1482665698" sldId="488"/>
        </pc:sldMkLst>
      </pc:sldChg>
      <pc:sldChg chg="add">
        <pc:chgData name="Manish Sharma" userId="b799adb9ba789c8f" providerId="LiveId" clId="{A56E9385-429C-4983-850E-ECA79ECDBB0A}" dt="2022-07-30T05:26:00.678" v="1335"/>
        <pc:sldMkLst>
          <pc:docMk/>
          <pc:sldMk cId="952090625" sldId="489"/>
        </pc:sldMkLst>
      </pc:sldChg>
      <pc:sldChg chg="addSp delSp modSp add del mod setBg delDesignElem">
        <pc:chgData name="Manish Sharma" userId="b799adb9ba789c8f" providerId="LiveId" clId="{A56E9385-429C-4983-850E-ECA79ECDBB0A}" dt="2022-07-30T05:25:55.704" v="1334" actId="47"/>
        <pc:sldMkLst>
          <pc:docMk/>
          <pc:sldMk cId="1565417734" sldId="489"/>
        </pc:sldMkLst>
        <pc:spChg chg="mod">
          <ac:chgData name="Manish Sharma" userId="b799adb9ba789c8f" providerId="LiveId" clId="{A56E9385-429C-4983-850E-ECA79ECDBB0A}" dt="2022-07-30T05:24:33.387" v="1332" actId="26606"/>
          <ac:spMkLst>
            <pc:docMk/>
            <pc:sldMk cId="1565417734" sldId="489"/>
            <ac:spMk id="2" creationId="{B71A776D-8227-4733-A19A-D139BC5A4FE1}"/>
          </ac:spMkLst>
        </pc:spChg>
        <pc:spChg chg="mod">
          <ac:chgData name="Manish Sharma" userId="b799adb9ba789c8f" providerId="LiveId" clId="{A56E9385-429C-4983-850E-ECA79ECDBB0A}" dt="2022-07-30T05:24:33.387" v="1332" actId="26606"/>
          <ac:spMkLst>
            <pc:docMk/>
            <pc:sldMk cId="1565417734" sldId="489"/>
            <ac:spMk id="3" creationId="{372B17DD-0106-4B06-95E5-D082DEE04FAB}"/>
          </ac:spMkLst>
        </pc:spChg>
        <pc:spChg chg="add">
          <ac:chgData name="Manish Sharma" userId="b799adb9ba789c8f" providerId="LiveId" clId="{A56E9385-429C-4983-850E-ECA79ECDBB0A}" dt="2022-07-30T05:24:33.387" v="1332" actId="26606"/>
          <ac:spMkLst>
            <pc:docMk/>
            <pc:sldMk cId="1565417734" sldId="489"/>
            <ac:spMk id="8" creationId="{09588DA8-065E-4F6F-8EFD-43104AB2E0CF}"/>
          </ac:spMkLst>
        </pc:spChg>
        <pc:spChg chg="add">
          <ac:chgData name="Manish Sharma" userId="b799adb9ba789c8f" providerId="LiveId" clId="{A56E9385-429C-4983-850E-ECA79ECDBB0A}" dt="2022-07-30T05:24:33.387" v="1332" actId="26606"/>
          <ac:spMkLst>
            <pc:docMk/>
            <pc:sldMk cId="1565417734" sldId="489"/>
            <ac:spMk id="10" creationId="{C4285719-470E-454C-AF62-8323075F1F5B}"/>
          </ac:spMkLst>
        </pc:spChg>
        <pc:spChg chg="add">
          <ac:chgData name="Manish Sharma" userId="b799adb9ba789c8f" providerId="LiveId" clId="{A56E9385-429C-4983-850E-ECA79ECDBB0A}" dt="2022-07-30T05:24:33.387" v="1332" actId="26606"/>
          <ac:spMkLst>
            <pc:docMk/>
            <pc:sldMk cId="1565417734" sldId="489"/>
            <ac:spMk id="12" creationId="{CD9FE4EF-C4D8-49A0-B2FF-81D8DB7D8A24}"/>
          </ac:spMkLst>
        </pc:spChg>
        <pc:spChg chg="add">
          <ac:chgData name="Manish Sharma" userId="b799adb9ba789c8f" providerId="LiveId" clId="{A56E9385-429C-4983-850E-ECA79ECDBB0A}" dt="2022-07-30T05:24:33.387" v="1332" actId="26606"/>
          <ac:spMkLst>
            <pc:docMk/>
            <pc:sldMk cId="1565417734" sldId="489"/>
            <ac:spMk id="14" creationId="{4300840D-0A0B-4512-BACA-B439D5B9C57C}"/>
          </ac:spMkLst>
        </pc:spChg>
        <pc:spChg chg="del">
          <ac:chgData name="Manish Sharma" userId="b799adb9ba789c8f" providerId="LiveId" clId="{A56E9385-429C-4983-850E-ECA79ECDBB0A}" dt="2022-07-30T05:24:24.029" v="1331"/>
          <ac:spMkLst>
            <pc:docMk/>
            <pc:sldMk cId="1565417734" sldId="489"/>
            <ac:spMk id="15" creationId="{33CD251C-A887-4D2F-925B-FC097198538B}"/>
          </ac:spMkLst>
        </pc:spChg>
        <pc:spChg chg="add">
          <ac:chgData name="Manish Sharma" userId="b799adb9ba789c8f" providerId="LiveId" clId="{A56E9385-429C-4983-850E-ECA79ECDBB0A}" dt="2022-07-30T05:24:33.387" v="1332" actId="26606"/>
          <ac:spMkLst>
            <pc:docMk/>
            <pc:sldMk cId="1565417734" sldId="489"/>
            <ac:spMk id="16" creationId="{D2B78728-A580-49A7-84F9-6EF6F583ADE0}"/>
          </ac:spMkLst>
        </pc:spChg>
        <pc:spChg chg="del">
          <ac:chgData name="Manish Sharma" userId="b799adb9ba789c8f" providerId="LiveId" clId="{A56E9385-429C-4983-850E-ECA79ECDBB0A}" dt="2022-07-30T05:24:24.029" v="1331"/>
          <ac:spMkLst>
            <pc:docMk/>
            <pc:sldMk cId="1565417734" sldId="489"/>
            <ac:spMk id="17" creationId="{B19D093C-27FB-4032-B282-42C4563F257C}"/>
          </ac:spMkLst>
        </pc:spChg>
        <pc:spChg chg="add">
          <ac:chgData name="Manish Sharma" userId="b799adb9ba789c8f" providerId="LiveId" clId="{A56E9385-429C-4983-850E-ECA79ECDBB0A}" dt="2022-07-30T05:24:33.387" v="1332" actId="26606"/>
          <ac:spMkLst>
            <pc:docMk/>
            <pc:sldMk cId="1565417734" sldId="489"/>
            <ac:spMk id="18" creationId="{38FAA1A1-D861-433F-88FA-1E9D6FD31D11}"/>
          </ac:spMkLst>
        </pc:spChg>
        <pc:spChg chg="add">
          <ac:chgData name="Manish Sharma" userId="b799adb9ba789c8f" providerId="LiveId" clId="{A56E9385-429C-4983-850E-ECA79ECDBB0A}" dt="2022-07-30T05:24:33.387" v="1332" actId="26606"/>
          <ac:spMkLst>
            <pc:docMk/>
            <pc:sldMk cId="1565417734" sldId="489"/>
            <ac:spMk id="20" creationId="{8D71EDA1-87BF-4D5D-AB79-F346FD19278A}"/>
          </ac:spMkLst>
        </pc:spChg>
        <pc:grpChg chg="del">
          <ac:chgData name="Manish Sharma" userId="b799adb9ba789c8f" providerId="LiveId" clId="{A56E9385-429C-4983-850E-ECA79ECDBB0A}" dt="2022-07-30T05:24:24.029" v="1331"/>
          <ac:grpSpMkLst>
            <pc:docMk/>
            <pc:sldMk cId="1565417734" sldId="489"/>
            <ac:grpSpMk id="19" creationId="{35EE815E-1BD3-4777-B652-6D98825BF66B}"/>
          </ac:grpSpMkLst>
        </pc:grpChg>
      </pc:sldChg>
      <pc:sldChg chg="addSp delSp modSp new mod">
        <pc:chgData name="Manish Sharma" userId="b799adb9ba789c8f" providerId="LiveId" clId="{A56E9385-429C-4983-850E-ECA79ECDBB0A}" dt="2022-07-30T08:43:34.646" v="1355"/>
        <pc:sldMkLst>
          <pc:docMk/>
          <pc:sldMk cId="4251157550" sldId="490"/>
        </pc:sldMkLst>
        <pc:spChg chg="del">
          <ac:chgData name="Manish Sharma" userId="b799adb9ba789c8f" providerId="LiveId" clId="{A56E9385-429C-4983-850E-ECA79ECDBB0A}" dt="2022-07-30T08:04:50.054" v="1341" actId="478"/>
          <ac:spMkLst>
            <pc:docMk/>
            <pc:sldMk cId="4251157550" sldId="490"/>
            <ac:spMk id="2" creationId="{317A5B90-4313-3231-BCD7-EF848537E7E9}"/>
          </ac:spMkLst>
        </pc:spChg>
        <pc:spChg chg="add mod">
          <ac:chgData name="Manish Sharma" userId="b799adb9ba789c8f" providerId="LiveId" clId="{A56E9385-429C-4983-850E-ECA79ECDBB0A}" dt="2022-07-30T08:05:24.316" v="1343" actId="113"/>
          <ac:spMkLst>
            <pc:docMk/>
            <pc:sldMk cId="4251157550" sldId="490"/>
            <ac:spMk id="3" creationId="{1DC1A123-5F6E-929D-DDC2-67F9FFD25DA6}"/>
          </ac:spMkLst>
        </pc:spChg>
        <pc:spChg chg="add mod">
          <ac:chgData name="Manish Sharma" userId="b799adb9ba789c8f" providerId="LiveId" clId="{A56E9385-429C-4983-850E-ECA79ECDBB0A}" dt="2022-07-30T08:05:38.693" v="1344"/>
          <ac:spMkLst>
            <pc:docMk/>
            <pc:sldMk cId="4251157550" sldId="490"/>
            <ac:spMk id="4" creationId="{BF3F9581-FA1D-4121-445C-8C39576B631F}"/>
          </ac:spMkLst>
        </pc:spChg>
        <pc:spChg chg="add mod">
          <ac:chgData name="Manish Sharma" userId="b799adb9ba789c8f" providerId="LiveId" clId="{A56E9385-429C-4983-850E-ECA79ECDBB0A}" dt="2022-07-30T08:05:38.693" v="1344"/>
          <ac:spMkLst>
            <pc:docMk/>
            <pc:sldMk cId="4251157550" sldId="490"/>
            <ac:spMk id="5" creationId="{6B85E13F-8E21-AE29-A5F4-4FD3C7CA924F}"/>
          </ac:spMkLst>
        </pc:spChg>
        <pc:spChg chg="add mod">
          <ac:chgData name="Manish Sharma" userId="b799adb9ba789c8f" providerId="LiveId" clId="{A56E9385-429C-4983-850E-ECA79ECDBB0A}" dt="2022-07-30T08:05:38.693" v="1344"/>
          <ac:spMkLst>
            <pc:docMk/>
            <pc:sldMk cId="4251157550" sldId="490"/>
            <ac:spMk id="8" creationId="{8749B40E-6333-C18A-FF33-13E2A6D108FD}"/>
          </ac:spMkLst>
        </pc:spChg>
        <pc:spChg chg="add mod">
          <ac:chgData name="Manish Sharma" userId="b799adb9ba789c8f" providerId="LiveId" clId="{A56E9385-429C-4983-850E-ECA79ECDBB0A}" dt="2022-07-30T08:06:17.255" v="1345"/>
          <ac:spMkLst>
            <pc:docMk/>
            <pc:sldMk cId="4251157550" sldId="490"/>
            <ac:spMk id="9" creationId="{EF8CC801-C0D0-7325-C4FB-605D28A0B2C4}"/>
          </ac:spMkLst>
        </pc:spChg>
        <pc:spChg chg="add mod">
          <ac:chgData name="Manish Sharma" userId="b799adb9ba789c8f" providerId="LiveId" clId="{A56E9385-429C-4983-850E-ECA79ECDBB0A}" dt="2022-07-30T08:06:17.255" v="1345"/>
          <ac:spMkLst>
            <pc:docMk/>
            <pc:sldMk cId="4251157550" sldId="490"/>
            <ac:spMk id="10" creationId="{DE45B3E7-3BC9-CABF-896D-A7EFED14541C}"/>
          </ac:spMkLst>
        </pc:spChg>
        <pc:spChg chg="add mod">
          <ac:chgData name="Manish Sharma" userId="b799adb9ba789c8f" providerId="LiveId" clId="{A56E9385-429C-4983-850E-ECA79ECDBB0A}" dt="2022-07-30T08:06:44.315" v="1346"/>
          <ac:spMkLst>
            <pc:docMk/>
            <pc:sldMk cId="4251157550" sldId="490"/>
            <ac:spMk id="11" creationId="{75125731-CF06-10C9-8176-428B74EF83AD}"/>
          </ac:spMkLst>
        </pc:spChg>
        <pc:spChg chg="add mod">
          <ac:chgData name="Manish Sharma" userId="b799adb9ba789c8f" providerId="LiveId" clId="{A56E9385-429C-4983-850E-ECA79ECDBB0A}" dt="2022-07-30T08:06:44.315" v="1346"/>
          <ac:spMkLst>
            <pc:docMk/>
            <pc:sldMk cId="4251157550" sldId="490"/>
            <ac:spMk id="12" creationId="{CF6DBB7F-9BB1-7EC3-23FE-BD0CF62A76EA}"/>
          </ac:spMkLst>
        </pc:spChg>
        <pc:spChg chg="add mod">
          <ac:chgData name="Manish Sharma" userId="b799adb9ba789c8f" providerId="LiveId" clId="{A56E9385-429C-4983-850E-ECA79ECDBB0A}" dt="2022-07-30T08:06:44.315" v="1346"/>
          <ac:spMkLst>
            <pc:docMk/>
            <pc:sldMk cId="4251157550" sldId="490"/>
            <ac:spMk id="13" creationId="{95EE61CE-FE61-A171-9567-70E45FE39172}"/>
          </ac:spMkLst>
        </pc:spChg>
        <pc:spChg chg="add mod">
          <ac:chgData name="Manish Sharma" userId="b799adb9ba789c8f" providerId="LiveId" clId="{A56E9385-429C-4983-850E-ECA79ECDBB0A}" dt="2022-07-30T08:06:44.315" v="1346"/>
          <ac:spMkLst>
            <pc:docMk/>
            <pc:sldMk cId="4251157550" sldId="490"/>
            <ac:spMk id="14" creationId="{EBF99235-3253-9116-A11A-6D5D4C22539C}"/>
          </ac:spMkLst>
        </pc:spChg>
        <pc:spChg chg="add mod">
          <ac:chgData name="Manish Sharma" userId="b799adb9ba789c8f" providerId="LiveId" clId="{A56E9385-429C-4983-850E-ECA79ECDBB0A}" dt="2022-07-30T08:07:56.843" v="1347"/>
          <ac:spMkLst>
            <pc:docMk/>
            <pc:sldMk cId="4251157550" sldId="490"/>
            <ac:spMk id="15" creationId="{34798A02-1C8B-B9B2-F6C9-C5A9583C6ECD}"/>
          </ac:spMkLst>
        </pc:spChg>
        <pc:spChg chg="add mod">
          <ac:chgData name="Manish Sharma" userId="b799adb9ba789c8f" providerId="LiveId" clId="{A56E9385-429C-4983-850E-ECA79ECDBB0A}" dt="2022-07-30T08:07:56.843" v="1347"/>
          <ac:spMkLst>
            <pc:docMk/>
            <pc:sldMk cId="4251157550" sldId="490"/>
            <ac:spMk id="17" creationId="{72AB7ABB-B3DC-A50C-B2E0-96526152DF85}"/>
          </ac:spMkLst>
        </pc:spChg>
        <pc:spChg chg="add mod">
          <ac:chgData name="Manish Sharma" userId="b799adb9ba789c8f" providerId="LiveId" clId="{A56E9385-429C-4983-850E-ECA79ECDBB0A}" dt="2022-07-30T08:08:13.109" v="1348"/>
          <ac:spMkLst>
            <pc:docMk/>
            <pc:sldMk cId="4251157550" sldId="490"/>
            <ac:spMk id="19" creationId="{989684E4-0D48-4CE5-C29D-F04CB0EB5809}"/>
          </ac:spMkLst>
        </pc:spChg>
        <pc:spChg chg="add mod">
          <ac:chgData name="Manish Sharma" userId="b799adb9ba789c8f" providerId="LiveId" clId="{A56E9385-429C-4983-850E-ECA79ECDBB0A}" dt="2022-07-30T08:08:27.182" v="1349"/>
          <ac:spMkLst>
            <pc:docMk/>
            <pc:sldMk cId="4251157550" sldId="490"/>
            <ac:spMk id="21" creationId="{C0265109-86AC-5F09-7848-EFF17B1E9CBB}"/>
          </ac:spMkLst>
        </pc:spChg>
        <pc:spChg chg="add mod">
          <ac:chgData name="Manish Sharma" userId="b799adb9ba789c8f" providerId="LiveId" clId="{A56E9385-429C-4983-850E-ECA79ECDBB0A}" dt="2022-07-30T08:08:38.838" v="1350"/>
          <ac:spMkLst>
            <pc:docMk/>
            <pc:sldMk cId="4251157550" sldId="490"/>
            <ac:spMk id="23" creationId="{6AAD100E-DEBC-1199-8A85-F20B9992D5EF}"/>
          </ac:spMkLst>
        </pc:spChg>
        <pc:spChg chg="add mod">
          <ac:chgData name="Manish Sharma" userId="b799adb9ba789c8f" providerId="LiveId" clId="{A56E9385-429C-4983-850E-ECA79ECDBB0A}" dt="2022-07-30T08:08:58.643" v="1351"/>
          <ac:spMkLst>
            <pc:docMk/>
            <pc:sldMk cId="4251157550" sldId="490"/>
            <ac:spMk id="25" creationId="{3502B0F3-1946-B79C-AE4D-F201A74A970C}"/>
          </ac:spMkLst>
        </pc:spChg>
        <pc:spChg chg="add mod">
          <ac:chgData name="Manish Sharma" userId="b799adb9ba789c8f" providerId="LiveId" clId="{A56E9385-429C-4983-850E-ECA79ECDBB0A}" dt="2022-07-30T08:09:37.212" v="1352"/>
          <ac:spMkLst>
            <pc:docMk/>
            <pc:sldMk cId="4251157550" sldId="490"/>
            <ac:spMk id="26" creationId="{F4890939-4585-A2D8-6879-A0EE132BC7B3}"/>
          </ac:spMkLst>
        </pc:spChg>
        <pc:spChg chg="add mod">
          <ac:chgData name="Manish Sharma" userId="b799adb9ba789c8f" providerId="LiveId" clId="{A56E9385-429C-4983-850E-ECA79ECDBB0A}" dt="2022-07-30T08:09:37.212" v="1352"/>
          <ac:spMkLst>
            <pc:docMk/>
            <pc:sldMk cId="4251157550" sldId="490"/>
            <ac:spMk id="27" creationId="{F523BF98-04C3-1AD7-19B6-6DF686D2E25E}"/>
          </ac:spMkLst>
        </pc:spChg>
        <pc:spChg chg="add mod">
          <ac:chgData name="Manish Sharma" userId="b799adb9ba789c8f" providerId="LiveId" clId="{A56E9385-429C-4983-850E-ECA79ECDBB0A}" dt="2022-07-30T08:09:37.212" v="1352"/>
          <ac:spMkLst>
            <pc:docMk/>
            <pc:sldMk cId="4251157550" sldId="490"/>
            <ac:spMk id="28" creationId="{702B15B9-FB5D-FD1B-547A-13ACB08E6F37}"/>
          </ac:spMkLst>
        </pc:spChg>
        <pc:spChg chg="add mod">
          <ac:chgData name="Manish Sharma" userId="b799adb9ba789c8f" providerId="LiveId" clId="{A56E9385-429C-4983-850E-ECA79ECDBB0A}" dt="2022-07-30T08:09:37.212" v="1352"/>
          <ac:spMkLst>
            <pc:docMk/>
            <pc:sldMk cId="4251157550" sldId="490"/>
            <ac:spMk id="29" creationId="{5BD1FB49-32E1-09D6-2B92-9FD0BA2A485D}"/>
          </ac:spMkLst>
        </pc:spChg>
        <pc:spChg chg="add mod">
          <ac:chgData name="Manish Sharma" userId="b799adb9ba789c8f" providerId="LiveId" clId="{A56E9385-429C-4983-850E-ECA79ECDBB0A}" dt="2022-07-30T08:09:37.212" v="1352"/>
          <ac:spMkLst>
            <pc:docMk/>
            <pc:sldMk cId="4251157550" sldId="490"/>
            <ac:spMk id="30" creationId="{C58BB6BE-7695-ECFE-0904-51225A1E31C8}"/>
          </ac:spMkLst>
        </pc:spChg>
        <pc:spChg chg="add mod">
          <ac:chgData name="Manish Sharma" userId="b799adb9ba789c8f" providerId="LiveId" clId="{A56E9385-429C-4983-850E-ECA79ECDBB0A}" dt="2022-07-30T08:10:26.236" v="1353"/>
          <ac:spMkLst>
            <pc:docMk/>
            <pc:sldMk cId="4251157550" sldId="490"/>
            <ac:spMk id="31" creationId="{CC178C43-46D9-F53B-CFD7-3782AD53AEA3}"/>
          </ac:spMkLst>
        </pc:spChg>
        <pc:spChg chg="add mod">
          <ac:chgData name="Manish Sharma" userId="b799adb9ba789c8f" providerId="LiveId" clId="{A56E9385-429C-4983-850E-ECA79ECDBB0A}" dt="2022-07-30T08:10:26.236" v="1353"/>
          <ac:spMkLst>
            <pc:docMk/>
            <pc:sldMk cId="4251157550" sldId="490"/>
            <ac:spMk id="32" creationId="{D8468EB1-425D-1EB8-236C-5143ABE0AC80}"/>
          </ac:spMkLst>
        </pc:spChg>
        <pc:spChg chg="add mod">
          <ac:chgData name="Manish Sharma" userId="b799adb9ba789c8f" providerId="LiveId" clId="{A56E9385-429C-4983-850E-ECA79ECDBB0A}" dt="2022-07-30T08:10:26.236" v="1353"/>
          <ac:spMkLst>
            <pc:docMk/>
            <pc:sldMk cId="4251157550" sldId="490"/>
            <ac:spMk id="33" creationId="{A6A9A8CC-EDD3-25D2-CBC0-9D377F281864}"/>
          </ac:spMkLst>
        </pc:spChg>
        <pc:spChg chg="add mod">
          <ac:chgData name="Manish Sharma" userId="b799adb9ba789c8f" providerId="LiveId" clId="{A56E9385-429C-4983-850E-ECA79ECDBB0A}" dt="2022-07-30T08:10:26.236" v="1353"/>
          <ac:spMkLst>
            <pc:docMk/>
            <pc:sldMk cId="4251157550" sldId="490"/>
            <ac:spMk id="34" creationId="{A2DECEB7-CC87-0E3F-EAEB-F18B5B183F03}"/>
          </ac:spMkLst>
        </pc:spChg>
        <pc:spChg chg="add mod">
          <ac:chgData name="Manish Sharma" userId="b799adb9ba789c8f" providerId="LiveId" clId="{A56E9385-429C-4983-850E-ECA79ECDBB0A}" dt="2022-07-30T08:10:26.236" v="1353"/>
          <ac:spMkLst>
            <pc:docMk/>
            <pc:sldMk cId="4251157550" sldId="490"/>
            <ac:spMk id="35" creationId="{5F5916D4-0F50-146D-DB88-E26B5E87BFDA}"/>
          </ac:spMkLst>
        </pc:spChg>
        <pc:spChg chg="add mod">
          <ac:chgData name="Manish Sharma" userId="b799adb9ba789c8f" providerId="LiveId" clId="{A56E9385-429C-4983-850E-ECA79ECDBB0A}" dt="2022-07-30T08:10:26.236" v="1353"/>
          <ac:spMkLst>
            <pc:docMk/>
            <pc:sldMk cId="4251157550" sldId="490"/>
            <ac:spMk id="36" creationId="{68D18BEC-B856-D27A-0965-B9F4160CA74B}"/>
          </ac:spMkLst>
        </pc:spChg>
        <pc:spChg chg="add mod">
          <ac:chgData name="Manish Sharma" userId="b799adb9ba789c8f" providerId="LiveId" clId="{A56E9385-429C-4983-850E-ECA79ECDBB0A}" dt="2022-07-30T08:41:14.446" v="1354"/>
          <ac:spMkLst>
            <pc:docMk/>
            <pc:sldMk cId="4251157550" sldId="490"/>
            <ac:spMk id="37" creationId="{88EE22DA-A5D9-30DD-285C-073CF9655A71}"/>
          </ac:spMkLst>
        </pc:spChg>
        <pc:spChg chg="add mod">
          <ac:chgData name="Manish Sharma" userId="b799adb9ba789c8f" providerId="LiveId" clId="{A56E9385-429C-4983-850E-ECA79ECDBB0A}" dt="2022-07-30T08:43:34.646" v="1355"/>
          <ac:spMkLst>
            <pc:docMk/>
            <pc:sldMk cId="4251157550" sldId="490"/>
            <ac:spMk id="38" creationId="{8EC207F1-3B50-ADF2-C44E-D75B54D2F6F0}"/>
          </ac:spMkLst>
        </pc:spChg>
        <pc:cxnChg chg="add mod">
          <ac:chgData name="Manish Sharma" userId="b799adb9ba789c8f" providerId="LiveId" clId="{A56E9385-429C-4983-850E-ECA79ECDBB0A}" dt="2022-07-30T08:05:38.693" v="1344"/>
          <ac:cxnSpMkLst>
            <pc:docMk/>
            <pc:sldMk cId="4251157550" sldId="490"/>
            <ac:cxnSpMk id="6" creationId="{9D493AFC-F7AA-FDC3-C538-A9C357B76064}"/>
          </ac:cxnSpMkLst>
        </pc:cxnChg>
        <pc:cxnChg chg="add mod">
          <ac:chgData name="Manish Sharma" userId="b799adb9ba789c8f" providerId="LiveId" clId="{A56E9385-429C-4983-850E-ECA79ECDBB0A}" dt="2022-07-30T08:05:38.693" v="1344"/>
          <ac:cxnSpMkLst>
            <pc:docMk/>
            <pc:sldMk cId="4251157550" sldId="490"/>
            <ac:cxnSpMk id="7" creationId="{6E288866-D035-B914-5E88-3EBBDBAE03BA}"/>
          </ac:cxnSpMkLst>
        </pc:cxnChg>
        <pc:cxnChg chg="add mod">
          <ac:chgData name="Manish Sharma" userId="b799adb9ba789c8f" providerId="LiveId" clId="{A56E9385-429C-4983-850E-ECA79ECDBB0A}" dt="2022-07-30T08:07:56.843" v="1347"/>
          <ac:cxnSpMkLst>
            <pc:docMk/>
            <pc:sldMk cId="4251157550" sldId="490"/>
            <ac:cxnSpMk id="16" creationId="{459BF736-9C26-9786-3A3F-03B7A2E8A9AA}"/>
          </ac:cxnSpMkLst>
        </pc:cxnChg>
        <pc:cxnChg chg="add mod">
          <ac:chgData name="Manish Sharma" userId="b799adb9ba789c8f" providerId="LiveId" clId="{A56E9385-429C-4983-850E-ECA79ECDBB0A}" dt="2022-07-30T08:08:13.109" v="1348"/>
          <ac:cxnSpMkLst>
            <pc:docMk/>
            <pc:sldMk cId="4251157550" sldId="490"/>
            <ac:cxnSpMk id="18" creationId="{E7EBA1BB-73E7-88C6-B2FF-9CA045854921}"/>
          </ac:cxnSpMkLst>
        </pc:cxnChg>
        <pc:cxnChg chg="add mod">
          <ac:chgData name="Manish Sharma" userId="b799adb9ba789c8f" providerId="LiveId" clId="{A56E9385-429C-4983-850E-ECA79ECDBB0A}" dt="2022-07-30T08:08:27.182" v="1349"/>
          <ac:cxnSpMkLst>
            <pc:docMk/>
            <pc:sldMk cId="4251157550" sldId="490"/>
            <ac:cxnSpMk id="20" creationId="{B00F1434-3837-3761-EE0F-85AFD4056511}"/>
          </ac:cxnSpMkLst>
        </pc:cxnChg>
        <pc:cxnChg chg="add mod">
          <ac:chgData name="Manish Sharma" userId="b799adb9ba789c8f" providerId="LiveId" clId="{A56E9385-429C-4983-850E-ECA79ECDBB0A}" dt="2022-07-30T08:08:38.838" v="1350"/>
          <ac:cxnSpMkLst>
            <pc:docMk/>
            <pc:sldMk cId="4251157550" sldId="490"/>
            <ac:cxnSpMk id="22" creationId="{7A878876-0BA5-28B7-DC33-4823019E5B9F}"/>
          </ac:cxnSpMkLst>
        </pc:cxnChg>
        <pc:cxnChg chg="add mod">
          <ac:chgData name="Manish Sharma" userId="b799adb9ba789c8f" providerId="LiveId" clId="{A56E9385-429C-4983-850E-ECA79ECDBB0A}" dt="2022-07-30T08:08:58.643" v="1351"/>
          <ac:cxnSpMkLst>
            <pc:docMk/>
            <pc:sldMk cId="4251157550" sldId="490"/>
            <ac:cxnSpMk id="24" creationId="{D07AAB0D-3956-C952-4072-50739054302D}"/>
          </ac:cxnSpMkLst>
        </pc:cxnChg>
      </pc:sldChg>
      <pc:sldChg chg="add">
        <pc:chgData name="Manish Sharma" userId="b799adb9ba789c8f" providerId="LiveId" clId="{A56E9385-429C-4983-850E-ECA79ECDBB0A}" dt="2022-07-30T10:36:05.297" v="1356"/>
        <pc:sldMkLst>
          <pc:docMk/>
          <pc:sldMk cId="3305788119" sldId="491"/>
        </pc:sldMkLst>
      </pc:sldChg>
      <pc:sldChg chg="addSp modSp add mod">
        <pc:chgData name="Manish Sharma" userId="b799adb9ba789c8f" providerId="LiveId" clId="{A56E9385-429C-4983-850E-ECA79ECDBB0A}" dt="2022-07-30T10:38:00.226" v="1371"/>
        <pc:sldMkLst>
          <pc:docMk/>
          <pc:sldMk cId="946674384" sldId="492"/>
        </pc:sldMkLst>
        <pc:spChg chg="mod">
          <ac:chgData name="Manish Sharma" userId="b799adb9ba789c8f" providerId="LiveId" clId="{A56E9385-429C-4983-850E-ECA79ECDBB0A}" dt="2022-07-30T10:37:45.216" v="1370" actId="20577"/>
          <ac:spMkLst>
            <pc:docMk/>
            <pc:sldMk cId="946674384" sldId="492"/>
            <ac:spMk id="23" creationId="{6AAD100E-DEBC-1199-8A85-F20B9992D5EF}"/>
          </ac:spMkLst>
        </pc:spChg>
        <pc:spChg chg="add mod">
          <ac:chgData name="Manish Sharma" userId="b799adb9ba789c8f" providerId="LiveId" clId="{A56E9385-429C-4983-850E-ECA79ECDBB0A}" dt="2022-07-30T10:37:36.178" v="1359" actId="1076"/>
          <ac:spMkLst>
            <pc:docMk/>
            <pc:sldMk cId="946674384" sldId="492"/>
            <ac:spMk id="39" creationId="{E6621B9B-1937-74ED-DB9A-0622AE567611}"/>
          </ac:spMkLst>
        </pc:spChg>
        <pc:spChg chg="add mod">
          <ac:chgData name="Manish Sharma" userId="b799adb9ba789c8f" providerId="LiveId" clId="{A56E9385-429C-4983-850E-ECA79ECDBB0A}" dt="2022-07-30T10:38:00.226" v="1371"/>
          <ac:spMkLst>
            <pc:docMk/>
            <pc:sldMk cId="946674384" sldId="492"/>
            <ac:spMk id="40" creationId="{696A1F92-D682-9FA0-6255-08637B3B5727}"/>
          </ac:spMkLst>
        </pc:spChg>
        <pc:spChg chg="add mod">
          <ac:chgData name="Manish Sharma" userId="b799adb9ba789c8f" providerId="LiveId" clId="{A56E9385-429C-4983-850E-ECA79ECDBB0A}" dt="2022-07-30T10:38:00.226" v="1371"/>
          <ac:spMkLst>
            <pc:docMk/>
            <pc:sldMk cId="946674384" sldId="492"/>
            <ac:spMk id="41" creationId="{7BA2D166-0CAD-DD40-0C4B-01E3D1C96994}"/>
          </ac:spMkLst>
        </pc:spChg>
        <pc:spChg chg="add mod">
          <ac:chgData name="Manish Sharma" userId="b799adb9ba789c8f" providerId="LiveId" clId="{A56E9385-429C-4983-850E-ECA79ECDBB0A}" dt="2022-07-30T10:38:00.226" v="1371"/>
          <ac:spMkLst>
            <pc:docMk/>
            <pc:sldMk cId="946674384" sldId="492"/>
            <ac:spMk id="42" creationId="{4BD7B8C0-B99E-0D6B-F8E0-919BAD26518B}"/>
          </ac:spMkLst>
        </pc:spChg>
        <pc:cxnChg chg="add mod">
          <ac:chgData name="Manish Sharma" userId="b799adb9ba789c8f" providerId="LiveId" clId="{A56E9385-429C-4983-850E-ECA79ECDBB0A}" dt="2022-07-30T10:38:00.226" v="1371"/>
          <ac:cxnSpMkLst>
            <pc:docMk/>
            <pc:sldMk cId="946674384" sldId="492"/>
            <ac:cxnSpMk id="43" creationId="{BC21E867-0DC8-76A4-8E93-F255794AAD04}"/>
          </ac:cxnSpMkLst>
        </pc:cxnChg>
        <pc:cxnChg chg="add mod">
          <ac:chgData name="Manish Sharma" userId="b799adb9ba789c8f" providerId="LiveId" clId="{A56E9385-429C-4983-850E-ECA79ECDBB0A}" dt="2022-07-30T10:38:00.226" v="1371"/>
          <ac:cxnSpMkLst>
            <pc:docMk/>
            <pc:sldMk cId="946674384" sldId="492"/>
            <ac:cxnSpMk id="44" creationId="{3F0EF69C-85E4-C929-0065-B54B0ECD98EA}"/>
          </ac:cxnSpMkLst>
        </pc:cxn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59696047-4BC6-4463-8263-6F7597EEFB88}"/>
    <pc:docChg chg="undo custSel addSld modSld">
      <pc:chgData name="Manish Sharma" userId="b799adb9ba789c8f" providerId="LiveId" clId="{59696047-4BC6-4463-8263-6F7597EEFB88}" dt="2023-04-04T07:23:59.451" v="49" actId="26606"/>
      <pc:docMkLst>
        <pc:docMk/>
      </pc:docMkLst>
      <pc:sldChg chg="modSp mod">
        <pc:chgData name="Manish Sharma" userId="b799adb9ba789c8f" providerId="LiveId" clId="{59696047-4BC6-4463-8263-6F7597EEFB88}" dt="2023-04-04T04:58:49.291" v="22" actId="20577"/>
        <pc:sldMkLst>
          <pc:docMk/>
          <pc:sldMk cId="2486061415" sldId="458"/>
        </pc:sldMkLst>
        <pc:spChg chg="mod">
          <ac:chgData name="Manish Sharma" userId="b799adb9ba789c8f" providerId="LiveId" clId="{59696047-4BC6-4463-8263-6F7597EEFB88}" dt="2023-04-04T04:58:49.291" v="22" actId="20577"/>
          <ac:spMkLst>
            <pc:docMk/>
            <pc:sldMk cId="2486061415" sldId="458"/>
            <ac:spMk id="3" creationId="{F14C3681-7541-31B3-3231-0E808AB6D855}"/>
          </ac:spMkLst>
        </pc:spChg>
      </pc:sldChg>
      <pc:sldChg chg="modSp mod">
        <pc:chgData name="Manish Sharma" userId="b799adb9ba789c8f" providerId="LiveId" clId="{59696047-4BC6-4463-8263-6F7597EEFB88}" dt="2023-03-21T05:29:14.065" v="1" actId="33524"/>
        <pc:sldMkLst>
          <pc:docMk/>
          <pc:sldMk cId="1403627280" sldId="534"/>
        </pc:sldMkLst>
        <pc:spChg chg="mod">
          <ac:chgData name="Manish Sharma" userId="b799adb9ba789c8f" providerId="LiveId" clId="{59696047-4BC6-4463-8263-6F7597EEFB88}" dt="2023-03-21T05:29:14.065" v="1" actId="33524"/>
          <ac:spMkLst>
            <pc:docMk/>
            <pc:sldMk cId="1403627280" sldId="534"/>
            <ac:spMk id="3" creationId="{D7B3EE40-0A7E-6438-C120-1AD327D0C7FA}"/>
          </ac:spMkLst>
        </pc:spChg>
      </pc:sldChg>
      <pc:sldChg chg="addSp delSp modSp new mod setBg">
        <pc:chgData name="Manish Sharma" userId="b799adb9ba789c8f" providerId="LiveId" clId="{59696047-4BC6-4463-8263-6F7597EEFB88}" dt="2023-04-04T07:23:59.451" v="49" actId="26606"/>
        <pc:sldMkLst>
          <pc:docMk/>
          <pc:sldMk cId="191225590" sldId="540"/>
        </pc:sldMkLst>
        <pc:spChg chg="mod">
          <ac:chgData name="Manish Sharma" userId="b799adb9ba789c8f" providerId="LiveId" clId="{59696047-4BC6-4463-8263-6F7597EEFB88}" dt="2023-04-04T07:23:59.451" v="49" actId="26606"/>
          <ac:spMkLst>
            <pc:docMk/>
            <pc:sldMk cId="191225590" sldId="540"/>
            <ac:spMk id="2" creationId="{83F79F8E-7B7D-476B-5900-C43C183A96BE}"/>
          </ac:spMkLst>
        </pc:spChg>
        <pc:spChg chg="del">
          <ac:chgData name="Manish Sharma" userId="b799adb9ba789c8f" providerId="LiveId" clId="{59696047-4BC6-4463-8263-6F7597EEFB88}" dt="2023-04-04T07:23:16.141" v="24"/>
          <ac:spMkLst>
            <pc:docMk/>
            <pc:sldMk cId="191225590" sldId="540"/>
            <ac:spMk id="3" creationId="{6D7878F8-0013-6919-01D2-55E27CBF7DFE}"/>
          </ac:spMkLst>
        </pc:spChg>
        <pc:spChg chg="add del">
          <ac:chgData name="Manish Sharma" userId="b799adb9ba789c8f" providerId="LiveId" clId="{59696047-4BC6-4463-8263-6F7597EEFB88}" dt="2023-04-04T07:23:52.739" v="44" actId="26606"/>
          <ac:spMkLst>
            <pc:docMk/>
            <pc:sldMk cId="191225590" sldId="540"/>
            <ac:spMk id="9" creationId="{9F2522D3-CDFC-ACB8-1D4A-DF2E51538453}"/>
          </ac:spMkLst>
        </pc:spChg>
        <pc:spChg chg="add del">
          <ac:chgData name="Manish Sharma" userId="b799adb9ba789c8f" providerId="LiveId" clId="{59696047-4BC6-4463-8263-6F7597EEFB88}" dt="2023-04-04T07:23:48.494" v="42" actId="26606"/>
          <ac:spMkLst>
            <pc:docMk/>
            <pc:sldMk cId="191225590" sldId="540"/>
            <ac:spMk id="10" creationId="{D4771268-CB57-404A-9271-370EB28F6090}"/>
          </ac:spMkLst>
        </pc:spChg>
        <pc:spChg chg="add del">
          <ac:chgData name="Manish Sharma" userId="b799adb9ba789c8f" providerId="LiveId" clId="{59696047-4BC6-4463-8263-6F7597EEFB88}" dt="2023-04-04T07:23:52.739" v="44" actId="26606"/>
          <ac:spMkLst>
            <pc:docMk/>
            <pc:sldMk cId="191225590" sldId="540"/>
            <ac:spMk id="12" creationId="{F13C74B1-5B17-4795-BED0-7140497B445A}"/>
          </ac:spMkLst>
        </pc:spChg>
        <pc:spChg chg="add del">
          <ac:chgData name="Manish Sharma" userId="b799adb9ba789c8f" providerId="LiveId" clId="{59696047-4BC6-4463-8263-6F7597EEFB88}" dt="2023-04-04T07:23:52.739" v="44" actId="26606"/>
          <ac:spMkLst>
            <pc:docMk/>
            <pc:sldMk cId="191225590" sldId="540"/>
            <ac:spMk id="14" creationId="{D4974D33-8DC5-464E-8C6D-BE58F0669C17}"/>
          </ac:spMkLst>
        </pc:spChg>
        <pc:spChg chg="add del">
          <ac:chgData name="Manish Sharma" userId="b799adb9ba789c8f" providerId="LiveId" clId="{59696047-4BC6-4463-8263-6F7597EEFB88}" dt="2023-04-04T07:23:57.742" v="46" actId="26606"/>
          <ac:spMkLst>
            <pc:docMk/>
            <pc:sldMk cId="191225590" sldId="540"/>
            <ac:spMk id="16" creationId="{22587ECF-85E9-4393-9D87-8EB6F3F6C208}"/>
          </ac:spMkLst>
        </pc:spChg>
        <pc:spChg chg="add del">
          <ac:chgData name="Manish Sharma" userId="b799adb9ba789c8f" providerId="LiveId" clId="{59696047-4BC6-4463-8263-6F7597EEFB88}" dt="2023-04-04T07:23:57.742" v="46" actId="26606"/>
          <ac:spMkLst>
            <pc:docMk/>
            <pc:sldMk cId="191225590" sldId="540"/>
            <ac:spMk id="17" creationId="{49F881A9-C045-4664-2D77-346B5F83E59B}"/>
          </ac:spMkLst>
        </pc:spChg>
        <pc:spChg chg="add del">
          <ac:chgData name="Manish Sharma" userId="b799adb9ba789c8f" providerId="LiveId" clId="{59696047-4BC6-4463-8263-6F7597EEFB88}" dt="2023-04-04T07:23:59.447" v="48" actId="26606"/>
          <ac:spMkLst>
            <pc:docMk/>
            <pc:sldMk cId="191225590" sldId="540"/>
            <ac:spMk id="19" creationId="{D12DDE76-C203-4047-9998-63900085B5E8}"/>
          </ac:spMkLst>
        </pc:spChg>
        <pc:spChg chg="add">
          <ac:chgData name="Manish Sharma" userId="b799adb9ba789c8f" providerId="LiveId" clId="{59696047-4BC6-4463-8263-6F7597EEFB88}" dt="2023-04-04T07:23:59.451" v="49" actId="26606"/>
          <ac:spMkLst>
            <pc:docMk/>
            <pc:sldMk cId="191225590" sldId="540"/>
            <ac:spMk id="21" creationId="{D4771268-CB57-404A-9271-370EB28F6090}"/>
          </ac:spMkLst>
        </pc:spChg>
        <pc:picChg chg="add mod">
          <ac:chgData name="Manish Sharma" userId="b799adb9ba789c8f" providerId="LiveId" clId="{59696047-4BC6-4463-8263-6F7597EEFB88}" dt="2023-04-04T07:23:59.451" v="49" actId="26606"/>
          <ac:picMkLst>
            <pc:docMk/>
            <pc:sldMk cId="191225590" sldId="540"/>
            <ac:picMk id="5" creationId="{96C61F31-D8A0-42FD-8C39-6D17A92193A9}"/>
          </ac:picMkLst>
        </pc:picChg>
      </pc:sldChg>
    </pc:docChg>
  </pc:docChgLst>
  <pc:docChgLst>
    <pc:chgData name="Manish Sharma" userId="b799adb9ba789c8f" providerId="LiveId" clId="{83B61706-642F-4234-8E8A-A9A57AFC15CE}"/>
    <pc:docChg chg="undo custSel addSld delSld modSld sldOrd">
      <pc:chgData name="Manish Sharma" userId="b799adb9ba789c8f" providerId="LiveId" clId="{83B61706-642F-4234-8E8A-A9A57AFC15CE}" dt="2023-02-21T12:24:48.734" v="1678"/>
      <pc:docMkLst>
        <pc:docMk/>
      </pc:docMkLst>
      <pc:sldChg chg="add del">
        <pc:chgData name="Manish Sharma" userId="b799adb9ba789c8f" providerId="LiveId" clId="{83B61706-642F-4234-8E8A-A9A57AFC15CE}" dt="2023-02-09T05:22:54.540" v="110"/>
        <pc:sldMkLst>
          <pc:docMk/>
          <pc:sldMk cId="131055686" sldId="263"/>
        </pc:sldMkLst>
      </pc:sldChg>
      <pc:sldChg chg="del">
        <pc:chgData name="Manish Sharma" userId="b799adb9ba789c8f" providerId="LiveId" clId="{83B61706-642F-4234-8E8A-A9A57AFC15CE}" dt="2023-02-09T03:47:54" v="0" actId="47"/>
        <pc:sldMkLst>
          <pc:docMk/>
          <pc:sldMk cId="1863291219" sldId="266"/>
        </pc:sldMkLst>
      </pc:sldChg>
      <pc:sldChg chg="add del">
        <pc:chgData name="Manish Sharma" userId="b799adb9ba789c8f" providerId="LiveId" clId="{83B61706-642F-4234-8E8A-A9A57AFC15CE}" dt="2023-02-09T08:08:48.937" v="323"/>
        <pc:sldMkLst>
          <pc:docMk/>
          <pc:sldMk cId="1040551395" sldId="267"/>
        </pc:sldMkLst>
      </pc:sldChg>
      <pc:sldChg chg="add del">
        <pc:chgData name="Manish Sharma" userId="b799adb9ba789c8f" providerId="LiveId" clId="{83B61706-642F-4234-8E8A-A9A57AFC15CE}" dt="2023-02-10T12:24:10.615" v="370"/>
        <pc:sldMkLst>
          <pc:docMk/>
          <pc:sldMk cId="541853456" sldId="270"/>
        </pc:sldMkLst>
      </pc:sldChg>
      <pc:sldChg chg="add del">
        <pc:chgData name="Manish Sharma" userId="b799adb9ba789c8f" providerId="LiveId" clId="{83B61706-642F-4234-8E8A-A9A57AFC15CE}" dt="2023-02-10T09:58:13.681" v="336"/>
        <pc:sldMkLst>
          <pc:docMk/>
          <pc:sldMk cId="2339964951" sldId="271"/>
        </pc:sldMkLst>
      </pc:sldChg>
      <pc:sldChg chg="add del">
        <pc:chgData name="Manish Sharma" userId="b799adb9ba789c8f" providerId="LiveId" clId="{83B61706-642F-4234-8E8A-A9A57AFC15CE}" dt="2023-02-11T09:38:41.638" v="509"/>
        <pc:sldMkLst>
          <pc:docMk/>
          <pc:sldMk cId="1800526853" sldId="272"/>
        </pc:sldMkLst>
      </pc:sldChg>
      <pc:sldChg chg="add del">
        <pc:chgData name="Manish Sharma" userId="b799adb9ba789c8f" providerId="LiveId" clId="{83B61706-642F-4234-8E8A-A9A57AFC15CE}" dt="2023-02-10T11:30:49.161" v="368"/>
        <pc:sldMkLst>
          <pc:docMk/>
          <pc:sldMk cId="1331658581" sldId="273"/>
        </pc:sldMkLst>
      </pc:sldChg>
      <pc:sldChg chg="add del">
        <pc:chgData name="Manish Sharma" userId="b799adb9ba789c8f" providerId="LiveId" clId="{83B61706-642F-4234-8E8A-A9A57AFC15CE}" dt="2023-02-17T07:23:58.358" v="1088"/>
        <pc:sldMkLst>
          <pc:docMk/>
          <pc:sldMk cId="1937767460" sldId="276"/>
        </pc:sldMkLst>
      </pc:sldChg>
      <pc:sldChg chg="add del">
        <pc:chgData name="Manish Sharma" userId="b799adb9ba789c8f" providerId="LiveId" clId="{83B61706-642F-4234-8E8A-A9A57AFC15CE}" dt="2023-02-10T11:51:41.677" v="369"/>
        <pc:sldMkLst>
          <pc:docMk/>
          <pc:sldMk cId="2937149028" sldId="282"/>
        </pc:sldMkLst>
      </pc:sldChg>
      <pc:sldChg chg="add del">
        <pc:chgData name="Manish Sharma" userId="b799adb9ba789c8f" providerId="LiveId" clId="{83B61706-642F-4234-8E8A-A9A57AFC15CE}" dt="2023-02-10T11:51:41.677" v="369"/>
        <pc:sldMkLst>
          <pc:docMk/>
          <pc:sldMk cId="3640020107" sldId="283"/>
        </pc:sldMkLst>
      </pc:sldChg>
      <pc:sldChg chg="add del">
        <pc:chgData name="Manish Sharma" userId="b799adb9ba789c8f" providerId="LiveId" clId="{83B61706-642F-4234-8E8A-A9A57AFC15CE}" dt="2023-02-10T11:51:41.677" v="369"/>
        <pc:sldMkLst>
          <pc:docMk/>
          <pc:sldMk cId="3936744458" sldId="284"/>
        </pc:sldMkLst>
      </pc:sldChg>
      <pc:sldChg chg="add del">
        <pc:chgData name="Manish Sharma" userId="b799adb9ba789c8f" providerId="LiveId" clId="{83B61706-642F-4234-8E8A-A9A57AFC15CE}" dt="2023-02-17T07:50:30.837" v="1089"/>
        <pc:sldMkLst>
          <pc:docMk/>
          <pc:sldMk cId="1535532918" sldId="290"/>
        </pc:sldMkLst>
      </pc:sldChg>
      <pc:sldChg chg="add del">
        <pc:chgData name="Manish Sharma" userId="b799adb9ba789c8f" providerId="LiveId" clId="{83B61706-642F-4234-8E8A-A9A57AFC15CE}" dt="2023-02-17T07:50:30.837" v="1089"/>
        <pc:sldMkLst>
          <pc:docMk/>
          <pc:sldMk cId="927873483" sldId="291"/>
        </pc:sldMkLst>
      </pc:sldChg>
      <pc:sldChg chg="add del">
        <pc:chgData name="Manish Sharma" userId="b799adb9ba789c8f" providerId="LiveId" clId="{83B61706-642F-4234-8E8A-A9A57AFC15CE}" dt="2023-02-17T10:41:29.966" v="1092"/>
        <pc:sldMkLst>
          <pc:docMk/>
          <pc:sldMk cId="4125748975" sldId="292"/>
        </pc:sldMkLst>
      </pc:sldChg>
      <pc:sldChg chg="add del">
        <pc:chgData name="Manish Sharma" userId="b799adb9ba789c8f" providerId="LiveId" clId="{83B61706-642F-4234-8E8A-A9A57AFC15CE}" dt="2023-02-18T08:20:01.751" v="1606"/>
        <pc:sldMkLst>
          <pc:docMk/>
          <pc:sldMk cId="3776691465" sldId="296"/>
        </pc:sldMkLst>
      </pc:sldChg>
      <pc:sldChg chg="add del">
        <pc:chgData name="Manish Sharma" userId="b799adb9ba789c8f" providerId="LiveId" clId="{83B61706-642F-4234-8E8A-A9A57AFC15CE}" dt="2023-02-21T12:15:57.092" v="1662"/>
        <pc:sldMkLst>
          <pc:docMk/>
          <pc:sldMk cId="2063019643" sldId="300"/>
        </pc:sldMkLst>
      </pc:sldChg>
      <pc:sldChg chg="del">
        <pc:chgData name="Manish Sharma" userId="b799adb9ba789c8f" providerId="LiveId" clId="{83B61706-642F-4234-8E8A-A9A57AFC15CE}" dt="2023-02-09T03:47:54" v="0" actId="47"/>
        <pc:sldMkLst>
          <pc:docMk/>
          <pc:sldMk cId="455469918" sldId="302"/>
        </pc:sldMkLst>
      </pc:sldChg>
      <pc:sldChg chg="addSp modSp new mod modClrScheme chgLayout">
        <pc:chgData name="Manish Sharma" userId="b799adb9ba789c8f" providerId="LiveId" clId="{83B61706-642F-4234-8E8A-A9A57AFC15CE}" dt="2023-02-09T05:01:24.334" v="9"/>
        <pc:sldMkLst>
          <pc:docMk/>
          <pc:sldMk cId="4118707530" sldId="302"/>
        </pc:sldMkLst>
        <pc:spChg chg="add mod">
          <ac:chgData name="Manish Sharma" userId="b799adb9ba789c8f" providerId="LiveId" clId="{83B61706-642F-4234-8E8A-A9A57AFC15CE}" dt="2023-02-09T04:59:52.844" v="3"/>
          <ac:spMkLst>
            <pc:docMk/>
            <pc:sldMk cId="4118707530" sldId="302"/>
            <ac:spMk id="2" creationId="{95650DBE-544C-CF4D-576B-07C76B7CED00}"/>
          </ac:spMkLst>
        </pc:spChg>
        <pc:spChg chg="add mod">
          <ac:chgData name="Manish Sharma" userId="b799adb9ba789c8f" providerId="LiveId" clId="{83B61706-642F-4234-8E8A-A9A57AFC15CE}" dt="2023-02-09T05:00:01.644" v="4"/>
          <ac:spMkLst>
            <pc:docMk/>
            <pc:sldMk cId="4118707530" sldId="302"/>
            <ac:spMk id="3" creationId="{A9A7E6B8-9E5C-E5D1-EBC3-1D53850ACDF9}"/>
          </ac:spMkLst>
        </pc:spChg>
        <pc:spChg chg="add mod">
          <ac:chgData name="Manish Sharma" userId="b799adb9ba789c8f" providerId="LiveId" clId="{83B61706-642F-4234-8E8A-A9A57AFC15CE}" dt="2023-02-09T05:00:01.644" v="4"/>
          <ac:spMkLst>
            <pc:docMk/>
            <pc:sldMk cId="4118707530" sldId="302"/>
            <ac:spMk id="4" creationId="{5C03FE06-E549-C858-3BEC-AED2EBD84213}"/>
          </ac:spMkLst>
        </pc:spChg>
        <pc:spChg chg="mod">
          <ac:chgData name="Manish Sharma" userId="b799adb9ba789c8f" providerId="LiveId" clId="{83B61706-642F-4234-8E8A-A9A57AFC15CE}" dt="2023-02-09T05:00:12.330" v="5"/>
          <ac:spMkLst>
            <pc:docMk/>
            <pc:sldMk cId="4118707530" sldId="302"/>
            <ac:spMk id="6" creationId="{EBFA0041-E693-293B-C2A4-B4C509EDC55A}"/>
          </ac:spMkLst>
        </pc:spChg>
        <pc:spChg chg="mod">
          <ac:chgData name="Manish Sharma" userId="b799adb9ba789c8f" providerId="LiveId" clId="{83B61706-642F-4234-8E8A-A9A57AFC15CE}" dt="2023-02-09T05:00:12.330" v="5"/>
          <ac:spMkLst>
            <pc:docMk/>
            <pc:sldMk cId="4118707530" sldId="302"/>
            <ac:spMk id="7" creationId="{B2E4222B-DC8C-D350-B239-BD26C1CAC6E4}"/>
          </ac:spMkLst>
        </pc:spChg>
        <pc:spChg chg="mod">
          <ac:chgData name="Manish Sharma" userId="b799adb9ba789c8f" providerId="LiveId" clId="{83B61706-642F-4234-8E8A-A9A57AFC15CE}" dt="2023-02-09T05:00:12.330" v="5"/>
          <ac:spMkLst>
            <pc:docMk/>
            <pc:sldMk cId="4118707530" sldId="302"/>
            <ac:spMk id="9" creationId="{FF877801-C645-D0C2-C206-779C63296336}"/>
          </ac:spMkLst>
        </pc:spChg>
        <pc:spChg chg="mod">
          <ac:chgData name="Manish Sharma" userId="b799adb9ba789c8f" providerId="LiveId" clId="{83B61706-642F-4234-8E8A-A9A57AFC15CE}" dt="2023-02-09T05:00:12.330" v="5"/>
          <ac:spMkLst>
            <pc:docMk/>
            <pc:sldMk cId="4118707530" sldId="302"/>
            <ac:spMk id="10" creationId="{861C0401-265B-A411-4384-2024A702F59A}"/>
          </ac:spMkLst>
        </pc:spChg>
        <pc:spChg chg="add mod">
          <ac:chgData name="Manish Sharma" userId="b799adb9ba789c8f" providerId="LiveId" clId="{83B61706-642F-4234-8E8A-A9A57AFC15CE}" dt="2023-02-09T05:00:28.556" v="6"/>
          <ac:spMkLst>
            <pc:docMk/>
            <pc:sldMk cId="4118707530" sldId="302"/>
            <ac:spMk id="12" creationId="{B3101C91-622A-E3C6-BD50-B3D563E49E8B}"/>
          </ac:spMkLst>
        </pc:spChg>
        <pc:spChg chg="add mod">
          <ac:chgData name="Manish Sharma" userId="b799adb9ba789c8f" providerId="LiveId" clId="{83B61706-642F-4234-8E8A-A9A57AFC15CE}" dt="2023-02-09T05:00:28.556" v="6"/>
          <ac:spMkLst>
            <pc:docMk/>
            <pc:sldMk cId="4118707530" sldId="302"/>
            <ac:spMk id="14" creationId="{EA494AF5-4256-F004-EFA2-68280B4ACFC6}"/>
          </ac:spMkLst>
        </pc:spChg>
        <pc:spChg chg="add mod">
          <ac:chgData name="Manish Sharma" userId="b799adb9ba789c8f" providerId="LiveId" clId="{83B61706-642F-4234-8E8A-A9A57AFC15CE}" dt="2023-02-09T05:00:37.515" v="7"/>
          <ac:spMkLst>
            <pc:docMk/>
            <pc:sldMk cId="4118707530" sldId="302"/>
            <ac:spMk id="15" creationId="{5FD07B56-6C39-6507-04A1-F8B3E75591D3}"/>
          </ac:spMkLst>
        </pc:spChg>
        <pc:spChg chg="add mod">
          <ac:chgData name="Manish Sharma" userId="b799adb9ba789c8f" providerId="LiveId" clId="{83B61706-642F-4234-8E8A-A9A57AFC15CE}" dt="2023-02-09T05:00:37.515" v="7"/>
          <ac:spMkLst>
            <pc:docMk/>
            <pc:sldMk cId="4118707530" sldId="302"/>
            <ac:spMk id="16" creationId="{FFF171C6-19F9-2384-9C46-A03E3E8F4EFB}"/>
          </ac:spMkLst>
        </pc:spChg>
        <pc:spChg chg="add mod">
          <ac:chgData name="Manish Sharma" userId="b799adb9ba789c8f" providerId="LiveId" clId="{83B61706-642F-4234-8E8A-A9A57AFC15CE}" dt="2023-02-09T05:00:37.515" v="7"/>
          <ac:spMkLst>
            <pc:docMk/>
            <pc:sldMk cId="4118707530" sldId="302"/>
            <ac:spMk id="17" creationId="{8C8EB6BD-B163-F1BA-A97E-CB22CA83ADC1}"/>
          </ac:spMkLst>
        </pc:spChg>
        <pc:spChg chg="add mod">
          <ac:chgData name="Manish Sharma" userId="b799adb9ba789c8f" providerId="LiveId" clId="{83B61706-642F-4234-8E8A-A9A57AFC15CE}" dt="2023-02-09T05:00:37.515" v="7"/>
          <ac:spMkLst>
            <pc:docMk/>
            <pc:sldMk cId="4118707530" sldId="302"/>
            <ac:spMk id="18" creationId="{0B40DB57-75E7-D524-8279-FE2823D40EC4}"/>
          </ac:spMkLst>
        </pc:spChg>
        <pc:spChg chg="add mod">
          <ac:chgData name="Manish Sharma" userId="b799adb9ba789c8f" providerId="LiveId" clId="{83B61706-642F-4234-8E8A-A9A57AFC15CE}" dt="2023-02-09T05:00:37.515" v="7"/>
          <ac:spMkLst>
            <pc:docMk/>
            <pc:sldMk cId="4118707530" sldId="302"/>
            <ac:spMk id="19" creationId="{1E1F4BAE-2595-DFDE-25ED-444254029BA5}"/>
          </ac:spMkLst>
        </pc:spChg>
        <pc:spChg chg="add mod">
          <ac:chgData name="Manish Sharma" userId="b799adb9ba789c8f" providerId="LiveId" clId="{83B61706-642F-4234-8E8A-A9A57AFC15CE}" dt="2023-02-09T05:01:13.269" v="8"/>
          <ac:spMkLst>
            <pc:docMk/>
            <pc:sldMk cId="4118707530" sldId="302"/>
            <ac:spMk id="22" creationId="{16186963-9664-6997-6685-F9B20BCFD690}"/>
          </ac:spMkLst>
        </pc:spChg>
        <pc:spChg chg="add mod">
          <ac:chgData name="Manish Sharma" userId="b799adb9ba789c8f" providerId="LiveId" clId="{83B61706-642F-4234-8E8A-A9A57AFC15CE}" dt="2023-02-09T05:01:13.269" v="8"/>
          <ac:spMkLst>
            <pc:docMk/>
            <pc:sldMk cId="4118707530" sldId="302"/>
            <ac:spMk id="23" creationId="{47BA3D11-D3FF-9F3F-6666-4D1AD556CEF3}"/>
          </ac:spMkLst>
        </pc:spChg>
        <pc:spChg chg="mod">
          <ac:chgData name="Manish Sharma" userId="b799adb9ba789c8f" providerId="LiveId" clId="{83B61706-642F-4234-8E8A-A9A57AFC15CE}" dt="2023-02-09T05:01:24.334" v="9"/>
          <ac:spMkLst>
            <pc:docMk/>
            <pc:sldMk cId="4118707530" sldId="302"/>
            <ac:spMk id="25" creationId="{338704C7-3012-2D09-9709-F354877B2B5D}"/>
          </ac:spMkLst>
        </pc:spChg>
        <pc:spChg chg="mod">
          <ac:chgData name="Manish Sharma" userId="b799adb9ba789c8f" providerId="LiveId" clId="{83B61706-642F-4234-8E8A-A9A57AFC15CE}" dt="2023-02-09T05:01:24.334" v="9"/>
          <ac:spMkLst>
            <pc:docMk/>
            <pc:sldMk cId="4118707530" sldId="302"/>
            <ac:spMk id="26" creationId="{08F49D5E-21DC-A365-E772-FE935ED71ED5}"/>
          </ac:spMkLst>
        </pc:spChg>
        <pc:grpChg chg="add mod">
          <ac:chgData name="Manish Sharma" userId="b799adb9ba789c8f" providerId="LiveId" clId="{83B61706-642F-4234-8E8A-A9A57AFC15CE}" dt="2023-02-09T05:00:12.330" v="5"/>
          <ac:grpSpMkLst>
            <pc:docMk/>
            <pc:sldMk cId="4118707530" sldId="302"/>
            <ac:grpSpMk id="5" creationId="{DF255A4D-1652-70B9-1080-D35696E2E6DD}"/>
          </ac:grpSpMkLst>
        </pc:grpChg>
        <pc:grpChg chg="add mod">
          <ac:chgData name="Manish Sharma" userId="b799adb9ba789c8f" providerId="LiveId" clId="{83B61706-642F-4234-8E8A-A9A57AFC15CE}" dt="2023-02-09T05:00:12.330" v="5"/>
          <ac:grpSpMkLst>
            <pc:docMk/>
            <pc:sldMk cId="4118707530" sldId="302"/>
            <ac:grpSpMk id="8" creationId="{25B8D9A9-4577-0211-A0A1-13CDB54A1F05}"/>
          </ac:grpSpMkLst>
        </pc:grpChg>
        <pc:grpChg chg="add mod">
          <ac:chgData name="Manish Sharma" userId="b799adb9ba789c8f" providerId="LiveId" clId="{83B61706-642F-4234-8E8A-A9A57AFC15CE}" dt="2023-02-09T05:01:24.334" v="9"/>
          <ac:grpSpMkLst>
            <pc:docMk/>
            <pc:sldMk cId="4118707530" sldId="302"/>
            <ac:grpSpMk id="24" creationId="{767BF8E3-FA50-A4D1-F652-DD323B3B4F2D}"/>
          </ac:grpSpMkLst>
        </pc:grpChg>
        <pc:cxnChg chg="add mod">
          <ac:chgData name="Manish Sharma" userId="b799adb9ba789c8f" providerId="LiveId" clId="{83B61706-642F-4234-8E8A-A9A57AFC15CE}" dt="2023-02-09T05:00:28.556" v="6"/>
          <ac:cxnSpMkLst>
            <pc:docMk/>
            <pc:sldMk cId="4118707530" sldId="302"/>
            <ac:cxnSpMk id="11" creationId="{0A9346FF-CFEA-BBE4-DE32-75B67F2E11E8}"/>
          </ac:cxnSpMkLst>
        </pc:cxnChg>
        <pc:cxnChg chg="add mod">
          <ac:chgData name="Manish Sharma" userId="b799adb9ba789c8f" providerId="LiveId" clId="{83B61706-642F-4234-8E8A-A9A57AFC15CE}" dt="2023-02-09T05:00:28.556" v="6"/>
          <ac:cxnSpMkLst>
            <pc:docMk/>
            <pc:sldMk cId="4118707530" sldId="302"/>
            <ac:cxnSpMk id="13" creationId="{8C268A61-5856-2F34-D26E-E63522AD94EE}"/>
          </ac:cxnSpMkLst>
        </pc:cxnChg>
        <pc:cxnChg chg="add mod">
          <ac:chgData name="Manish Sharma" userId="b799adb9ba789c8f" providerId="LiveId" clId="{83B61706-642F-4234-8E8A-A9A57AFC15CE}" dt="2023-02-09T05:01:13.269" v="8"/>
          <ac:cxnSpMkLst>
            <pc:docMk/>
            <pc:sldMk cId="4118707530" sldId="302"/>
            <ac:cxnSpMk id="20" creationId="{7ACAD27D-FC0F-D4C0-21DD-BC87B354FF4D}"/>
          </ac:cxnSpMkLst>
        </pc:cxnChg>
        <pc:cxnChg chg="add mod">
          <ac:chgData name="Manish Sharma" userId="b799adb9ba789c8f" providerId="LiveId" clId="{83B61706-642F-4234-8E8A-A9A57AFC15CE}" dt="2023-02-09T05:01:13.269" v="8"/>
          <ac:cxnSpMkLst>
            <pc:docMk/>
            <pc:sldMk cId="4118707530" sldId="302"/>
            <ac:cxnSpMk id="21" creationId="{3E31C040-2888-05E8-5CFC-D40ECEBF0A0E}"/>
          </ac:cxnSpMkLst>
        </pc:cxnChg>
      </pc:sldChg>
      <pc:sldChg chg="del">
        <pc:chgData name="Manish Sharma" userId="b799adb9ba789c8f" providerId="LiveId" clId="{83B61706-642F-4234-8E8A-A9A57AFC15CE}" dt="2023-02-09T03:47:54" v="0" actId="47"/>
        <pc:sldMkLst>
          <pc:docMk/>
          <pc:sldMk cId="561168574" sldId="303"/>
        </pc:sldMkLst>
      </pc:sldChg>
      <pc:sldChg chg="addSp modSp new mod">
        <pc:chgData name="Manish Sharma" userId="b799adb9ba789c8f" providerId="LiveId" clId="{83B61706-642F-4234-8E8A-A9A57AFC15CE}" dt="2023-02-09T05:04:12.714" v="18"/>
        <pc:sldMkLst>
          <pc:docMk/>
          <pc:sldMk cId="1590007411" sldId="303"/>
        </pc:sldMkLst>
        <pc:spChg chg="mod">
          <ac:chgData name="Manish Sharma" userId="b799adb9ba789c8f" providerId="LiveId" clId="{83B61706-642F-4234-8E8A-A9A57AFC15CE}" dt="2023-02-09T05:02:14.744" v="11"/>
          <ac:spMkLst>
            <pc:docMk/>
            <pc:sldMk cId="1590007411" sldId="303"/>
            <ac:spMk id="2" creationId="{A1D144B6-E5FC-6001-CB7D-74B474BDFCB0}"/>
          </ac:spMkLst>
        </pc:spChg>
        <pc:spChg chg="add mod">
          <ac:chgData name="Manish Sharma" userId="b799adb9ba789c8f" providerId="LiveId" clId="{83B61706-642F-4234-8E8A-A9A57AFC15CE}" dt="2023-02-09T05:02:24.452" v="12"/>
          <ac:spMkLst>
            <pc:docMk/>
            <pc:sldMk cId="1590007411" sldId="303"/>
            <ac:spMk id="3" creationId="{D5465B5E-993A-AC13-8800-ED5E591F4728}"/>
          </ac:spMkLst>
        </pc:spChg>
        <pc:spChg chg="add mod">
          <ac:chgData name="Manish Sharma" userId="b799adb9ba789c8f" providerId="LiveId" clId="{83B61706-642F-4234-8E8A-A9A57AFC15CE}" dt="2023-02-09T05:02:24.452" v="12"/>
          <ac:spMkLst>
            <pc:docMk/>
            <pc:sldMk cId="1590007411" sldId="303"/>
            <ac:spMk id="4" creationId="{61F5F763-AE86-8DFC-96F3-84B267B7FB25}"/>
          </ac:spMkLst>
        </pc:spChg>
        <pc:spChg chg="add mod">
          <ac:chgData name="Manish Sharma" userId="b799adb9ba789c8f" providerId="LiveId" clId="{83B61706-642F-4234-8E8A-A9A57AFC15CE}" dt="2023-02-09T05:02:29.670" v="13"/>
          <ac:spMkLst>
            <pc:docMk/>
            <pc:sldMk cId="1590007411" sldId="303"/>
            <ac:spMk id="7" creationId="{FB54428E-D983-8EC4-CE15-BFA0F6C89CC4}"/>
          </ac:spMkLst>
        </pc:spChg>
        <pc:spChg chg="add mod">
          <ac:chgData name="Manish Sharma" userId="b799adb9ba789c8f" providerId="LiveId" clId="{83B61706-642F-4234-8E8A-A9A57AFC15CE}" dt="2023-02-09T05:02:38.543" v="14"/>
          <ac:spMkLst>
            <pc:docMk/>
            <pc:sldMk cId="1590007411" sldId="303"/>
            <ac:spMk id="9" creationId="{6BAA98E1-28DF-EA03-1742-7983C41CB5EA}"/>
          </ac:spMkLst>
        </pc:spChg>
        <pc:spChg chg="add mod">
          <ac:chgData name="Manish Sharma" userId="b799adb9ba789c8f" providerId="LiveId" clId="{83B61706-642F-4234-8E8A-A9A57AFC15CE}" dt="2023-02-09T05:02:38.543" v="14"/>
          <ac:spMkLst>
            <pc:docMk/>
            <pc:sldMk cId="1590007411" sldId="303"/>
            <ac:spMk id="11" creationId="{4E931CF8-5C23-597A-0BD8-617B5BD2C958}"/>
          </ac:spMkLst>
        </pc:spChg>
        <pc:spChg chg="add mod">
          <ac:chgData name="Manish Sharma" userId="b799adb9ba789c8f" providerId="LiveId" clId="{83B61706-642F-4234-8E8A-A9A57AFC15CE}" dt="2023-02-09T05:02:47.454" v="15"/>
          <ac:spMkLst>
            <pc:docMk/>
            <pc:sldMk cId="1590007411" sldId="303"/>
            <ac:spMk id="12" creationId="{E1F80DC2-553E-3946-4B25-1FCF4EEE6454}"/>
          </ac:spMkLst>
        </pc:spChg>
        <pc:spChg chg="add mod">
          <ac:chgData name="Manish Sharma" userId="b799adb9ba789c8f" providerId="LiveId" clId="{83B61706-642F-4234-8E8A-A9A57AFC15CE}" dt="2023-02-09T05:02:47.454" v="15"/>
          <ac:spMkLst>
            <pc:docMk/>
            <pc:sldMk cId="1590007411" sldId="303"/>
            <ac:spMk id="13" creationId="{64F10AE5-83B2-CECF-9811-734A3D486F04}"/>
          </ac:spMkLst>
        </pc:spChg>
        <pc:spChg chg="add mod">
          <ac:chgData name="Manish Sharma" userId="b799adb9ba789c8f" providerId="LiveId" clId="{83B61706-642F-4234-8E8A-A9A57AFC15CE}" dt="2023-02-09T05:02:47.454" v="15"/>
          <ac:spMkLst>
            <pc:docMk/>
            <pc:sldMk cId="1590007411" sldId="303"/>
            <ac:spMk id="14" creationId="{3C607B07-7A69-2D68-28B2-FF000752B1E3}"/>
          </ac:spMkLst>
        </pc:spChg>
        <pc:spChg chg="add mod">
          <ac:chgData name="Manish Sharma" userId="b799adb9ba789c8f" providerId="LiveId" clId="{83B61706-642F-4234-8E8A-A9A57AFC15CE}" dt="2023-02-09T05:02:47.454" v="15"/>
          <ac:spMkLst>
            <pc:docMk/>
            <pc:sldMk cId="1590007411" sldId="303"/>
            <ac:spMk id="15" creationId="{AF2816A0-5F7D-9BD8-8C76-6617C420CF4C}"/>
          </ac:spMkLst>
        </pc:spChg>
        <pc:spChg chg="add mod">
          <ac:chgData name="Manish Sharma" userId="b799adb9ba789c8f" providerId="LiveId" clId="{83B61706-642F-4234-8E8A-A9A57AFC15CE}" dt="2023-02-09T05:02:47.454" v="15"/>
          <ac:spMkLst>
            <pc:docMk/>
            <pc:sldMk cId="1590007411" sldId="303"/>
            <ac:spMk id="16" creationId="{9834DFE6-C72B-46A5-0AB3-C985E2D8EFE1}"/>
          </ac:spMkLst>
        </pc:spChg>
        <pc:spChg chg="mod">
          <ac:chgData name="Manish Sharma" userId="b799adb9ba789c8f" providerId="LiveId" clId="{83B61706-642F-4234-8E8A-A9A57AFC15CE}" dt="2023-02-09T05:03:08.381" v="16"/>
          <ac:spMkLst>
            <pc:docMk/>
            <pc:sldMk cId="1590007411" sldId="303"/>
            <ac:spMk id="18" creationId="{418C9617-6EF3-BBD3-014C-5F432C30C17E}"/>
          </ac:spMkLst>
        </pc:spChg>
        <pc:spChg chg="mod">
          <ac:chgData name="Manish Sharma" userId="b799adb9ba789c8f" providerId="LiveId" clId="{83B61706-642F-4234-8E8A-A9A57AFC15CE}" dt="2023-02-09T05:03:08.381" v="16"/>
          <ac:spMkLst>
            <pc:docMk/>
            <pc:sldMk cId="1590007411" sldId="303"/>
            <ac:spMk id="19" creationId="{D4E09B92-1F0F-76AC-FCEF-F296BD67480C}"/>
          </ac:spMkLst>
        </pc:spChg>
        <pc:spChg chg="mod">
          <ac:chgData name="Manish Sharma" userId="b799adb9ba789c8f" providerId="LiveId" clId="{83B61706-642F-4234-8E8A-A9A57AFC15CE}" dt="2023-02-09T05:03:08.381" v="16"/>
          <ac:spMkLst>
            <pc:docMk/>
            <pc:sldMk cId="1590007411" sldId="303"/>
            <ac:spMk id="21" creationId="{8F221A54-860E-BAF0-3874-BD1054863186}"/>
          </ac:spMkLst>
        </pc:spChg>
        <pc:spChg chg="mod">
          <ac:chgData name="Manish Sharma" userId="b799adb9ba789c8f" providerId="LiveId" clId="{83B61706-642F-4234-8E8A-A9A57AFC15CE}" dt="2023-02-09T05:03:08.381" v="16"/>
          <ac:spMkLst>
            <pc:docMk/>
            <pc:sldMk cId="1590007411" sldId="303"/>
            <ac:spMk id="22" creationId="{59B7D5A3-7DC7-A21E-8CCF-99EF182E8DF1}"/>
          </ac:spMkLst>
        </pc:spChg>
        <pc:spChg chg="add mod">
          <ac:chgData name="Manish Sharma" userId="b799adb9ba789c8f" providerId="LiveId" clId="{83B61706-642F-4234-8E8A-A9A57AFC15CE}" dt="2023-02-09T05:03:15.097" v="17"/>
          <ac:spMkLst>
            <pc:docMk/>
            <pc:sldMk cId="1590007411" sldId="303"/>
            <ac:spMk id="24" creationId="{1030F7B0-876A-CBC8-246B-5E7B79DB0721}"/>
          </ac:spMkLst>
        </pc:spChg>
        <pc:spChg chg="add mod">
          <ac:chgData name="Manish Sharma" userId="b799adb9ba789c8f" providerId="LiveId" clId="{83B61706-642F-4234-8E8A-A9A57AFC15CE}" dt="2023-02-09T05:04:12.714" v="18"/>
          <ac:spMkLst>
            <pc:docMk/>
            <pc:sldMk cId="1590007411" sldId="303"/>
            <ac:spMk id="26" creationId="{BB939051-AE32-8CCD-3E01-780D2A82E858}"/>
          </ac:spMkLst>
        </pc:spChg>
        <pc:spChg chg="add mod">
          <ac:chgData name="Manish Sharma" userId="b799adb9ba789c8f" providerId="LiveId" clId="{83B61706-642F-4234-8E8A-A9A57AFC15CE}" dt="2023-02-09T05:04:12.714" v="18"/>
          <ac:spMkLst>
            <pc:docMk/>
            <pc:sldMk cId="1590007411" sldId="303"/>
            <ac:spMk id="27" creationId="{B1D63684-AFB7-BE7B-A870-AF378575E0AF}"/>
          </ac:spMkLst>
        </pc:spChg>
        <pc:spChg chg="mod">
          <ac:chgData name="Manish Sharma" userId="b799adb9ba789c8f" providerId="LiveId" clId="{83B61706-642F-4234-8E8A-A9A57AFC15CE}" dt="2023-02-09T05:04:12.714" v="18"/>
          <ac:spMkLst>
            <pc:docMk/>
            <pc:sldMk cId="1590007411" sldId="303"/>
            <ac:spMk id="29" creationId="{D05998E6-48D6-04FB-802E-B4B4CAC93308}"/>
          </ac:spMkLst>
        </pc:spChg>
        <pc:spChg chg="mod">
          <ac:chgData name="Manish Sharma" userId="b799adb9ba789c8f" providerId="LiveId" clId="{83B61706-642F-4234-8E8A-A9A57AFC15CE}" dt="2023-02-09T05:04:12.714" v="18"/>
          <ac:spMkLst>
            <pc:docMk/>
            <pc:sldMk cId="1590007411" sldId="303"/>
            <ac:spMk id="30" creationId="{AF697298-DD66-794C-D8F7-7F9117A38440}"/>
          </ac:spMkLst>
        </pc:spChg>
        <pc:grpChg chg="add mod">
          <ac:chgData name="Manish Sharma" userId="b799adb9ba789c8f" providerId="LiveId" clId="{83B61706-642F-4234-8E8A-A9A57AFC15CE}" dt="2023-02-09T05:03:08.381" v="16"/>
          <ac:grpSpMkLst>
            <pc:docMk/>
            <pc:sldMk cId="1590007411" sldId="303"/>
            <ac:grpSpMk id="17" creationId="{EB6F6BE6-8690-F09C-D65A-25FFE7F31D86}"/>
          </ac:grpSpMkLst>
        </pc:grpChg>
        <pc:grpChg chg="add mod">
          <ac:chgData name="Manish Sharma" userId="b799adb9ba789c8f" providerId="LiveId" clId="{83B61706-642F-4234-8E8A-A9A57AFC15CE}" dt="2023-02-09T05:03:08.381" v="16"/>
          <ac:grpSpMkLst>
            <pc:docMk/>
            <pc:sldMk cId="1590007411" sldId="303"/>
            <ac:grpSpMk id="20" creationId="{7B2D5257-8DA8-6C35-BF05-4E50F9C694E6}"/>
          </ac:grpSpMkLst>
        </pc:grpChg>
        <pc:grpChg chg="add mod">
          <ac:chgData name="Manish Sharma" userId="b799adb9ba789c8f" providerId="LiveId" clId="{83B61706-642F-4234-8E8A-A9A57AFC15CE}" dt="2023-02-09T05:04:12.714" v="18"/>
          <ac:grpSpMkLst>
            <pc:docMk/>
            <pc:sldMk cId="1590007411" sldId="303"/>
            <ac:grpSpMk id="28" creationId="{98FB9809-0BC8-F357-1EB4-6115BC47C3F8}"/>
          </ac:grpSpMkLst>
        </pc:grpChg>
        <pc:cxnChg chg="add mod">
          <ac:chgData name="Manish Sharma" userId="b799adb9ba789c8f" providerId="LiveId" clId="{83B61706-642F-4234-8E8A-A9A57AFC15CE}" dt="2023-02-09T05:02:24.452" v="12"/>
          <ac:cxnSpMkLst>
            <pc:docMk/>
            <pc:sldMk cId="1590007411" sldId="303"/>
            <ac:cxnSpMk id="5" creationId="{063C9D90-DC8C-F738-B4B9-50CDD8A39BE2}"/>
          </ac:cxnSpMkLst>
        </pc:cxnChg>
        <pc:cxnChg chg="add mod">
          <ac:chgData name="Manish Sharma" userId="b799adb9ba789c8f" providerId="LiveId" clId="{83B61706-642F-4234-8E8A-A9A57AFC15CE}" dt="2023-02-09T05:02:24.452" v="12"/>
          <ac:cxnSpMkLst>
            <pc:docMk/>
            <pc:sldMk cId="1590007411" sldId="303"/>
            <ac:cxnSpMk id="6" creationId="{649DEDAF-E9B1-7400-E2DE-3E2F9551AA9F}"/>
          </ac:cxnSpMkLst>
        </pc:cxnChg>
        <pc:cxnChg chg="add mod">
          <ac:chgData name="Manish Sharma" userId="b799adb9ba789c8f" providerId="LiveId" clId="{83B61706-642F-4234-8E8A-A9A57AFC15CE}" dt="2023-02-09T05:02:38.543" v="14"/>
          <ac:cxnSpMkLst>
            <pc:docMk/>
            <pc:sldMk cId="1590007411" sldId="303"/>
            <ac:cxnSpMk id="8" creationId="{EFC253D3-D170-4B24-8C28-F0FF2153ED75}"/>
          </ac:cxnSpMkLst>
        </pc:cxnChg>
        <pc:cxnChg chg="add mod">
          <ac:chgData name="Manish Sharma" userId="b799adb9ba789c8f" providerId="LiveId" clId="{83B61706-642F-4234-8E8A-A9A57AFC15CE}" dt="2023-02-09T05:02:38.543" v="14"/>
          <ac:cxnSpMkLst>
            <pc:docMk/>
            <pc:sldMk cId="1590007411" sldId="303"/>
            <ac:cxnSpMk id="10" creationId="{0FDD33A8-C314-8895-CFD3-319C5D1CFC0F}"/>
          </ac:cxnSpMkLst>
        </pc:cxnChg>
        <pc:cxnChg chg="add mod">
          <ac:chgData name="Manish Sharma" userId="b799adb9ba789c8f" providerId="LiveId" clId="{83B61706-642F-4234-8E8A-A9A57AFC15CE}" dt="2023-02-09T05:03:08.381" v="16"/>
          <ac:cxnSpMkLst>
            <pc:docMk/>
            <pc:sldMk cId="1590007411" sldId="303"/>
            <ac:cxnSpMk id="23" creationId="{5AED3981-204F-6D5B-56B6-8FC6EDC9415A}"/>
          </ac:cxnSpMkLst>
        </pc:cxnChg>
        <pc:cxnChg chg="add mod">
          <ac:chgData name="Manish Sharma" userId="b799adb9ba789c8f" providerId="LiveId" clId="{83B61706-642F-4234-8E8A-A9A57AFC15CE}" dt="2023-02-09T05:04:12.714" v="18"/>
          <ac:cxnSpMkLst>
            <pc:docMk/>
            <pc:sldMk cId="1590007411" sldId="303"/>
            <ac:cxnSpMk id="25" creationId="{02CAB015-F166-6FAC-145B-EA0F36810005}"/>
          </ac:cxnSpMkLst>
        </pc:cxnChg>
        <pc:cxnChg chg="add mod">
          <ac:chgData name="Manish Sharma" userId="b799adb9ba789c8f" providerId="LiveId" clId="{83B61706-642F-4234-8E8A-A9A57AFC15CE}" dt="2023-02-09T05:04:12.714" v="18"/>
          <ac:cxnSpMkLst>
            <pc:docMk/>
            <pc:sldMk cId="1590007411" sldId="303"/>
            <ac:cxnSpMk id="31" creationId="{9EE5A587-05A9-FA87-D97B-003C42803456}"/>
          </ac:cxnSpMkLst>
        </pc:cxnChg>
      </pc:sldChg>
      <pc:sldChg chg="addSp modSp new mod">
        <pc:chgData name="Manish Sharma" userId="b799adb9ba789c8f" providerId="LiveId" clId="{83B61706-642F-4234-8E8A-A9A57AFC15CE}" dt="2023-02-09T05:06:34.075" v="31"/>
        <pc:sldMkLst>
          <pc:docMk/>
          <pc:sldMk cId="891707599" sldId="304"/>
        </pc:sldMkLst>
        <pc:spChg chg="mod">
          <ac:chgData name="Manish Sharma" userId="b799adb9ba789c8f" providerId="LiveId" clId="{83B61706-642F-4234-8E8A-A9A57AFC15CE}" dt="2023-02-09T05:04:44.121" v="20"/>
          <ac:spMkLst>
            <pc:docMk/>
            <pc:sldMk cId="891707599" sldId="304"/>
            <ac:spMk id="2" creationId="{E250E8F3-816F-C0A8-4C18-C6106B6AF7A6}"/>
          </ac:spMkLst>
        </pc:spChg>
        <pc:spChg chg="add mod">
          <ac:chgData name="Manish Sharma" userId="b799adb9ba789c8f" providerId="LiveId" clId="{83B61706-642F-4234-8E8A-A9A57AFC15CE}" dt="2023-02-09T05:05:06.314" v="21"/>
          <ac:spMkLst>
            <pc:docMk/>
            <pc:sldMk cId="891707599" sldId="304"/>
            <ac:spMk id="3" creationId="{7A04C07D-4D5D-C42E-97AE-0AD6F92130DA}"/>
          </ac:spMkLst>
        </pc:spChg>
        <pc:spChg chg="add mod">
          <ac:chgData name="Manish Sharma" userId="b799adb9ba789c8f" providerId="LiveId" clId="{83B61706-642F-4234-8E8A-A9A57AFC15CE}" dt="2023-02-09T05:05:06.314" v="21"/>
          <ac:spMkLst>
            <pc:docMk/>
            <pc:sldMk cId="891707599" sldId="304"/>
            <ac:spMk id="4" creationId="{5A5D8380-7DDC-4FCC-0F0C-EDEF7C19D906}"/>
          </ac:spMkLst>
        </pc:spChg>
        <pc:spChg chg="mod">
          <ac:chgData name="Manish Sharma" userId="b799adb9ba789c8f" providerId="LiveId" clId="{83B61706-642F-4234-8E8A-A9A57AFC15CE}" dt="2023-02-09T05:05:06.314" v="21"/>
          <ac:spMkLst>
            <pc:docMk/>
            <pc:sldMk cId="891707599" sldId="304"/>
            <ac:spMk id="9" creationId="{0ABF8BA8-9AF6-4929-3D16-E8B65AFF237F}"/>
          </ac:spMkLst>
        </pc:spChg>
        <pc:spChg chg="mod">
          <ac:chgData name="Manish Sharma" userId="b799adb9ba789c8f" providerId="LiveId" clId="{83B61706-642F-4234-8E8A-A9A57AFC15CE}" dt="2023-02-09T05:05:06.314" v="21"/>
          <ac:spMkLst>
            <pc:docMk/>
            <pc:sldMk cId="891707599" sldId="304"/>
            <ac:spMk id="10" creationId="{072D7DB6-4873-E717-B867-5C6819539370}"/>
          </ac:spMkLst>
        </pc:spChg>
        <pc:spChg chg="mod">
          <ac:chgData name="Manish Sharma" userId="b799adb9ba789c8f" providerId="LiveId" clId="{83B61706-642F-4234-8E8A-A9A57AFC15CE}" dt="2023-02-09T05:05:06.314" v="21"/>
          <ac:spMkLst>
            <pc:docMk/>
            <pc:sldMk cId="891707599" sldId="304"/>
            <ac:spMk id="12" creationId="{2BEAF867-76C5-3223-81DE-391F19F29D44}"/>
          </ac:spMkLst>
        </pc:spChg>
        <pc:spChg chg="mod">
          <ac:chgData name="Manish Sharma" userId="b799adb9ba789c8f" providerId="LiveId" clId="{83B61706-642F-4234-8E8A-A9A57AFC15CE}" dt="2023-02-09T05:05:06.314" v="21"/>
          <ac:spMkLst>
            <pc:docMk/>
            <pc:sldMk cId="891707599" sldId="304"/>
            <ac:spMk id="13" creationId="{F0868A15-7E0F-87A9-2834-D6C2FBA7FB65}"/>
          </ac:spMkLst>
        </pc:spChg>
        <pc:spChg chg="mod">
          <ac:chgData name="Manish Sharma" userId="b799adb9ba789c8f" providerId="LiveId" clId="{83B61706-642F-4234-8E8A-A9A57AFC15CE}" dt="2023-02-09T05:05:11.976" v="22"/>
          <ac:spMkLst>
            <pc:docMk/>
            <pc:sldMk cId="891707599" sldId="304"/>
            <ac:spMk id="15" creationId="{7608B962-9AC2-8C41-3A44-69AA7DE97A5C}"/>
          </ac:spMkLst>
        </pc:spChg>
        <pc:spChg chg="mod">
          <ac:chgData name="Manish Sharma" userId="b799adb9ba789c8f" providerId="LiveId" clId="{83B61706-642F-4234-8E8A-A9A57AFC15CE}" dt="2023-02-09T05:05:11.976" v="22"/>
          <ac:spMkLst>
            <pc:docMk/>
            <pc:sldMk cId="891707599" sldId="304"/>
            <ac:spMk id="16" creationId="{12890EC4-3374-2B93-F002-2FF8E838849C}"/>
          </ac:spMkLst>
        </pc:spChg>
        <pc:spChg chg="add mod">
          <ac:chgData name="Manish Sharma" userId="b799adb9ba789c8f" providerId="LiveId" clId="{83B61706-642F-4234-8E8A-A9A57AFC15CE}" dt="2023-02-09T05:05:20.275" v="23"/>
          <ac:spMkLst>
            <pc:docMk/>
            <pc:sldMk cId="891707599" sldId="304"/>
            <ac:spMk id="17" creationId="{5F8F5AE0-C489-2C81-2750-0FDB9750C88D}"/>
          </ac:spMkLst>
        </pc:spChg>
        <pc:spChg chg="add mod">
          <ac:chgData name="Manish Sharma" userId="b799adb9ba789c8f" providerId="LiveId" clId="{83B61706-642F-4234-8E8A-A9A57AFC15CE}" dt="2023-02-09T05:05:20.275" v="23"/>
          <ac:spMkLst>
            <pc:docMk/>
            <pc:sldMk cId="891707599" sldId="304"/>
            <ac:spMk id="19" creationId="{38F6A259-529A-953A-CDC0-6C7B47E2840C}"/>
          </ac:spMkLst>
        </pc:spChg>
        <pc:spChg chg="add mod">
          <ac:chgData name="Manish Sharma" userId="b799adb9ba789c8f" providerId="LiveId" clId="{83B61706-642F-4234-8E8A-A9A57AFC15CE}" dt="2023-02-09T05:05:20.275" v="23"/>
          <ac:spMkLst>
            <pc:docMk/>
            <pc:sldMk cId="891707599" sldId="304"/>
            <ac:spMk id="21" creationId="{55D70321-D7F3-6A2E-E9F7-680999D46B71}"/>
          </ac:spMkLst>
        </pc:spChg>
        <pc:spChg chg="add mod">
          <ac:chgData name="Manish Sharma" userId="b799adb9ba789c8f" providerId="LiveId" clId="{83B61706-642F-4234-8E8A-A9A57AFC15CE}" dt="2023-02-09T05:05:29.948" v="24"/>
          <ac:spMkLst>
            <pc:docMk/>
            <pc:sldMk cId="891707599" sldId="304"/>
            <ac:spMk id="22" creationId="{FD7212E5-EC5F-90AA-98C3-3BCECB5086C9}"/>
          </ac:spMkLst>
        </pc:spChg>
        <pc:spChg chg="add mod">
          <ac:chgData name="Manish Sharma" userId="b799adb9ba789c8f" providerId="LiveId" clId="{83B61706-642F-4234-8E8A-A9A57AFC15CE}" dt="2023-02-09T05:05:29.948" v="24"/>
          <ac:spMkLst>
            <pc:docMk/>
            <pc:sldMk cId="891707599" sldId="304"/>
            <ac:spMk id="23" creationId="{FF998E9B-A323-3FC2-4303-57F114150890}"/>
          </ac:spMkLst>
        </pc:spChg>
        <pc:spChg chg="add mod">
          <ac:chgData name="Manish Sharma" userId="b799adb9ba789c8f" providerId="LiveId" clId="{83B61706-642F-4234-8E8A-A9A57AFC15CE}" dt="2023-02-09T05:05:29.948" v="24"/>
          <ac:spMkLst>
            <pc:docMk/>
            <pc:sldMk cId="891707599" sldId="304"/>
            <ac:spMk id="24" creationId="{C94241BC-7DA6-4807-B5BD-F692EB892520}"/>
          </ac:spMkLst>
        </pc:spChg>
        <pc:spChg chg="add mod">
          <ac:chgData name="Manish Sharma" userId="b799adb9ba789c8f" providerId="LiveId" clId="{83B61706-642F-4234-8E8A-A9A57AFC15CE}" dt="2023-02-09T05:05:29.948" v="24"/>
          <ac:spMkLst>
            <pc:docMk/>
            <pc:sldMk cId="891707599" sldId="304"/>
            <ac:spMk id="25" creationId="{929CA5F6-9B41-4A8E-C507-FDB00D39CD00}"/>
          </ac:spMkLst>
        </pc:spChg>
        <pc:spChg chg="add mod">
          <ac:chgData name="Manish Sharma" userId="b799adb9ba789c8f" providerId="LiveId" clId="{83B61706-642F-4234-8E8A-A9A57AFC15CE}" dt="2023-02-09T05:05:29.948" v="24"/>
          <ac:spMkLst>
            <pc:docMk/>
            <pc:sldMk cId="891707599" sldId="304"/>
            <ac:spMk id="26" creationId="{89875874-9A13-1EFE-4395-E69E8DD5E059}"/>
          </ac:spMkLst>
        </pc:spChg>
        <pc:spChg chg="add mod">
          <ac:chgData name="Manish Sharma" userId="b799adb9ba789c8f" providerId="LiveId" clId="{83B61706-642F-4234-8E8A-A9A57AFC15CE}" dt="2023-02-09T05:05:42.936" v="25"/>
          <ac:spMkLst>
            <pc:docMk/>
            <pc:sldMk cId="891707599" sldId="304"/>
            <ac:spMk id="27" creationId="{020F5C2B-A92B-3F03-9329-BEB50B8B6ABB}"/>
          </ac:spMkLst>
        </pc:spChg>
        <pc:spChg chg="add mod">
          <ac:chgData name="Manish Sharma" userId="b799adb9ba789c8f" providerId="LiveId" clId="{83B61706-642F-4234-8E8A-A9A57AFC15CE}" dt="2023-02-09T05:05:53.452" v="26"/>
          <ac:spMkLst>
            <pc:docMk/>
            <pc:sldMk cId="891707599" sldId="304"/>
            <ac:spMk id="29" creationId="{B7B2995B-702D-707F-1CE0-8398B8189761}"/>
          </ac:spMkLst>
        </pc:spChg>
        <pc:spChg chg="add mod">
          <ac:chgData name="Manish Sharma" userId="b799adb9ba789c8f" providerId="LiveId" clId="{83B61706-642F-4234-8E8A-A9A57AFC15CE}" dt="2023-02-09T05:05:53.452" v="26"/>
          <ac:spMkLst>
            <pc:docMk/>
            <pc:sldMk cId="891707599" sldId="304"/>
            <ac:spMk id="30" creationId="{27298F63-2853-5D93-58AA-86E10A0DCA0F}"/>
          </ac:spMkLst>
        </pc:spChg>
        <pc:spChg chg="add mod">
          <ac:chgData name="Manish Sharma" userId="b799adb9ba789c8f" providerId="LiveId" clId="{83B61706-642F-4234-8E8A-A9A57AFC15CE}" dt="2023-02-09T05:05:53.452" v="26"/>
          <ac:spMkLst>
            <pc:docMk/>
            <pc:sldMk cId="891707599" sldId="304"/>
            <ac:spMk id="32" creationId="{D868BB19-0FD2-73B3-EB06-57A502A5F4BD}"/>
          </ac:spMkLst>
        </pc:spChg>
        <pc:spChg chg="mod">
          <ac:chgData name="Manish Sharma" userId="b799adb9ba789c8f" providerId="LiveId" clId="{83B61706-642F-4234-8E8A-A9A57AFC15CE}" dt="2023-02-09T05:06:02.346" v="27"/>
          <ac:spMkLst>
            <pc:docMk/>
            <pc:sldMk cId="891707599" sldId="304"/>
            <ac:spMk id="34" creationId="{469C085E-F27C-8B7C-E188-8FF749C403C1}"/>
          </ac:spMkLst>
        </pc:spChg>
        <pc:spChg chg="mod">
          <ac:chgData name="Manish Sharma" userId="b799adb9ba789c8f" providerId="LiveId" clId="{83B61706-642F-4234-8E8A-A9A57AFC15CE}" dt="2023-02-09T05:06:02.346" v="27"/>
          <ac:spMkLst>
            <pc:docMk/>
            <pc:sldMk cId="891707599" sldId="304"/>
            <ac:spMk id="35" creationId="{ACDD1E62-D014-0FBE-6650-C0398C597FE2}"/>
          </ac:spMkLst>
        </pc:spChg>
        <pc:spChg chg="add mod">
          <ac:chgData name="Manish Sharma" userId="b799adb9ba789c8f" providerId="LiveId" clId="{83B61706-642F-4234-8E8A-A9A57AFC15CE}" dt="2023-02-09T05:06:34.075" v="31"/>
          <ac:spMkLst>
            <pc:docMk/>
            <pc:sldMk cId="891707599" sldId="304"/>
            <ac:spMk id="37" creationId="{8F9BB501-4BA3-88F1-46BA-06ECD8E70D55}"/>
          </ac:spMkLst>
        </pc:spChg>
        <pc:grpChg chg="add mod">
          <ac:chgData name="Manish Sharma" userId="b799adb9ba789c8f" providerId="LiveId" clId="{83B61706-642F-4234-8E8A-A9A57AFC15CE}" dt="2023-02-09T05:05:06.314" v="21"/>
          <ac:grpSpMkLst>
            <pc:docMk/>
            <pc:sldMk cId="891707599" sldId="304"/>
            <ac:grpSpMk id="8" creationId="{373FE6C4-AC19-D1FF-843C-7593B63E3456}"/>
          </ac:grpSpMkLst>
        </pc:grpChg>
        <pc:grpChg chg="add mod">
          <ac:chgData name="Manish Sharma" userId="b799adb9ba789c8f" providerId="LiveId" clId="{83B61706-642F-4234-8E8A-A9A57AFC15CE}" dt="2023-02-09T05:05:06.314" v="21"/>
          <ac:grpSpMkLst>
            <pc:docMk/>
            <pc:sldMk cId="891707599" sldId="304"/>
            <ac:grpSpMk id="11" creationId="{1030729B-0C8B-EF84-37B1-107A2B20AEF8}"/>
          </ac:grpSpMkLst>
        </pc:grpChg>
        <pc:grpChg chg="add mod">
          <ac:chgData name="Manish Sharma" userId="b799adb9ba789c8f" providerId="LiveId" clId="{83B61706-642F-4234-8E8A-A9A57AFC15CE}" dt="2023-02-09T05:05:11.976" v="22"/>
          <ac:grpSpMkLst>
            <pc:docMk/>
            <pc:sldMk cId="891707599" sldId="304"/>
            <ac:grpSpMk id="14" creationId="{913EBE2F-7015-74B4-652E-4B4524F743E2}"/>
          </ac:grpSpMkLst>
        </pc:grpChg>
        <pc:grpChg chg="add mod">
          <ac:chgData name="Manish Sharma" userId="b799adb9ba789c8f" providerId="LiveId" clId="{83B61706-642F-4234-8E8A-A9A57AFC15CE}" dt="2023-02-09T05:06:02.346" v="27"/>
          <ac:grpSpMkLst>
            <pc:docMk/>
            <pc:sldMk cId="891707599" sldId="304"/>
            <ac:grpSpMk id="33" creationId="{7C6497A4-6DB7-760A-06C4-1481DA5D6E86}"/>
          </ac:grpSpMkLst>
        </pc:grpChg>
        <pc:picChg chg="add mod">
          <ac:chgData name="Manish Sharma" userId="b799adb9ba789c8f" providerId="LiveId" clId="{83B61706-642F-4234-8E8A-A9A57AFC15CE}" dt="2023-02-09T05:06:19.628" v="30" actId="1076"/>
          <ac:picMkLst>
            <pc:docMk/>
            <pc:sldMk cId="891707599" sldId="304"/>
            <ac:picMk id="36" creationId="{189DD93D-74A3-8DCE-4F10-41CC7CABA32F}"/>
          </ac:picMkLst>
        </pc:picChg>
        <pc:cxnChg chg="add mod">
          <ac:chgData name="Manish Sharma" userId="b799adb9ba789c8f" providerId="LiveId" clId="{83B61706-642F-4234-8E8A-A9A57AFC15CE}" dt="2023-02-09T05:05:06.314" v="21"/>
          <ac:cxnSpMkLst>
            <pc:docMk/>
            <pc:sldMk cId="891707599" sldId="304"/>
            <ac:cxnSpMk id="5" creationId="{67B5B314-C8FD-5380-DF18-AF547E0EA16B}"/>
          </ac:cxnSpMkLst>
        </pc:cxnChg>
        <pc:cxnChg chg="add mod">
          <ac:chgData name="Manish Sharma" userId="b799adb9ba789c8f" providerId="LiveId" clId="{83B61706-642F-4234-8E8A-A9A57AFC15CE}" dt="2023-02-09T05:05:06.314" v="21"/>
          <ac:cxnSpMkLst>
            <pc:docMk/>
            <pc:sldMk cId="891707599" sldId="304"/>
            <ac:cxnSpMk id="6" creationId="{2D90A004-7CAC-D4FE-735E-51FC927FF654}"/>
          </ac:cxnSpMkLst>
        </pc:cxnChg>
        <pc:cxnChg chg="add mod">
          <ac:chgData name="Manish Sharma" userId="b799adb9ba789c8f" providerId="LiveId" clId="{83B61706-642F-4234-8E8A-A9A57AFC15CE}" dt="2023-02-09T05:05:06.314" v="21"/>
          <ac:cxnSpMkLst>
            <pc:docMk/>
            <pc:sldMk cId="891707599" sldId="304"/>
            <ac:cxnSpMk id="7" creationId="{6CBB053D-B915-48EE-274E-FE16EDCFB23A}"/>
          </ac:cxnSpMkLst>
        </pc:cxnChg>
        <pc:cxnChg chg="add mod">
          <ac:chgData name="Manish Sharma" userId="b799adb9ba789c8f" providerId="LiveId" clId="{83B61706-642F-4234-8E8A-A9A57AFC15CE}" dt="2023-02-09T05:05:20.275" v="23"/>
          <ac:cxnSpMkLst>
            <pc:docMk/>
            <pc:sldMk cId="891707599" sldId="304"/>
            <ac:cxnSpMk id="18" creationId="{5720510A-BD35-B1E7-7A88-5A7D5701AB67}"/>
          </ac:cxnSpMkLst>
        </pc:cxnChg>
        <pc:cxnChg chg="add mod">
          <ac:chgData name="Manish Sharma" userId="b799adb9ba789c8f" providerId="LiveId" clId="{83B61706-642F-4234-8E8A-A9A57AFC15CE}" dt="2023-02-09T05:05:20.275" v="23"/>
          <ac:cxnSpMkLst>
            <pc:docMk/>
            <pc:sldMk cId="891707599" sldId="304"/>
            <ac:cxnSpMk id="20" creationId="{80227D70-FA8A-3088-1747-B1C1B52570EC}"/>
          </ac:cxnSpMkLst>
        </pc:cxnChg>
        <pc:cxnChg chg="add mod">
          <ac:chgData name="Manish Sharma" userId="b799adb9ba789c8f" providerId="LiveId" clId="{83B61706-642F-4234-8E8A-A9A57AFC15CE}" dt="2023-02-09T05:05:53.452" v="26"/>
          <ac:cxnSpMkLst>
            <pc:docMk/>
            <pc:sldMk cId="891707599" sldId="304"/>
            <ac:cxnSpMk id="28" creationId="{7CF314BB-D6C7-5CFD-4351-44FC76905234}"/>
          </ac:cxnSpMkLst>
        </pc:cxnChg>
        <pc:cxnChg chg="add mod">
          <ac:chgData name="Manish Sharma" userId="b799adb9ba789c8f" providerId="LiveId" clId="{83B61706-642F-4234-8E8A-A9A57AFC15CE}" dt="2023-02-09T05:05:53.452" v="26"/>
          <ac:cxnSpMkLst>
            <pc:docMk/>
            <pc:sldMk cId="891707599" sldId="304"/>
            <ac:cxnSpMk id="31" creationId="{69943508-2EF0-C111-55C5-AAAA6551F115}"/>
          </ac:cxnSpMkLst>
        </pc:cxnChg>
      </pc:sldChg>
      <pc:sldChg chg="del">
        <pc:chgData name="Manish Sharma" userId="b799adb9ba789c8f" providerId="LiveId" clId="{83B61706-642F-4234-8E8A-A9A57AFC15CE}" dt="2023-02-09T03:47:54" v="0" actId="47"/>
        <pc:sldMkLst>
          <pc:docMk/>
          <pc:sldMk cId="3564903328" sldId="304"/>
        </pc:sldMkLst>
      </pc:sldChg>
      <pc:sldChg chg="addSp modSp new mod">
        <pc:chgData name="Manish Sharma" userId="b799adb9ba789c8f" providerId="LiveId" clId="{83B61706-642F-4234-8E8A-A9A57AFC15CE}" dt="2023-02-09T05:19:49.560" v="108"/>
        <pc:sldMkLst>
          <pc:docMk/>
          <pc:sldMk cId="827014379" sldId="305"/>
        </pc:sldMkLst>
        <pc:spChg chg="mod">
          <ac:chgData name="Manish Sharma" userId="b799adb9ba789c8f" providerId="LiveId" clId="{83B61706-642F-4234-8E8A-A9A57AFC15CE}" dt="2023-02-09T05:19:49.560" v="108"/>
          <ac:spMkLst>
            <pc:docMk/>
            <pc:sldMk cId="827014379" sldId="305"/>
            <ac:spMk id="2" creationId="{166228F0-6161-5560-BBAD-FE1FB2554A01}"/>
          </ac:spMkLst>
        </pc:spChg>
        <pc:spChg chg="add mod">
          <ac:chgData name="Manish Sharma" userId="b799adb9ba789c8f" providerId="LiveId" clId="{83B61706-642F-4234-8E8A-A9A57AFC15CE}" dt="2023-02-09T05:16:24.497" v="33"/>
          <ac:spMkLst>
            <pc:docMk/>
            <pc:sldMk cId="827014379" sldId="305"/>
            <ac:spMk id="3" creationId="{0359CFF7-E099-7CF2-A17B-68C5C3E0CBE1}"/>
          </ac:spMkLst>
        </pc:spChg>
        <pc:spChg chg="mod">
          <ac:chgData name="Manish Sharma" userId="b799adb9ba789c8f" providerId="LiveId" clId="{83B61706-642F-4234-8E8A-A9A57AFC15CE}" dt="2023-02-09T05:16:24.497" v="33"/>
          <ac:spMkLst>
            <pc:docMk/>
            <pc:sldMk cId="827014379" sldId="305"/>
            <ac:spMk id="5" creationId="{49007BA1-B767-D77F-3E58-CCF6F174EA2E}"/>
          </ac:spMkLst>
        </pc:spChg>
        <pc:spChg chg="mod">
          <ac:chgData name="Manish Sharma" userId="b799adb9ba789c8f" providerId="LiveId" clId="{83B61706-642F-4234-8E8A-A9A57AFC15CE}" dt="2023-02-09T05:16:24.497" v="33"/>
          <ac:spMkLst>
            <pc:docMk/>
            <pc:sldMk cId="827014379" sldId="305"/>
            <ac:spMk id="6" creationId="{1E90FB4F-6F59-F971-8263-D3E157E98FAA}"/>
          </ac:spMkLst>
        </pc:spChg>
        <pc:spChg chg="mod">
          <ac:chgData name="Manish Sharma" userId="b799adb9ba789c8f" providerId="LiveId" clId="{83B61706-642F-4234-8E8A-A9A57AFC15CE}" dt="2023-02-09T05:16:24.497" v="33"/>
          <ac:spMkLst>
            <pc:docMk/>
            <pc:sldMk cId="827014379" sldId="305"/>
            <ac:spMk id="8" creationId="{1D44646B-8103-0E2B-F8FC-3B9540A64F16}"/>
          </ac:spMkLst>
        </pc:spChg>
        <pc:spChg chg="mod">
          <ac:chgData name="Manish Sharma" userId="b799adb9ba789c8f" providerId="LiveId" clId="{83B61706-642F-4234-8E8A-A9A57AFC15CE}" dt="2023-02-09T05:16:24.497" v="33"/>
          <ac:spMkLst>
            <pc:docMk/>
            <pc:sldMk cId="827014379" sldId="305"/>
            <ac:spMk id="9" creationId="{DBDBFBC7-3103-CBBD-1CB6-827748268744}"/>
          </ac:spMkLst>
        </pc:spChg>
        <pc:spChg chg="add mod">
          <ac:chgData name="Manish Sharma" userId="b799adb9ba789c8f" providerId="LiveId" clId="{83B61706-642F-4234-8E8A-A9A57AFC15CE}" dt="2023-02-09T05:16:24.497" v="33"/>
          <ac:spMkLst>
            <pc:docMk/>
            <pc:sldMk cId="827014379" sldId="305"/>
            <ac:spMk id="10" creationId="{2A10EF38-8A3D-069E-D08E-4E7459E7708F}"/>
          </ac:spMkLst>
        </pc:spChg>
        <pc:spChg chg="mod">
          <ac:chgData name="Manish Sharma" userId="b799adb9ba789c8f" providerId="LiveId" clId="{83B61706-642F-4234-8E8A-A9A57AFC15CE}" dt="2023-02-09T05:16:24.497" v="33"/>
          <ac:spMkLst>
            <pc:docMk/>
            <pc:sldMk cId="827014379" sldId="305"/>
            <ac:spMk id="12" creationId="{2EF650FF-87C6-D9E4-647C-0C0C99147D37}"/>
          </ac:spMkLst>
        </pc:spChg>
        <pc:spChg chg="mod">
          <ac:chgData name="Manish Sharma" userId="b799adb9ba789c8f" providerId="LiveId" clId="{83B61706-642F-4234-8E8A-A9A57AFC15CE}" dt="2023-02-09T05:16:24.497" v="33"/>
          <ac:spMkLst>
            <pc:docMk/>
            <pc:sldMk cId="827014379" sldId="305"/>
            <ac:spMk id="13" creationId="{E8C2AD0A-73EC-058D-29EE-3EF25F17FEF5}"/>
          </ac:spMkLst>
        </pc:spChg>
        <pc:spChg chg="add mod">
          <ac:chgData name="Manish Sharma" userId="b799adb9ba789c8f" providerId="LiveId" clId="{83B61706-642F-4234-8E8A-A9A57AFC15CE}" dt="2023-02-09T05:16:24.497" v="33"/>
          <ac:spMkLst>
            <pc:docMk/>
            <pc:sldMk cId="827014379" sldId="305"/>
            <ac:spMk id="14" creationId="{B2E7B00D-4D16-9735-64CF-9E1A76E5FE2D}"/>
          </ac:spMkLst>
        </pc:spChg>
        <pc:spChg chg="add mod">
          <ac:chgData name="Manish Sharma" userId="b799adb9ba789c8f" providerId="LiveId" clId="{83B61706-642F-4234-8E8A-A9A57AFC15CE}" dt="2023-02-09T05:16:24.497" v="33"/>
          <ac:spMkLst>
            <pc:docMk/>
            <pc:sldMk cId="827014379" sldId="305"/>
            <ac:spMk id="15" creationId="{86B57A92-488B-C96A-32A5-9C7623EE5B7B}"/>
          </ac:spMkLst>
        </pc:spChg>
        <pc:spChg chg="add mod">
          <ac:chgData name="Manish Sharma" userId="b799adb9ba789c8f" providerId="LiveId" clId="{83B61706-642F-4234-8E8A-A9A57AFC15CE}" dt="2023-02-09T05:16:24.497" v="33"/>
          <ac:spMkLst>
            <pc:docMk/>
            <pc:sldMk cId="827014379" sldId="305"/>
            <ac:spMk id="17" creationId="{CBE5B55A-D3AD-7E59-AD33-BE7DD3ED1299}"/>
          </ac:spMkLst>
        </pc:spChg>
        <pc:spChg chg="add mod">
          <ac:chgData name="Manish Sharma" userId="b799adb9ba789c8f" providerId="LiveId" clId="{83B61706-642F-4234-8E8A-A9A57AFC15CE}" dt="2023-02-09T05:16:24.497" v="33"/>
          <ac:spMkLst>
            <pc:docMk/>
            <pc:sldMk cId="827014379" sldId="305"/>
            <ac:spMk id="19" creationId="{2F415836-352D-F5D7-538D-DB16C50E65C8}"/>
          </ac:spMkLst>
        </pc:spChg>
        <pc:spChg chg="add mod">
          <ac:chgData name="Manish Sharma" userId="b799adb9ba789c8f" providerId="LiveId" clId="{83B61706-642F-4234-8E8A-A9A57AFC15CE}" dt="2023-02-09T05:16:34.330" v="34"/>
          <ac:spMkLst>
            <pc:docMk/>
            <pc:sldMk cId="827014379" sldId="305"/>
            <ac:spMk id="20" creationId="{0F511768-1E0A-E235-7AC3-3AE68AC925CE}"/>
          </ac:spMkLst>
        </pc:spChg>
        <pc:spChg chg="add mod">
          <ac:chgData name="Manish Sharma" userId="b799adb9ba789c8f" providerId="LiveId" clId="{83B61706-642F-4234-8E8A-A9A57AFC15CE}" dt="2023-02-09T05:16:34.330" v="34"/>
          <ac:spMkLst>
            <pc:docMk/>
            <pc:sldMk cId="827014379" sldId="305"/>
            <ac:spMk id="21" creationId="{B7F0CB2E-9189-B07B-FDBD-C216B4F97A8E}"/>
          </ac:spMkLst>
        </pc:spChg>
        <pc:spChg chg="add mod">
          <ac:chgData name="Manish Sharma" userId="b799adb9ba789c8f" providerId="LiveId" clId="{83B61706-642F-4234-8E8A-A9A57AFC15CE}" dt="2023-02-09T05:16:34.330" v="34"/>
          <ac:spMkLst>
            <pc:docMk/>
            <pc:sldMk cId="827014379" sldId="305"/>
            <ac:spMk id="22" creationId="{6722AB69-F71C-E691-0638-DB1ED5D06010}"/>
          </ac:spMkLst>
        </pc:spChg>
        <pc:spChg chg="add mod">
          <ac:chgData name="Manish Sharma" userId="b799adb9ba789c8f" providerId="LiveId" clId="{83B61706-642F-4234-8E8A-A9A57AFC15CE}" dt="2023-02-09T05:16:34.330" v="34"/>
          <ac:spMkLst>
            <pc:docMk/>
            <pc:sldMk cId="827014379" sldId="305"/>
            <ac:spMk id="23" creationId="{EE688826-A6B2-17BB-43E8-BCAF74EDA727}"/>
          </ac:spMkLst>
        </pc:spChg>
        <pc:spChg chg="add mod">
          <ac:chgData name="Manish Sharma" userId="b799adb9ba789c8f" providerId="LiveId" clId="{83B61706-642F-4234-8E8A-A9A57AFC15CE}" dt="2023-02-09T05:16:34.330" v="34"/>
          <ac:spMkLst>
            <pc:docMk/>
            <pc:sldMk cId="827014379" sldId="305"/>
            <ac:spMk id="24" creationId="{26FD6CF0-B702-53F9-9432-E26829950A0B}"/>
          </ac:spMkLst>
        </pc:spChg>
        <pc:spChg chg="add mod">
          <ac:chgData name="Manish Sharma" userId="b799adb9ba789c8f" providerId="LiveId" clId="{83B61706-642F-4234-8E8A-A9A57AFC15CE}" dt="2023-02-09T05:16:52.213" v="35"/>
          <ac:spMkLst>
            <pc:docMk/>
            <pc:sldMk cId="827014379" sldId="305"/>
            <ac:spMk id="25" creationId="{6AEC0E9A-3C58-FE4E-0614-950A74806880}"/>
          </ac:spMkLst>
        </pc:spChg>
        <pc:spChg chg="add mod">
          <ac:chgData name="Manish Sharma" userId="b799adb9ba789c8f" providerId="LiveId" clId="{83B61706-642F-4234-8E8A-A9A57AFC15CE}" dt="2023-02-09T05:16:52.213" v="35"/>
          <ac:spMkLst>
            <pc:docMk/>
            <pc:sldMk cId="827014379" sldId="305"/>
            <ac:spMk id="28" creationId="{983248E4-E65B-9B64-FBD9-B2AE4437A04D}"/>
          </ac:spMkLst>
        </pc:spChg>
        <pc:spChg chg="add mod">
          <ac:chgData name="Manish Sharma" userId="b799adb9ba789c8f" providerId="LiveId" clId="{83B61706-642F-4234-8E8A-A9A57AFC15CE}" dt="2023-02-09T05:16:52.213" v="35"/>
          <ac:spMkLst>
            <pc:docMk/>
            <pc:sldMk cId="827014379" sldId="305"/>
            <ac:spMk id="29" creationId="{DE21311C-82BB-25C0-BBF7-0003CAE9C9AF}"/>
          </ac:spMkLst>
        </pc:spChg>
        <pc:spChg chg="add mod">
          <ac:chgData name="Manish Sharma" userId="b799adb9ba789c8f" providerId="LiveId" clId="{83B61706-642F-4234-8E8A-A9A57AFC15CE}" dt="2023-02-09T05:17:03.768" v="36"/>
          <ac:spMkLst>
            <pc:docMk/>
            <pc:sldMk cId="827014379" sldId="305"/>
            <ac:spMk id="31" creationId="{CB6E3809-BC33-A3D2-A7BD-17B6E3395B97}"/>
          </ac:spMkLst>
        </pc:spChg>
        <pc:spChg chg="add mod">
          <ac:chgData name="Manish Sharma" userId="b799adb9ba789c8f" providerId="LiveId" clId="{83B61706-642F-4234-8E8A-A9A57AFC15CE}" dt="2023-02-09T05:17:28.229" v="37"/>
          <ac:spMkLst>
            <pc:docMk/>
            <pc:sldMk cId="827014379" sldId="305"/>
            <ac:spMk id="33" creationId="{7D245F48-5EF7-3121-DF8A-F9E43BAF6A45}"/>
          </ac:spMkLst>
        </pc:spChg>
        <pc:spChg chg="add mod">
          <ac:chgData name="Manish Sharma" userId="b799adb9ba789c8f" providerId="LiveId" clId="{83B61706-642F-4234-8E8A-A9A57AFC15CE}" dt="2023-02-09T05:18:25.557" v="38"/>
          <ac:spMkLst>
            <pc:docMk/>
            <pc:sldMk cId="827014379" sldId="305"/>
            <ac:spMk id="34" creationId="{BEACF3C7-B35D-DA8C-DFA3-915A20E48712}"/>
          </ac:spMkLst>
        </pc:spChg>
        <pc:spChg chg="add mod">
          <ac:chgData name="Manish Sharma" userId="b799adb9ba789c8f" providerId="LiveId" clId="{83B61706-642F-4234-8E8A-A9A57AFC15CE}" dt="2023-02-09T05:18:25.557" v="38"/>
          <ac:spMkLst>
            <pc:docMk/>
            <pc:sldMk cId="827014379" sldId="305"/>
            <ac:spMk id="35" creationId="{99226EFB-0EAE-F40B-0C23-665BD1D7E01B}"/>
          </ac:spMkLst>
        </pc:spChg>
        <pc:spChg chg="add mod">
          <ac:chgData name="Manish Sharma" userId="b799adb9ba789c8f" providerId="LiveId" clId="{83B61706-642F-4234-8E8A-A9A57AFC15CE}" dt="2023-02-09T05:19:22.892" v="107" actId="113"/>
          <ac:spMkLst>
            <pc:docMk/>
            <pc:sldMk cId="827014379" sldId="305"/>
            <ac:spMk id="37" creationId="{C4B2882B-56B8-31A1-85A9-4CE0032C9D66}"/>
          </ac:spMkLst>
        </pc:spChg>
        <pc:grpChg chg="add mod">
          <ac:chgData name="Manish Sharma" userId="b799adb9ba789c8f" providerId="LiveId" clId="{83B61706-642F-4234-8E8A-A9A57AFC15CE}" dt="2023-02-09T05:16:24.497" v="33"/>
          <ac:grpSpMkLst>
            <pc:docMk/>
            <pc:sldMk cId="827014379" sldId="305"/>
            <ac:grpSpMk id="4" creationId="{F55F661B-4C67-D4A2-02E0-DDC043C192BD}"/>
          </ac:grpSpMkLst>
        </pc:grpChg>
        <pc:grpChg chg="add mod">
          <ac:chgData name="Manish Sharma" userId="b799adb9ba789c8f" providerId="LiveId" clId="{83B61706-642F-4234-8E8A-A9A57AFC15CE}" dt="2023-02-09T05:16:24.497" v="33"/>
          <ac:grpSpMkLst>
            <pc:docMk/>
            <pc:sldMk cId="827014379" sldId="305"/>
            <ac:grpSpMk id="7" creationId="{F1FA4A2C-E815-66DC-60EE-B86474ACB283}"/>
          </ac:grpSpMkLst>
        </pc:grpChg>
        <pc:grpChg chg="add mod">
          <ac:chgData name="Manish Sharma" userId="b799adb9ba789c8f" providerId="LiveId" clId="{83B61706-642F-4234-8E8A-A9A57AFC15CE}" dt="2023-02-09T05:16:24.497" v="33"/>
          <ac:grpSpMkLst>
            <pc:docMk/>
            <pc:sldMk cId="827014379" sldId="305"/>
            <ac:grpSpMk id="11" creationId="{D01ECE87-91F0-ACA0-B6BB-E890F8626B75}"/>
          </ac:grpSpMkLst>
        </pc:grpChg>
        <pc:picChg chg="add mod">
          <ac:chgData name="Manish Sharma" userId="b799adb9ba789c8f" providerId="LiveId" clId="{83B61706-642F-4234-8E8A-A9A57AFC15CE}" dt="2023-02-09T05:18:25.557" v="38"/>
          <ac:picMkLst>
            <pc:docMk/>
            <pc:sldMk cId="827014379" sldId="305"/>
            <ac:picMk id="36" creationId="{D543EC4C-23DE-AAAD-4E23-6E0BFCEA9474}"/>
          </ac:picMkLst>
        </pc:picChg>
        <pc:cxnChg chg="add mod">
          <ac:chgData name="Manish Sharma" userId="b799adb9ba789c8f" providerId="LiveId" clId="{83B61706-642F-4234-8E8A-A9A57AFC15CE}" dt="2023-02-09T05:16:24.497" v="33"/>
          <ac:cxnSpMkLst>
            <pc:docMk/>
            <pc:sldMk cId="827014379" sldId="305"/>
            <ac:cxnSpMk id="16" creationId="{5FB3C744-6633-4844-8254-C133D23B69A6}"/>
          </ac:cxnSpMkLst>
        </pc:cxnChg>
        <pc:cxnChg chg="add mod">
          <ac:chgData name="Manish Sharma" userId="b799adb9ba789c8f" providerId="LiveId" clId="{83B61706-642F-4234-8E8A-A9A57AFC15CE}" dt="2023-02-09T05:16:24.497" v="33"/>
          <ac:cxnSpMkLst>
            <pc:docMk/>
            <pc:sldMk cId="827014379" sldId="305"/>
            <ac:cxnSpMk id="18" creationId="{E0DFF600-EA8C-56BB-74E5-A84A4C4656F2}"/>
          </ac:cxnSpMkLst>
        </pc:cxnChg>
        <pc:cxnChg chg="add mod">
          <ac:chgData name="Manish Sharma" userId="b799adb9ba789c8f" providerId="LiveId" clId="{83B61706-642F-4234-8E8A-A9A57AFC15CE}" dt="2023-02-09T05:16:52.213" v="35"/>
          <ac:cxnSpMkLst>
            <pc:docMk/>
            <pc:sldMk cId="827014379" sldId="305"/>
            <ac:cxnSpMk id="26" creationId="{99DCA472-3ABB-F020-C935-2C8C12C3C722}"/>
          </ac:cxnSpMkLst>
        </pc:cxnChg>
        <pc:cxnChg chg="add mod">
          <ac:chgData name="Manish Sharma" userId="b799adb9ba789c8f" providerId="LiveId" clId="{83B61706-642F-4234-8E8A-A9A57AFC15CE}" dt="2023-02-09T05:16:52.213" v="35"/>
          <ac:cxnSpMkLst>
            <pc:docMk/>
            <pc:sldMk cId="827014379" sldId="305"/>
            <ac:cxnSpMk id="27" creationId="{F9F9D10B-B746-532B-FFA7-3B06EE7CE65C}"/>
          </ac:cxnSpMkLst>
        </pc:cxnChg>
        <pc:cxnChg chg="add mod">
          <ac:chgData name="Manish Sharma" userId="b799adb9ba789c8f" providerId="LiveId" clId="{83B61706-642F-4234-8E8A-A9A57AFC15CE}" dt="2023-02-09T05:17:03.768" v="36"/>
          <ac:cxnSpMkLst>
            <pc:docMk/>
            <pc:sldMk cId="827014379" sldId="305"/>
            <ac:cxnSpMk id="30" creationId="{9E555EC8-4EEF-4CFE-8E3B-6C68A7273628}"/>
          </ac:cxnSpMkLst>
        </pc:cxnChg>
        <pc:cxnChg chg="add mod">
          <ac:chgData name="Manish Sharma" userId="b799adb9ba789c8f" providerId="LiveId" clId="{83B61706-642F-4234-8E8A-A9A57AFC15CE}" dt="2023-02-09T05:17:03.768" v="36"/>
          <ac:cxnSpMkLst>
            <pc:docMk/>
            <pc:sldMk cId="827014379" sldId="305"/>
            <ac:cxnSpMk id="32" creationId="{3B0A0ECA-DEDE-BBA8-B605-6736CECA4284}"/>
          </ac:cxnSpMkLst>
        </pc:cxnChg>
      </pc:sldChg>
      <pc:sldChg chg="del">
        <pc:chgData name="Manish Sharma" userId="b799adb9ba789c8f" providerId="LiveId" clId="{83B61706-642F-4234-8E8A-A9A57AFC15CE}" dt="2023-02-09T03:47:54" v="0" actId="47"/>
        <pc:sldMkLst>
          <pc:docMk/>
          <pc:sldMk cId="1698793778" sldId="305"/>
        </pc:sldMkLst>
      </pc:sldChg>
      <pc:sldChg chg="add del">
        <pc:chgData name="Manish Sharma" userId="b799adb9ba789c8f" providerId="LiveId" clId="{83B61706-642F-4234-8E8A-A9A57AFC15CE}" dt="2023-02-09T10:19:14.134" v="324"/>
        <pc:sldMkLst>
          <pc:docMk/>
          <pc:sldMk cId="3343793836" sldId="307"/>
        </pc:sldMkLst>
      </pc:sldChg>
      <pc:sldChg chg="add del">
        <pc:chgData name="Manish Sharma" userId="b799adb9ba789c8f" providerId="LiveId" clId="{83B61706-642F-4234-8E8A-A9A57AFC15CE}" dt="2023-02-10T04:33:36.263" v="325"/>
        <pc:sldMkLst>
          <pc:docMk/>
          <pc:sldMk cId="2896957801" sldId="308"/>
        </pc:sldMkLst>
      </pc:sldChg>
      <pc:sldChg chg="modSp add del mod">
        <pc:chgData name="Manish Sharma" userId="b799adb9ba789c8f" providerId="LiveId" clId="{83B61706-642F-4234-8E8A-A9A57AFC15CE}" dt="2023-02-10T04:51:32.796" v="327" actId="207"/>
        <pc:sldMkLst>
          <pc:docMk/>
          <pc:sldMk cId="3905909107" sldId="310"/>
        </pc:sldMkLst>
        <pc:spChg chg="mod">
          <ac:chgData name="Manish Sharma" userId="b799adb9ba789c8f" providerId="LiveId" clId="{83B61706-642F-4234-8E8A-A9A57AFC15CE}" dt="2023-02-10T04:51:32.796" v="327" actId="207"/>
          <ac:spMkLst>
            <pc:docMk/>
            <pc:sldMk cId="3905909107" sldId="310"/>
            <ac:spMk id="3" creationId="{EF9B0E31-A60A-4A47-B1E9-F174A2E65C1A}"/>
          </ac:spMkLst>
        </pc:spChg>
      </pc:sldChg>
      <pc:sldChg chg="add del">
        <pc:chgData name="Manish Sharma" userId="b799adb9ba789c8f" providerId="LiveId" clId="{83B61706-642F-4234-8E8A-A9A57AFC15CE}" dt="2023-02-10T06:36:17.249" v="331"/>
        <pc:sldMkLst>
          <pc:docMk/>
          <pc:sldMk cId="3363675506" sldId="312"/>
        </pc:sldMkLst>
      </pc:sldChg>
      <pc:sldChg chg="add del">
        <pc:chgData name="Manish Sharma" userId="b799adb9ba789c8f" providerId="LiveId" clId="{83B61706-642F-4234-8E8A-A9A57AFC15CE}" dt="2023-02-10T11:26:51.194" v="339"/>
        <pc:sldMkLst>
          <pc:docMk/>
          <pc:sldMk cId="3401202457" sldId="315"/>
        </pc:sldMkLst>
      </pc:sldChg>
      <pc:sldChg chg="add del">
        <pc:chgData name="Manish Sharma" userId="b799adb9ba789c8f" providerId="LiveId" clId="{83B61706-642F-4234-8E8A-A9A57AFC15CE}" dt="2023-02-10T04:33:36.263" v="325"/>
        <pc:sldMkLst>
          <pc:docMk/>
          <pc:sldMk cId="495837008" sldId="316"/>
        </pc:sldMkLst>
      </pc:sldChg>
      <pc:sldChg chg="add del">
        <pc:chgData name="Manish Sharma" userId="b799adb9ba789c8f" providerId="LiveId" clId="{83B61706-642F-4234-8E8A-A9A57AFC15CE}" dt="2023-02-10T04:33:36.263" v="325"/>
        <pc:sldMkLst>
          <pc:docMk/>
          <pc:sldMk cId="729508330" sldId="317"/>
        </pc:sldMkLst>
      </pc:sldChg>
      <pc:sldChg chg="add del">
        <pc:chgData name="Manish Sharma" userId="b799adb9ba789c8f" providerId="LiveId" clId="{83B61706-642F-4234-8E8A-A9A57AFC15CE}" dt="2023-02-10T04:33:36.263" v="325"/>
        <pc:sldMkLst>
          <pc:docMk/>
          <pc:sldMk cId="3730346979" sldId="318"/>
        </pc:sldMkLst>
      </pc:sldChg>
      <pc:sldChg chg="add del">
        <pc:chgData name="Manish Sharma" userId="b799adb9ba789c8f" providerId="LiveId" clId="{83B61706-642F-4234-8E8A-A9A57AFC15CE}" dt="2023-02-10T08:18:35.177" v="333"/>
        <pc:sldMkLst>
          <pc:docMk/>
          <pc:sldMk cId="3305835573" sldId="320"/>
        </pc:sldMkLst>
      </pc:sldChg>
      <pc:sldChg chg="add del">
        <pc:chgData name="Manish Sharma" userId="b799adb9ba789c8f" providerId="LiveId" clId="{83B61706-642F-4234-8E8A-A9A57AFC15CE}" dt="2023-02-10T08:18:35.177" v="333"/>
        <pc:sldMkLst>
          <pc:docMk/>
          <pc:sldMk cId="1973237833" sldId="321"/>
        </pc:sldMkLst>
      </pc:sldChg>
      <pc:sldChg chg="add del">
        <pc:chgData name="Manish Sharma" userId="b799adb9ba789c8f" providerId="LiveId" clId="{83B61706-642F-4234-8E8A-A9A57AFC15CE}" dt="2023-02-10T08:18:35.177" v="333"/>
        <pc:sldMkLst>
          <pc:docMk/>
          <pc:sldMk cId="433844631" sldId="322"/>
        </pc:sldMkLst>
      </pc:sldChg>
      <pc:sldChg chg="add del">
        <pc:chgData name="Manish Sharma" userId="b799adb9ba789c8f" providerId="LiveId" clId="{83B61706-642F-4234-8E8A-A9A57AFC15CE}" dt="2023-02-10T08:18:35.177" v="333"/>
        <pc:sldMkLst>
          <pc:docMk/>
          <pc:sldMk cId="45633748" sldId="323"/>
        </pc:sldMkLst>
      </pc:sldChg>
      <pc:sldChg chg="add del">
        <pc:chgData name="Manish Sharma" userId="b799adb9ba789c8f" providerId="LiveId" clId="{83B61706-642F-4234-8E8A-A9A57AFC15CE}" dt="2023-02-10T08:18:35.177" v="333"/>
        <pc:sldMkLst>
          <pc:docMk/>
          <pc:sldMk cId="2625194412" sldId="324"/>
        </pc:sldMkLst>
      </pc:sldChg>
      <pc:sldChg chg="add del">
        <pc:chgData name="Manish Sharma" userId="b799adb9ba789c8f" providerId="LiveId" clId="{83B61706-642F-4234-8E8A-A9A57AFC15CE}" dt="2023-02-10T08:35:39.318" v="335"/>
        <pc:sldMkLst>
          <pc:docMk/>
          <pc:sldMk cId="492403978" sldId="325"/>
        </pc:sldMkLst>
      </pc:sldChg>
      <pc:sldChg chg="add del">
        <pc:chgData name="Manish Sharma" userId="b799adb9ba789c8f" providerId="LiveId" clId="{83B61706-642F-4234-8E8A-A9A57AFC15CE}" dt="2023-02-10T08:35:39.318" v="335"/>
        <pc:sldMkLst>
          <pc:docMk/>
          <pc:sldMk cId="2388020248" sldId="326"/>
        </pc:sldMkLst>
      </pc:sldChg>
      <pc:sldChg chg="add del">
        <pc:chgData name="Manish Sharma" userId="b799adb9ba789c8f" providerId="LiveId" clId="{83B61706-642F-4234-8E8A-A9A57AFC15CE}" dt="2023-02-10T08:35:39.318" v="335"/>
        <pc:sldMkLst>
          <pc:docMk/>
          <pc:sldMk cId="855042921" sldId="327"/>
        </pc:sldMkLst>
      </pc:sldChg>
      <pc:sldChg chg="add del">
        <pc:chgData name="Manish Sharma" userId="b799adb9ba789c8f" providerId="LiveId" clId="{83B61706-642F-4234-8E8A-A9A57AFC15CE}" dt="2023-02-10T11:27:40.060" v="340"/>
        <pc:sldMkLst>
          <pc:docMk/>
          <pc:sldMk cId="3819615658" sldId="330"/>
        </pc:sldMkLst>
      </pc:sldChg>
      <pc:sldChg chg="add del">
        <pc:chgData name="Manish Sharma" userId="b799adb9ba789c8f" providerId="LiveId" clId="{83B61706-642F-4234-8E8A-A9A57AFC15CE}" dt="2023-02-10T11:51:41.677" v="369"/>
        <pc:sldMkLst>
          <pc:docMk/>
          <pc:sldMk cId="1872235650" sldId="331"/>
        </pc:sldMkLst>
      </pc:sldChg>
      <pc:sldChg chg="add del">
        <pc:chgData name="Manish Sharma" userId="b799adb9ba789c8f" providerId="LiveId" clId="{83B61706-642F-4234-8E8A-A9A57AFC15CE}" dt="2023-02-10T11:18:22.307" v="338"/>
        <pc:sldMkLst>
          <pc:docMk/>
          <pc:sldMk cId="4165250704" sldId="333"/>
        </pc:sldMkLst>
      </pc:sldChg>
      <pc:sldChg chg="add del">
        <pc:chgData name="Manish Sharma" userId="b799adb9ba789c8f" providerId="LiveId" clId="{83B61706-642F-4234-8E8A-A9A57AFC15CE}" dt="2023-02-10T11:18:22.307" v="338"/>
        <pc:sldMkLst>
          <pc:docMk/>
          <pc:sldMk cId="389683339" sldId="334"/>
        </pc:sldMkLst>
      </pc:sldChg>
      <pc:sldChg chg="add del">
        <pc:chgData name="Manish Sharma" userId="b799adb9ba789c8f" providerId="LiveId" clId="{83B61706-642F-4234-8E8A-A9A57AFC15CE}" dt="2023-02-21T12:15:57.092" v="1662"/>
        <pc:sldMkLst>
          <pc:docMk/>
          <pc:sldMk cId="599601856" sldId="336"/>
        </pc:sldMkLst>
      </pc:sldChg>
      <pc:sldChg chg="add del">
        <pc:chgData name="Manish Sharma" userId="b799adb9ba789c8f" providerId="LiveId" clId="{83B61706-642F-4234-8E8A-A9A57AFC15CE}" dt="2023-02-10T05:46:59.352" v="329"/>
        <pc:sldMkLst>
          <pc:docMk/>
          <pc:sldMk cId="326244009" sldId="338"/>
        </pc:sldMkLst>
      </pc:sldChg>
      <pc:sldChg chg="add del">
        <pc:chgData name="Manish Sharma" userId="b799adb9ba789c8f" providerId="LiveId" clId="{83B61706-642F-4234-8E8A-A9A57AFC15CE}" dt="2023-02-10T05:04:13.825" v="328"/>
        <pc:sldMkLst>
          <pc:docMk/>
          <pc:sldMk cId="914836995" sldId="339"/>
        </pc:sldMkLst>
      </pc:sldChg>
      <pc:sldChg chg="add del">
        <pc:chgData name="Manish Sharma" userId="b799adb9ba789c8f" providerId="LiveId" clId="{83B61706-642F-4234-8E8A-A9A57AFC15CE}" dt="2023-02-11T12:17:15.221" v="530"/>
        <pc:sldMkLst>
          <pc:docMk/>
          <pc:sldMk cId="2737212266" sldId="340"/>
        </pc:sldMkLst>
      </pc:sldChg>
      <pc:sldChg chg="add del">
        <pc:chgData name="Manish Sharma" userId="b799adb9ba789c8f" providerId="LiveId" clId="{83B61706-642F-4234-8E8A-A9A57AFC15CE}" dt="2023-02-11T12:17:15.221" v="530"/>
        <pc:sldMkLst>
          <pc:docMk/>
          <pc:sldMk cId="1876232458" sldId="341"/>
        </pc:sldMkLst>
      </pc:sldChg>
      <pc:sldChg chg="add del">
        <pc:chgData name="Manish Sharma" userId="b799adb9ba789c8f" providerId="LiveId" clId="{83B61706-642F-4234-8E8A-A9A57AFC15CE}" dt="2023-02-17T08:19:14.340" v="1090"/>
        <pc:sldMkLst>
          <pc:docMk/>
          <pc:sldMk cId="1083906838" sldId="344"/>
        </pc:sldMkLst>
      </pc:sldChg>
      <pc:sldChg chg="add del">
        <pc:chgData name="Manish Sharma" userId="b799adb9ba789c8f" providerId="LiveId" clId="{83B61706-642F-4234-8E8A-A9A57AFC15CE}" dt="2023-02-10T12:24:10.615" v="370"/>
        <pc:sldMkLst>
          <pc:docMk/>
          <pc:sldMk cId="2213827792" sldId="345"/>
        </pc:sldMkLst>
      </pc:sldChg>
      <pc:sldChg chg="add del">
        <pc:chgData name="Manish Sharma" userId="b799adb9ba789c8f" providerId="LiveId" clId="{83B61706-642F-4234-8E8A-A9A57AFC15CE}" dt="2023-02-10T12:24:10.615" v="370"/>
        <pc:sldMkLst>
          <pc:docMk/>
          <pc:sldMk cId="1923206056" sldId="346"/>
        </pc:sldMkLst>
      </pc:sldChg>
      <pc:sldChg chg="add del">
        <pc:chgData name="Manish Sharma" userId="b799adb9ba789c8f" providerId="LiveId" clId="{83B61706-642F-4234-8E8A-A9A57AFC15CE}" dt="2023-02-10T12:24:10.615" v="370"/>
        <pc:sldMkLst>
          <pc:docMk/>
          <pc:sldMk cId="3793334372" sldId="347"/>
        </pc:sldMkLst>
      </pc:sldChg>
      <pc:sldChg chg="add del">
        <pc:chgData name="Manish Sharma" userId="b799adb9ba789c8f" providerId="LiveId" clId="{83B61706-642F-4234-8E8A-A9A57AFC15CE}" dt="2023-02-10T12:24:10.615" v="370"/>
        <pc:sldMkLst>
          <pc:docMk/>
          <pc:sldMk cId="3976377021" sldId="349"/>
        </pc:sldMkLst>
      </pc:sldChg>
      <pc:sldChg chg="add del">
        <pc:chgData name="Manish Sharma" userId="b799adb9ba789c8f" providerId="LiveId" clId="{83B61706-642F-4234-8E8A-A9A57AFC15CE}" dt="2023-02-10T12:24:10.615" v="370"/>
        <pc:sldMkLst>
          <pc:docMk/>
          <pc:sldMk cId="2857248363" sldId="352"/>
        </pc:sldMkLst>
      </pc:sldChg>
      <pc:sldChg chg="add del">
        <pc:chgData name="Manish Sharma" userId="b799adb9ba789c8f" providerId="LiveId" clId="{83B61706-642F-4234-8E8A-A9A57AFC15CE}" dt="2023-02-10T12:24:10.615" v="370"/>
        <pc:sldMkLst>
          <pc:docMk/>
          <pc:sldMk cId="2744805497" sldId="353"/>
        </pc:sldMkLst>
      </pc:sldChg>
      <pc:sldChg chg="add del">
        <pc:chgData name="Manish Sharma" userId="b799adb9ba789c8f" providerId="LiveId" clId="{83B61706-642F-4234-8E8A-A9A57AFC15CE}" dt="2023-02-21T12:12:43.011" v="1660"/>
        <pc:sldMkLst>
          <pc:docMk/>
          <pc:sldMk cId="3543660359" sldId="354"/>
        </pc:sldMkLst>
      </pc:sldChg>
      <pc:sldChg chg="add del">
        <pc:chgData name="Manish Sharma" userId="b799adb9ba789c8f" providerId="LiveId" clId="{83B61706-642F-4234-8E8A-A9A57AFC15CE}" dt="2023-02-10T09:58:13.681" v="336"/>
        <pc:sldMkLst>
          <pc:docMk/>
          <pc:sldMk cId="3237243737" sldId="357"/>
        </pc:sldMkLst>
      </pc:sldChg>
      <pc:sldChg chg="add del">
        <pc:chgData name="Manish Sharma" userId="b799adb9ba789c8f" providerId="LiveId" clId="{83B61706-642F-4234-8E8A-A9A57AFC15CE}" dt="2023-02-10T09:58:13.681" v="336"/>
        <pc:sldMkLst>
          <pc:docMk/>
          <pc:sldMk cId="3787089593" sldId="358"/>
        </pc:sldMkLst>
      </pc:sldChg>
      <pc:sldChg chg="add del">
        <pc:chgData name="Manish Sharma" userId="b799adb9ba789c8f" providerId="LiveId" clId="{83B61706-642F-4234-8E8A-A9A57AFC15CE}" dt="2023-02-09T07:19:34.502" v="192"/>
        <pc:sldMkLst>
          <pc:docMk/>
          <pc:sldMk cId="972214110" sldId="360"/>
        </pc:sldMkLst>
      </pc:sldChg>
      <pc:sldChg chg="add del">
        <pc:chgData name="Manish Sharma" userId="b799adb9ba789c8f" providerId="LiveId" clId="{83B61706-642F-4234-8E8A-A9A57AFC15CE}" dt="2023-02-11T09:31:33.381" v="497"/>
        <pc:sldMkLst>
          <pc:docMk/>
          <pc:sldMk cId="2514910419" sldId="379"/>
        </pc:sldMkLst>
      </pc:sldChg>
      <pc:sldChg chg="add del">
        <pc:chgData name="Manish Sharma" userId="b799adb9ba789c8f" providerId="LiveId" clId="{83B61706-642F-4234-8E8A-A9A57AFC15CE}" dt="2023-02-11T11:36:26.749" v="528"/>
        <pc:sldMkLst>
          <pc:docMk/>
          <pc:sldMk cId="486550458" sldId="383"/>
        </pc:sldMkLst>
      </pc:sldChg>
      <pc:sldChg chg="add del">
        <pc:chgData name="Manish Sharma" userId="b799adb9ba789c8f" providerId="LiveId" clId="{83B61706-642F-4234-8E8A-A9A57AFC15CE}" dt="2023-02-11T11:36:26.749" v="528"/>
        <pc:sldMkLst>
          <pc:docMk/>
          <pc:sldMk cId="1424805398" sldId="384"/>
        </pc:sldMkLst>
      </pc:sldChg>
      <pc:sldChg chg="add del">
        <pc:chgData name="Manish Sharma" userId="b799adb9ba789c8f" providerId="LiveId" clId="{83B61706-642F-4234-8E8A-A9A57AFC15CE}" dt="2023-02-11T11:36:40.613" v="529"/>
        <pc:sldMkLst>
          <pc:docMk/>
          <pc:sldMk cId="1239693065" sldId="386"/>
        </pc:sldMkLst>
      </pc:sldChg>
      <pc:sldChg chg="add del">
        <pc:chgData name="Manish Sharma" userId="b799adb9ba789c8f" providerId="LiveId" clId="{83B61706-642F-4234-8E8A-A9A57AFC15CE}" dt="2023-02-11T11:36:40.613" v="529"/>
        <pc:sldMkLst>
          <pc:docMk/>
          <pc:sldMk cId="2331089218" sldId="387"/>
        </pc:sldMkLst>
      </pc:sldChg>
      <pc:sldChg chg="add del">
        <pc:chgData name="Manish Sharma" userId="b799adb9ba789c8f" providerId="LiveId" clId="{83B61706-642F-4234-8E8A-A9A57AFC15CE}" dt="2023-02-11T11:36:40.613" v="529"/>
        <pc:sldMkLst>
          <pc:docMk/>
          <pc:sldMk cId="940231496" sldId="388"/>
        </pc:sldMkLst>
      </pc:sldChg>
      <pc:sldChg chg="add del">
        <pc:chgData name="Manish Sharma" userId="b799adb9ba789c8f" providerId="LiveId" clId="{83B61706-642F-4234-8E8A-A9A57AFC15CE}" dt="2023-02-17T10:41:29.966" v="1092"/>
        <pc:sldMkLst>
          <pc:docMk/>
          <pc:sldMk cId="2204562738" sldId="392"/>
        </pc:sldMkLst>
      </pc:sldChg>
      <pc:sldChg chg="add del">
        <pc:chgData name="Manish Sharma" userId="b799adb9ba789c8f" providerId="LiveId" clId="{83B61706-642F-4234-8E8A-A9A57AFC15CE}" dt="2023-02-17T11:42:21.809" v="1095"/>
        <pc:sldMkLst>
          <pc:docMk/>
          <pc:sldMk cId="694169232" sldId="395"/>
        </pc:sldMkLst>
      </pc:sldChg>
      <pc:sldChg chg="add del">
        <pc:chgData name="Manish Sharma" userId="b799adb9ba789c8f" providerId="LiveId" clId="{83B61706-642F-4234-8E8A-A9A57AFC15CE}" dt="2023-02-17T11:42:21.809" v="1095"/>
        <pc:sldMkLst>
          <pc:docMk/>
          <pc:sldMk cId="3920928659" sldId="396"/>
        </pc:sldMkLst>
      </pc:sldChg>
      <pc:sldChg chg="add del">
        <pc:chgData name="Manish Sharma" userId="b799adb9ba789c8f" providerId="LiveId" clId="{83B61706-642F-4234-8E8A-A9A57AFC15CE}" dt="2023-02-18T08:31:56.405" v="1633"/>
        <pc:sldMkLst>
          <pc:docMk/>
          <pc:sldMk cId="3923253326" sldId="399"/>
        </pc:sldMkLst>
      </pc:sldChg>
      <pc:sldChg chg="add del">
        <pc:chgData name="Manish Sharma" userId="b799adb9ba789c8f" providerId="LiveId" clId="{83B61706-642F-4234-8E8A-A9A57AFC15CE}" dt="2023-02-18T08:31:56.405" v="1633"/>
        <pc:sldMkLst>
          <pc:docMk/>
          <pc:sldMk cId="1859098652" sldId="400"/>
        </pc:sldMkLst>
      </pc:sldChg>
      <pc:sldChg chg="add del">
        <pc:chgData name="Manish Sharma" userId="b799adb9ba789c8f" providerId="LiveId" clId="{83B61706-642F-4234-8E8A-A9A57AFC15CE}" dt="2023-02-18T09:40:57.384" v="1634"/>
        <pc:sldMkLst>
          <pc:docMk/>
          <pc:sldMk cId="2486780815" sldId="401"/>
        </pc:sldMkLst>
      </pc:sldChg>
      <pc:sldChg chg="add del">
        <pc:chgData name="Manish Sharma" userId="b799adb9ba789c8f" providerId="LiveId" clId="{83B61706-642F-4234-8E8A-A9A57AFC15CE}" dt="2023-02-18T09:43:50.380" v="1635"/>
        <pc:sldMkLst>
          <pc:docMk/>
          <pc:sldMk cId="2478318775" sldId="402"/>
        </pc:sldMkLst>
      </pc:sldChg>
      <pc:sldChg chg="add del">
        <pc:chgData name="Manish Sharma" userId="b799adb9ba789c8f" providerId="LiveId" clId="{83B61706-642F-4234-8E8A-A9A57AFC15CE}" dt="2023-02-21T10:59:07.368" v="1652"/>
        <pc:sldMkLst>
          <pc:docMk/>
          <pc:sldMk cId="1747891241" sldId="405"/>
        </pc:sldMkLst>
      </pc:sldChg>
      <pc:sldChg chg="add del">
        <pc:chgData name="Manish Sharma" userId="b799adb9ba789c8f" providerId="LiveId" clId="{83B61706-642F-4234-8E8A-A9A57AFC15CE}" dt="2023-02-10T08:18:35.177" v="333"/>
        <pc:sldMkLst>
          <pc:docMk/>
          <pc:sldMk cId="2747173488" sldId="408"/>
        </pc:sldMkLst>
      </pc:sldChg>
      <pc:sldChg chg="add del">
        <pc:chgData name="Manish Sharma" userId="b799adb9ba789c8f" providerId="LiveId" clId="{83B61706-642F-4234-8E8A-A9A57AFC15CE}" dt="2023-02-10T08:18:35.177" v="333"/>
        <pc:sldMkLst>
          <pc:docMk/>
          <pc:sldMk cId="956484382" sldId="410"/>
        </pc:sldMkLst>
      </pc:sldChg>
      <pc:sldChg chg="add del">
        <pc:chgData name="Manish Sharma" userId="b799adb9ba789c8f" providerId="LiveId" clId="{83B61706-642F-4234-8E8A-A9A57AFC15CE}" dt="2023-02-10T07:15:54.222" v="332"/>
        <pc:sldMkLst>
          <pc:docMk/>
          <pc:sldMk cId="2092420744" sldId="415"/>
        </pc:sldMkLst>
      </pc:sldChg>
      <pc:sldChg chg="add del">
        <pc:chgData name="Manish Sharma" userId="b799adb9ba789c8f" providerId="LiveId" clId="{83B61706-642F-4234-8E8A-A9A57AFC15CE}" dt="2023-02-10T07:15:54.222" v="332"/>
        <pc:sldMkLst>
          <pc:docMk/>
          <pc:sldMk cId="659409853" sldId="416"/>
        </pc:sldMkLst>
      </pc:sldChg>
      <pc:sldChg chg="add del">
        <pc:chgData name="Manish Sharma" userId="b799adb9ba789c8f" providerId="LiveId" clId="{83B61706-642F-4234-8E8A-A9A57AFC15CE}" dt="2023-02-11T06:21:33.226" v="421"/>
        <pc:sldMkLst>
          <pc:docMk/>
          <pc:sldMk cId="1426255416" sldId="419"/>
        </pc:sldMkLst>
      </pc:sldChg>
      <pc:sldChg chg="add del">
        <pc:chgData name="Manish Sharma" userId="b799adb9ba789c8f" providerId="LiveId" clId="{83B61706-642F-4234-8E8A-A9A57AFC15CE}" dt="2023-02-10T08:18:35.177" v="333"/>
        <pc:sldMkLst>
          <pc:docMk/>
          <pc:sldMk cId="4275185108" sldId="420"/>
        </pc:sldMkLst>
      </pc:sldChg>
      <pc:sldChg chg="add del">
        <pc:chgData name="Manish Sharma" userId="b799adb9ba789c8f" providerId="LiveId" clId="{83B61706-642F-4234-8E8A-A9A57AFC15CE}" dt="2023-02-10T08:18:35.177" v="333"/>
        <pc:sldMkLst>
          <pc:docMk/>
          <pc:sldMk cId="107821572" sldId="421"/>
        </pc:sldMkLst>
      </pc:sldChg>
      <pc:sldChg chg="add del">
        <pc:chgData name="Manish Sharma" userId="b799adb9ba789c8f" providerId="LiveId" clId="{83B61706-642F-4234-8E8A-A9A57AFC15CE}" dt="2023-02-11T09:31:33.381" v="497"/>
        <pc:sldMkLst>
          <pc:docMk/>
          <pc:sldMk cId="2543228366" sldId="422"/>
        </pc:sldMkLst>
      </pc:sldChg>
      <pc:sldChg chg="add del">
        <pc:chgData name="Manish Sharma" userId="b799adb9ba789c8f" providerId="LiveId" clId="{83B61706-642F-4234-8E8A-A9A57AFC15CE}" dt="2023-02-11T09:31:33.381" v="497"/>
        <pc:sldMkLst>
          <pc:docMk/>
          <pc:sldMk cId="2451827515" sldId="423"/>
        </pc:sldMkLst>
      </pc:sldChg>
      <pc:sldChg chg="add">
        <pc:chgData name="Manish Sharma" userId="b799adb9ba789c8f" providerId="LiveId" clId="{83B61706-642F-4234-8E8A-A9A57AFC15CE}" dt="2023-02-10T08:23:53.595" v="334"/>
        <pc:sldMkLst>
          <pc:docMk/>
          <pc:sldMk cId="2259310618" sldId="426"/>
        </pc:sldMkLst>
      </pc:sldChg>
      <pc:sldChg chg="add del">
        <pc:chgData name="Manish Sharma" userId="b799adb9ba789c8f" providerId="LiveId" clId="{83B61706-642F-4234-8E8A-A9A57AFC15CE}" dt="2023-02-10T08:35:39.318" v="335"/>
        <pc:sldMkLst>
          <pc:docMk/>
          <pc:sldMk cId="860196464" sldId="433"/>
        </pc:sldMkLst>
      </pc:sldChg>
      <pc:sldChg chg="add del">
        <pc:chgData name="Manish Sharma" userId="b799adb9ba789c8f" providerId="LiveId" clId="{83B61706-642F-4234-8E8A-A9A57AFC15CE}" dt="2023-02-10T09:58:13.681" v="336"/>
        <pc:sldMkLst>
          <pc:docMk/>
          <pc:sldMk cId="3333941658" sldId="434"/>
        </pc:sldMkLst>
      </pc:sldChg>
      <pc:sldChg chg="add del">
        <pc:chgData name="Manish Sharma" userId="b799adb9ba789c8f" providerId="LiveId" clId="{83B61706-642F-4234-8E8A-A9A57AFC15CE}" dt="2023-02-10T09:58:13.681" v="336"/>
        <pc:sldMkLst>
          <pc:docMk/>
          <pc:sldMk cId="292172318" sldId="435"/>
        </pc:sldMkLst>
      </pc:sldChg>
      <pc:sldChg chg="add del">
        <pc:chgData name="Manish Sharma" userId="b799adb9ba789c8f" providerId="LiveId" clId="{83B61706-642F-4234-8E8A-A9A57AFC15CE}" dt="2023-02-18T08:20:01.751" v="1606"/>
        <pc:sldMkLst>
          <pc:docMk/>
          <pc:sldMk cId="2424590513" sldId="438"/>
        </pc:sldMkLst>
      </pc:sldChg>
      <pc:sldChg chg="add del">
        <pc:chgData name="Manish Sharma" userId="b799adb9ba789c8f" providerId="LiveId" clId="{83B61706-642F-4234-8E8A-A9A57AFC15CE}" dt="2023-02-21T12:14:49.308" v="1661"/>
        <pc:sldMkLst>
          <pc:docMk/>
          <pc:sldMk cId="4182215369" sldId="443"/>
        </pc:sldMkLst>
      </pc:sldChg>
      <pc:sldChg chg="modSp add del mod">
        <pc:chgData name="Manish Sharma" userId="b799adb9ba789c8f" providerId="LiveId" clId="{83B61706-642F-4234-8E8A-A9A57AFC15CE}" dt="2023-02-21T12:16:05.644" v="1663" actId="207"/>
        <pc:sldMkLst>
          <pc:docMk/>
          <pc:sldMk cId="1412042572" sldId="444"/>
        </pc:sldMkLst>
        <pc:spChg chg="mod">
          <ac:chgData name="Manish Sharma" userId="b799adb9ba789c8f" providerId="LiveId" clId="{83B61706-642F-4234-8E8A-A9A57AFC15CE}" dt="2023-02-21T12:16:05.644" v="1663" actId="207"/>
          <ac:spMkLst>
            <pc:docMk/>
            <pc:sldMk cId="1412042572" sldId="444"/>
            <ac:spMk id="5" creationId="{DA2EF01E-838D-4E22-A543-48D1290A38AE}"/>
          </ac:spMkLst>
        </pc:spChg>
      </pc:sldChg>
      <pc:sldChg chg="add del">
        <pc:chgData name="Manish Sharma" userId="b799adb9ba789c8f" providerId="LiveId" clId="{83B61706-642F-4234-8E8A-A9A57AFC15CE}" dt="2023-02-21T12:15:57.092" v="1662"/>
        <pc:sldMkLst>
          <pc:docMk/>
          <pc:sldMk cId="1755021175" sldId="446"/>
        </pc:sldMkLst>
      </pc:sldChg>
      <pc:sldChg chg="add del">
        <pc:chgData name="Manish Sharma" userId="b799adb9ba789c8f" providerId="LiveId" clId="{83B61706-642F-4234-8E8A-A9A57AFC15CE}" dt="2023-02-09T05:22:20.502" v="109"/>
        <pc:sldMkLst>
          <pc:docMk/>
          <pc:sldMk cId="2232520977" sldId="451"/>
        </pc:sldMkLst>
      </pc:sldChg>
      <pc:sldChg chg="modSp add del mod">
        <pc:chgData name="Manish Sharma" userId="b799adb9ba789c8f" providerId="LiveId" clId="{83B61706-642F-4234-8E8A-A9A57AFC15CE}" dt="2023-02-09T05:23:18.700" v="116" actId="20577"/>
        <pc:sldMkLst>
          <pc:docMk/>
          <pc:sldMk cId="721619654" sldId="453"/>
        </pc:sldMkLst>
        <pc:spChg chg="mod">
          <ac:chgData name="Manish Sharma" userId="b799adb9ba789c8f" providerId="LiveId" clId="{83B61706-642F-4234-8E8A-A9A57AFC15CE}" dt="2023-02-09T05:23:18.700" v="116" actId="20577"/>
          <ac:spMkLst>
            <pc:docMk/>
            <pc:sldMk cId="721619654" sldId="453"/>
            <ac:spMk id="2" creationId="{A6C1BEA8-3274-8FFC-3E9B-9FE973B76EBB}"/>
          </ac:spMkLst>
        </pc:spChg>
      </pc:sldChg>
      <pc:sldChg chg="addSp delSp modSp new mod setBg">
        <pc:chgData name="Manish Sharma" userId="b799adb9ba789c8f" providerId="LiveId" clId="{83B61706-642F-4234-8E8A-A9A57AFC15CE}" dt="2023-02-09T05:35:00.762" v="122" actId="26606"/>
        <pc:sldMkLst>
          <pc:docMk/>
          <pc:sldMk cId="755159816" sldId="454"/>
        </pc:sldMkLst>
        <pc:spChg chg="del mod">
          <ac:chgData name="Manish Sharma" userId="b799adb9ba789c8f" providerId="LiveId" clId="{83B61706-642F-4234-8E8A-A9A57AFC15CE}" dt="2023-02-09T05:34:57.076" v="121" actId="478"/>
          <ac:spMkLst>
            <pc:docMk/>
            <pc:sldMk cId="755159816" sldId="454"/>
            <ac:spMk id="2" creationId="{C248F95E-2D67-13AC-11CE-C030AF8A3475}"/>
          </ac:spMkLst>
        </pc:spChg>
        <pc:spChg chg="del">
          <ac:chgData name="Manish Sharma" userId="b799adb9ba789c8f" providerId="LiveId" clId="{83B61706-642F-4234-8E8A-A9A57AFC15CE}" dt="2023-02-09T05:34:51.663" v="118"/>
          <ac:spMkLst>
            <pc:docMk/>
            <pc:sldMk cId="755159816" sldId="454"/>
            <ac:spMk id="3" creationId="{FA51094F-5B46-B1B5-3172-722C8494418C}"/>
          </ac:spMkLst>
        </pc:spChg>
        <pc:picChg chg="add mod">
          <ac:chgData name="Manish Sharma" userId="b799adb9ba789c8f" providerId="LiveId" clId="{83B61706-642F-4234-8E8A-A9A57AFC15CE}" dt="2023-02-09T05:35:00.762" v="122" actId="26606"/>
          <ac:picMkLst>
            <pc:docMk/>
            <pc:sldMk cId="755159816" sldId="454"/>
            <ac:picMk id="5" creationId="{779B9936-2386-B86A-34FF-100F059AC31E}"/>
          </ac:picMkLst>
        </pc:picChg>
      </pc:sldChg>
      <pc:sldChg chg="del">
        <pc:chgData name="Manish Sharma" userId="b799adb9ba789c8f" providerId="LiveId" clId="{83B61706-642F-4234-8E8A-A9A57AFC15CE}" dt="2023-02-09T03:47:54" v="0" actId="47"/>
        <pc:sldMkLst>
          <pc:docMk/>
          <pc:sldMk cId="2587687427" sldId="454"/>
        </pc:sldMkLst>
      </pc:sldChg>
      <pc:sldChg chg="add del">
        <pc:chgData name="Manish Sharma" userId="b799adb9ba789c8f" providerId="LiveId" clId="{83B61706-642F-4234-8E8A-A9A57AFC15CE}" dt="2023-02-09T05:58:07.299" v="123"/>
        <pc:sldMkLst>
          <pc:docMk/>
          <pc:sldMk cId="1185307111" sldId="455"/>
        </pc:sldMkLst>
      </pc:sldChg>
      <pc:sldChg chg="add del">
        <pc:chgData name="Manish Sharma" userId="b799adb9ba789c8f" providerId="LiveId" clId="{83B61706-642F-4234-8E8A-A9A57AFC15CE}" dt="2023-02-09T06:35:11.798" v="132"/>
        <pc:sldMkLst>
          <pc:docMk/>
          <pc:sldMk cId="4205991571" sldId="457"/>
        </pc:sldMkLst>
      </pc:sldChg>
      <pc:sldChg chg="add del">
        <pc:chgData name="Manish Sharma" userId="b799adb9ba789c8f" providerId="LiveId" clId="{83B61706-642F-4234-8E8A-A9A57AFC15CE}" dt="2023-02-09T06:36:43.677" v="133"/>
        <pc:sldMkLst>
          <pc:docMk/>
          <pc:sldMk cId="2486061415" sldId="458"/>
        </pc:sldMkLst>
      </pc:sldChg>
      <pc:sldChg chg="modSp add del mod">
        <pc:chgData name="Manish Sharma" userId="b799adb9ba789c8f" providerId="LiveId" clId="{83B61706-642F-4234-8E8A-A9A57AFC15CE}" dt="2023-02-09T06:33:29.982" v="131" actId="20577"/>
        <pc:sldMkLst>
          <pc:docMk/>
          <pc:sldMk cId="3558497055" sldId="459"/>
        </pc:sldMkLst>
        <pc:spChg chg="mod">
          <ac:chgData name="Manish Sharma" userId="b799adb9ba789c8f" providerId="LiveId" clId="{83B61706-642F-4234-8E8A-A9A57AFC15CE}" dt="2023-02-09T06:33:29.982" v="131" actId="20577"/>
          <ac:spMkLst>
            <pc:docMk/>
            <pc:sldMk cId="3558497055" sldId="459"/>
            <ac:spMk id="2" creationId="{7FFCFAFA-9071-78C8-9B41-8E5241550FBE}"/>
          </ac:spMkLst>
        </pc:spChg>
      </pc:sldChg>
      <pc:sldChg chg="add del">
        <pc:chgData name="Manish Sharma" userId="b799adb9ba789c8f" providerId="LiveId" clId="{83B61706-642F-4234-8E8A-A9A57AFC15CE}" dt="2023-02-09T07:19:34.502" v="192"/>
        <pc:sldMkLst>
          <pc:docMk/>
          <pc:sldMk cId="2550034210" sldId="460"/>
        </pc:sldMkLst>
      </pc:sldChg>
      <pc:sldChg chg="add">
        <pc:chgData name="Manish Sharma" userId="b799adb9ba789c8f" providerId="LiveId" clId="{83B61706-642F-4234-8E8A-A9A57AFC15CE}" dt="2023-02-10T12:26:59.734" v="371"/>
        <pc:sldMkLst>
          <pc:docMk/>
          <pc:sldMk cId="1759732001" sldId="461"/>
        </pc:sldMkLst>
      </pc:sldChg>
      <pc:sldChg chg="add del">
        <pc:chgData name="Manish Sharma" userId="b799adb9ba789c8f" providerId="LiveId" clId="{83B61706-642F-4234-8E8A-A9A57AFC15CE}" dt="2023-02-09T10:19:14.134" v="324"/>
        <pc:sldMkLst>
          <pc:docMk/>
          <pc:sldMk cId="3255217092" sldId="462"/>
        </pc:sldMkLst>
      </pc:sldChg>
      <pc:sldChg chg="add del">
        <pc:chgData name="Manish Sharma" userId="b799adb9ba789c8f" providerId="LiveId" clId="{83B61706-642F-4234-8E8A-A9A57AFC15CE}" dt="2023-02-09T10:19:14.134" v="324"/>
        <pc:sldMkLst>
          <pc:docMk/>
          <pc:sldMk cId="1745736043" sldId="463"/>
        </pc:sldMkLst>
      </pc:sldChg>
      <pc:sldChg chg="add del">
        <pc:chgData name="Manish Sharma" userId="b799adb9ba789c8f" providerId="LiveId" clId="{83B61706-642F-4234-8E8A-A9A57AFC15CE}" dt="2023-02-10T06:09:26.643" v="330"/>
        <pc:sldMkLst>
          <pc:docMk/>
          <pc:sldMk cId="2451713000" sldId="464"/>
        </pc:sldMkLst>
      </pc:sldChg>
      <pc:sldChg chg="add del">
        <pc:chgData name="Manish Sharma" userId="b799adb9ba789c8f" providerId="LiveId" clId="{83B61706-642F-4234-8E8A-A9A57AFC15CE}" dt="2023-02-10T11:16:02.748" v="337"/>
        <pc:sldMkLst>
          <pc:docMk/>
          <pc:sldMk cId="443152461" sldId="465"/>
        </pc:sldMkLst>
      </pc:sldChg>
      <pc:sldChg chg="add del">
        <pc:chgData name="Manish Sharma" userId="b799adb9ba789c8f" providerId="LiveId" clId="{83B61706-642F-4234-8E8A-A9A57AFC15CE}" dt="2023-02-10T11:26:51.194" v="339"/>
        <pc:sldMkLst>
          <pc:docMk/>
          <pc:sldMk cId="3653811040" sldId="468"/>
        </pc:sldMkLst>
      </pc:sldChg>
      <pc:sldChg chg="add del">
        <pc:chgData name="Manish Sharma" userId="b799adb9ba789c8f" providerId="LiveId" clId="{83B61706-642F-4234-8E8A-A9A57AFC15CE}" dt="2023-02-11T04:48:09.291" v="372"/>
        <pc:sldMkLst>
          <pc:docMk/>
          <pc:sldMk cId="250440974" sldId="469"/>
        </pc:sldMkLst>
      </pc:sldChg>
      <pc:sldChg chg="add del">
        <pc:chgData name="Manish Sharma" userId="b799adb9ba789c8f" providerId="LiveId" clId="{83B61706-642F-4234-8E8A-A9A57AFC15CE}" dt="2023-02-09T05:58:42.350" v="124"/>
        <pc:sldMkLst>
          <pc:docMk/>
          <pc:sldMk cId="3052745591" sldId="473"/>
        </pc:sldMkLst>
      </pc:sldChg>
      <pc:sldChg chg="add del">
        <pc:chgData name="Manish Sharma" userId="b799adb9ba789c8f" providerId="LiveId" clId="{83B61706-642F-4234-8E8A-A9A57AFC15CE}" dt="2023-02-09T06:35:11.798" v="132"/>
        <pc:sldMkLst>
          <pc:docMk/>
          <pc:sldMk cId="2211863049" sldId="474"/>
        </pc:sldMkLst>
      </pc:sldChg>
      <pc:sldChg chg="modSp new mod">
        <pc:chgData name="Manish Sharma" userId="b799adb9ba789c8f" providerId="LiveId" clId="{83B61706-642F-4234-8E8A-A9A57AFC15CE}" dt="2023-02-09T07:19:08.450" v="191" actId="15"/>
        <pc:sldMkLst>
          <pc:docMk/>
          <pc:sldMk cId="1807450965" sldId="475"/>
        </pc:sldMkLst>
        <pc:spChg chg="mod">
          <ac:chgData name="Manish Sharma" userId="b799adb9ba789c8f" providerId="LiveId" clId="{83B61706-642F-4234-8E8A-A9A57AFC15CE}" dt="2023-02-09T07:16:14.161" v="157" actId="20577"/>
          <ac:spMkLst>
            <pc:docMk/>
            <pc:sldMk cId="1807450965" sldId="475"/>
            <ac:spMk id="2" creationId="{28842476-4D01-B0DD-C9F8-F1BADF646070}"/>
          </ac:spMkLst>
        </pc:spChg>
        <pc:spChg chg="mod">
          <ac:chgData name="Manish Sharma" userId="b799adb9ba789c8f" providerId="LiveId" clId="{83B61706-642F-4234-8E8A-A9A57AFC15CE}" dt="2023-02-09T07:19:08.450" v="191" actId="15"/>
          <ac:spMkLst>
            <pc:docMk/>
            <pc:sldMk cId="1807450965" sldId="475"/>
            <ac:spMk id="3" creationId="{122F1AC5-06EB-39CD-39BE-BEF5116DDC7F}"/>
          </ac:spMkLst>
        </pc:spChg>
      </pc:sldChg>
      <pc:sldChg chg="del">
        <pc:chgData name="Manish Sharma" userId="b799adb9ba789c8f" providerId="LiveId" clId="{83B61706-642F-4234-8E8A-A9A57AFC15CE}" dt="2023-02-09T03:47:54" v="0" actId="47"/>
        <pc:sldMkLst>
          <pc:docMk/>
          <pc:sldMk cId="4050553638" sldId="475"/>
        </pc:sldMkLst>
      </pc:sldChg>
      <pc:sldChg chg="del">
        <pc:chgData name="Manish Sharma" userId="b799adb9ba789c8f" providerId="LiveId" clId="{83B61706-642F-4234-8E8A-A9A57AFC15CE}" dt="2023-02-09T03:47:54" v="0" actId="47"/>
        <pc:sldMkLst>
          <pc:docMk/>
          <pc:sldMk cId="1148228370" sldId="476"/>
        </pc:sldMkLst>
      </pc:sldChg>
      <pc:sldChg chg="addSp delSp modSp new mod">
        <pc:chgData name="Manish Sharma" userId="b799adb9ba789c8f" providerId="LiveId" clId="{83B61706-642F-4234-8E8A-A9A57AFC15CE}" dt="2023-02-09T07:36:01.494" v="214"/>
        <pc:sldMkLst>
          <pc:docMk/>
          <pc:sldMk cId="1841394374" sldId="476"/>
        </pc:sldMkLst>
        <pc:spChg chg="del">
          <ac:chgData name="Manish Sharma" userId="b799adb9ba789c8f" providerId="LiveId" clId="{83B61706-642F-4234-8E8A-A9A57AFC15CE}" dt="2023-02-09T07:28:56.953" v="194" actId="478"/>
          <ac:spMkLst>
            <pc:docMk/>
            <pc:sldMk cId="1841394374" sldId="476"/>
            <ac:spMk id="2" creationId="{DF116D25-4EA9-8C86-FEC7-44F4ECF1EA12}"/>
          </ac:spMkLst>
        </pc:spChg>
        <pc:spChg chg="del">
          <ac:chgData name="Manish Sharma" userId="b799adb9ba789c8f" providerId="LiveId" clId="{83B61706-642F-4234-8E8A-A9A57AFC15CE}" dt="2023-02-09T07:28:56.953" v="194" actId="478"/>
          <ac:spMkLst>
            <pc:docMk/>
            <pc:sldMk cId="1841394374" sldId="476"/>
            <ac:spMk id="3" creationId="{B5BB4C3E-9F04-552E-55E7-D1933F7F442F}"/>
          </ac:spMkLst>
        </pc:spChg>
        <pc:spChg chg="add mod">
          <ac:chgData name="Manish Sharma" userId="b799adb9ba789c8f" providerId="LiveId" clId="{83B61706-642F-4234-8E8A-A9A57AFC15CE}" dt="2023-02-09T07:29:02.820" v="195"/>
          <ac:spMkLst>
            <pc:docMk/>
            <pc:sldMk cId="1841394374" sldId="476"/>
            <ac:spMk id="4" creationId="{8660E366-3D8D-9A6F-3D2F-AAC2DCDBEA08}"/>
          </ac:spMkLst>
        </pc:spChg>
        <pc:spChg chg="add mod">
          <ac:chgData name="Manish Sharma" userId="b799adb9ba789c8f" providerId="LiveId" clId="{83B61706-642F-4234-8E8A-A9A57AFC15CE}" dt="2023-02-09T07:29:13.500" v="196"/>
          <ac:spMkLst>
            <pc:docMk/>
            <pc:sldMk cId="1841394374" sldId="476"/>
            <ac:spMk id="5" creationId="{DE7C28EF-F55A-B13E-D4D9-00E5760A445C}"/>
          </ac:spMkLst>
        </pc:spChg>
        <pc:spChg chg="add mod">
          <ac:chgData name="Manish Sharma" userId="b799adb9ba789c8f" providerId="LiveId" clId="{83B61706-642F-4234-8E8A-A9A57AFC15CE}" dt="2023-02-09T07:29:20.755" v="197"/>
          <ac:spMkLst>
            <pc:docMk/>
            <pc:sldMk cId="1841394374" sldId="476"/>
            <ac:spMk id="7" creationId="{F3698913-580B-64AD-1730-5FAA9D9E9BEE}"/>
          </ac:spMkLst>
        </pc:spChg>
        <pc:spChg chg="add mod">
          <ac:chgData name="Manish Sharma" userId="b799adb9ba789c8f" providerId="LiveId" clId="{83B61706-642F-4234-8E8A-A9A57AFC15CE}" dt="2023-02-09T07:29:47.784" v="198"/>
          <ac:spMkLst>
            <pc:docMk/>
            <pc:sldMk cId="1841394374" sldId="476"/>
            <ac:spMk id="9" creationId="{08F0E088-F181-A438-3495-14B93C1B8653}"/>
          </ac:spMkLst>
        </pc:spChg>
        <pc:spChg chg="add mod">
          <ac:chgData name="Manish Sharma" userId="b799adb9ba789c8f" providerId="LiveId" clId="{83B61706-642F-4234-8E8A-A9A57AFC15CE}" dt="2023-02-09T07:29:47.784" v="198"/>
          <ac:spMkLst>
            <pc:docMk/>
            <pc:sldMk cId="1841394374" sldId="476"/>
            <ac:spMk id="10" creationId="{E1543498-F901-B6C1-8DF7-117F7BDFA1A6}"/>
          </ac:spMkLst>
        </pc:spChg>
        <pc:spChg chg="add mod">
          <ac:chgData name="Manish Sharma" userId="b799adb9ba789c8f" providerId="LiveId" clId="{83B61706-642F-4234-8E8A-A9A57AFC15CE}" dt="2023-02-09T07:29:57.603" v="199"/>
          <ac:spMkLst>
            <pc:docMk/>
            <pc:sldMk cId="1841394374" sldId="476"/>
            <ac:spMk id="12" creationId="{97C0C67E-1A7F-1F13-CC05-4E1A38853DA3}"/>
          </ac:spMkLst>
        </pc:spChg>
        <pc:spChg chg="add mod">
          <ac:chgData name="Manish Sharma" userId="b799adb9ba789c8f" providerId="LiveId" clId="{83B61706-642F-4234-8E8A-A9A57AFC15CE}" dt="2023-02-09T07:29:57.603" v="199"/>
          <ac:spMkLst>
            <pc:docMk/>
            <pc:sldMk cId="1841394374" sldId="476"/>
            <ac:spMk id="13" creationId="{B3F2A2ED-4652-C682-AE78-ED5AB070C6F0}"/>
          </ac:spMkLst>
        </pc:spChg>
        <pc:spChg chg="add mod">
          <ac:chgData name="Manish Sharma" userId="b799adb9ba789c8f" providerId="LiveId" clId="{83B61706-642F-4234-8E8A-A9A57AFC15CE}" dt="2023-02-09T07:30:18.891" v="200"/>
          <ac:spMkLst>
            <pc:docMk/>
            <pc:sldMk cId="1841394374" sldId="476"/>
            <ac:spMk id="14" creationId="{F6C52D90-CB2E-14C4-9C2C-A7048F5673C6}"/>
          </ac:spMkLst>
        </pc:spChg>
        <pc:spChg chg="add mod">
          <ac:chgData name="Manish Sharma" userId="b799adb9ba789c8f" providerId="LiveId" clId="{83B61706-642F-4234-8E8A-A9A57AFC15CE}" dt="2023-02-09T07:30:18.891" v="200"/>
          <ac:spMkLst>
            <pc:docMk/>
            <pc:sldMk cId="1841394374" sldId="476"/>
            <ac:spMk id="16" creationId="{0A591CEB-52E6-C805-75E8-3638052AA1E6}"/>
          </ac:spMkLst>
        </pc:spChg>
        <pc:spChg chg="add mod">
          <ac:chgData name="Manish Sharma" userId="b799adb9ba789c8f" providerId="LiveId" clId="{83B61706-642F-4234-8E8A-A9A57AFC15CE}" dt="2023-02-09T07:30:31.957" v="201"/>
          <ac:spMkLst>
            <pc:docMk/>
            <pc:sldMk cId="1841394374" sldId="476"/>
            <ac:spMk id="17" creationId="{ACB4E1B5-387D-A1C3-064D-26133E0FCCC4}"/>
          </ac:spMkLst>
        </pc:spChg>
        <pc:spChg chg="add mod">
          <ac:chgData name="Manish Sharma" userId="b799adb9ba789c8f" providerId="LiveId" clId="{83B61706-642F-4234-8E8A-A9A57AFC15CE}" dt="2023-02-09T07:30:53.177" v="202"/>
          <ac:spMkLst>
            <pc:docMk/>
            <pc:sldMk cId="1841394374" sldId="476"/>
            <ac:spMk id="20" creationId="{208678C3-161E-ED36-630D-EC43FF3C9E45}"/>
          </ac:spMkLst>
        </pc:spChg>
        <pc:spChg chg="add mod">
          <ac:chgData name="Manish Sharma" userId="b799adb9ba789c8f" providerId="LiveId" clId="{83B61706-642F-4234-8E8A-A9A57AFC15CE}" dt="2023-02-09T07:31:10.656" v="203"/>
          <ac:spMkLst>
            <pc:docMk/>
            <pc:sldMk cId="1841394374" sldId="476"/>
            <ac:spMk id="22" creationId="{BD359C9E-352F-79C4-D8E3-A94A4618CBEE}"/>
          </ac:spMkLst>
        </pc:spChg>
        <pc:spChg chg="add mod">
          <ac:chgData name="Manish Sharma" userId="b799adb9ba789c8f" providerId="LiveId" clId="{83B61706-642F-4234-8E8A-A9A57AFC15CE}" dt="2023-02-09T07:31:10.656" v="203"/>
          <ac:spMkLst>
            <pc:docMk/>
            <pc:sldMk cId="1841394374" sldId="476"/>
            <ac:spMk id="23" creationId="{673AA9DF-7006-F4FC-FA5C-305E175885BF}"/>
          </ac:spMkLst>
        </pc:spChg>
        <pc:spChg chg="add mod">
          <ac:chgData name="Manish Sharma" userId="b799adb9ba789c8f" providerId="LiveId" clId="{83B61706-642F-4234-8E8A-A9A57AFC15CE}" dt="2023-02-09T07:31:19.880" v="204"/>
          <ac:spMkLst>
            <pc:docMk/>
            <pc:sldMk cId="1841394374" sldId="476"/>
            <ac:spMk id="25" creationId="{FC61113F-DF32-0532-4910-CC41F49298BD}"/>
          </ac:spMkLst>
        </pc:spChg>
        <pc:spChg chg="add mod">
          <ac:chgData name="Manish Sharma" userId="b799adb9ba789c8f" providerId="LiveId" clId="{83B61706-642F-4234-8E8A-A9A57AFC15CE}" dt="2023-02-09T07:31:19.880" v="204"/>
          <ac:spMkLst>
            <pc:docMk/>
            <pc:sldMk cId="1841394374" sldId="476"/>
            <ac:spMk id="26" creationId="{6EB8E7DE-CE89-D5E8-1708-6F42E9EBCDB0}"/>
          </ac:spMkLst>
        </pc:spChg>
        <pc:spChg chg="add mod">
          <ac:chgData name="Manish Sharma" userId="b799adb9ba789c8f" providerId="LiveId" clId="{83B61706-642F-4234-8E8A-A9A57AFC15CE}" dt="2023-02-09T07:31:43.086" v="205"/>
          <ac:spMkLst>
            <pc:docMk/>
            <pc:sldMk cId="1841394374" sldId="476"/>
            <ac:spMk id="28" creationId="{0F79F76D-41D3-7A71-7F96-352629438530}"/>
          </ac:spMkLst>
        </pc:spChg>
        <pc:spChg chg="add mod">
          <ac:chgData name="Manish Sharma" userId="b799adb9ba789c8f" providerId="LiveId" clId="{83B61706-642F-4234-8E8A-A9A57AFC15CE}" dt="2023-02-09T07:32:09.562" v="210" actId="1076"/>
          <ac:spMkLst>
            <pc:docMk/>
            <pc:sldMk cId="1841394374" sldId="476"/>
            <ac:spMk id="29" creationId="{DEFE7B03-793D-310B-A21B-47D8F43D9246}"/>
          </ac:spMkLst>
        </pc:spChg>
        <pc:spChg chg="add mod">
          <ac:chgData name="Manish Sharma" userId="b799adb9ba789c8f" providerId="LiveId" clId="{83B61706-642F-4234-8E8A-A9A57AFC15CE}" dt="2023-02-09T07:32:40.275" v="212" actId="1076"/>
          <ac:spMkLst>
            <pc:docMk/>
            <pc:sldMk cId="1841394374" sldId="476"/>
            <ac:spMk id="30" creationId="{B6C7ED53-8940-6C83-413F-C842E1391322}"/>
          </ac:spMkLst>
        </pc:spChg>
        <pc:spChg chg="add mod">
          <ac:chgData name="Manish Sharma" userId="b799adb9ba789c8f" providerId="LiveId" clId="{83B61706-642F-4234-8E8A-A9A57AFC15CE}" dt="2023-02-09T07:35:55.222" v="213"/>
          <ac:spMkLst>
            <pc:docMk/>
            <pc:sldMk cId="1841394374" sldId="476"/>
            <ac:spMk id="31" creationId="{23EA29D4-8D69-B943-B346-5AB3EBBDF5C0}"/>
          </ac:spMkLst>
        </pc:spChg>
        <pc:spChg chg="add mod">
          <ac:chgData name="Manish Sharma" userId="b799adb9ba789c8f" providerId="LiveId" clId="{83B61706-642F-4234-8E8A-A9A57AFC15CE}" dt="2023-02-09T07:36:01.494" v="214"/>
          <ac:spMkLst>
            <pc:docMk/>
            <pc:sldMk cId="1841394374" sldId="476"/>
            <ac:spMk id="32" creationId="{93D74EC8-51AF-D000-492D-97CEF03BAA32}"/>
          </ac:spMkLst>
        </pc:spChg>
        <pc:cxnChg chg="add mod">
          <ac:chgData name="Manish Sharma" userId="b799adb9ba789c8f" providerId="LiveId" clId="{83B61706-642F-4234-8E8A-A9A57AFC15CE}" dt="2023-02-09T07:29:20.755" v="197"/>
          <ac:cxnSpMkLst>
            <pc:docMk/>
            <pc:sldMk cId="1841394374" sldId="476"/>
            <ac:cxnSpMk id="6" creationId="{19959FBB-1CEE-A520-BF96-85DAE84D7071}"/>
          </ac:cxnSpMkLst>
        </pc:cxnChg>
        <pc:cxnChg chg="add mod">
          <ac:chgData name="Manish Sharma" userId="b799adb9ba789c8f" providerId="LiveId" clId="{83B61706-642F-4234-8E8A-A9A57AFC15CE}" dt="2023-02-09T07:29:47.784" v="198"/>
          <ac:cxnSpMkLst>
            <pc:docMk/>
            <pc:sldMk cId="1841394374" sldId="476"/>
            <ac:cxnSpMk id="8" creationId="{F89D3133-239D-6C2A-86E4-44EE2B943A5E}"/>
          </ac:cxnSpMkLst>
        </pc:cxnChg>
        <pc:cxnChg chg="add mod">
          <ac:chgData name="Manish Sharma" userId="b799adb9ba789c8f" providerId="LiveId" clId="{83B61706-642F-4234-8E8A-A9A57AFC15CE}" dt="2023-02-09T07:29:57.603" v="199"/>
          <ac:cxnSpMkLst>
            <pc:docMk/>
            <pc:sldMk cId="1841394374" sldId="476"/>
            <ac:cxnSpMk id="11" creationId="{48D7FAB1-273A-484D-C77F-2363541A39AD}"/>
          </ac:cxnSpMkLst>
        </pc:cxnChg>
        <pc:cxnChg chg="add mod">
          <ac:chgData name="Manish Sharma" userId="b799adb9ba789c8f" providerId="LiveId" clId="{83B61706-642F-4234-8E8A-A9A57AFC15CE}" dt="2023-02-09T07:30:18.891" v="200"/>
          <ac:cxnSpMkLst>
            <pc:docMk/>
            <pc:sldMk cId="1841394374" sldId="476"/>
            <ac:cxnSpMk id="15" creationId="{71921248-A7BE-CC7E-F471-8FCD919C045A}"/>
          </ac:cxnSpMkLst>
        </pc:cxnChg>
        <pc:cxnChg chg="add mod">
          <ac:chgData name="Manish Sharma" userId="b799adb9ba789c8f" providerId="LiveId" clId="{83B61706-642F-4234-8E8A-A9A57AFC15CE}" dt="2023-02-09T07:30:31.957" v="201"/>
          <ac:cxnSpMkLst>
            <pc:docMk/>
            <pc:sldMk cId="1841394374" sldId="476"/>
            <ac:cxnSpMk id="18" creationId="{E623FFB9-7E68-427C-E2B3-8665F3E33E26}"/>
          </ac:cxnSpMkLst>
        </pc:cxnChg>
        <pc:cxnChg chg="add mod">
          <ac:chgData name="Manish Sharma" userId="b799adb9ba789c8f" providerId="LiveId" clId="{83B61706-642F-4234-8E8A-A9A57AFC15CE}" dt="2023-02-09T07:30:31.957" v="201"/>
          <ac:cxnSpMkLst>
            <pc:docMk/>
            <pc:sldMk cId="1841394374" sldId="476"/>
            <ac:cxnSpMk id="19" creationId="{502E6B50-71E1-1C17-A7F6-0F9E8EFF6DB2}"/>
          </ac:cxnSpMkLst>
        </pc:cxnChg>
        <pc:cxnChg chg="add mod">
          <ac:chgData name="Manish Sharma" userId="b799adb9ba789c8f" providerId="LiveId" clId="{83B61706-642F-4234-8E8A-A9A57AFC15CE}" dt="2023-02-09T07:30:53.177" v="202"/>
          <ac:cxnSpMkLst>
            <pc:docMk/>
            <pc:sldMk cId="1841394374" sldId="476"/>
            <ac:cxnSpMk id="21" creationId="{C6A45A69-19B3-CCF0-5BCA-1421006CE4DB}"/>
          </ac:cxnSpMkLst>
        </pc:cxnChg>
        <pc:cxnChg chg="add mod">
          <ac:chgData name="Manish Sharma" userId="b799adb9ba789c8f" providerId="LiveId" clId="{83B61706-642F-4234-8E8A-A9A57AFC15CE}" dt="2023-02-09T07:31:19.880" v="204"/>
          <ac:cxnSpMkLst>
            <pc:docMk/>
            <pc:sldMk cId="1841394374" sldId="476"/>
            <ac:cxnSpMk id="24" creationId="{E31D309A-DA70-661A-8BE1-CD66607D90D1}"/>
          </ac:cxnSpMkLst>
        </pc:cxnChg>
        <pc:cxnChg chg="add mod">
          <ac:chgData name="Manish Sharma" userId="b799adb9ba789c8f" providerId="LiveId" clId="{83B61706-642F-4234-8E8A-A9A57AFC15CE}" dt="2023-02-09T07:31:43.086" v="205"/>
          <ac:cxnSpMkLst>
            <pc:docMk/>
            <pc:sldMk cId="1841394374" sldId="476"/>
            <ac:cxnSpMk id="27" creationId="{76CE13AA-2BD2-B4E1-6219-21B107DFF1D9}"/>
          </ac:cxnSpMkLst>
        </pc:cxnChg>
      </pc:sldChg>
      <pc:sldChg chg="modSp new mod">
        <pc:chgData name="Manish Sharma" userId="b799adb9ba789c8f" providerId="LiveId" clId="{83B61706-642F-4234-8E8A-A9A57AFC15CE}" dt="2023-02-09T07:39:20.394" v="322" actId="20577"/>
        <pc:sldMkLst>
          <pc:docMk/>
          <pc:sldMk cId="4170414273" sldId="477"/>
        </pc:sldMkLst>
        <pc:spChg chg="mod">
          <ac:chgData name="Manish Sharma" userId="b799adb9ba789c8f" providerId="LiveId" clId="{83B61706-642F-4234-8E8A-A9A57AFC15CE}" dt="2023-02-09T07:38:21.631" v="236" actId="20577"/>
          <ac:spMkLst>
            <pc:docMk/>
            <pc:sldMk cId="4170414273" sldId="477"/>
            <ac:spMk id="2" creationId="{51BA3F20-1D86-452F-F8EC-B07AED773603}"/>
          </ac:spMkLst>
        </pc:spChg>
        <pc:spChg chg="mod">
          <ac:chgData name="Manish Sharma" userId="b799adb9ba789c8f" providerId="LiveId" clId="{83B61706-642F-4234-8E8A-A9A57AFC15CE}" dt="2023-02-09T07:39:20.394" v="322" actId="20577"/>
          <ac:spMkLst>
            <pc:docMk/>
            <pc:sldMk cId="4170414273" sldId="477"/>
            <ac:spMk id="3" creationId="{F336F531-46E1-501A-E438-B84623423A63}"/>
          </ac:spMkLst>
        </pc:spChg>
      </pc:sldChg>
      <pc:sldChg chg="add del">
        <pc:chgData name="Manish Sharma" userId="b799adb9ba789c8f" providerId="LiveId" clId="{83B61706-642F-4234-8E8A-A9A57AFC15CE}" dt="2023-02-11T09:38:41.638" v="509"/>
        <pc:sldMkLst>
          <pc:docMk/>
          <pc:sldMk cId="337758348" sldId="478"/>
        </pc:sldMkLst>
      </pc:sldChg>
      <pc:sldChg chg="add del">
        <pc:chgData name="Manish Sharma" userId="b799adb9ba789c8f" providerId="LiveId" clId="{83B61706-642F-4234-8E8A-A9A57AFC15CE}" dt="2023-02-11T12:17:15.221" v="530"/>
        <pc:sldMkLst>
          <pc:docMk/>
          <pc:sldMk cId="1539205222" sldId="482"/>
        </pc:sldMkLst>
      </pc:sldChg>
      <pc:sldChg chg="add del">
        <pc:chgData name="Manish Sharma" userId="b799adb9ba789c8f" providerId="LiveId" clId="{83B61706-642F-4234-8E8A-A9A57AFC15CE}" dt="2023-02-17T08:19:14.340" v="1090"/>
        <pc:sldMkLst>
          <pc:docMk/>
          <pc:sldMk cId="2113187241" sldId="485"/>
        </pc:sldMkLst>
      </pc:sldChg>
      <pc:sldChg chg="add del">
        <pc:chgData name="Manish Sharma" userId="b799adb9ba789c8f" providerId="LiveId" clId="{83B61706-642F-4234-8E8A-A9A57AFC15CE}" dt="2023-02-17T09:58:17.874" v="1091"/>
        <pc:sldMkLst>
          <pc:docMk/>
          <pc:sldMk cId="2848824250" sldId="486"/>
        </pc:sldMkLst>
      </pc:sldChg>
      <pc:sldChg chg="add del">
        <pc:chgData name="Manish Sharma" userId="b799adb9ba789c8f" providerId="LiveId" clId="{83B61706-642F-4234-8E8A-A9A57AFC15CE}" dt="2023-02-21T10:58:58.377" v="1651"/>
        <pc:sldMkLst>
          <pc:docMk/>
          <pc:sldMk cId="3305788119" sldId="491"/>
        </pc:sldMkLst>
      </pc:sldChg>
      <pc:sldChg chg="add del">
        <pc:chgData name="Manish Sharma" userId="b799adb9ba789c8f" providerId="LiveId" clId="{83B61706-642F-4234-8E8A-A9A57AFC15CE}" dt="2023-02-10T07:15:54.222" v="332"/>
        <pc:sldMkLst>
          <pc:docMk/>
          <pc:sldMk cId="3874731954" sldId="493"/>
        </pc:sldMkLst>
      </pc:sldChg>
      <pc:sldChg chg="add del">
        <pc:chgData name="Manish Sharma" userId="b799adb9ba789c8f" providerId="LiveId" clId="{83B61706-642F-4234-8E8A-A9A57AFC15CE}" dt="2023-02-10T07:15:54.222" v="332"/>
        <pc:sldMkLst>
          <pc:docMk/>
          <pc:sldMk cId="3034109750" sldId="494"/>
        </pc:sldMkLst>
      </pc:sldChg>
      <pc:sldChg chg="add del">
        <pc:chgData name="Manish Sharma" userId="b799adb9ba789c8f" providerId="LiveId" clId="{83B61706-642F-4234-8E8A-A9A57AFC15CE}" dt="2023-02-10T07:15:54.222" v="332"/>
        <pc:sldMkLst>
          <pc:docMk/>
          <pc:sldMk cId="3866353709" sldId="495"/>
        </pc:sldMkLst>
      </pc:sldChg>
      <pc:sldChg chg="add del">
        <pc:chgData name="Manish Sharma" userId="b799adb9ba789c8f" providerId="LiveId" clId="{83B61706-642F-4234-8E8A-A9A57AFC15CE}" dt="2023-02-10T07:15:54.222" v="332"/>
        <pc:sldMkLst>
          <pc:docMk/>
          <pc:sldMk cId="974997282" sldId="496"/>
        </pc:sldMkLst>
      </pc:sldChg>
      <pc:sldChg chg="add del">
        <pc:chgData name="Manish Sharma" userId="b799adb9ba789c8f" providerId="LiveId" clId="{83B61706-642F-4234-8E8A-A9A57AFC15CE}" dt="2023-02-10T07:15:54.222" v="332"/>
        <pc:sldMkLst>
          <pc:docMk/>
          <pc:sldMk cId="196172213" sldId="497"/>
        </pc:sldMkLst>
      </pc:sldChg>
      <pc:sldChg chg="add del">
        <pc:chgData name="Manish Sharma" userId="b799adb9ba789c8f" providerId="LiveId" clId="{83B61706-642F-4234-8E8A-A9A57AFC15CE}" dt="2023-02-10T09:58:13.681" v="336"/>
        <pc:sldMkLst>
          <pc:docMk/>
          <pc:sldMk cId="216271112" sldId="498"/>
        </pc:sldMkLst>
      </pc:sldChg>
      <pc:sldChg chg="addSp delSp modSp new mod">
        <pc:chgData name="Manish Sharma" userId="b799adb9ba789c8f" providerId="LiveId" clId="{83B61706-642F-4234-8E8A-A9A57AFC15CE}" dt="2023-02-10T11:28:59.599" v="364"/>
        <pc:sldMkLst>
          <pc:docMk/>
          <pc:sldMk cId="2175658438" sldId="499"/>
        </pc:sldMkLst>
        <pc:spChg chg="del">
          <ac:chgData name="Manish Sharma" userId="b799adb9ba789c8f" providerId="LiveId" clId="{83B61706-642F-4234-8E8A-A9A57AFC15CE}" dt="2023-02-10T11:27:58.558" v="343" actId="478"/>
          <ac:spMkLst>
            <pc:docMk/>
            <pc:sldMk cId="2175658438" sldId="499"/>
            <ac:spMk id="2" creationId="{1EA014AE-A5BF-94E8-42B7-46FCA032C3A0}"/>
          </ac:spMkLst>
        </pc:spChg>
        <pc:spChg chg="del">
          <ac:chgData name="Manish Sharma" userId="b799adb9ba789c8f" providerId="LiveId" clId="{83B61706-642F-4234-8E8A-A9A57AFC15CE}" dt="2023-02-10T11:27:55.432" v="342" actId="478"/>
          <ac:spMkLst>
            <pc:docMk/>
            <pc:sldMk cId="2175658438" sldId="499"/>
            <ac:spMk id="3" creationId="{E0047D30-E715-CE79-21D9-8DA0EEE53C5B}"/>
          </ac:spMkLst>
        </pc:spChg>
        <pc:spChg chg="add mod">
          <ac:chgData name="Manish Sharma" userId="b799adb9ba789c8f" providerId="LiveId" clId="{83B61706-642F-4234-8E8A-A9A57AFC15CE}" dt="2023-02-10T11:28:12.012" v="359" actId="20577"/>
          <ac:spMkLst>
            <pc:docMk/>
            <pc:sldMk cId="2175658438" sldId="499"/>
            <ac:spMk id="4" creationId="{1B4D7631-FB7A-DDE2-C3A5-49AD23DB826A}"/>
          </ac:spMkLst>
        </pc:spChg>
        <pc:spChg chg="add mod">
          <ac:chgData name="Manish Sharma" userId="b799adb9ba789c8f" providerId="LiveId" clId="{83B61706-642F-4234-8E8A-A9A57AFC15CE}" dt="2023-02-10T11:28:23.718" v="360"/>
          <ac:spMkLst>
            <pc:docMk/>
            <pc:sldMk cId="2175658438" sldId="499"/>
            <ac:spMk id="5" creationId="{FA920B3E-E517-28B0-9D70-5E3331C50305}"/>
          </ac:spMkLst>
        </pc:spChg>
        <pc:spChg chg="add mod">
          <ac:chgData name="Manish Sharma" userId="b799adb9ba789c8f" providerId="LiveId" clId="{83B61706-642F-4234-8E8A-A9A57AFC15CE}" dt="2023-02-10T11:28:30.185" v="361"/>
          <ac:spMkLst>
            <pc:docMk/>
            <pc:sldMk cId="2175658438" sldId="499"/>
            <ac:spMk id="6" creationId="{FDC3D64D-D635-8FBF-8E89-E90DD04074B2}"/>
          </ac:spMkLst>
        </pc:spChg>
        <pc:spChg chg="add mod">
          <ac:chgData name="Manish Sharma" userId="b799adb9ba789c8f" providerId="LiveId" clId="{83B61706-642F-4234-8E8A-A9A57AFC15CE}" dt="2023-02-10T11:28:30.185" v="361"/>
          <ac:spMkLst>
            <pc:docMk/>
            <pc:sldMk cId="2175658438" sldId="499"/>
            <ac:spMk id="7" creationId="{CE3A3742-0104-C53D-8A16-8326393D8BEB}"/>
          </ac:spMkLst>
        </pc:spChg>
        <pc:spChg chg="add mod">
          <ac:chgData name="Manish Sharma" userId="b799adb9ba789c8f" providerId="LiveId" clId="{83B61706-642F-4234-8E8A-A9A57AFC15CE}" dt="2023-02-10T11:28:38.918" v="362"/>
          <ac:spMkLst>
            <pc:docMk/>
            <pc:sldMk cId="2175658438" sldId="499"/>
            <ac:spMk id="8" creationId="{C8765ACE-A52E-97DE-5371-B4DF48A3D833}"/>
          </ac:spMkLst>
        </pc:spChg>
        <pc:spChg chg="add mod">
          <ac:chgData name="Manish Sharma" userId="b799adb9ba789c8f" providerId="LiveId" clId="{83B61706-642F-4234-8E8A-A9A57AFC15CE}" dt="2023-02-10T11:28:51.247" v="363"/>
          <ac:spMkLst>
            <pc:docMk/>
            <pc:sldMk cId="2175658438" sldId="499"/>
            <ac:spMk id="9" creationId="{EFC9846F-2199-E9B9-E851-41620AD9B520}"/>
          </ac:spMkLst>
        </pc:spChg>
        <pc:spChg chg="add mod">
          <ac:chgData name="Manish Sharma" userId="b799adb9ba789c8f" providerId="LiveId" clId="{83B61706-642F-4234-8E8A-A9A57AFC15CE}" dt="2023-02-10T11:28:51.247" v="363"/>
          <ac:spMkLst>
            <pc:docMk/>
            <pc:sldMk cId="2175658438" sldId="499"/>
            <ac:spMk id="10" creationId="{4A64731E-379E-619A-0799-327A148ADEBB}"/>
          </ac:spMkLst>
        </pc:spChg>
        <pc:spChg chg="add mod">
          <ac:chgData name="Manish Sharma" userId="b799adb9ba789c8f" providerId="LiveId" clId="{83B61706-642F-4234-8E8A-A9A57AFC15CE}" dt="2023-02-10T11:28:59.599" v="364"/>
          <ac:spMkLst>
            <pc:docMk/>
            <pc:sldMk cId="2175658438" sldId="499"/>
            <ac:spMk id="11" creationId="{BCBCD889-3A8B-2E11-1A77-F5552586198D}"/>
          </ac:spMkLst>
        </pc:spChg>
      </pc:sldChg>
      <pc:sldChg chg="del">
        <pc:chgData name="Manish Sharma" userId="b799adb9ba789c8f" providerId="LiveId" clId="{83B61706-642F-4234-8E8A-A9A57AFC15CE}" dt="2023-02-09T03:47:54" v="0" actId="47"/>
        <pc:sldMkLst>
          <pc:docMk/>
          <pc:sldMk cId="3589318150" sldId="499"/>
        </pc:sldMkLst>
      </pc:sldChg>
      <pc:sldChg chg="new del">
        <pc:chgData name="Manish Sharma" userId="b799adb9ba789c8f" providerId="LiveId" clId="{83B61706-642F-4234-8E8A-A9A57AFC15CE}" dt="2023-02-10T11:30:47.417" v="367" actId="47"/>
        <pc:sldMkLst>
          <pc:docMk/>
          <pc:sldMk cId="2920446450" sldId="500"/>
        </pc:sldMkLst>
      </pc:sldChg>
      <pc:sldChg chg="del">
        <pc:chgData name="Manish Sharma" userId="b799adb9ba789c8f" providerId="LiveId" clId="{83B61706-642F-4234-8E8A-A9A57AFC15CE}" dt="2023-02-09T03:47:54" v="0" actId="47"/>
        <pc:sldMkLst>
          <pc:docMk/>
          <pc:sldMk cId="3454922796" sldId="500"/>
        </pc:sldMkLst>
      </pc:sldChg>
      <pc:sldChg chg="del">
        <pc:chgData name="Manish Sharma" userId="b799adb9ba789c8f" providerId="LiveId" clId="{83B61706-642F-4234-8E8A-A9A57AFC15CE}" dt="2023-02-09T03:47:54" v="0" actId="47"/>
        <pc:sldMkLst>
          <pc:docMk/>
          <pc:sldMk cId="448720223" sldId="501"/>
        </pc:sldMkLst>
      </pc:sldChg>
      <pc:sldChg chg="add">
        <pc:chgData name="Manish Sharma" userId="b799adb9ba789c8f" providerId="LiveId" clId="{83B61706-642F-4234-8E8A-A9A57AFC15CE}" dt="2023-02-10T11:29:42.088" v="366"/>
        <pc:sldMkLst>
          <pc:docMk/>
          <pc:sldMk cId="3454922796" sldId="501"/>
        </pc:sldMkLst>
      </pc:sldChg>
      <pc:sldChg chg="add">
        <pc:chgData name="Manish Sharma" userId="b799adb9ba789c8f" providerId="LiveId" clId="{83B61706-642F-4234-8E8A-A9A57AFC15CE}" dt="2023-02-10T12:26:59.734" v="371"/>
        <pc:sldMkLst>
          <pc:docMk/>
          <pc:sldMk cId="947240966" sldId="502"/>
        </pc:sldMkLst>
      </pc:sldChg>
      <pc:sldChg chg="del">
        <pc:chgData name="Manish Sharma" userId="b799adb9ba789c8f" providerId="LiveId" clId="{83B61706-642F-4234-8E8A-A9A57AFC15CE}" dt="2023-02-09T03:47:54" v="0" actId="47"/>
        <pc:sldMkLst>
          <pc:docMk/>
          <pc:sldMk cId="766788346" sldId="503"/>
        </pc:sldMkLst>
      </pc:sldChg>
      <pc:sldChg chg="add">
        <pc:chgData name="Manish Sharma" userId="b799adb9ba789c8f" providerId="LiveId" clId="{83B61706-642F-4234-8E8A-A9A57AFC15CE}" dt="2023-02-10T12:26:59.734" v="371"/>
        <pc:sldMkLst>
          <pc:docMk/>
          <pc:sldMk cId="3451997077" sldId="503"/>
        </pc:sldMkLst>
      </pc:sldChg>
      <pc:sldChg chg="add">
        <pc:chgData name="Manish Sharma" userId="b799adb9ba789c8f" providerId="LiveId" clId="{83B61706-642F-4234-8E8A-A9A57AFC15CE}" dt="2023-02-10T12:26:59.734" v="371"/>
        <pc:sldMkLst>
          <pc:docMk/>
          <pc:sldMk cId="3485500022" sldId="504"/>
        </pc:sldMkLst>
      </pc:sldChg>
      <pc:sldChg chg="del">
        <pc:chgData name="Manish Sharma" userId="b799adb9ba789c8f" providerId="LiveId" clId="{83B61706-642F-4234-8E8A-A9A57AFC15CE}" dt="2023-02-09T03:47:54" v="0" actId="47"/>
        <pc:sldMkLst>
          <pc:docMk/>
          <pc:sldMk cId="3918859238" sldId="504"/>
        </pc:sldMkLst>
      </pc:sldChg>
      <pc:sldChg chg="del">
        <pc:chgData name="Manish Sharma" userId="b799adb9ba789c8f" providerId="LiveId" clId="{83B61706-642F-4234-8E8A-A9A57AFC15CE}" dt="2023-02-09T03:47:54" v="0" actId="47"/>
        <pc:sldMkLst>
          <pc:docMk/>
          <pc:sldMk cId="1264508696" sldId="505"/>
        </pc:sldMkLst>
      </pc:sldChg>
      <pc:sldChg chg="add">
        <pc:chgData name="Manish Sharma" userId="b799adb9ba789c8f" providerId="LiveId" clId="{83B61706-642F-4234-8E8A-A9A57AFC15CE}" dt="2023-02-10T12:26:59.734" v="371"/>
        <pc:sldMkLst>
          <pc:docMk/>
          <pc:sldMk cId="3711182489" sldId="505"/>
        </pc:sldMkLst>
      </pc:sldChg>
      <pc:sldChg chg="del">
        <pc:chgData name="Manish Sharma" userId="b799adb9ba789c8f" providerId="LiveId" clId="{83B61706-642F-4234-8E8A-A9A57AFC15CE}" dt="2023-02-09T03:47:54" v="0" actId="47"/>
        <pc:sldMkLst>
          <pc:docMk/>
          <pc:sldMk cId="1346438858" sldId="506"/>
        </pc:sldMkLst>
      </pc:sldChg>
      <pc:sldChg chg="add">
        <pc:chgData name="Manish Sharma" userId="b799adb9ba789c8f" providerId="LiveId" clId="{83B61706-642F-4234-8E8A-A9A57AFC15CE}" dt="2023-02-10T12:26:59.734" v="371"/>
        <pc:sldMkLst>
          <pc:docMk/>
          <pc:sldMk cId="2892473587" sldId="506"/>
        </pc:sldMkLst>
      </pc:sldChg>
      <pc:sldChg chg="del">
        <pc:chgData name="Manish Sharma" userId="b799adb9ba789c8f" providerId="LiveId" clId="{83B61706-642F-4234-8E8A-A9A57AFC15CE}" dt="2023-02-09T03:47:54" v="0" actId="47"/>
        <pc:sldMkLst>
          <pc:docMk/>
          <pc:sldMk cId="730106421" sldId="507"/>
        </pc:sldMkLst>
      </pc:sldChg>
      <pc:sldChg chg="add">
        <pc:chgData name="Manish Sharma" userId="b799adb9ba789c8f" providerId="LiveId" clId="{83B61706-642F-4234-8E8A-A9A57AFC15CE}" dt="2023-02-10T12:26:59.734" v="371"/>
        <pc:sldMkLst>
          <pc:docMk/>
          <pc:sldMk cId="2154777455" sldId="507"/>
        </pc:sldMkLst>
      </pc:sldChg>
      <pc:sldChg chg="add">
        <pc:chgData name="Manish Sharma" userId="b799adb9ba789c8f" providerId="LiveId" clId="{83B61706-642F-4234-8E8A-A9A57AFC15CE}" dt="2023-02-11T04:48:09.291" v="372"/>
        <pc:sldMkLst>
          <pc:docMk/>
          <pc:sldMk cId="448720223" sldId="508"/>
        </pc:sldMkLst>
      </pc:sldChg>
      <pc:sldChg chg="del">
        <pc:chgData name="Manish Sharma" userId="b799adb9ba789c8f" providerId="LiveId" clId="{83B61706-642F-4234-8E8A-A9A57AFC15CE}" dt="2023-02-09T03:47:54" v="0" actId="47"/>
        <pc:sldMkLst>
          <pc:docMk/>
          <pc:sldMk cId="4170346756" sldId="508"/>
        </pc:sldMkLst>
      </pc:sldChg>
      <pc:sldChg chg="add">
        <pc:chgData name="Manish Sharma" userId="b799adb9ba789c8f" providerId="LiveId" clId="{83B61706-642F-4234-8E8A-A9A57AFC15CE}" dt="2023-02-11T04:48:09.291" v="372"/>
        <pc:sldMkLst>
          <pc:docMk/>
          <pc:sldMk cId="766788346" sldId="509"/>
        </pc:sldMkLst>
      </pc:sldChg>
      <pc:sldChg chg="del">
        <pc:chgData name="Manish Sharma" userId="b799adb9ba789c8f" providerId="LiveId" clId="{83B61706-642F-4234-8E8A-A9A57AFC15CE}" dt="2023-02-09T03:47:54" v="0" actId="47"/>
        <pc:sldMkLst>
          <pc:docMk/>
          <pc:sldMk cId="2381919833" sldId="509"/>
        </pc:sldMkLst>
      </pc:sldChg>
      <pc:sldChg chg="del">
        <pc:chgData name="Manish Sharma" userId="b799adb9ba789c8f" providerId="LiveId" clId="{83B61706-642F-4234-8E8A-A9A57AFC15CE}" dt="2023-02-09T03:47:54" v="0" actId="47"/>
        <pc:sldMkLst>
          <pc:docMk/>
          <pc:sldMk cId="1409959478" sldId="510"/>
        </pc:sldMkLst>
      </pc:sldChg>
      <pc:sldChg chg="addSp delSp modSp new mod">
        <pc:chgData name="Manish Sharma" userId="b799adb9ba789c8f" providerId="LiveId" clId="{83B61706-642F-4234-8E8A-A9A57AFC15CE}" dt="2023-02-11T04:57:34.720" v="390"/>
        <pc:sldMkLst>
          <pc:docMk/>
          <pc:sldMk cId="2331030667" sldId="510"/>
        </pc:sldMkLst>
        <pc:spChg chg="mod">
          <ac:chgData name="Manish Sharma" userId="b799adb9ba789c8f" providerId="LiveId" clId="{83B61706-642F-4234-8E8A-A9A57AFC15CE}" dt="2023-02-11T04:57:34.720" v="390"/>
          <ac:spMkLst>
            <pc:docMk/>
            <pc:sldMk cId="2331030667" sldId="510"/>
            <ac:spMk id="2" creationId="{F9A97C18-847C-7546-34C0-D72D38E12BC0}"/>
          </ac:spMkLst>
        </pc:spChg>
        <pc:spChg chg="del">
          <ac:chgData name="Manish Sharma" userId="b799adb9ba789c8f" providerId="LiveId" clId="{83B61706-642F-4234-8E8A-A9A57AFC15CE}" dt="2023-02-11T04:51:49.222" v="374" actId="478"/>
          <ac:spMkLst>
            <pc:docMk/>
            <pc:sldMk cId="2331030667" sldId="510"/>
            <ac:spMk id="3" creationId="{F2DD7A01-A1BA-EE2E-C205-196A8477523D}"/>
          </ac:spMkLst>
        </pc:spChg>
        <pc:spChg chg="add mod">
          <ac:chgData name="Manish Sharma" userId="b799adb9ba789c8f" providerId="LiveId" clId="{83B61706-642F-4234-8E8A-A9A57AFC15CE}" dt="2023-02-11T04:51:56.461" v="375"/>
          <ac:spMkLst>
            <pc:docMk/>
            <pc:sldMk cId="2331030667" sldId="510"/>
            <ac:spMk id="4" creationId="{CE72CBC5-7F53-266C-6B1F-08BE60CD35DF}"/>
          </ac:spMkLst>
        </pc:spChg>
        <pc:spChg chg="add mod">
          <ac:chgData name="Manish Sharma" userId="b799adb9ba789c8f" providerId="LiveId" clId="{83B61706-642F-4234-8E8A-A9A57AFC15CE}" dt="2023-02-11T04:51:56.461" v="375"/>
          <ac:spMkLst>
            <pc:docMk/>
            <pc:sldMk cId="2331030667" sldId="510"/>
            <ac:spMk id="5" creationId="{2F04061C-4456-CF31-78DC-74C92595D6AA}"/>
          </ac:spMkLst>
        </pc:spChg>
        <pc:spChg chg="add mod">
          <ac:chgData name="Manish Sharma" userId="b799adb9ba789c8f" providerId="LiveId" clId="{83B61706-642F-4234-8E8A-A9A57AFC15CE}" dt="2023-02-11T04:51:56.461" v="375"/>
          <ac:spMkLst>
            <pc:docMk/>
            <pc:sldMk cId="2331030667" sldId="510"/>
            <ac:spMk id="6" creationId="{4CE9F5F1-660A-ED49-A900-CA0E34989568}"/>
          </ac:spMkLst>
        </pc:spChg>
        <pc:spChg chg="add mod">
          <ac:chgData name="Manish Sharma" userId="b799adb9ba789c8f" providerId="LiveId" clId="{83B61706-642F-4234-8E8A-A9A57AFC15CE}" dt="2023-02-11T04:54:31.821" v="376"/>
          <ac:spMkLst>
            <pc:docMk/>
            <pc:sldMk cId="2331030667" sldId="510"/>
            <ac:spMk id="7" creationId="{47EE7FFD-D04A-85F2-2849-BBDB966AEA2E}"/>
          </ac:spMkLst>
        </pc:spChg>
        <pc:spChg chg="add mod">
          <ac:chgData name="Manish Sharma" userId="b799adb9ba789c8f" providerId="LiveId" clId="{83B61706-642F-4234-8E8A-A9A57AFC15CE}" dt="2023-02-11T04:54:46.100" v="377"/>
          <ac:spMkLst>
            <pc:docMk/>
            <pc:sldMk cId="2331030667" sldId="510"/>
            <ac:spMk id="9" creationId="{DF315EC4-B91C-9719-4CB4-C2D0191F2572}"/>
          </ac:spMkLst>
        </pc:spChg>
        <pc:spChg chg="add mod ord">
          <ac:chgData name="Manish Sharma" userId="b799adb9ba789c8f" providerId="LiveId" clId="{83B61706-642F-4234-8E8A-A9A57AFC15CE}" dt="2023-02-11T04:55:23.299" v="382" actId="167"/>
          <ac:spMkLst>
            <pc:docMk/>
            <pc:sldMk cId="2331030667" sldId="510"/>
            <ac:spMk id="14" creationId="{14B644E5-17A6-B8F7-294E-431E216E86DF}"/>
          </ac:spMkLst>
        </pc:spChg>
        <pc:spChg chg="add mod">
          <ac:chgData name="Manish Sharma" userId="b799adb9ba789c8f" providerId="LiveId" clId="{83B61706-642F-4234-8E8A-A9A57AFC15CE}" dt="2023-02-11T04:55:31.394" v="383"/>
          <ac:spMkLst>
            <pc:docMk/>
            <pc:sldMk cId="2331030667" sldId="510"/>
            <ac:spMk id="15" creationId="{147EED46-CCE5-F933-5900-59FF7BFB1FFB}"/>
          </ac:spMkLst>
        </pc:spChg>
        <pc:spChg chg="add mod">
          <ac:chgData name="Manish Sharma" userId="b799adb9ba789c8f" providerId="LiveId" clId="{83B61706-642F-4234-8E8A-A9A57AFC15CE}" dt="2023-02-11T04:56:16.470" v="388" actId="1076"/>
          <ac:spMkLst>
            <pc:docMk/>
            <pc:sldMk cId="2331030667" sldId="510"/>
            <ac:spMk id="16" creationId="{96940B08-254B-2F76-DFDE-71F327525569}"/>
          </ac:spMkLst>
        </pc:spChg>
        <pc:spChg chg="add mod">
          <ac:chgData name="Manish Sharma" userId="b799adb9ba789c8f" providerId="LiveId" clId="{83B61706-642F-4234-8E8A-A9A57AFC15CE}" dt="2023-02-11T04:56:16.470" v="388" actId="1076"/>
          <ac:spMkLst>
            <pc:docMk/>
            <pc:sldMk cId="2331030667" sldId="510"/>
            <ac:spMk id="17" creationId="{727B78F5-5F3E-08E5-A7DE-E9475D3DE5F3}"/>
          </ac:spMkLst>
        </pc:spChg>
        <pc:spChg chg="add mod">
          <ac:chgData name="Manish Sharma" userId="b799adb9ba789c8f" providerId="LiveId" clId="{83B61706-642F-4234-8E8A-A9A57AFC15CE}" dt="2023-02-11T04:56:16.470" v="388" actId="1076"/>
          <ac:spMkLst>
            <pc:docMk/>
            <pc:sldMk cId="2331030667" sldId="510"/>
            <ac:spMk id="18" creationId="{678A3B17-45D7-79D8-690F-AD18454BDC71}"/>
          </ac:spMkLst>
        </pc:spChg>
        <pc:spChg chg="add mod">
          <ac:chgData name="Manish Sharma" userId="b799adb9ba789c8f" providerId="LiveId" clId="{83B61706-642F-4234-8E8A-A9A57AFC15CE}" dt="2023-02-11T04:56:16.470" v="388" actId="1076"/>
          <ac:spMkLst>
            <pc:docMk/>
            <pc:sldMk cId="2331030667" sldId="510"/>
            <ac:spMk id="19" creationId="{C036DF6A-66F7-6CEA-8464-483B0D3B93F9}"/>
          </ac:spMkLst>
        </pc:spChg>
        <pc:spChg chg="add mod">
          <ac:chgData name="Manish Sharma" userId="b799adb9ba789c8f" providerId="LiveId" clId="{83B61706-642F-4234-8E8A-A9A57AFC15CE}" dt="2023-02-11T04:56:16.470" v="388" actId="1076"/>
          <ac:spMkLst>
            <pc:docMk/>
            <pc:sldMk cId="2331030667" sldId="510"/>
            <ac:spMk id="20" creationId="{80723D09-0C95-BCD9-5FC9-20298B1D6563}"/>
          </ac:spMkLst>
        </pc:spChg>
        <pc:spChg chg="add mod">
          <ac:chgData name="Manish Sharma" userId="b799adb9ba789c8f" providerId="LiveId" clId="{83B61706-642F-4234-8E8A-A9A57AFC15CE}" dt="2023-02-11T04:56:16.470" v="388" actId="1076"/>
          <ac:spMkLst>
            <pc:docMk/>
            <pc:sldMk cId="2331030667" sldId="510"/>
            <ac:spMk id="22" creationId="{EBC10927-FF3A-2AB0-FCB0-8CF60640FC2A}"/>
          </ac:spMkLst>
        </pc:spChg>
        <pc:spChg chg="add mod">
          <ac:chgData name="Manish Sharma" userId="b799adb9ba789c8f" providerId="LiveId" clId="{83B61706-642F-4234-8E8A-A9A57AFC15CE}" dt="2023-02-11T04:56:16.470" v="388" actId="1076"/>
          <ac:spMkLst>
            <pc:docMk/>
            <pc:sldMk cId="2331030667" sldId="510"/>
            <ac:spMk id="27" creationId="{90B7B2AD-F716-0388-DC77-E86B299CDA0F}"/>
          </ac:spMkLst>
        </pc:spChg>
        <pc:spChg chg="add mod">
          <ac:chgData name="Manish Sharma" userId="b799adb9ba789c8f" providerId="LiveId" clId="{83B61706-642F-4234-8E8A-A9A57AFC15CE}" dt="2023-02-11T04:56:23.639" v="389"/>
          <ac:spMkLst>
            <pc:docMk/>
            <pc:sldMk cId="2331030667" sldId="510"/>
            <ac:spMk id="29" creationId="{880CBB47-E9D4-32CE-005D-1B8D9FF71946}"/>
          </ac:spMkLst>
        </pc:spChg>
        <pc:spChg chg="add mod">
          <ac:chgData name="Manish Sharma" userId="b799adb9ba789c8f" providerId="LiveId" clId="{83B61706-642F-4234-8E8A-A9A57AFC15CE}" dt="2023-02-11T04:56:23.639" v="389"/>
          <ac:spMkLst>
            <pc:docMk/>
            <pc:sldMk cId="2331030667" sldId="510"/>
            <ac:spMk id="30" creationId="{306A098F-C230-832B-E2D6-EBD7AFBED3A2}"/>
          </ac:spMkLst>
        </pc:spChg>
        <pc:cxnChg chg="add mod">
          <ac:chgData name="Manish Sharma" userId="b799adb9ba789c8f" providerId="LiveId" clId="{83B61706-642F-4234-8E8A-A9A57AFC15CE}" dt="2023-02-11T04:54:46.100" v="377"/>
          <ac:cxnSpMkLst>
            <pc:docMk/>
            <pc:sldMk cId="2331030667" sldId="510"/>
            <ac:cxnSpMk id="8" creationId="{78A60A80-EB9E-8028-EA71-68D0B45EC9BD}"/>
          </ac:cxnSpMkLst>
        </pc:cxnChg>
        <pc:cxnChg chg="add mod">
          <ac:chgData name="Manish Sharma" userId="b799adb9ba789c8f" providerId="LiveId" clId="{83B61706-642F-4234-8E8A-A9A57AFC15CE}" dt="2023-02-11T04:54:46.100" v="377"/>
          <ac:cxnSpMkLst>
            <pc:docMk/>
            <pc:sldMk cId="2331030667" sldId="510"/>
            <ac:cxnSpMk id="10" creationId="{61D8F123-B662-7BE6-0519-2A7E900AFCBD}"/>
          </ac:cxnSpMkLst>
        </pc:cxnChg>
        <pc:cxnChg chg="add mod">
          <ac:chgData name="Manish Sharma" userId="b799adb9ba789c8f" providerId="LiveId" clId="{83B61706-642F-4234-8E8A-A9A57AFC15CE}" dt="2023-02-11T04:54:51.944" v="378"/>
          <ac:cxnSpMkLst>
            <pc:docMk/>
            <pc:sldMk cId="2331030667" sldId="510"/>
            <ac:cxnSpMk id="11" creationId="{A0CE3B3C-7C17-03F5-0970-68C24C9A6B78}"/>
          </ac:cxnSpMkLst>
        </pc:cxnChg>
        <pc:cxnChg chg="add mod">
          <ac:chgData name="Manish Sharma" userId="b799adb9ba789c8f" providerId="LiveId" clId="{83B61706-642F-4234-8E8A-A9A57AFC15CE}" dt="2023-02-11T04:54:58.870" v="379"/>
          <ac:cxnSpMkLst>
            <pc:docMk/>
            <pc:sldMk cId="2331030667" sldId="510"/>
            <ac:cxnSpMk id="12" creationId="{201FF0F7-A782-CE24-53CD-8E5535A298CE}"/>
          </ac:cxnSpMkLst>
        </pc:cxnChg>
        <pc:cxnChg chg="add mod">
          <ac:chgData name="Manish Sharma" userId="b799adb9ba789c8f" providerId="LiveId" clId="{83B61706-642F-4234-8E8A-A9A57AFC15CE}" dt="2023-02-11T04:55:06.751" v="380"/>
          <ac:cxnSpMkLst>
            <pc:docMk/>
            <pc:sldMk cId="2331030667" sldId="510"/>
            <ac:cxnSpMk id="13" creationId="{8AB215CF-DAF2-7002-6511-48CB415ECEA4}"/>
          </ac:cxnSpMkLst>
        </pc:cxnChg>
        <pc:cxnChg chg="add mod">
          <ac:chgData name="Manish Sharma" userId="b799adb9ba789c8f" providerId="LiveId" clId="{83B61706-642F-4234-8E8A-A9A57AFC15CE}" dt="2023-02-11T04:56:16.470" v="388" actId="1076"/>
          <ac:cxnSpMkLst>
            <pc:docMk/>
            <pc:sldMk cId="2331030667" sldId="510"/>
            <ac:cxnSpMk id="21" creationId="{148D72BE-4826-DB35-E792-F1E60E6416F3}"/>
          </ac:cxnSpMkLst>
        </pc:cxnChg>
        <pc:cxnChg chg="add mod">
          <ac:chgData name="Manish Sharma" userId="b799adb9ba789c8f" providerId="LiveId" clId="{83B61706-642F-4234-8E8A-A9A57AFC15CE}" dt="2023-02-11T04:56:16.470" v="388" actId="1076"/>
          <ac:cxnSpMkLst>
            <pc:docMk/>
            <pc:sldMk cId="2331030667" sldId="510"/>
            <ac:cxnSpMk id="23" creationId="{554B2C07-CDF9-F45E-C44F-121FF887D9B3}"/>
          </ac:cxnSpMkLst>
        </pc:cxnChg>
        <pc:cxnChg chg="add mod">
          <ac:chgData name="Manish Sharma" userId="b799adb9ba789c8f" providerId="LiveId" clId="{83B61706-642F-4234-8E8A-A9A57AFC15CE}" dt="2023-02-11T04:56:16.470" v="388" actId="1076"/>
          <ac:cxnSpMkLst>
            <pc:docMk/>
            <pc:sldMk cId="2331030667" sldId="510"/>
            <ac:cxnSpMk id="24" creationId="{81E940FA-A607-3246-E81E-4FA6C5510AB8}"/>
          </ac:cxnSpMkLst>
        </pc:cxnChg>
        <pc:cxnChg chg="add mod">
          <ac:chgData name="Manish Sharma" userId="b799adb9ba789c8f" providerId="LiveId" clId="{83B61706-642F-4234-8E8A-A9A57AFC15CE}" dt="2023-02-11T04:56:16.470" v="388" actId="1076"/>
          <ac:cxnSpMkLst>
            <pc:docMk/>
            <pc:sldMk cId="2331030667" sldId="510"/>
            <ac:cxnSpMk id="25" creationId="{D01891D0-B710-4D1D-E7F4-B4499E642274}"/>
          </ac:cxnSpMkLst>
        </pc:cxnChg>
        <pc:cxnChg chg="add mod">
          <ac:chgData name="Manish Sharma" userId="b799adb9ba789c8f" providerId="LiveId" clId="{83B61706-642F-4234-8E8A-A9A57AFC15CE}" dt="2023-02-11T04:56:16.470" v="388" actId="1076"/>
          <ac:cxnSpMkLst>
            <pc:docMk/>
            <pc:sldMk cId="2331030667" sldId="510"/>
            <ac:cxnSpMk id="26" creationId="{B2337F97-6491-69EA-93B6-15C25B9BAF68}"/>
          </ac:cxnSpMkLst>
        </pc:cxnChg>
        <pc:cxnChg chg="add mod">
          <ac:chgData name="Manish Sharma" userId="b799adb9ba789c8f" providerId="LiveId" clId="{83B61706-642F-4234-8E8A-A9A57AFC15CE}" dt="2023-02-11T04:56:23.639" v="389"/>
          <ac:cxnSpMkLst>
            <pc:docMk/>
            <pc:sldMk cId="2331030667" sldId="510"/>
            <ac:cxnSpMk id="28" creationId="{EA17AD18-7072-A7C1-6E04-791E87697EEB}"/>
          </ac:cxnSpMkLst>
        </pc:cxnChg>
      </pc:sldChg>
      <pc:sldChg chg="del">
        <pc:chgData name="Manish Sharma" userId="b799adb9ba789c8f" providerId="LiveId" clId="{83B61706-642F-4234-8E8A-A9A57AFC15CE}" dt="2023-02-09T03:47:54" v="0" actId="47"/>
        <pc:sldMkLst>
          <pc:docMk/>
          <pc:sldMk cId="835943585" sldId="511"/>
        </pc:sldMkLst>
      </pc:sldChg>
      <pc:sldChg chg="addSp delSp modSp new mod">
        <pc:chgData name="Manish Sharma" userId="b799adb9ba789c8f" providerId="LiveId" clId="{83B61706-642F-4234-8E8A-A9A57AFC15CE}" dt="2023-02-11T05:02:15.814" v="409"/>
        <pc:sldMkLst>
          <pc:docMk/>
          <pc:sldMk cId="2597580169" sldId="511"/>
        </pc:sldMkLst>
        <pc:spChg chg="del">
          <ac:chgData name="Manish Sharma" userId="b799adb9ba789c8f" providerId="LiveId" clId="{83B61706-642F-4234-8E8A-A9A57AFC15CE}" dt="2023-02-11T04:58:36.345" v="392" actId="478"/>
          <ac:spMkLst>
            <pc:docMk/>
            <pc:sldMk cId="2597580169" sldId="511"/>
            <ac:spMk id="2" creationId="{0600182C-E682-035E-E1A0-376B5F28BE42}"/>
          </ac:spMkLst>
        </pc:spChg>
        <pc:spChg chg="del">
          <ac:chgData name="Manish Sharma" userId="b799adb9ba789c8f" providerId="LiveId" clId="{83B61706-642F-4234-8E8A-A9A57AFC15CE}" dt="2023-02-11T04:58:36.345" v="392" actId="478"/>
          <ac:spMkLst>
            <pc:docMk/>
            <pc:sldMk cId="2597580169" sldId="511"/>
            <ac:spMk id="3" creationId="{5A020F71-ED91-6F54-F071-F8C1776D9715}"/>
          </ac:spMkLst>
        </pc:spChg>
        <pc:spChg chg="add mod">
          <ac:chgData name="Manish Sharma" userId="b799adb9ba789c8f" providerId="LiveId" clId="{83B61706-642F-4234-8E8A-A9A57AFC15CE}" dt="2023-02-11T05:00:16.061" v="405" actId="20577"/>
          <ac:spMkLst>
            <pc:docMk/>
            <pc:sldMk cId="2597580169" sldId="511"/>
            <ac:spMk id="4" creationId="{DF7CACFB-8873-831A-B734-7E06F7737218}"/>
          </ac:spMkLst>
        </pc:spChg>
        <pc:spChg chg="add del">
          <ac:chgData name="Manish Sharma" userId="b799adb9ba789c8f" providerId="LiveId" clId="{83B61706-642F-4234-8E8A-A9A57AFC15CE}" dt="2023-02-11T04:58:53.596" v="395" actId="478"/>
          <ac:spMkLst>
            <pc:docMk/>
            <pc:sldMk cId="2597580169" sldId="511"/>
            <ac:spMk id="6" creationId="{A12CA558-A7C0-B72B-69CF-8ADDC575AAA8}"/>
          </ac:spMkLst>
        </pc:spChg>
        <pc:spChg chg="add mod">
          <ac:chgData name="Manish Sharma" userId="b799adb9ba789c8f" providerId="LiveId" clId="{83B61706-642F-4234-8E8A-A9A57AFC15CE}" dt="2023-02-11T05:00:50.635" v="406"/>
          <ac:spMkLst>
            <pc:docMk/>
            <pc:sldMk cId="2597580169" sldId="511"/>
            <ac:spMk id="7" creationId="{7D68CCA6-E953-1C76-F949-8B278A79A6B7}"/>
          </ac:spMkLst>
        </pc:spChg>
        <pc:spChg chg="add mod">
          <ac:chgData name="Manish Sharma" userId="b799adb9ba789c8f" providerId="LiveId" clId="{83B61706-642F-4234-8E8A-A9A57AFC15CE}" dt="2023-02-11T05:01:25.250" v="407"/>
          <ac:spMkLst>
            <pc:docMk/>
            <pc:sldMk cId="2597580169" sldId="511"/>
            <ac:spMk id="9" creationId="{7803EAD6-AAE3-7FDD-A4B5-6C691F8B0BC3}"/>
          </ac:spMkLst>
        </pc:spChg>
        <pc:spChg chg="add mod">
          <ac:chgData name="Manish Sharma" userId="b799adb9ba789c8f" providerId="LiveId" clId="{83B61706-642F-4234-8E8A-A9A57AFC15CE}" dt="2023-02-11T05:02:02.963" v="408"/>
          <ac:spMkLst>
            <pc:docMk/>
            <pc:sldMk cId="2597580169" sldId="511"/>
            <ac:spMk id="11" creationId="{AD7A8603-14F3-8211-A889-F329B79DB6F7}"/>
          </ac:spMkLst>
        </pc:spChg>
        <pc:spChg chg="add mod">
          <ac:chgData name="Manish Sharma" userId="b799adb9ba789c8f" providerId="LiveId" clId="{83B61706-642F-4234-8E8A-A9A57AFC15CE}" dt="2023-02-11T05:02:02.963" v="408"/>
          <ac:spMkLst>
            <pc:docMk/>
            <pc:sldMk cId="2597580169" sldId="511"/>
            <ac:spMk id="13" creationId="{CA5B392C-9117-E09E-77D7-AE3A8EFD75BF}"/>
          </ac:spMkLst>
        </pc:spChg>
        <pc:spChg chg="add mod">
          <ac:chgData name="Manish Sharma" userId="b799adb9ba789c8f" providerId="LiveId" clId="{83B61706-642F-4234-8E8A-A9A57AFC15CE}" dt="2023-02-11T05:02:15.814" v="409"/>
          <ac:spMkLst>
            <pc:docMk/>
            <pc:sldMk cId="2597580169" sldId="511"/>
            <ac:spMk id="15" creationId="{D7489106-0075-6429-EC00-143BC1FC3918}"/>
          </ac:spMkLst>
        </pc:spChg>
        <pc:cxnChg chg="add mod">
          <ac:chgData name="Manish Sharma" userId="b799adb9ba789c8f" providerId="LiveId" clId="{83B61706-642F-4234-8E8A-A9A57AFC15CE}" dt="2023-02-11T05:00:50.635" v="406"/>
          <ac:cxnSpMkLst>
            <pc:docMk/>
            <pc:sldMk cId="2597580169" sldId="511"/>
            <ac:cxnSpMk id="8" creationId="{56F59DA4-A733-E3DC-18DF-912792B111B9}"/>
          </ac:cxnSpMkLst>
        </pc:cxnChg>
        <pc:cxnChg chg="add mod">
          <ac:chgData name="Manish Sharma" userId="b799adb9ba789c8f" providerId="LiveId" clId="{83B61706-642F-4234-8E8A-A9A57AFC15CE}" dt="2023-02-11T05:01:25.250" v="407"/>
          <ac:cxnSpMkLst>
            <pc:docMk/>
            <pc:sldMk cId="2597580169" sldId="511"/>
            <ac:cxnSpMk id="10" creationId="{A9220008-58FF-EFD5-C397-4FFFBFDB840B}"/>
          </ac:cxnSpMkLst>
        </pc:cxnChg>
        <pc:cxnChg chg="add mod">
          <ac:chgData name="Manish Sharma" userId="b799adb9ba789c8f" providerId="LiveId" clId="{83B61706-642F-4234-8E8A-A9A57AFC15CE}" dt="2023-02-11T05:02:02.963" v="408"/>
          <ac:cxnSpMkLst>
            <pc:docMk/>
            <pc:sldMk cId="2597580169" sldId="511"/>
            <ac:cxnSpMk id="12" creationId="{8E130BEA-498F-E705-0899-6D64CE421C41}"/>
          </ac:cxnSpMkLst>
        </pc:cxnChg>
        <pc:cxnChg chg="add mod">
          <ac:chgData name="Manish Sharma" userId="b799adb9ba789c8f" providerId="LiveId" clId="{83B61706-642F-4234-8E8A-A9A57AFC15CE}" dt="2023-02-11T05:02:02.963" v="408"/>
          <ac:cxnSpMkLst>
            <pc:docMk/>
            <pc:sldMk cId="2597580169" sldId="511"/>
            <ac:cxnSpMk id="14" creationId="{FE82DF76-B64B-9E43-5E57-AF87D5F4061D}"/>
          </ac:cxnSpMkLst>
        </pc:cxnChg>
        <pc:cxnChg chg="add mod">
          <ac:chgData name="Manish Sharma" userId="b799adb9ba789c8f" providerId="LiveId" clId="{83B61706-642F-4234-8E8A-A9A57AFC15CE}" dt="2023-02-11T05:02:15.814" v="409"/>
          <ac:cxnSpMkLst>
            <pc:docMk/>
            <pc:sldMk cId="2597580169" sldId="511"/>
            <ac:cxnSpMk id="16" creationId="{F1ED6F29-C6C2-C577-BC8C-E8151309E407}"/>
          </ac:cxnSpMkLst>
        </pc:cxnChg>
      </pc:sldChg>
      <pc:sldChg chg="addSp delSp modSp new mod">
        <pc:chgData name="Manish Sharma" userId="b799adb9ba789c8f" providerId="LiveId" clId="{83B61706-642F-4234-8E8A-A9A57AFC15CE}" dt="2023-02-11T05:04:01.559" v="418"/>
        <pc:sldMkLst>
          <pc:docMk/>
          <pc:sldMk cId="3736666755" sldId="512"/>
        </pc:sldMkLst>
        <pc:spChg chg="mod">
          <ac:chgData name="Manish Sharma" userId="b799adb9ba789c8f" providerId="LiveId" clId="{83B61706-642F-4234-8E8A-A9A57AFC15CE}" dt="2023-02-11T05:03:04.562" v="411"/>
          <ac:spMkLst>
            <pc:docMk/>
            <pc:sldMk cId="3736666755" sldId="512"/>
            <ac:spMk id="2" creationId="{4412117E-A95D-4D85-AE2D-6921CA5701C7}"/>
          </ac:spMkLst>
        </pc:spChg>
        <pc:spChg chg="del">
          <ac:chgData name="Manish Sharma" userId="b799adb9ba789c8f" providerId="LiveId" clId="{83B61706-642F-4234-8E8A-A9A57AFC15CE}" dt="2023-02-11T05:03:11.658" v="412" actId="478"/>
          <ac:spMkLst>
            <pc:docMk/>
            <pc:sldMk cId="3736666755" sldId="512"/>
            <ac:spMk id="3" creationId="{2E117373-FD84-AF86-2356-540C6CCD9C11}"/>
          </ac:spMkLst>
        </pc:spChg>
        <pc:spChg chg="add mod">
          <ac:chgData name="Manish Sharma" userId="b799adb9ba789c8f" providerId="LiveId" clId="{83B61706-642F-4234-8E8A-A9A57AFC15CE}" dt="2023-02-11T05:03:19.480" v="413"/>
          <ac:spMkLst>
            <pc:docMk/>
            <pc:sldMk cId="3736666755" sldId="512"/>
            <ac:spMk id="4" creationId="{40C44FB9-87C9-0ADF-ACA1-E8665DDE1842}"/>
          </ac:spMkLst>
        </pc:spChg>
        <pc:spChg chg="add mod">
          <ac:chgData name="Manish Sharma" userId="b799adb9ba789c8f" providerId="LiveId" clId="{83B61706-642F-4234-8E8A-A9A57AFC15CE}" dt="2023-02-11T05:03:19.480" v="413"/>
          <ac:spMkLst>
            <pc:docMk/>
            <pc:sldMk cId="3736666755" sldId="512"/>
            <ac:spMk id="5" creationId="{5CAEF0F4-B320-B052-DB44-5C353CE67F50}"/>
          </ac:spMkLst>
        </pc:spChg>
        <pc:spChg chg="add mod">
          <ac:chgData name="Manish Sharma" userId="b799adb9ba789c8f" providerId="LiveId" clId="{83B61706-642F-4234-8E8A-A9A57AFC15CE}" dt="2023-02-11T05:03:32.710" v="414"/>
          <ac:spMkLst>
            <pc:docMk/>
            <pc:sldMk cId="3736666755" sldId="512"/>
            <ac:spMk id="6" creationId="{16C191AB-DE68-4725-D3B1-1D296B9547E2}"/>
          </ac:spMkLst>
        </pc:spChg>
        <pc:spChg chg="add mod">
          <ac:chgData name="Manish Sharma" userId="b799adb9ba789c8f" providerId="LiveId" clId="{83B61706-642F-4234-8E8A-A9A57AFC15CE}" dt="2023-02-11T05:03:42.566" v="415"/>
          <ac:spMkLst>
            <pc:docMk/>
            <pc:sldMk cId="3736666755" sldId="512"/>
            <ac:spMk id="7" creationId="{539A288D-11CA-7DFD-9D7B-B3523DA965D4}"/>
          </ac:spMkLst>
        </pc:spChg>
        <pc:spChg chg="add mod">
          <ac:chgData name="Manish Sharma" userId="b799adb9ba789c8f" providerId="LiveId" clId="{83B61706-642F-4234-8E8A-A9A57AFC15CE}" dt="2023-02-11T05:03:42.566" v="415"/>
          <ac:spMkLst>
            <pc:docMk/>
            <pc:sldMk cId="3736666755" sldId="512"/>
            <ac:spMk id="8" creationId="{F3E19A22-E3B7-00B8-4B6A-21F0001DABD6}"/>
          </ac:spMkLst>
        </pc:spChg>
        <pc:spChg chg="add mod">
          <ac:chgData name="Manish Sharma" userId="b799adb9ba789c8f" providerId="LiveId" clId="{83B61706-642F-4234-8E8A-A9A57AFC15CE}" dt="2023-02-11T05:03:42.566" v="415"/>
          <ac:spMkLst>
            <pc:docMk/>
            <pc:sldMk cId="3736666755" sldId="512"/>
            <ac:spMk id="9" creationId="{5DC682D9-2DDF-643F-8A26-15181D3C742E}"/>
          </ac:spMkLst>
        </pc:spChg>
        <pc:spChg chg="add mod">
          <ac:chgData name="Manish Sharma" userId="b799adb9ba789c8f" providerId="LiveId" clId="{83B61706-642F-4234-8E8A-A9A57AFC15CE}" dt="2023-02-11T05:03:42.566" v="415"/>
          <ac:spMkLst>
            <pc:docMk/>
            <pc:sldMk cId="3736666755" sldId="512"/>
            <ac:spMk id="10" creationId="{AC1050B3-ED73-CBA8-B8B1-DE1B14E9D712}"/>
          </ac:spMkLst>
        </pc:spChg>
        <pc:spChg chg="add mod">
          <ac:chgData name="Manish Sharma" userId="b799adb9ba789c8f" providerId="LiveId" clId="{83B61706-642F-4234-8E8A-A9A57AFC15CE}" dt="2023-02-11T05:03:48.076" v="416"/>
          <ac:spMkLst>
            <pc:docMk/>
            <pc:sldMk cId="3736666755" sldId="512"/>
            <ac:spMk id="11" creationId="{634B15F5-7516-2117-1E5B-16C50F1D5DDB}"/>
          </ac:spMkLst>
        </pc:spChg>
        <pc:spChg chg="add mod">
          <ac:chgData name="Manish Sharma" userId="b799adb9ba789c8f" providerId="LiveId" clId="{83B61706-642F-4234-8E8A-A9A57AFC15CE}" dt="2023-02-11T05:03:53.253" v="417"/>
          <ac:spMkLst>
            <pc:docMk/>
            <pc:sldMk cId="3736666755" sldId="512"/>
            <ac:spMk id="12" creationId="{7823010C-CE69-D5F2-51B1-14A22A81ECF4}"/>
          </ac:spMkLst>
        </pc:spChg>
        <pc:spChg chg="add mod">
          <ac:chgData name="Manish Sharma" userId="b799adb9ba789c8f" providerId="LiveId" clId="{83B61706-642F-4234-8E8A-A9A57AFC15CE}" dt="2023-02-11T05:03:53.253" v="417"/>
          <ac:spMkLst>
            <pc:docMk/>
            <pc:sldMk cId="3736666755" sldId="512"/>
            <ac:spMk id="13" creationId="{89764758-BCF5-B83A-79DA-95A3220AF2B8}"/>
          </ac:spMkLst>
        </pc:spChg>
        <pc:spChg chg="add mod">
          <ac:chgData name="Manish Sharma" userId="b799adb9ba789c8f" providerId="LiveId" clId="{83B61706-642F-4234-8E8A-A9A57AFC15CE}" dt="2023-02-11T05:04:01.559" v="418"/>
          <ac:spMkLst>
            <pc:docMk/>
            <pc:sldMk cId="3736666755" sldId="512"/>
            <ac:spMk id="14" creationId="{FDFAC0DB-2D39-F36B-25BF-47D2BBE6D7BA}"/>
          </ac:spMkLst>
        </pc:spChg>
      </pc:sldChg>
      <pc:sldChg chg="del">
        <pc:chgData name="Manish Sharma" userId="b799adb9ba789c8f" providerId="LiveId" clId="{83B61706-642F-4234-8E8A-A9A57AFC15CE}" dt="2023-02-09T03:47:54" v="0" actId="47"/>
        <pc:sldMkLst>
          <pc:docMk/>
          <pc:sldMk cId="3968679643" sldId="512"/>
        </pc:sldMkLst>
      </pc:sldChg>
      <pc:sldChg chg="add">
        <pc:chgData name="Manish Sharma" userId="b799adb9ba789c8f" providerId="LiveId" clId="{83B61706-642F-4234-8E8A-A9A57AFC15CE}" dt="2023-02-11T05:40:43.518" v="419"/>
        <pc:sldMkLst>
          <pc:docMk/>
          <pc:sldMk cId="730106421" sldId="513"/>
        </pc:sldMkLst>
      </pc:sldChg>
      <pc:sldChg chg="del">
        <pc:chgData name="Manish Sharma" userId="b799adb9ba789c8f" providerId="LiveId" clId="{83B61706-642F-4234-8E8A-A9A57AFC15CE}" dt="2023-02-09T03:47:54" v="0" actId="47"/>
        <pc:sldMkLst>
          <pc:docMk/>
          <pc:sldMk cId="3701968868" sldId="513"/>
        </pc:sldMkLst>
      </pc:sldChg>
      <pc:sldChg chg="del">
        <pc:chgData name="Manish Sharma" userId="b799adb9ba789c8f" providerId="LiveId" clId="{83B61706-642F-4234-8E8A-A9A57AFC15CE}" dt="2023-02-09T03:47:54" v="0" actId="47"/>
        <pc:sldMkLst>
          <pc:docMk/>
          <pc:sldMk cId="2067279816" sldId="514"/>
        </pc:sldMkLst>
      </pc:sldChg>
      <pc:sldChg chg="add">
        <pc:chgData name="Manish Sharma" userId="b799adb9ba789c8f" providerId="LiveId" clId="{83B61706-642F-4234-8E8A-A9A57AFC15CE}" dt="2023-02-11T05:41:07.297" v="420"/>
        <pc:sldMkLst>
          <pc:docMk/>
          <pc:sldMk cId="4170346756" sldId="514"/>
        </pc:sldMkLst>
      </pc:sldChg>
      <pc:sldChg chg="add">
        <pc:chgData name="Manish Sharma" userId="b799adb9ba789c8f" providerId="LiveId" clId="{83B61706-642F-4234-8E8A-A9A57AFC15CE}" dt="2023-02-11T06:21:33.226" v="421"/>
        <pc:sldMkLst>
          <pc:docMk/>
          <pc:sldMk cId="1148228370" sldId="515"/>
        </pc:sldMkLst>
      </pc:sldChg>
      <pc:sldChg chg="del">
        <pc:chgData name="Manish Sharma" userId="b799adb9ba789c8f" providerId="LiveId" clId="{83B61706-642F-4234-8E8A-A9A57AFC15CE}" dt="2023-02-09T03:47:54" v="0" actId="47"/>
        <pc:sldMkLst>
          <pc:docMk/>
          <pc:sldMk cId="1733492962" sldId="515"/>
        </pc:sldMkLst>
      </pc:sldChg>
      <pc:sldChg chg="del">
        <pc:chgData name="Manish Sharma" userId="b799adb9ba789c8f" providerId="LiveId" clId="{83B61706-642F-4234-8E8A-A9A57AFC15CE}" dt="2023-02-09T03:47:54" v="0" actId="47"/>
        <pc:sldMkLst>
          <pc:docMk/>
          <pc:sldMk cId="1773085877" sldId="516"/>
        </pc:sldMkLst>
      </pc:sldChg>
      <pc:sldChg chg="modSp new mod">
        <pc:chgData name="Manish Sharma" userId="b799adb9ba789c8f" providerId="LiveId" clId="{83B61706-642F-4234-8E8A-A9A57AFC15CE}" dt="2023-02-11T07:30:00.034" v="494" actId="20577"/>
        <pc:sldMkLst>
          <pc:docMk/>
          <pc:sldMk cId="4006983286" sldId="516"/>
        </pc:sldMkLst>
        <pc:spChg chg="mod">
          <ac:chgData name="Manish Sharma" userId="b799adb9ba789c8f" providerId="LiveId" clId="{83B61706-642F-4234-8E8A-A9A57AFC15CE}" dt="2023-02-11T07:29:41.933" v="445" actId="20577"/>
          <ac:spMkLst>
            <pc:docMk/>
            <pc:sldMk cId="4006983286" sldId="516"/>
            <ac:spMk id="2" creationId="{F768806D-F4A9-5F28-F396-EF8C5F8B3F37}"/>
          </ac:spMkLst>
        </pc:spChg>
        <pc:spChg chg="mod">
          <ac:chgData name="Manish Sharma" userId="b799adb9ba789c8f" providerId="LiveId" clId="{83B61706-642F-4234-8E8A-A9A57AFC15CE}" dt="2023-02-11T07:30:00.034" v="494" actId="20577"/>
          <ac:spMkLst>
            <pc:docMk/>
            <pc:sldMk cId="4006983286" sldId="516"/>
            <ac:spMk id="3" creationId="{88AE18B2-30A5-0BB9-124B-4387E705D1AF}"/>
          </ac:spMkLst>
        </pc:spChg>
      </pc:sldChg>
      <pc:sldChg chg="del">
        <pc:chgData name="Manish Sharma" userId="b799adb9ba789c8f" providerId="LiveId" clId="{83B61706-642F-4234-8E8A-A9A57AFC15CE}" dt="2023-02-09T03:47:54" v="0" actId="47"/>
        <pc:sldMkLst>
          <pc:docMk/>
          <pc:sldMk cId="1315387773" sldId="517"/>
        </pc:sldMkLst>
      </pc:sldChg>
      <pc:sldChg chg="new del">
        <pc:chgData name="Manish Sharma" userId="b799adb9ba789c8f" providerId="LiveId" clId="{83B61706-642F-4234-8E8A-A9A57AFC15CE}" dt="2023-02-11T07:30:10.664" v="496" actId="47"/>
        <pc:sldMkLst>
          <pc:docMk/>
          <pc:sldMk cId="1676547129" sldId="517"/>
        </pc:sldMkLst>
      </pc:sldChg>
      <pc:sldChg chg="addSp delSp modSp new mod">
        <pc:chgData name="Manish Sharma" userId="b799adb9ba789c8f" providerId="LiveId" clId="{83B61706-642F-4234-8E8A-A9A57AFC15CE}" dt="2023-02-11T09:36:37.407" v="508"/>
        <pc:sldMkLst>
          <pc:docMk/>
          <pc:sldMk cId="3540927300" sldId="517"/>
        </pc:sldMkLst>
        <pc:spChg chg="mod">
          <ac:chgData name="Manish Sharma" userId="b799adb9ba789c8f" providerId="LiveId" clId="{83B61706-642F-4234-8E8A-A9A57AFC15CE}" dt="2023-02-11T09:31:44.298" v="499"/>
          <ac:spMkLst>
            <pc:docMk/>
            <pc:sldMk cId="3540927300" sldId="517"/>
            <ac:spMk id="2" creationId="{ED3952ED-2361-149D-79F0-4D6B5C857A75}"/>
          </ac:spMkLst>
        </pc:spChg>
        <pc:spChg chg="del">
          <ac:chgData name="Manish Sharma" userId="b799adb9ba789c8f" providerId="LiveId" clId="{83B61706-642F-4234-8E8A-A9A57AFC15CE}" dt="2023-02-11T09:31:48.304" v="500" actId="478"/>
          <ac:spMkLst>
            <pc:docMk/>
            <pc:sldMk cId="3540927300" sldId="517"/>
            <ac:spMk id="3" creationId="{2A563893-8F92-B16A-8733-9ABD73005A40}"/>
          </ac:spMkLst>
        </pc:spChg>
        <pc:spChg chg="add mod">
          <ac:chgData name="Manish Sharma" userId="b799adb9ba789c8f" providerId="LiveId" clId="{83B61706-642F-4234-8E8A-A9A57AFC15CE}" dt="2023-02-11T09:33:18.053" v="501"/>
          <ac:spMkLst>
            <pc:docMk/>
            <pc:sldMk cId="3540927300" sldId="517"/>
            <ac:spMk id="4" creationId="{DAACAAED-AD51-6882-6DD9-D9EF193E6CDC}"/>
          </ac:spMkLst>
        </pc:spChg>
        <pc:spChg chg="add mod">
          <ac:chgData name="Manish Sharma" userId="b799adb9ba789c8f" providerId="LiveId" clId="{83B61706-642F-4234-8E8A-A9A57AFC15CE}" dt="2023-02-11T09:33:18.053" v="501"/>
          <ac:spMkLst>
            <pc:docMk/>
            <pc:sldMk cId="3540927300" sldId="517"/>
            <ac:spMk id="5" creationId="{8182BE70-8B53-97BF-97CC-1CC143406C18}"/>
          </ac:spMkLst>
        </pc:spChg>
        <pc:spChg chg="add mod">
          <ac:chgData name="Manish Sharma" userId="b799adb9ba789c8f" providerId="LiveId" clId="{83B61706-642F-4234-8E8A-A9A57AFC15CE}" dt="2023-02-11T09:33:27.826" v="502"/>
          <ac:spMkLst>
            <pc:docMk/>
            <pc:sldMk cId="3540927300" sldId="517"/>
            <ac:spMk id="7" creationId="{D1DB84C6-857D-D8EC-0BE1-AB55A040A9FC}"/>
          </ac:spMkLst>
        </pc:spChg>
        <pc:spChg chg="add mod">
          <ac:chgData name="Manish Sharma" userId="b799adb9ba789c8f" providerId="LiveId" clId="{83B61706-642F-4234-8E8A-A9A57AFC15CE}" dt="2023-02-11T09:33:34.271" v="503"/>
          <ac:spMkLst>
            <pc:docMk/>
            <pc:sldMk cId="3540927300" sldId="517"/>
            <ac:spMk id="9" creationId="{4EE8A777-8978-E556-F7E9-80DEFE2E6C15}"/>
          </ac:spMkLst>
        </pc:spChg>
        <pc:spChg chg="add mod">
          <ac:chgData name="Manish Sharma" userId="b799adb9ba789c8f" providerId="LiveId" clId="{83B61706-642F-4234-8E8A-A9A57AFC15CE}" dt="2023-02-11T09:35:59.505" v="504"/>
          <ac:spMkLst>
            <pc:docMk/>
            <pc:sldMk cId="3540927300" sldId="517"/>
            <ac:spMk id="11" creationId="{F001CA6E-E9C7-57F4-050A-53E8AB592CE5}"/>
          </ac:spMkLst>
        </pc:spChg>
        <pc:spChg chg="add mod">
          <ac:chgData name="Manish Sharma" userId="b799adb9ba789c8f" providerId="LiveId" clId="{83B61706-642F-4234-8E8A-A9A57AFC15CE}" dt="2023-02-11T09:35:59.505" v="504"/>
          <ac:spMkLst>
            <pc:docMk/>
            <pc:sldMk cId="3540927300" sldId="517"/>
            <ac:spMk id="12" creationId="{20A6B6F3-5591-4648-43A4-DF9400AD580C}"/>
          </ac:spMkLst>
        </pc:spChg>
        <pc:spChg chg="add mod">
          <ac:chgData name="Manish Sharma" userId="b799adb9ba789c8f" providerId="LiveId" clId="{83B61706-642F-4234-8E8A-A9A57AFC15CE}" dt="2023-02-11T09:35:59.505" v="504"/>
          <ac:spMkLst>
            <pc:docMk/>
            <pc:sldMk cId="3540927300" sldId="517"/>
            <ac:spMk id="14" creationId="{2581F8C3-A196-09E1-C7D2-8F9C2A3D0463}"/>
          </ac:spMkLst>
        </pc:spChg>
        <pc:spChg chg="add mod">
          <ac:chgData name="Manish Sharma" userId="b799adb9ba789c8f" providerId="LiveId" clId="{83B61706-642F-4234-8E8A-A9A57AFC15CE}" dt="2023-02-11T09:36:17.113" v="505"/>
          <ac:spMkLst>
            <pc:docMk/>
            <pc:sldMk cId="3540927300" sldId="517"/>
            <ac:spMk id="16" creationId="{441507F2-0FA6-35B8-2E09-6E1B9424475D}"/>
          </ac:spMkLst>
        </pc:spChg>
        <pc:spChg chg="add mod">
          <ac:chgData name="Manish Sharma" userId="b799adb9ba789c8f" providerId="LiveId" clId="{83B61706-642F-4234-8E8A-A9A57AFC15CE}" dt="2023-02-11T09:36:17.113" v="505"/>
          <ac:spMkLst>
            <pc:docMk/>
            <pc:sldMk cId="3540927300" sldId="517"/>
            <ac:spMk id="19" creationId="{1AD82C86-7357-4A2D-3827-424DC1617202}"/>
          </ac:spMkLst>
        </pc:spChg>
        <pc:spChg chg="add mod">
          <ac:chgData name="Manish Sharma" userId="b799adb9ba789c8f" providerId="LiveId" clId="{83B61706-642F-4234-8E8A-A9A57AFC15CE}" dt="2023-02-11T09:36:23.865" v="506"/>
          <ac:spMkLst>
            <pc:docMk/>
            <pc:sldMk cId="3540927300" sldId="517"/>
            <ac:spMk id="21" creationId="{84E4A209-6E40-D9F6-C2B1-EAA615EF8D56}"/>
          </ac:spMkLst>
        </pc:spChg>
        <pc:spChg chg="add mod">
          <ac:chgData name="Manish Sharma" userId="b799adb9ba789c8f" providerId="LiveId" clId="{83B61706-642F-4234-8E8A-A9A57AFC15CE}" dt="2023-02-11T09:36:30.151" v="507"/>
          <ac:spMkLst>
            <pc:docMk/>
            <pc:sldMk cId="3540927300" sldId="517"/>
            <ac:spMk id="23" creationId="{12205AC5-D373-07A5-3465-9A4011DC5DAA}"/>
          </ac:spMkLst>
        </pc:spChg>
        <pc:spChg chg="add mod">
          <ac:chgData name="Manish Sharma" userId="b799adb9ba789c8f" providerId="LiveId" clId="{83B61706-642F-4234-8E8A-A9A57AFC15CE}" dt="2023-02-11T09:36:37.407" v="508"/>
          <ac:spMkLst>
            <pc:docMk/>
            <pc:sldMk cId="3540927300" sldId="517"/>
            <ac:spMk id="26" creationId="{707D7A07-1AFC-1CD4-9919-04878E1FDD36}"/>
          </ac:spMkLst>
        </pc:spChg>
        <pc:cxnChg chg="add mod">
          <ac:chgData name="Manish Sharma" userId="b799adb9ba789c8f" providerId="LiveId" clId="{83B61706-642F-4234-8E8A-A9A57AFC15CE}" dt="2023-02-11T09:33:18.053" v="501"/>
          <ac:cxnSpMkLst>
            <pc:docMk/>
            <pc:sldMk cId="3540927300" sldId="517"/>
            <ac:cxnSpMk id="6" creationId="{399F659D-B6D1-290B-E2A6-AAB1B108D240}"/>
          </ac:cxnSpMkLst>
        </pc:cxnChg>
        <pc:cxnChg chg="add mod">
          <ac:chgData name="Manish Sharma" userId="b799adb9ba789c8f" providerId="LiveId" clId="{83B61706-642F-4234-8E8A-A9A57AFC15CE}" dt="2023-02-11T09:33:27.826" v="502"/>
          <ac:cxnSpMkLst>
            <pc:docMk/>
            <pc:sldMk cId="3540927300" sldId="517"/>
            <ac:cxnSpMk id="8" creationId="{CB689D54-7603-96CB-1DE6-3C9B796DAF70}"/>
          </ac:cxnSpMkLst>
        </pc:cxnChg>
        <pc:cxnChg chg="add mod">
          <ac:chgData name="Manish Sharma" userId="b799adb9ba789c8f" providerId="LiveId" clId="{83B61706-642F-4234-8E8A-A9A57AFC15CE}" dt="2023-02-11T09:33:34.271" v="503"/>
          <ac:cxnSpMkLst>
            <pc:docMk/>
            <pc:sldMk cId="3540927300" sldId="517"/>
            <ac:cxnSpMk id="10" creationId="{8CD16C7D-C301-08E5-F885-0373331042DE}"/>
          </ac:cxnSpMkLst>
        </pc:cxnChg>
        <pc:cxnChg chg="add mod">
          <ac:chgData name="Manish Sharma" userId="b799adb9ba789c8f" providerId="LiveId" clId="{83B61706-642F-4234-8E8A-A9A57AFC15CE}" dt="2023-02-11T09:35:59.505" v="504"/>
          <ac:cxnSpMkLst>
            <pc:docMk/>
            <pc:sldMk cId="3540927300" sldId="517"/>
            <ac:cxnSpMk id="13" creationId="{775878D0-8372-601E-7182-EBF28B2C3257}"/>
          </ac:cxnSpMkLst>
        </pc:cxnChg>
        <pc:cxnChg chg="add mod">
          <ac:chgData name="Manish Sharma" userId="b799adb9ba789c8f" providerId="LiveId" clId="{83B61706-642F-4234-8E8A-A9A57AFC15CE}" dt="2023-02-11T09:35:59.505" v="504"/>
          <ac:cxnSpMkLst>
            <pc:docMk/>
            <pc:sldMk cId="3540927300" sldId="517"/>
            <ac:cxnSpMk id="15" creationId="{67306652-3BF0-CF30-3C56-7733CA65DB15}"/>
          </ac:cxnSpMkLst>
        </pc:cxnChg>
        <pc:cxnChg chg="add mod">
          <ac:chgData name="Manish Sharma" userId="b799adb9ba789c8f" providerId="LiveId" clId="{83B61706-642F-4234-8E8A-A9A57AFC15CE}" dt="2023-02-11T09:36:17.113" v="505"/>
          <ac:cxnSpMkLst>
            <pc:docMk/>
            <pc:sldMk cId="3540927300" sldId="517"/>
            <ac:cxnSpMk id="17" creationId="{8385F1DA-5D2E-76F3-84DB-C5585B1ABA66}"/>
          </ac:cxnSpMkLst>
        </pc:cxnChg>
        <pc:cxnChg chg="add mod">
          <ac:chgData name="Manish Sharma" userId="b799adb9ba789c8f" providerId="LiveId" clId="{83B61706-642F-4234-8E8A-A9A57AFC15CE}" dt="2023-02-11T09:36:17.113" v="505"/>
          <ac:cxnSpMkLst>
            <pc:docMk/>
            <pc:sldMk cId="3540927300" sldId="517"/>
            <ac:cxnSpMk id="18" creationId="{31BB6751-B3C2-4A2C-9F28-9925A1967988}"/>
          </ac:cxnSpMkLst>
        </pc:cxnChg>
        <pc:cxnChg chg="add mod">
          <ac:chgData name="Manish Sharma" userId="b799adb9ba789c8f" providerId="LiveId" clId="{83B61706-642F-4234-8E8A-A9A57AFC15CE}" dt="2023-02-11T09:36:17.113" v="505"/>
          <ac:cxnSpMkLst>
            <pc:docMk/>
            <pc:sldMk cId="3540927300" sldId="517"/>
            <ac:cxnSpMk id="20" creationId="{95085BD0-1568-2AF8-D5CE-352CC738F55E}"/>
          </ac:cxnSpMkLst>
        </pc:cxnChg>
        <pc:cxnChg chg="add mod">
          <ac:chgData name="Manish Sharma" userId="b799adb9ba789c8f" providerId="LiveId" clId="{83B61706-642F-4234-8E8A-A9A57AFC15CE}" dt="2023-02-11T09:36:23.865" v="506"/>
          <ac:cxnSpMkLst>
            <pc:docMk/>
            <pc:sldMk cId="3540927300" sldId="517"/>
            <ac:cxnSpMk id="22" creationId="{341C4976-3508-8552-682E-31FCFE653476}"/>
          </ac:cxnSpMkLst>
        </pc:cxnChg>
        <pc:cxnChg chg="add mod">
          <ac:chgData name="Manish Sharma" userId="b799adb9ba789c8f" providerId="LiveId" clId="{83B61706-642F-4234-8E8A-A9A57AFC15CE}" dt="2023-02-11T09:36:30.151" v="507"/>
          <ac:cxnSpMkLst>
            <pc:docMk/>
            <pc:sldMk cId="3540927300" sldId="517"/>
            <ac:cxnSpMk id="24" creationId="{EC3D003E-07A9-A48B-84D7-777686736CBD}"/>
          </ac:cxnSpMkLst>
        </pc:cxnChg>
        <pc:cxnChg chg="add mod">
          <ac:chgData name="Manish Sharma" userId="b799adb9ba789c8f" providerId="LiveId" clId="{83B61706-642F-4234-8E8A-A9A57AFC15CE}" dt="2023-02-11T09:36:37.407" v="508"/>
          <ac:cxnSpMkLst>
            <pc:docMk/>
            <pc:sldMk cId="3540927300" sldId="517"/>
            <ac:cxnSpMk id="25" creationId="{EC06A273-91A3-037E-0758-E72516B8390E}"/>
          </ac:cxnSpMkLst>
        </pc:cxnChg>
      </pc:sldChg>
      <pc:sldChg chg="addSp delSp modSp new mod">
        <pc:chgData name="Manish Sharma" userId="b799adb9ba789c8f" providerId="LiveId" clId="{83B61706-642F-4234-8E8A-A9A57AFC15CE}" dt="2023-02-11T09:49:23.431" v="527" actId="108"/>
        <pc:sldMkLst>
          <pc:docMk/>
          <pc:sldMk cId="626639955" sldId="518"/>
        </pc:sldMkLst>
        <pc:spChg chg="del">
          <ac:chgData name="Manish Sharma" userId="b799adb9ba789c8f" providerId="LiveId" clId="{83B61706-642F-4234-8E8A-A9A57AFC15CE}" dt="2023-02-11T09:47:19.118" v="511" actId="478"/>
          <ac:spMkLst>
            <pc:docMk/>
            <pc:sldMk cId="626639955" sldId="518"/>
            <ac:spMk id="2" creationId="{E81AD126-0034-4313-1325-FF4766C37688}"/>
          </ac:spMkLst>
        </pc:spChg>
        <pc:spChg chg="del">
          <ac:chgData name="Manish Sharma" userId="b799adb9ba789c8f" providerId="LiveId" clId="{83B61706-642F-4234-8E8A-A9A57AFC15CE}" dt="2023-02-11T09:47:19.118" v="511" actId="478"/>
          <ac:spMkLst>
            <pc:docMk/>
            <pc:sldMk cId="626639955" sldId="518"/>
            <ac:spMk id="3" creationId="{002B3494-1B1A-2B5D-4A03-8344C280C873}"/>
          </ac:spMkLst>
        </pc:spChg>
        <pc:spChg chg="add mod">
          <ac:chgData name="Manish Sharma" userId="b799adb9ba789c8f" providerId="LiveId" clId="{83B61706-642F-4234-8E8A-A9A57AFC15CE}" dt="2023-02-11T09:47:28.334" v="512"/>
          <ac:spMkLst>
            <pc:docMk/>
            <pc:sldMk cId="626639955" sldId="518"/>
            <ac:spMk id="4" creationId="{BEEBFB2F-4876-C9BD-0F78-E40D114A6539}"/>
          </ac:spMkLst>
        </pc:spChg>
        <pc:spChg chg="add mod">
          <ac:chgData name="Manish Sharma" userId="b799adb9ba789c8f" providerId="LiveId" clId="{83B61706-642F-4234-8E8A-A9A57AFC15CE}" dt="2023-02-11T09:47:28.334" v="512"/>
          <ac:spMkLst>
            <pc:docMk/>
            <pc:sldMk cId="626639955" sldId="518"/>
            <ac:spMk id="5" creationId="{68403E69-C696-3F20-C3E4-7631097561B1}"/>
          </ac:spMkLst>
        </pc:spChg>
        <pc:spChg chg="add mod">
          <ac:chgData name="Manish Sharma" userId="b799adb9ba789c8f" providerId="LiveId" clId="{83B61706-642F-4234-8E8A-A9A57AFC15CE}" dt="2023-02-11T09:47:34.695" v="513"/>
          <ac:spMkLst>
            <pc:docMk/>
            <pc:sldMk cId="626639955" sldId="518"/>
            <ac:spMk id="7" creationId="{408D6677-E7DA-2A47-A072-230E59A8AAA4}"/>
          </ac:spMkLst>
        </pc:spChg>
        <pc:spChg chg="add mod">
          <ac:chgData name="Manish Sharma" userId="b799adb9ba789c8f" providerId="LiveId" clId="{83B61706-642F-4234-8E8A-A9A57AFC15CE}" dt="2023-02-11T09:47:50.073" v="514"/>
          <ac:spMkLst>
            <pc:docMk/>
            <pc:sldMk cId="626639955" sldId="518"/>
            <ac:spMk id="9" creationId="{21D6ED6E-A4C2-0198-1536-D135481D37D7}"/>
          </ac:spMkLst>
        </pc:spChg>
        <pc:spChg chg="add mod">
          <ac:chgData name="Manish Sharma" userId="b799adb9ba789c8f" providerId="LiveId" clId="{83B61706-642F-4234-8E8A-A9A57AFC15CE}" dt="2023-02-11T09:47:58.220" v="515"/>
          <ac:spMkLst>
            <pc:docMk/>
            <pc:sldMk cId="626639955" sldId="518"/>
            <ac:spMk id="11" creationId="{10B4FC55-229B-48D9-2A5B-C4E1C60E2AC7}"/>
          </ac:spMkLst>
        </pc:spChg>
        <pc:spChg chg="add mod">
          <ac:chgData name="Manish Sharma" userId="b799adb9ba789c8f" providerId="LiveId" clId="{83B61706-642F-4234-8E8A-A9A57AFC15CE}" dt="2023-02-11T09:48:04.045" v="516"/>
          <ac:spMkLst>
            <pc:docMk/>
            <pc:sldMk cId="626639955" sldId="518"/>
            <ac:spMk id="12" creationId="{16B730D0-11E2-F416-A95B-74D08BC8861C}"/>
          </ac:spMkLst>
        </pc:spChg>
        <pc:spChg chg="add mod">
          <ac:chgData name="Manish Sharma" userId="b799adb9ba789c8f" providerId="LiveId" clId="{83B61706-642F-4234-8E8A-A9A57AFC15CE}" dt="2023-02-11T09:48:13.958" v="517"/>
          <ac:spMkLst>
            <pc:docMk/>
            <pc:sldMk cId="626639955" sldId="518"/>
            <ac:spMk id="15" creationId="{59C5F77C-8C6A-0538-5C15-EB66106D2A66}"/>
          </ac:spMkLst>
        </pc:spChg>
        <pc:spChg chg="add mod">
          <ac:chgData name="Manish Sharma" userId="b799adb9ba789c8f" providerId="LiveId" clId="{83B61706-642F-4234-8E8A-A9A57AFC15CE}" dt="2023-02-11T09:48:23.345" v="518"/>
          <ac:spMkLst>
            <pc:docMk/>
            <pc:sldMk cId="626639955" sldId="518"/>
            <ac:spMk id="16" creationId="{E27F0D4A-8BEB-11D6-9757-A6FBCA82E88D}"/>
          </ac:spMkLst>
        </pc:spChg>
        <pc:spChg chg="add mod">
          <ac:chgData name="Manish Sharma" userId="b799adb9ba789c8f" providerId="LiveId" clId="{83B61706-642F-4234-8E8A-A9A57AFC15CE}" dt="2023-02-11T09:48:36.300" v="519"/>
          <ac:spMkLst>
            <pc:docMk/>
            <pc:sldMk cId="626639955" sldId="518"/>
            <ac:spMk id="18" creationId="{C3AF2735-A1F0-A483-BE8D-16A5FCC29C82}"/>
          </ac:spMkLst>
        </pc:spChg>
        <pc:spChg chg="add mod">
          <ac:chgData name="Manish Sharma" userId="b799adb9ba789c8f" providerId="LiveId" clId="{83B61706-642F-4234-8E8A-A9A57AFC15CE}" dt="2023-02-11T09:48:36.300" v="519"/>
          <ac:spMkLst>
            <pc:docMk/>
            <pc:sldMk cId="626639955" sldId="518"/>
            <ac:spMk id="19" creationId="{BD44F76C-8BAD-6258-8CE5-F8AD24C6F019}"/>
          </ac:spMkLst>
        </pc:spChg>
        <pc:spChg chg="add mod">
          <ac:chgData name="Manish Sharma" userId="b799adb9ba789c8f" providerId="LiveId" clId="{83B61706-642F-4234-8E8A-A9A57AFC15CE}" dt="2023-02-11T09:49:12.329" v="525" actId="20577"/>
          <ac:spMkLst>
            <pc:docMk/>
            <pc:sldMk cId="626639955" sldId="518"/>
            <ac:spMk id="21" creationId="{6E84B9BA-FEA2-8B8E-5A1B-594AC2154864}"/>
          </ac:spMkLst>
        </pc:spChg>
        <pc:cxnChg chg="add mod">
          <ac:chgData name="Manish Sharma" userId="b799adb9ba789c8f" providerId="LiveId" clId="{83B61706-642F-4234-8E8A-A9A57AFC15CE}" dt="2023-02-11T09:47:28.334" v="512"/>
          <ac:cxnSpMkLst>
            <pc:docMk/>
            <pc:sldMk cId="626639955" sldId="518"/>
            <ac:cxnSpMk id="6" creationId="{169F7BE0-A14A-C40E-9B30-E9D20C360796}"/>
          </ac:cxnSpMkLst>
        </pc:cxnChg>
        <pc:cxnChg chg="add mod">
          <ac:chgData name="Manish Sharma" userId="b799adb9ba789c8f" providerId="LiveId" clId="{83B61706-642F-4234-8E8A-A9A57AFC15CE}" dt="2023-02-11T09:47:34.695" v="513"/>
          <ac:cxnSpMkLst>
            <pc:docMk/>
            <pc:sldMk cId="626639955" sldId="518"/>
            <ac:cxnSpMk id="8" creationId="{8C65CA3D-E37C-9A65-F4D8-21542CBB623F}"/>
          </ac:cxnSpMkLst>
        </pc:cxnChg>
        <pc:cxnChg chg="add mod">
          <ac:chgData name="Manish Sharma" userId="b799adb9ba789c8f" providerId="LiveId" clId="{83B61706-642F-4234-8E8A-A9A57AFC15CE}" dt="2023-02-11T09:47:58.220" v="515"/>
          <ac:cxnSpMkLst>
            <pc:docMk/>
            <pc:sldMk cId="626639955" sldId="518"/>
            <ac:cxnSpMk id="10" creationId="{8FD9E38C-A54D-04EB-3CC2-8A8A75253F80}"/>
          </ac:cxnSpMkLst>
        </pc:cxnChg>
        <pc:cxnChg chg="add mod">
          <ac:chgData name="Manish Sharma" userId="b799adb9ba789c8f" providerId="LiveId" clId="{83B61706-642F-4234-8E8A-A9A57AFC15CE}" dt="2023-02-11T09:48:04.045" v="516"/>
          <ac:cxnSpMkLst>
            <pc:docMk/>
            <pc:sldMk cId="626639955" sldId="518"/>
            <ac:cxnSpMk id="13" creationId="{71D02198-8B80-B51D-47A9-054EB3EF65E9}"/>
          </ac:cxnSpMkLst>
        </pc:cxnChg>
        <pc:cxnChg chg="add mod">
          <ac:chgData name="Manish Sharma" userId="b799adb9ba789c8f" providerId="LiveId" clId="{83B61706-642F-4234-8E8A-A9A57AFC15CE}" dt="2023-02-11T09:48:13.958" v="517"/>
          <ac:cxnSpMkLst>
            <pc:docMk/>
            <pc:sldMk cId="626639955" sldId="518"/>
            <ac:cxnSpMk id="14" creationId="{CCB6E352-8810-1A9F-30F7-BC818BEA22E2}"/>
          </ac:cxnSpMkLst>
        </pc:cxnChg>
        <pc:cxnChg chg="add mod">
          <ac:chgData name="Manish Sharma" userId="b799adb9ba789c8f" providerId="LiveId" clId="{83B61706-642F-4234-8E8A-A9A57AFC15CE}" dt="2023-02-11T09:48:23.345" v="518"/>
          <ac:cxnSpMkLst>
            <pc:docMk/>
            <pc:sldMk cId="626639955" sldId="518"/>
            <ac:cxnSpMk id="17" creationId="{F5B4690C-C116-6533-C7C2-11866EACDB67}"/>
          </ac:cxnSpMkLst>
        </pc:cxnChg>
        <pc:cxnChg chg="add mod">
          <ac:chgData name="Manish Sharma" userId="b799adb9ba789c8f" providerId="LiveId" clId="{83B61706-642F-4234-8E8A-A9A57AFC15CE}" dt="2023-02-11T09:48:36.300" v="519"/>
          <ac:cxnSpMkLst>
            <pc:docMk/>
            <pc:sldMk cId="626639955" sldId="518"/>
            <ac:cxnSpMk id="20" creationId="{ACB21DD7-E167-7996-9BC5-DACA9C487839}"/>
          </ac:cxnSpMkLst>
        </pc:cxnChg>
        <pc:cxnChg chg="add mod">
          <ac:chgData name="Manish Sharma" userId="b799adb9ba789c8f" providerId="LiveId" clId="{83B61706-642F-4234-8E8A-A9A57AFC15CE}" dt="2023-02-11T09:49:23.431" v="527" actId="108"/>
          <ac:cxnSpMkLst>
            <pc:docMk/>
            <pc:sldMk cId="626639955" sldId="518"/>
            <ac:cxnSpMk id="23" creationId="{0DAB90A1-BEB2-F0F9-840A-ACF10AF27FF7}"/>
          </ac:cxnSpMkLst>
        </pc:cxnChg>
      </pc:sldChg>
      <pc:sldChg chg="del">
        <pc:chgData name="Manish Sharma" userId="b799adb9ba789c8f" providerId="LiveId" clId="{83B61706-642F-4234-8E8A-A9A57AFC15CE}" dt="2023-02-09T03:47:54" v="0" actId="47"/>
        <pc:sldMkLst>
          <pc:docMk/>
          <pc:sldMk cId="1204324921" sldId="518"/>
        </pc:sldMkLst>
      </pc:sldChg>
      <pc:sldChg chg="del">
        <pc:chgData name="Manish Sharma" userId="b799adb9ba789c8f" providerId="LiveId" clId="{83B61706-642F-4234-8E8A-A9A57AFC15CE}" dt="2023-02-09T03:47:54" v="0" actId="47"/>
        <pc:sldMkLst>
          <pc:docMk/>
          <pc:sldMk cId="1685897063" sldId="519"/>
        </pc:sldMkLst>
      </pc:sldChg>
      <pc:sldChg chg="add">
        <pc:chgData name="Manish Sharma" userId="b799adb9ba789c8f" providerId="LiveId" clId="{83B61706-642F-4234-8E8A-A9A57AFC15CE}" dt="2023-02-11T12:19:12.468" v="531"/>
        <pc:sldMkLst>
          <pc:docMk/>
          <pc:sldMk cId="3701968868" sldId="519"/>
        </pc:sldMkLst>
      </pc:sldChg>
      <pc:sldChg chg="addSp delSp modSp new mod">
        <pc:chgData name="Manish Sharma" userId="b799adb9ba789c8f" providerId="LiveId" clId="{83B61706-642F-4234-8E8A-A9A57AFC15CE}" dt="2023-02-17T06:16:19.213" v="536"/>
        <pc:sldMkLst>
          <pc:docMk/>
          <pc:sldMk cId="1161927057" sldId="520"/>
        </pc:sldMkLst>
        <pc:spChg chg="mod">
          <ac:chgData name="Manish Sharma" userId="b799adb9ba789c8f" providerId="LiveId" clId="{83B61706-642F-4234-8E8A-A9A57AFC15CE}" dt="2023-02-17T06:02:10.054" v="533"/>
          <ac:spMkLst>
            <pc:docMk/>
            <pc:sldMk cId="1161927057" sldId="520"/>
            <ac:spMk id="2" creationId="{C1EB5C60-26A7-9500-674C-60F3236C3803}"/>
          </ac:spMkLst>
        </pc:spChg>
        <pc:spChg chg="del">
          <ac:chgData name="Manish Sharma" userId="b799adb9ba789c8f" providerId="LiveId" clId="{83B61706-642F-4234-8E8A-A9A57AFC15CE}" dt="2023-02-17T06:02:12.911" v="534" actId="478"/>
          <ac:spMkLst>
            <pc:docMk/>
            <pc:sldMk cId="1161927057" sldId="520"/>
            <ac:spMk id="3" creationId="{3507967C-9238-E5FC-6359-2382D854ADCA}"/>
          </ac:spMkLst>
        </pc:spChg>
        <pc:spChg chg="add mod">
          <ac:chgData name="Manish Sharma" userId="b799adb9ba789c8f" providerId="LiveId" clId="{83B61706-642F-4234-8E8A-A9A57AFC15CE}" dt="2023-02-17T06:02:19.984" v="535"/>
          <ac:spMkLst>
            <pc:docMk/>
            <pc:sldMk cId="1161927057" sldId="520"/>
            <ac:spMk id="4" creationId="{B6154499-40AF-7FB1-BCE5-2663E17B6B06}"/>
          </ac:spMkLst>
        </pc:spChg>
        <pc:spChg chg="add mod">
          <ac:chgData name="Manish Sharma" userId="b799adb9ba789c8f" providerId="LiveId" clId="{83B61706-642F-4234-8E8A-A9A57AFC15CE}" dt="2023-02-17T06:02:19.984" v="535"/>
          <ac:spMkLst>
            <pc:docMk/>
            <pc:sldMk cId="1161927057" sldId="520"/>
            <ac:spMk id="5" creationId="{C84E78E8-CFC8-F8AD-FCDC-4A48559818AA}"/>
          </ac:spMkLst>
        </pc:spChg>
        <pc:spChg chg="add mod">
          <ac:chgData name="Manish Sharma" userId="b799adb9ba789c8f" providerId="LiveId" clId="{83B61706-642F-4234-8E8A-A9A57AFC15CE}" dt="2023-02-17T06:02:19.984" v="535"/>
          <ac:spMkLst>
            <pc:docMk/>
            <pc:sldMk cId="1161927057" sldId="520"/>
            <ac:spMk id="6" creationId="{6C0A5F97-566D-FA49-CDD0-E6768A158477}"/>
          </ac:spMkLst>
        </pc:spChg>
        <pc:spChg chg="add mod">
          <ac:chgData name="Manish Sharma" userId="b799adb9ba789c8f" providerId="LiveId" clId="{83B61706-642F-4234-8E8A-A9A57AFC15CE}" dt="2023-02-17T06:02:19.984" v="535"/>
          <ac:spMkLst>
            <pc:docMk/>
            <pc:sldMk cId="1161927057" sldId="520"/>
            <ac:spMk id="8" creationId="{75AF1825-ABE8-E9FA-FF18-4724D87A35D4}"/>
          </ac:spMkLst>
        </pc:spChg>
        <pc:spChg chg="add mod">
          <ac:chgData name="Manish Sharma" userId="b799adb9ba789c8f" providerId="LiveId" clId="{83B61706-642F-4234-8E8A-A9A57AFC15CE}" dt="2023-02-17T06:16:19.213" v="536"/>
          <ac:spMkLst>
            <pc:docMk/>
            <pc:sldMk cId="1161927057" sldId="520"/>
            <ac:spMk id="9" creationId="{5729A40F-3C67-6C09-AA60-483D6D783246}"/>
          </ac:spMkLst>
        </pc:spChg>
        <pc:spChg chg="add mod">
          <ac:chgData name="Manish Sharma" userId="b799adb9ba789c8f" providerId="LiveId" clId="{83B61706-642F-4234-8E8A-A9A57AFC15CE}" dt="2023-02-17T06:16:19.213" v="536"/>
          <ac:spMkLst>
            <pc:docMk/>
            <pc:sldMk cId="1161927057" sldId="520"/>
            <ac:spMk id="10" creationId="{5CE3DAA6-9DEF-2DE9-A335-06E47E672452}"/>
          </ac:spMkLst>
        </pc:spChg>
        <pc:spChg chg="add mod">
          <ac:chgData name="Manish Sharma" userId="b799adb9ba789c8f" providerId="LiveId" clId="{83B61706-642F-4234-8E8A-A9A57AFC15CE}" dt="2023-02-17T06:16:19.213" v="536"/>
          <ac:spMkLst>
            <pc:docMk/>
            <pc:sldMk cId="1161927057" sldId="520"/>
            <ac:spMk id="11" creationId="{AA407071-7E8B-1A46-18B6-36824E5B45B0}"/>
          </ac:spMkLst>
        </pc:spChg>
        <pc:spChg chg="add mod">
          <ac:chgData name="Manish Sharma" userId="b799adb9ba789c8f" providerId="LiveId" clId="{83B61706-642F-4234-8E8A-A9A57AFC15CE}" dt="2023-02-17T06:16:19.213" v="536"/>
          <ac:spMkLst>
            <pc:docMk/>
            <pc:sldMk cId="1161927057" sldId="520"/>
            <ac:spMk id="13" creationId="{D47AE414-3ADA-FD8A-915C-84588F128CAB}"/>
          </ac:spMkLst>
        </pc:spChg>
        <pc:cxnChg chg="add mod">
          <ac:chgData name="Manish Sharma" userId="b799adb9ba789c8f" providerId="LiveId" clId="{83B61706-642F-4234-8E8A-A9A57AFC15CE}" dt="2023-02-17T06:02:19.984" v="535"/>
          <ac:cxnSpMkLst>
            <pc:docMk/>
            <pc:sldMk cId="1161927057" sldId="520"/>
            <ac:cxnSpMk id="7" creationId="{A171BB40-FF81-B725-4FB7-1C814C977426}"/>
          </ac:cxnSpMkLst>
        </pc:cxnChg>
        <pc:cxnChg chg="add mod">
          <ac:chgData name="Manish Sharma" userId="b799adb9ba789c8f" providerId="LiveId" clId="{83B61706-642F-4234-8E8A-A9A57AFC15CE}" dt="2023-02-17T06:16:19.213" v="536"/>
          <ac:cxnSpMkLst>
            <pc:docMk/>
            <pc:sldMk cId="1161927057" sldId="520"/>
            <ac:cxnSpMk id="12" creationId="{4F0BA9A2-A7B0-AD28-878D-BE09D81680EB}"/>
          </ac:cxnSpMkLst>
        </pc:cxnChg>
      </pc:sldChg>
      <pc:sldChg chg="del">
        <pc:chgData name="Manish Sharma" userId="b799adb9ba789c8f" providerId="LiveId" clId="{83B61706-642F-4234-8E8A-A9A57AFC15CE}" dt="2023-02-09T03:47:54" v="0" actId="47"/>
        <pc:sldMkLst>
          <pc:docMk/>
          <pc:sldMk cId="4070375891" sldId="520"/>
        </pc:sldMkLst>
      </pc:sldChg>
      <pc:sldChg chg="add">
        <pc:chgData name="Manish Sharma" userId="b799adb9ba789c8f" providerId="LiveId" clId="{83B61706-642F-4234-8E8A-A9A57AFC15CE}" dt="2023-02-17T06:16:53.013" v="537"/>
        <pc:sldMkLst>
          <pc:docMk/>
          <pc:sldMk cId="1733492962" sldId="521"/>
        </pc:sldMkLst>
      </pc:sldChg>
      <pc:sldChg chg="del">
        <pc:chgData name="Manish Sharma" userId="b799adb9ba789c8f" providerId="LiveId" clId="{83B61706-642F-4234-8E8A-A9A57AFC15CE}" dt="2023-02-09T03:47:54" v="0" actId="47"/>
        <pc:sldMkLst>
          <pc:docMk/>
          <pc:sldMk cId="2541608948" sldId="521"/>
        </pc:sldMkLst>
      </pc:sldChg>
      <pc:sldChg chg="modSp new mod">
        <pc:chgData name="Manish Sharma" userId="b799adb9ba789c8f" providerId="LiveId" clId="{83B61706-642F-4234-8E8A-A9A57AFC15CE}" dt="2023-02-17T07:21:00.439" v="929" actId="113"/>
        <pc:sldMkLst>
          <pc:docMk/>
          <pc:sldMk cId="310987076" sldId="522"/>
        </pc:sldMkLst>
        <pc:spChg chg="mod">
          <ac:chgData name="Manish Sharma" userId="b799adb9ba789c8f" providerId="LiveId" clId="{83B61706-642F-4234-8E8A-A9A57AFC15CE}" dt="2023-02-17T07:17:40.896" v="539"/>
          <ac:spMkLst>
            <pc:docMk/>
            <pc:sldMk cId="310987076" sldId="522"/>
            <ac:spMk id="2" creationId="{DC02267C-FCF8-4CF5-242D-2AE30C97A9BF}"/>
          </ac:spMkLst>
        </pc:spChg>
        <pc:spChg chg="mod">
          <ac:chgData name="Manish Sharma" userId="b799adb9ba789c8f" providerId="LiveId" clId="{83B61706-642F-4234-8E8A-A9A57AFC15CE}" dt="2023-02-17T07:21:00.439" v="929" actId="113"/>
          <ac:spMkLst>
            <pc:docMk/>
            <pc:sldMk cId="310987076" sldId="522"/>
            <ac:spMk id="3" creationId="{CB896755-BFF0-986A-2903-D37F6AB23213}"/>
          </ac:spMkLst>
        </pc:spChg>
      </pc:sldChg>
      <pc:sldChg chg="del">
        <pc:chgData name="Manish Sharma" userId="b799adb9ba789c8f" providerId="LiveId" clId="{83B61706-642F-4234-8E8A-A9A57AFC15CE}" dt="2023-02-09T03:47:54" v="0" actId="47"/>
        <pc:sldMkLst>
          <pc:docMk/>
          <pc:sldMk cId="1204458298" sldId="522"/>
        </pc:sldMkLst>
      </pc:sldChg>
      <pc:sldChg chg="del">
        <pc:chgData name="Manish Sharma" userId="b799adb9ba789c8f" providerId="LiveId" clId="{83B61706-642F-4234-8E8A-A9A57AFC15CE}" dt="2023-02-09T03:47:54" v="0" actId="47"/>
        <pc:sldMkLst>
          <pc:docMk/>
          <pc:sldMk cId="3571136336" sldId="523"/>
        </pc:sldMkLst>
      </pc:sldChg>
      <pc:sldChg chg="modSp new mod">
        <pc:chgData name="Manish Sharma" userId="b799adb9ba789c8f" providerId="LiveId" clId="{83B61706-642F-4234-8E8A-A9A57AFC15CE}" dt="2023-02-17T07:23:44.218" v="1087" actId="20577"/>
        <pc:sldMkLst>
          <pc:docMk/>
          <pc:sldMk cId="4052133212" sldId="523"/>
        </pc:sldMkLst>
        <pc:spChg chg="mod">
          <ac:chgData name="Manish Sharma" userId="b799adb9ba789c8f" providerId="LiveId" clId="{83B61706-642F-4234-8E8A-A9A57AFC15CE}" dt="2023-02-17T07:21:56.026" v="931"/>
          <ac:spMkLst>
            <pc:docMk/>
            <pc:sldMk cId="4052133212" sldId="523"/>
            <ac:spMk id="2" creationId="{8ACA79E0-FF24-7334-963D-6F07F8713AF3}"/>
          </ac:spMkLst>
        </pc:spChg>
        <pc:spChg chg="mod">
          <ac:chgData name="Manish Sharma" userId="b799adb9ba789c8f" providerId="LiveId" clId="{83B61706-642F-4234-8E8A-A9A57AFC15CE}" dt="2023-02-17T07:23:44.218" v="1087" actId="20577"/>
          <ac:spMkLst>
            <pc:docMk/>
            <pc:sldMk cId="4052133212" sldId="523"/>
            <ac:spMk id="3" creationId="{E3CEA6A3-157B-A591-0457-72EC6400432B}"/>
          </ac:spMkLst>
        </pc:spChg>
      </pc:sldChg>
      <pc:sldChg chg="del">
        <pc:chgData name="Manish Sharma" userId="b799adb9ba789c8f" providerId="LiveId" clId="{83B61706-642F-4234-8E8A-A9A57AFC15CE}" dt="2023-02-09T03:47:54" v="0" actId="47"/>
        <pc:sldMkLst>
          <pc:docMk/>
          <pc:sldMk cId="287795584" sldId="524"/>
        </pc:sldMkLst>
      </pc:sldChg>
      <pc:sldChg chg="delSp add setBg delDesignElem">
        <pc:chgData name="Manish Sharma" userId="b799adb9ba789c8f" providerId="LiveId" clId="{83B61706-642F-4234-8E8A-A9A57AFC15CE}" dt="2023-02-17T11:42:21.809" v="1095"/>
        <pc:sldMkLst>
          <pc:docMk/>
          <pc:sldMk cId="1773085877" sldId="524"/>
        </pc:sldMkLst>
        <pc:spChg chg="del">
          <ac:chgData name="Manish Sharma" userId="b799adb9ba789c8f" providerId="LiveId" clId="{83B61706-642F-4234-8E8A-A9A57AFC15CE}" dt="2023-02-17T11:42:21.809" v="1095"/>
          <ac:spMkLst>
            <pc:docMk/>
            <pc:sldMk cId="1773085877" sldId="524"/>
            <ac:spMk id="10" creationId="{665DBBEF-238B-476B-96AB-8AAC3224ECEA}"/>
          </ac:spMkLst>
        </pc:spChg>
        <pc:spChg chg="del">
          <ac:chgData name="Manish Sharma" userId="b799adb9ba789c8f" providerId="LiveId" clId="{83B61706-642F-4234-8E8A-A9A57AFC15CE}" dt="2023-02-17T11:42:21.809" v="1095"/>
          <ac:spMkLst>
            <pc:docMk/>
            <pc:sldMk cId="1773085877" sldId="524"/>
            <ac:spMk id="12" creationId="{3FCFB1DE-0B7E-48CC-BA90-B2AB0889F9D6}"/>
          </ac:spMkLst>
        </pc:spChg>
      </pc:sldChg>
      <pc:sldChg chg="delSp add setBg delDesignElem">
        <pc:chgData name="Manish Sharma" userId="b799adb9ba789c8f" providerId="LiveId" clId="{83B61706-642F-4234-8E8A-A9A57AFC15CE}" dt="2023-02-17T11:42:21.809" v="1095"/>
        <pc:sldMkLst>
          <pc:docMk/>
          <pc:sldMk cId="1315387773" sldId="525"/>
        </pc:sldMkLst>
        <pc:spChg chg="del">
          <ac:chgData name="Manish Sharma" userId="b799adb9ba789c8f" providerId="LiveId" clId="{83B61706-642F-4234-8E8A-A9A57AFC15CE}" dt="2023-02-17T11:42:21.809" v="1095"/>
          <ac:spMkLst>
            <pc:docMk/>
            <pc:sldMk cId="1315387773" sldId="525"/>
            <ac:spMk id="10" creationId="{665DBBEF-238B-476B-96AB-8AAC3224ECEA}"/>
          </ac:spMkLst>
        </pc:spChg>
        <pc:spChg chg="del">
          <ac:chgData name="Manish Sharma" userId="b799adb9ba789c8f" providerId="LiveId" clId="{83B61706-642F-4234-8E8A-A9A57AFC15CE}" dt="2023-02-17T11:42:21.809" v="1095"/>
          <ac:spMkLst>
            <pc:docMk/>
            <pc:sldMk cId="1315387773" sldId="525"/>
            <ac:spMk id="12" creationId="{3FCFB1DE-0B7E-48CC-BA90-B2AB0889F9D6}"/>
          </ac:spMkLst>
        </pc:spChg>
      </pc:sldChg>
      <pc:sldChg chg="modSp new mod ord">
        <pc:chgData name="Manish Sharma" userId="b799adb9ba789c8f" providerId="LiveId" clId="{83B61706-642F-4234-8E8A-A9A57AFC15CE}" dt="2023-02-18T04:39:57.398" v="1297" actId="20577"/>
        <pc:sldMkLst>
          <pc:docMk/>
          <pc:sldMk cId="106649594" sldId="526"/>
        </pc:sldMkLst>
        <pc:spChg chg="mod">
          <ac:chgData name="Manish Sharma" userId="b799adb9ba789c8f" providerId="LiveId" clId="{83B61706-642F-4234-8E8A-A9A57AFC15CE}" dt="2023-02-17T11:55:51.555" v="1106" actId="20577"/>
          <ac:spMkLst>
            <pc:docMk/>
            <pc:sldMk cId="106649594" sldId="526"/>
            <ac:spMk id="2" creationId="{BF843F40-F25C-0540-41EC-C214B11BF4F4}"/>
          </ac:spMkLst>
        </pc:spChg>
        <pc:spChg chg="mod">
          <ac:chgData name="Manish Sharma" userId="b799adb9ba789c8f" providerId="LiveId" clId="{83B61706-642F-4234-8E8A-A9A57AFC15CE}" dt="2023-02-18T04:39:57.398" v="1297" actId="20577"/>
          <ac:spMkLst>
            <pc:docMk/>
            <pc:sldMk cId="106649594" sldId="526"/>
            <ac:spMk id="3" creationId="{60F6C868-3E34-078B-4D2D-CD019BCECE31}"/>
          </ac:spMkLst>
        </pc:spChg>
      </pc:sldChg>
      <pc:sldChg chg="addSp delSp modSp new mod">
        <pc:chgData name="Manish Sharma" userId="b799adb9ba789c8f" providerId="LiveId" clId="{83B61706-642F-4234-8E8A-A9A57AFC15CE}" dt="2023-02-18T05:45:08.654" v="1306" actId="167"/>
        <pc:sldMkLst>
          <pc:docMk/>
          <pc:sldMk cId="310785823" sldId="527"/>
        </pc:sldMkLst>
        <pc:spChg chg="del">
          <ac:chgData name="Manish Sharma" userId="b799adb9ba789c8f" providerId="LiveId" clId="{83B61706-642F-4234-8E8A-A9A57AFC15CE}" dt="2023-02-18T05:39:38.729" v="1299" actId="478"/>
          <ac:spMkLst>
            <pc:docMk/>
            <pc:sldMk cId="310785823" sldId="527"/>
            <ac:spMk id="2" creationId="{DE1064C3-5D8D-6F8E-C1E6-C6E036B77C51}"/>
          </ac:spMkLst>
        </pc:spChg>
        <pc:spChg chg="del">
          <ac:chgData name="Manish Sharma" userId="b799adb9ba789c8f" providerId="LiveId" clId="{83B61706-642F-4234-8E8A-A9A57AFC15CE}" dt="2023-02-18T05:39:38.729" v="1299" actId="478"/>
          <ac:spMkLst>
            <pc:docMk/>
            <pc:sldMk cId="310785823" sldId="527"/>
            <ac:spMk id="3" creationId="{621FF1D4-9212-4470-3C18-BB8BB34C4F2C}"/>
          </ac:spMkLst>
        </pc:spChg>
        <pc:spChg chg="add mod">
          <ac:chgData name="Manish Sharma" userId="b799adb9ba789c8f" providerId="LiveId" clId="{83B61706-642F-4234-8E8A-A9A57AFC15CE}" dt="2023-02-18T05:39:40.352" v="1300"/>
          <ac:spMkLst>
            <pc:docMk/>
            <pc:sldMk cId="310785823" sldId="527"/>
            <ac:spMk id="4" creationId="{61A2DB91-810F-B24E-798A-4218CB3081FF}"/>
          </ac:spMkLst>
        </pc:spChg>
        <pc:spChg chg="add mod">
          <ac:chgData name="Manish Sharma" userId="b799adb9ba789c8f" providerId="LiveId" clId="{83B61706-642F-4234-8E8A-A9A57AFC15CE}" dt="2023-02-18T05:39:40.352" v="1300"/>
          <ac:spMkLst>
            <pc:docMk/>
            <pc:sldMk cId="310785823" sldId="527"/>
            <ac:spMk id="5" creationId="{3F96FC74-75D4-B130-A012-8D8936115BF8}"/>
          </ac:spMkLst>
        </pc:spChg>
        <pc:spChg chg="add mod">
          <ac:chgData name="Manish Sharma" userId="b799adb9ba789c8f" providerId="LiveId" clId="{83B61706-642F-4234-8E8A-A9A57AFC15CE}" dt="2023-02-18T05:39:47.508" v="1301"/>
          <ac:spMkLst>
            <pc:docMk/>
            <pc:sldMk cId="310785823" sldId="527"/>
            <ac:spMk id="6" creationId="{044A486F-C4C5-8F35-FD78-86B6CB2DC43B}"/>
          </ac:spMkLst>
        </pc:spChg>
        <pc:spChg chg="add mod">
          <ac:chgData name="Manish Sharma" userId="b799adb9ba789c8f" providerId="LiveId" clId="{83B61706-642F-4234-8E8A-A9A57AFC15CE}" dt="2023-02-18T05:39:47.508" v="1301"/>
          <ac:spMkLst>
            <pc:docMk/>
            <pc:sldMk cId="310785823" sldId="527"/>
            <ac:spMk id="7" creationId="{417BD7FC-17E1-2140-5A99-AC5EBD3C59B7}"/>
          </ac:spMkLst>
        </pc:spChg>
        <pc:spChg chg="add mod">
          <ac:chgData name="Manish Sharma" userId="b799adb9ba789c8f" providerId="LiveId" clId="{83B61706-642F-4234-8E8A-A9A57AFC15CE}" dt="2023-02-18T05:39:47.508" v="1301"/>
          <ac:spMkLst>
            <pc:docMk/>
            <pc:sldMk cId="310785823" sldId="527"/>
            <ac:spMk id="10" creationId="{605D4416-9EBF-8A2D-3234-6C25657D664F}"/>
          </ac:spMkLst>
        </pc:spChg>
        <pc:spChg chg="add mod">
          <ac:chgData name="Manish Sharma" userId="b799adb9ba789c8f" providerId="LiveId" clId="{83B61706-642F-4234-8E8A-A9A57AFC15CE}" dt="2023-02-18T05:39:47.508" v="1301"/>
          <ac:spMkLst>
            <pc:docMk/>
            <pc:sldMk cId="310785823" sldId="527"/>
            <ac:spMk id="11" creationId="{2B1278B1-1241-3D80-BAD4-31A9B546EEF6}"/>
          </ac:spMkLst>
        </pc:spChg>
        <pc:spChg chg="add mod">
          <ac:chgData name="Manish Sharma" userId="b799adb9ba789c8f" providerId="LiveId" clId="{83B61706-642F-4234-8E8A-A9A57AFC15CE}" dt="2023-02-18T05:40:01.519" v="1302"/>
          <ac:spMkLst>
            <pc:docMk/>
            <pc:sldMk cId="310785823" sldId="527"/>
            <ac:spMk id="14" creationId="{7BC3C89C-F968-D781-9D7B-28CF1EFB223B}"/>
          </ac:spMkLst>
        </pc:spChg>
        <pc:spChg chg="add mod">
          <ac:chgData name="Manish Sharma" userId="b799adb9ba789c8f" providerId="LiveId" clId="{83B61706-642F-4234-8E8A-A9A57AFC15CE}" dt="2023-02-18T05:40:01.519" v="1302"/>
          <ac:spMkLst>
            <pc:docMk/>
            <pc:sldMk cId="310785823" sldId="527"/>
            <ac:spMk id="17" creationId="{F8CD76B8-2EEB-F60D-84CB-80995CE4EFB4}"/>
          </ac:spMkLst>
        </pc:spChg>
        <pc:spChg chg="add mod">
          <ac:chgData name="Manish Sharma" userId="b799adb9ba789c8f" providerId="LiveId" clId="{83B61706-642F-4234-8E8A-A9A57AFC15CE}" dt="2023-02-18T05:40:01.519" v="1302"/>
          <ac:spMkLst>
            <pc:docMk/>
            <pc:sldMk cId="310785823" sldId="527"/>
            <ac:spMk id="18" creationId="{65BAEA11-3E4E-5773-73EC-3A75BDC07A95}"/>
          </ac:spMkLst>
        </pc:spChg>
        <pc:spChg chg="add mod">
          <ac:chgData name="Manish Sharma" userId="b799adb9ba789c8f" providerId="LiveId" clId="{83B61706-642F-4234-8E8A-A9A57AFC15CE}" dt="2023-02-18T05:40:01.519" v="1302"/>
          <ac:spMkLst>
            <pc:docMk/>
            <pc:sldMk cId="310785823" sldId="527"/>
            <ac:spMk id="19" creationId="{B623029A-7486-5787-21BF-5A67FCBA2ECA}"/>
          </ac:spMkLst>
        </pc:spChg>
        <pc:spChg chg="add mod ord">
          <ac:chgData name="Manish Sharma" userId="b799adb9ba789c8f" providerId="LiveId" clId="{83B61706-642F-4234-8E8A-A9A57AFC15CE}" dt="2023-02-18T05:45:08.654" v="1306" actId="167"/>
          <ac:spMkLst>
            <pc:docMk/>
            <pc:sldMk cId="310785823" sldId="527"/>
            <ac:spMk id="20" creationId="{75FEA0A9-1518-F7DD-B078-CE873C0C7951}"/>
          </ac:spMkLst>
        </pc:spChg>
        <pc:cxnChg chg="add mod">
          <ac:chgData name="Manish Sharma" userId="b799adb9ba789c8f" providerId="LiveId" clId="{83B61706-642F-4234-8E8A-A9A57AFC15CE}" dt="2023-02-18T05:39:47.508" v="1301"/>
          <ac:cxnSpMkLst>
            <pc:docMk/>
            <pc:sldMk cId="310785823" sldId="527"/>
            <ac:cxnSpMk id="8" creationId="{B11F1341-0E5F-BE00-E679-C5FA88BDA231}"/>
          </ac:cxnSpMkLst>
        </pc:cxnChg>
        <pc:cxnChg chg="add mod">
          <ac:chgData name="Manish Sharma" userId="b799adb9ba789c8f" providerId="LiveId" clId="{83B61706-642F-4234-8E8A-A9A57AFC15CE}" dt="2023-02-18T05:39:47.508" v="1301"/>
          <ac:cxnSpMkLst>
            <pc:docMk/>
            <pc:sldMk cId="310785823" sldId="527"/>
            <ac:cxnSpMk id="9" creationId="{AE96BD94-38E6-9DDE-5449-09BB6B4DF511}"/>
          </ac:cxnSpMkLst>
        </pc:cxnChg>
        <pc:cxnChg chg="add mod">
          <ac:chgData name="Manish Sharma" userId="b799adb9ba789c8f" providerId="LiveId" clId="{83B61706-642F-4234-8E8A-A9A57AFC15CE}" dt="2023-02-18T05:40:01.519" v="1302"/>
          <ac:cxnSpMkLst>
            <pc:docMk/>
            <pc:sldMk cId="310785823" sldId="527"/>
            <ac:cxnSpMk id="12" creationId="{EE46D6E7-6640-CB8D-5165-04849793A0B8}"/>
          </ac:cxnSpMkLst>
        </pc:cxnChg>
        <pc:cxnChg chg="add mod">
          <ac:chgData name="Manish Sharma" userId="b799adb9ba789c8f" providerId="LiveId" clId="{83B61706-642F-4234-8E8A-A9A57AFC15CE}" dt="2023-02-18T05:40:01.519" v="1302"/>
          <ac:cxnSpMkLst>
            <pc:docMk/>
            <pc:sldMk cId="310785823" sldId="527"/>
            <ac:cxnSpMk id="13" creationId="{0A9C79E7-1666-14AA-3E38-548A06246725}"/>
          </ac:cxnSpMkLst>
        </pc:cxnChg>
        <pc:cxnChg chg="add mod">
          <ac:chgData name="Manish Sharma" userId="b799adb9ba789c8f" providerId="LiveId" clId="{83B61706-642F-4234-8E8A-A9A57AFC15CE}" dt="2023-02-18T05:40:01.519" v="1302"/>
          <ac:cxnSpMkLst>
            <pc:docMk/>
            <pc:sldMk cId="310785823" sldId="527"/>
            <ac:cxnSpMk id="15" creationId="{CC985530-902E-7391-CCA8-5973FCFCD022}"/>
          </ac:cxnSpMkLst>
        </pc:cxnChg>
        <pc:cxnChg chg="add mod">
          <ac:chgData name="Manish Sharma" userId="b799adb9ba789c8f" providerId="LiveId" clId="{83B61706-642F-4234-8E8A-A9A57AFC15CE}" dt="2023-02-18T05:40:01.519" v="1302"/>
          <ac:cxnSpMkLst>
            <pc:docMk/>
            <pc:sldMk cId="310785823" sldId="527"/>
            <ac:cxnSpMk id="16" creationId="{D80585BD-C98C-D23A-02BC-D30019D89AA1}"/>
          </ac:cxnSpMkLst>
        </pc:cxnChg>
      </pc:sldChg>
      <pc:sldChg chg="add">
        <pc:chgData name="Manish Sharma" userId="b799adb9ba789c8f" providerId="LiveId" clId="{83B61706-642F-4234-8E8A-A9A57AFC15CE}" dt="2023-02-18T05:40:16.516" v="1303"/>
        <pc:sldMkLst>
          <pc:docMk/>
          <pc:sldMk cId="3377683499" sldId="528"/>
        </pc:sldMkLst>
      </pc:sldChg>
      <pc:sldChg chg="addSp modSp add mod">
        <pc:chgData name="Manish Sharma" userId="b799adb9ba789c8f" providerId="LiveId" clId="{83B61706-642F-4234-8E8A-A9A57AFC15CE}" dt="2023-02-18T06:14:28.109" v="1336" actId="1076"/>
        <pc:sldMkLst>
          <pc:docMk/>
          <pc:sldMk cId="3711636381" sldId="529"/>
        </pc:sldMkLst>
        <pc:spChg chg="add mod">
          <ac:chgData name="Manish Sharma" userId="b799adb9ba789c8f" providerId="LiveId" clId="{83B61706-642F-4234-8E8A-A9A57AFC15CE}" dt="2023-02-18T06:14:28.109" v="1336" actId="1076"/>
          <ac:spMkLst>
            <pc:docMk/>
            <pc:sldMk cId="3711636381" sldId="529"/>
            <ac:spMk id="3" creationId="{DC002E73-C849-32A4-056D-948B2CF49870}"/>
          </ac:spMkLst>
        </pc:spChg>
        <pc:spChg chg="mod">
          <ac:chgData name="Manish Sharma" userId="b799adb9ba789c8f" providerId="LiveId" clId="{83B61706-642F-4234-8E8A-A9A57AFC15CE}" dt="2023-02-18T05:49:22.578" v="1317" actId="1076"/>
          <ac:spMkLst>
            <pc:docMk/>
            <pc:sldMk cId="3711636381" sldId="529"/>
            <ac:spMk id="17" creationId="{F8CD76B8-2EEB-F60D-84CB-80995CE4EFB4}"/>
          </ac:spMkLst>
        </pc:spChg>
        <pc:spChg chg="add mod">
          <ac:chgData name="Manish Sharma" userId="b799adb9ba789c8f" providerId="LiveId" clId="{83B61706-642F-4234-8E8A-A9A57AFC15CE}" dt="2023-02-18T06:14:28.109" v="1336" actId="1076"/>
          <ac:spMkLst>
            <pc:docMk/>
            <pc:sldMk cId="3711636381" sldId="529"/>
            <ac:spMk id="22" creationId="{1ADD97FB-544B-A15C-4374-01ABFF8B2E60}"/>
          </ac:spMkLst>
        </pc:spChg>
        <pc:cxnChg chg="add mod">
          <ac:chgData name="Manish Sharma" userId="b799adb9ba789c8f" providerId="LiveId" clId="{83B61706-642F-4234-8E8A-A9A57AFC15CE}" dt="2023-02-18T06:14:28.109" v="1336" actId="1076"/>
          <ac:cxnSpMkLst>
            <pc:docMk/>
            <pc:sldMk cId="3711636381" sldId="529"/>
            <ac:cxnSpMk id="2" creationId="{711BC7ED-B428-66FC-933A-58578A7CE2F9}"/>
          </ac:cxnSpMkLst>
        </pc:cxnChg>
        <pc:cxnChg chg="add mod">
          <ac:chgData name="Manish Sharma" userId="b799adb9ba789c8f" providerId="LiveId" clId="{83B61706-642F-4234-8E8A-A9A57AFC15CE}" dt="2023-02-18T06:14:28.109" v="1336" actId="1076"/>
          <ac:cxnSpMkLst>
            <pc:docMk/>
            <pc:sldMk cId="3711636381" sldId="529"/>
            <ac:cxnSpMk id="21" creationId="{B6C865F4-2370-ED68-CE54-B459E7D448F8}"/>
          </ac:cxnSpMkLst>
        </pc:cxnChg>
      </pc:sldChg>
      <pc:sldChg chg="modSp new mod">
        <pc:chgData name="Manish Sharma" userId="b799adb9ba789c8f" providerId="LiveId" clId="{83B61706-642F-4234-8E8A-A9A57AFC15CE}" dt="2023-02-18T06:14:00.840" v="1334" actId="20577"/>
        <pc:sldMkLst>
          <pc:docMk/>
          <pc:sldMk cId="781192643" sldId="530"/>
        </pc:sldMkLst>
        <pc:spChg chg="mod">
          <ac:chgData name="Manish Sharma" userId="b799adb9ba789c8f" providerId="LiveId" clId="{83B61706-642F-4234-8E8A-A9A57AFC15CE}" dt="2023-02-18T05:58:43.059" v="1319"/>
          <ac:spMkLst>
            <pc:docMk/>
            <pc:sldMk cId="781192643" sldId="530"/>
            <ac:spMk id="2" creationId="{832B49F6-21D2-1268-97E1-682DC14BAA3B}"/>
          </ac:spMkLst>
        </pc:spChg>
        <pc:spChg chg="mod">
          <ac:chgData name="Manish Sharma" userId="b799adb9ba789c8f" providerId="LiveId" clId="{83B61706-642F-4234-8E8A-A9A57AFC15CE}" dt="2023-02-18T06:14:00.840" v="1334" actId="20577"/>
          <ac:spMkLst>
            <pc:docMk/>
            <pc:sldMk cId="781192643" sldId="530"/>
            <ac:spMk id="3" creationId="{CCFC3D7D-1D3C-2503-B2C6-2787A1B00AE7}"/>
          </ac:spMkLst>
        </pc:spChg>
      </pc:sldChg>
      <pc:sldChg chg="addSp delSp modSp new mod">
        <pc:chgData name="Manish Sharma" userId="b799adb9ba789c8f" providerId="LiveId" clId="{83B61706-642F-4234-8E8A-A9A57AFC15CE}" dt="2023-02-18T07:09:44.359" v="1547" actId="1076"/>
        <pc:sldMkLst>
          <pc:docMk/>
          <pc:sldMk cId="3445655058" sldId="531"/>
        </pc:sldMkLst>
        <pc:spChg chg="mod">
          <ac:chgData name="Manish Sharma" userId="b799adb9ba789c8f" providerId="LiveId" clId="{83B61706-642F-4234-8E8A-A9A57AFC15CE}" dt="2023-02-18T07:04:31.855" v="1354" actId="20577"/>
          <ac:spMkLst>
            <pc:docMk/>
            <pc:sldMk cId="3445655058" sldId="531"/>
            <ac:spMk id="2" creationId="{3C6B9D19-F3EB-C7D8-ED69-68F7B9FDB4C2}"/>
          </ac:spMkLst>
        </pc:spChg>
        <pc:spChg chg="mod">
          <ac:chgData name="Manish Sharma" userId="b799adb9ba789c8f" providerId="LiveId" clId="{83B61706-642F-4234-8E8A-A9A57AFC15CE}" dt="2023-02-18T07:09:36.489" v="1545" actId="20577"/>
          <ac:spMkLst>
            <pc:docMk/>
            <pc:sldMk cId="3445655058" sldId="531"/>
            <ac:spMk id="3" creationId="{C0EE9709-5D31-4BA3-7917-3EFBFDEB5124}"/>
          </ac:spMkLst>
        </pc:spChg>
        <pc:spChg chg="add mod">
          <ac:chgData name="Manish Sharma" userId="b799adb9ba789c8f" providerId="LiveId" clId="{83B61706-642F-4234-8E8A-A9A57AFC15CE}" dt="2023-02-18T07:09:15.572" v="1504" actId="164"/>
          <ac:spMkLst>
            <pc:docMk/>
            <pc:sldMk cId="3445655058" sldId="531"/>
            <ac:spMk id="4" creationId="{B05FD383-11B1-6118-FD6B-80C1190A5309}"/>
          </ac:spMkLst>
        </pc:spChg>
        <pc:spChg chg="add mod">
          <ac:chgData name="Manish Sharma" userId="b799adb9ba789c8f" providerId="LiveId" clId="{83B61706-642F-4234-8E8A-A9A57AFC15CE}" dt="2023-02-18T07:09:15.572" v="1504" actId="164"/>
          <ac:spMkLst>
            <pc:docMk/>
            <pc:sldMk cId="3445655058" sldId="531"/>
            <ac:spMk id="5" creationId="{590FA5C2-1DF3-2F27-A27A-F12DAA5FCD62}"/>
          </ac:spMkLst>
        </pc:spChg>
        <pc:spChg chg="add mod">
          <ac:chgData name="Manish Sharma" userId="b799adb9ba789c8f" providerId="LiveId" clId="{83B61706-642F-4234-8E8A-A9A57AFC15CE}" dt="2023-02-18T07:09:15.572" v="1504" actId="164"/>
          <ac:spMkLst>
            <pc:docMk/>
            <pc:sldMk cId="3445655058" sldId="531"/>
            <ac:spMk id="6" creationId="{5568121C-FA5B-470C-A7B4-95350230592F}"/>
          </ac:spMkLst>
        </pc:spChg>
        <pc:spChg chg="add mod">
          <ac:chgData name="Manish Sharma" userId="b799adb9ba789c8f" providerId="LiveId" clId="{83B61706-642F-4234-8E8A-A9A57AFC15CE}" dt="2023-02-18T07:09:15.572" v="1504" actId="164"/>
          <ac:spMkLst>
            <pc:docMk/>
            <pc:sldMk cId="3445655058" sldId="531"/>
            <ac:spMk id="12" creationId="{0261DBB5-194A-BB80-6B79-971DC28F9777}"/>
          </ac:spMkLst>
        </pc:spChg>
        <pc:spChg chg="add mod">
          <ac:chgData name="Manish Sharma" userId="b799adb9ba789c8f" providerId="LiveId" clId="{83B61706-642F-4234-8E8A-A9A57AFC15CE}" dt="2023-02-18T07:09:15.572" v="1504" actId="164"/>
          <ac:spMkLst>
            <pc:docMk/>
            <pc:sldMk cId="3445655058" sldId="531"/>
            <ac:spMk id="13" creationId="{4D4E0AF8-7C52-1613-8CCD-FE2167D3CFBA}"/>
          </ac:spMkLst>
        </pc:spChg>
        <pc:spChg chg="add mod">
          <ac:chgData name="Manish Sharma" userId="b799adb9ba789c8f" providerId="LiveId" clId="{83B61706-642F-4234-8E8A-A9A57AFC15CE}" dt="2023-02-18T07:09:15.572" v="1504" actId="164"/>
          <ac:spMkLst>
            <pc:docMk/>
            <pc:sldMk cId="3445655058" sldId="531"/>
            <ac:spMk id="14" creationId="{BB214CCE-0E5E-AA19-782D-B4D2149DD3F1}"/>
          </ac:spMkLst>
        </pc:spChg>
        <pc:spChg chg="add mod">
          <ac:chgData name="Manish Sharma" userId="b799adb9ba789c8f" providerId="LiveId" clId="{83B61706-642F-4234-8E8A-A9A57AFC15CE}" dt="2023-02-18T07:09:15.572" v="1504" actId="164"/>
          <ac:spMkLst>
            <pc:docMk/>
            <pc:sldMk cId="3445655058" sldId="531"/>
            <ac:spMk id="15" creationId="{52E2EEA5-4874-3F6C-F648-D787D9DBC9FE}"/>
          </ac:spMkLst>
        </pc:spChg>
        <pc:spChg chg="add mod">
          <ac:chgData name="Manish Sharma" userId="b799adb9ba789c8f" providerId="LiveId" clId="{83B61706-642F-4234-8E8A-A9A57AFC15CE}" dt="2023-02-18T07:09:15.572" v="1504" actId="164"/>
          <ac:spMkLst>
            <pc:docMk/>
            <pc:sldMk cId="3445655058" sldId="531"/>
            <ac:spMk id="16" creationId="{DF328A6F-4EC8-2B91-642E-2ADC917B91C8}"/>
          </ac:spMkLst>
        </pc:spChg>
        <pc:spChg chg="add del">
          <ac:chgData name="Manish Sharma" userId="b799adb9ba789c8f" providerId="LiveId" clId="{83B61706-642F-4234-8E8A-A9A57AFC15CE}" dt="2023-02-18T07:08:53.511" v="1497"/>
          <ac:spMkLst>
            <pc:docMk/>
            <pc:sldMk cId="3445655058" sldId="531"/>
            <ac:spMk id="17" creationId="{CFDEC703-6CC5-DED2-9DF3-53B2053B37AC}"/>
          </ac:spMkLst>
        </pc:spChg>
        <pc:grpChg chg="add mod">
          <ac:chgData name="Manish Sharma" userId="b799adb9ba789c8f" providerId="LiveId" clId="{83B61706-642F-4234-8E8A-A9A57AFC15CE}" dt="2023-02-18T07:09:44.359" v="1547" actId="1076"/>
          <ac:grpSpMkLst>
            <pc:docMk/>
            <pc:sldMk cId="3445655058" sldId="531"/>
            <ac:grpSpMk id="18" creationId="{C19C56DF-A776-E869-8418-F1CB3361618A}"/>
          </ac:grpSpMkLst>
        </pc:grpChg>
        <pc:cxnChg chg="add mod">
          <ac:chgData name="Manish Sharma" userId="b799adb9ba789c8f" providerId="LiveId" clId="{83B61706-642F-4234-8E8A-A9A57AFC15CE}" dt="2023-02-18T07:09:15.572" v="1504" actId="164"/>
          <ac:cxnSpMkLst>
            <pc:docMk/>
            <pc:sldMk cId="3445655058" sldId="531"/>
            <ac:cxnSpMk id="8" creationId="{4B58E704-01E7-F7B4-FBD4-27F27F1269AF}"/>
          </ac:cxnSpMkLst>
        </pc:cxnChg>
        <pc:cxnChg chg="add mod">
          <ac:chgData name="Manish Sharma" userId="b799adb9ba789c8f" providerId="LiveId" clId="{83B61706-642F-4234-8E8A-A9A57AFC15CE}" dt="2023-02-18T07:09:15.572" v="1504" actId="164"/>
          <ac:cxnSpMkLst>
            <pc:docMk/>
            <pc:sldMk cId="3445655058" sldId="531"/>
            <ac:cxnSpMk id="9" creationId="{307EB37E-67E4-A59C-EF5D-B50D44037EF0}"/>
          </ac:cxnSpMkLst>
        </pc:cxnChg>
        <pc:cxnChg chg="add mod">
          <ac:chgData name="Manish Sharma" userId="b799adb9ba789c8f" providerId="LiveId" clId="{83B61706-642F-4234-8E8A-A9A57AFC15CE}" dt="2023-02-18T07:09:15.572" v="1504" actId="164"/>
          <ac:cxnSpMkLst>
            <pc:docMk/>
            <pc:sldMk cId="3445655058" sldId="531"/>
            <ac:cxnSpMk id="10" creationId="{A31E5A69-762F-7B6B-B4D2-9D4A8B56B9DA}"/>
          </ac:cxnSpMkLst>
        </pc:cxnChg>
        <pc:cxnChg chg="add mod">
          <ac:chgData name="Manish Sharma" userId="b799adb9ba789c8f" providerId="LiveId" clId="{83B61706-642F-4234-8E8A-A9A57AFC15CE}" dt="2023-02-18T07:09:15.572" v="1504" actId="164"/>
          <ac:cxnSpMkLst>
            <pc:docMk/>
            <pc:sldMk cId="3445655058" sldId="531"/>
            <ac:cxnSpMk id="11" creationId="{3732BDD0-9F82-BAC4-A67C-984D3FC006D4}"/>
          </ac:cxnSpMkLst>
        </pc:cxnChg>
      </pc:sldChg>
      <pc:sldChg chg="modSp add mod">
        <pc:chgData name="Manish Sharma" userId="b799adb9ba789c8f" providerId="LiveId" clId="{83B61706-642F-4234-8E8A-A9A57AFC15CE}" dt="2023-02-18T07:10:08.795" v="1568" actId="20577"/>
        <pc:sldMkLst>
          <pc:docMk/>
          <pc:sldMk cId="2122041938" sldId="532"/>
        </pc:sldMkLst>
        <pc:spChg chg="mod">
          <ac:chgData name="Manish Sharma" userId="b799adb9ba789c8f" providerId="LiveId" clId="{83B61706-642F-4234-8E8A-A9A57AFC15CE}" dt="2023-02-18T07:10:08.795" v="1568" actId="20577"/>
          <ac:spMkLst>
            <pc:docMk/>
            <pc:sldMk cId="2122041938" sldId="532"/>
            <ac:spMk id="3" creationId="{CCFC3D7D-1D3C-2503-B2C6-2787A1B00AE7}"/>
          </ac:spMkLst>
        </pc:spChg>
      </pc:sldChg>
      <pc:sldChg chg="modSp new mod">
        <pc:chgData name="Manish Sharma" userId="b799adb9ba789c8f" providerId="LiveId" clId="{83B61706-642F-4234-8E8A-A9A57AFC15CE}" dt="2023-02-18T07:36:46.899" v="1605" actId="20577"/>
        <pc:sldMkLst>
          <pc:docMk/>
          <pc:sldMk cId="5811799" sldId="533"/>
        </pc:sldMkLst>
        <pc:spChg chg="mod">
          <ac:chgData name="Manish Sharma" userId="b799adb9ba789c8f" providerId="LiveId" clId="{83B61706-642F-4234-8E8A-A9A57AFC15CE}" dt="2023-02-18T07:34:32.849" v="1579" actId="20577"/>
          <ac:spMkLst>
            <pc:docMk/>
            <pc:sldMk cId="5811799" sldId="533"/>
            <ac:spMk id="2" creationId="{E0E5951E-6C82-771A-D658-BDCD9B60E683}"/>
          </ac:spMkLst>
        </pc:spChg>
        <pc:spChg chg="mod">
          <ac:chgData name="Manish Sharma" userId="b799adb9ba789c8f" providerId="LiveId" clId="{83B61706-642F-4234-8E8A-A9A57AFC15CE}" dt="2023-02-18T07:36:46.899" v="1605" actId="20577"/>
          <ac:spMkLst>
            <pc:docMk/>
            <pc:sldMk cId="5811799" sldId="533"/>
            <ac:spMk id="3" creationId="{C1EFAFBA-7C20-4044-AFCA-8094479908EF}"/>
          </ac:spMkLst>
        </pc:spChg>
      </pc:sldChg>
      <pc:sldChg chg="modSp new mod">
        <pc:chgData name="Manish Sharma" userId="b799adb9ba789c8f" providerId="LiveId" clId="{83B61706-642F-4234-8E8A-A9A57AFC15CE}" dt="2023-02-18T08:31:36.081" v="1632" actId="6549"/>
        <pc:sldMkLst>
          <pc:docMk/>
          <pc:sldMk cId="1403627280" sldId="534"/>
        </pc:sldMkLst>
        <pc:spChg chg="mod">
          <ac:chgData name="Manish Sharma" userId="b799adb9ba789c8f" providerId="LiveId" clId="{83B61706-642F-4234-8E8A-A9A57AFC15CE}" dt="2023-02-18T08:31:17.219" v="1616" actId="20577"/>
          <ac:spMkLst>
            <pc:docMk/>
            <pc:sldMk cId="1403627280" sldId="534"/>
            <ac:spMk id="2" creationId="{D1EFB327-9E33-4B80-2C5A-462E960E337B}"/>
          </ac:spMkLst>
        </pc:spChg>
        <pc:spChg chg="mod">
          <ac:chgData name="Manish Sharma" userId="b799adb9ba789c8f" providerId="LiveId" clId="{83B61706-642F-4234-8E8A-A9A57AFC15CE}" dt="2023-02-18T08:31:36.081" v="1632" actId="6549"/>
          <ac:spMkLst>
            <pc:docMk/>
            <pc:sldMk cId="1403627280" sldId="534"/>
            <ac:spMk id="3" creationId="{D7B3EE40-0A7E-6438-C120-1AD327D0C7FA}"/>
          </ac:spMkLst>
        </pc:spChg>
      </pc:sldChg>
      <pc:sldChg chg="addSp delSp modSp new mod">
        <pc:chgData name="Manish Sharma" userId="b799adb9ba789c8f" providerId="LiveId" clId="{83B61706-642F-4234-8E8A-A9A57AFC15CE}" dt="2023-02-18T10:06:57.218" v="1650"/>
        <pc:sldMkLst>
          <pc:docMk/>
          <pc:sldMk cId="1656534127" sldId="535"/>
        </pc:sldMkLst>
        <pc:spChg chg="del">
          <ac:chgData name="Manish Sharma" userId="b799adb9ba789c8f" providerId="LiveId" clId="{83B61706-642F-4234-8E8A-A9A57AFC15CE}" dt="2023-02-18T09:44:30.638" v="1637" actId="478"/>
          <ac:spMkLst>
            <pc:docMk/>
            <pc:sldMk cId="1656534127" sldId="535"/>
            <ac:spMk id="2" creationId="{F9441F28-8D95-06EB-C690-A0A93D2721BD}"/>
          </ac:spMkLst>
        </pc:spChg>
        <pc:spChg chg="add mod">
          <ac:chgData name="Manish Sharma" userId="b799adb9ba789c8f" providerId="LiveId" clId="{83B61706-642F-4234-8E8A-A9A57AFC15CE}" dt="2023-02-18T09:44:38.394" v="1638"/>
          <ac:spMkLst>
            <pc:docMk/>
            <pc:sldMk cId="1656534127" sldId="535"/>
            <ac:spMk id="3" creationId="{D16882CC-FE40-170F-5EB6-9DE923162774}"/>
          </ac:spMkLst>
        </pc:spChg>
        <pc:spChg chg="add mod">
          <ac:chgData name="Manish Sharma" userId="b799adb9ba789c8f" providerId="LiveId" clId="{83B61706-642F-4234-8E8A-A9A57AFC15CE}" dt="2023-02-18T09:45:04.112" v="1639"/>
          <ac:spMkLst>
            <pc:docMk/>
            <pc:sldMk cId="1656534127" sldId="535"/>
            <ac:spMk id="4" creationId="{04FB0805-1853-E38A-FFED-E36D217F356F}"/>
          </ac:spMkLst>
        </pc:spChg>
        <pc:spChg chg="add mod">
          <ac:chgData name="Manish Sharma" userId="b799adb9ba789c8f" providerId="LiveId" clId="{83B61706-642F-4234-8E8A-A9A57AFC15CE}" dt="2023-02-18T09:45:04.112" v="1639"/>
          <ac:spMkLst>
            <pc:docMk/>
            <pc:sldMk cId="1656534127" sldId="535"/>
            <ac:spMk id="5" creationId="{A4950615-6E85-C6DB-8537-68A7F8E5908B}"/>
          </ac:spMkLst>
        </pc:spChg>
        <pc:spChg chg="add mod">
          <ac:chgData name="Manish Sharma" userId="b799adb9ba789c8f" providerId="LiveId" clId="{83B61706-642F-4234-8E8A-A9A57AFC15CE}" dt="2023-02-18T09:45:04.112" v="1639"/>
          <ac:spMkLst>
            <pc:docMk/>
            <pc:sldMk cId="1656534127" sldId="535"/>
            <ac:spMk id="6" creationId="{0338037B-5A47-3BF2-8E0B-499C63935F1A}"/>
          </ac:spMkLst>
        </pc:spChg>
        <pc:spChg chg="add mod">
          <ac:chgData name="Manish Sharma" userId="b799adb9ba789c8f" providerId="LiveId" clId="{83B61706-642F-4234-8E8A-A9A57AFC15CE}" dt="2023-02-18T09:45:45.239" v="1641"/>
          <ac:spMkLst>
            <pc:docMk/>
            <pc:sldMk cId="1656534127" sldId="535"/>
            <ac:spMk id="9" creationId="{95A7F7B2-F86A-EDE3-4A54-2D06813B40D6}"/>
          </ac:spMkLst>
        </pc:spChg>
        <pc:spChg chg="add mod">
          <ac:chgData name="Manish Sharma" userId="b799adb9ba789c8f" providerId="LiveId" clId="{83B61706-642F-4234-8E8A-A9A57AFC15CE}" dt="2023-02-18T09:45:45.239" v="1641"/>
          <ac:spMkLst>
            <pc:docMk/>
            <pc:sldMk cId="1656534127" sldId="535"/>
            <ac:spMk id="11" creationId="{812F76E6-866D-334B-B843-2B2D95C2E95D}"/>
          </ac:spMkLst>
        </pc:spChg>
        <pc:spChg chg="add mod">
          <ac:chgData name="Manish Sharma" userId="b799adb9ba789c8f" providerId="LiveId" clId="{83B61706-642F-4234-8E8A-A9A57AFC15CE}" dt="2023-02-18T09:45:45.239" v="1641"/>
          <ac:spMkLst>
            <pc:docMk/>
            <pc:sldMk cId="1656534127" sldId="535"/>
            <ac:spMk id="12" creationId="{A5204FD3-ED47-2F14-7826-1AC18738B36C}"/>
          </ac:spMkLst>
        </pc:spChg>
        <pc:spChg chg="add mod">
          <ac:chgData name="Manish Sharma" userId="b799adb9ba789c8f" providerId="LiveId" clId="{83B61706-642F-4234-8E8A-A9A57AFC15CE}" dt="2023-02-18T09:45:45.239" v="1641"/>
          <ac:spMkLst>
            <pc:docMk/>
            <pc:sldMk cId="1656534127" sldId="535"/>
            <ac:spMk id="13" creationId="{909A79B1-C141-551F-218F-267469771C49}"/>
          </ac:spMkLst>
        </pc:spChg>
        <pc:spChg chg="add mod">
          <ac:chgData name="Manish Sharma" userId="b799adb9ba789c8f" providerId="LiveId" clId="{83B61706-642F-4234-8E8A-A9A57AFC15CE}" dt="2023-02-18T09:45:45.239" v="1641"/>
          <ac:spMkLst>
            <pc:docMk/>
            <pc:sldMk cId="1656534127" sldId="535"/>
            <ac:spMk id="14" creationId="{A6C31743-1DF2-506F-5761-ED2C138EF52A}"/>
          </ac:spMkLst>
        </pc:spChg>
        <pc:spChg chg="add mod">
          <ac:chgData name="Manish Sharma" userId="b799adb9ba789c8f" providerId="LiveId" clId="{83B61706-642F-4234-8E8A-A9A57AFC15CE}" dt="2023-02-18T09:45:45.239" v="1641"/>
          <ac:spMkLst>
            <pc:docMk/>
            <pc:sldMk cId="1656534127" sldId="535"/>
            <ac:spMk id="15" creationId="{94506467-EFD2-4E9F-E75B-AA996EC45300}"/>
          </ac:spMkLst>
        </pc:spChg>
        <pc:spChg chg="add mod">
          <ac:chgData name="Manish Sharma" userId="b799adb9ba789c8f" providerId="LiveId" clId="{83B61706-642F-4234-8E8A-A9A57AFC15CE}" dt="2023-02-18T09:45:45.239" v="1641"/>
          <ac:spMkLst>
            <pc:docMk/>
            <pc:sldMk cId="1656534127" sldId="535"/>
            <ac:spMk id="16" creationId="{D88601D0-D8AD-CBCD-F921-0F915E94E80E}"/>
          </ac:spMkLst>
        </pc:spChg>
        <pc:spChg chg="add mod">
          <ac:chgData name="Manish Sharma" userId="b799adb9ba789c8f" providerId="LiveId" clId="{83B61706-642F-4234-8E8A-A9A57AFC15CE}" dt="2023-02-18T09:46:16.991" v="1642"/>
          <ac:spMkLst>
            <pc:docMk/>
            <pc:sldMk cId="1656534127" sldId="535"/>
            <ac:spMk id="17" creationId="{794BEA2B-BB33-2EAA-EDEC-2F022AE69CAA}"/>
          </ac:spMkLst>
        </pc:spChg>
        <pc:spChg chg="add mod">
          <ac:chgData name="Manish Sharma" userId="b799adb9ba789c8f" providerId="LiveId" clId="{83B61706-642F-4234-8E8A-A9A57AFC15CE}" dt="2023-02-18T09:46:27.659" v="1643"/>
          <ac:spMkLst>
            <pc:docMk/>
            <pc:sldMk cId="1656534127" sldId="535"/>
            <ac:spMk id="19" creationId="{E14D8995-2560-7C64-36D4-32EBB2443C1C}"/>
          </ac:spMkLst>
        </pc:spChg>
        <pc:spChg chg="add mod">
          <ac:chgData name="Manish Sharma" userId="b799adb9ba789c8f" providerId="LiveId" clId="{83B61706-642F-4234-8E8A-A9A57AFC15CE}" dt="2023-02-18T09:46:37.434" v="1644"/>
          <ac:spMkLst>
            <pc:docMk/>
            <pc:sldMk cId="1656534127" sldId="535"/>
            <ac:spMk id="21" creationId="{4FC6365C-7EC3-79D7-2573-352D1907646B}"/>
          </ac:spMkLst>
        </pc:spChg>
        <pc:spChg chg="add mod">
          <ac:chgData name="Manish Sharma" userId="b799adb9ba789c8f" providerId="LiveId" clId="{83B61706-642F-4234-8E8A-A9A57AFC15CE}" dt="2023-02-18T09:46:56.364" v="1645"/>
          <ac:spMkLst>
            <pc:docMk/>
            <pc:sldMk cId="1656534127" sldId="535"/>
            <ac:spMk id="22" creationId="{7B348304-98B6-F252-93D1-243C7FD3694B}"/>
          </ac:spMkLst>
        </pc:spChg>
        <pc:spChg chg="add mod">
          <ac:chgData name="Manish Sharma" userId="b799adb9ba789c8f" providerId="LiveId" clId="{83B61706-642F-4234-8E8A-A9A57AFC15CE}" dt="2023-02-18T09:46:56.364" v="1645"/>
          <ac:spMkLst>
            <pc:docMk/>
            <pc:sldMk cId="1656534127" sldId="535"/>
            <ac:spMk id="23" creationId="{B13AB3C0-DB6D-2A55-27FF-22DFB21E2A44}"/>
          </ac:spMkLst>
        </pc:spChg>
        <pc:spChg chg="add mod">
          <ac:chgData name="Manish Sharma" userId="b799adb9ba789c8f" providerId="LiveId" clId="{83B61706-642F-4234-8E8A-A9A57AFC15CE}" dt="2023-02-18T09:46:56.364" v="1645"/>
          <ac:spMkLst>
            <pc:docMk/>
            <pc:sldMk cId="1656534127" sldId="535"/>
            <ac:spMk id="24" creationId="{5FEE9A41-A408-BB1A-160D-1B0A77685250}"/>
          </ac:spMkLst>
        </pc:spChg>
        <pc:spChg chg="add mod">
          <ac:chgData name="Manish Sharma" userId="b799adb9ba789c8f" providerId="LiveId" clId="{83B61706-642F-4234-8E8A-A9A57AFC15CE}" dt="2023-02-18T09:46:56.364" v="1645"/>
          <ac:spMkLst>
            <pc:docMk/>
            <pc:sldMk cId="1656534127" sldId="535"/>
            <ac:spMk id="25" creationId="{13D005F8-2EF6-5B75-B507-0CEBC85CB5E6}"/>
          </ac:spMkLst>
        </pc:spChg>
        <pc:spChg chg="add mod">
          <ac:chgData name="Manish Sharma" userId="b799adb9ba789c8f" providerId="LiveId" clId="{83B61706-642F-4234-8E8A-A9A57AFC15CE}" dt="2023-02-18T09:46:56.364" v="1645"/>
          <ac:spMkLst>
            <pc:docMk/>
            <pc:sldMk cId="1656534127" sldId="535"/>
            <ac:spMk id="26" creationId="{D0C00065-8BA0-8ADD-60B6-55A8795D2754}"/>
          </ac:spMkLst>
        </pc:spChg>
        <pc:spChg chg="add mod">
          <ac:chgData name="Manish Sharma" userId="b799adb9ba789c8f" providerId="LiveId" clId="{83B61706-642F-4234-8E8A-A9A57AFC15CE}" dt="2023-02-18T09:47:15.311" v="1646"/>
          <ac:spMkLst>
            <pc:docMk/>
            <pc:sldMk cId="1656534127" sldId="535"/>
            <ac:spMk id="28" creationId="{E4BA4BD6-610C-9067-46ED-5924046C5419}"/>
          </ac:spMkLst>
        </pc:spChg>
        <pc:spChg chg="add mod">
          <ac:chgData name="Manish Sharma" userId="b799adb9ba789c8f" providerId="LiveId" clId="{83B61706-642F-4234-8E8A-A9A57AFC15CE}" dt="2023-02-18T09:47:23.785" v="1647"/>
          <ac:spMkLst>
            <pc:docMk/>
            <pc:sldMk cId="1656534127" sldId="535"/>
            <ac:spMk id="30" creationId="{50517791-BA4A-A482-79D6-B6F2215C76E8}"/>
          </ac:spMkLst>
        </pc:spChg>
        <pc:spChg chg="add mod">
          <ac:chgData name="Manish Sharma" userId="b799adb9ba789c8f" providerId="LiveId" clId="{83B61706-642F-4234-8E8A-A9A57AFC15CE}" dt="2023-02-18T09:47:50.499" v="1648"/>
          <ac:spMkLst>
            <pc:docMk/>
            <pc:sldMk cId="1656534127" sldId="535"/>
            <ac:spMk id="31" creationId="{BAFDBCAB-0700-978D-75DE-C117211EA337}"/>
          </ac:spMkLst>
        </pc:spChg>
        <pc:spChg chg="add mod">
          <ac:chgData name="Manish Sharma" userId="b799adb9ba789c8f" providerId="LiveId" clId="{83B61706-642F-4234-8E8A-A9A57AFC15CE}" dt="2023-02-18T09:47:50.499" v="1648"/>
          <ac:spMkLst>
            <pc:docMk/>
            <pc:sldMk cId="1656534127" sldId="535"/>
            <ac:spMk id="32" creationId="{F9ABEDFA-EB7F-21D7-4F97-E4233676F920}"/>
          </ac:spMkLst>
        </pc:spChg>
        <pc:spChg chg="add mod">
          <ac:chgData name="Manish Sharma" userId="b799adb9ba789c8f" providerId="LiveId" clId="{83B61706-642F-4234-8E8A-A9A57AFC15CE}" dt="2023-02-18T09:47:50.499" v="1648"/>
          <ac:spMkLst>
            <pc:docMk/>
            <pc:sldMk cId="1656534127" sldId="535"/>
            <ac:spMk id="33" creationId="{5F593C7D-2D8E-4609-ED00-0501D2367217}"/>
          </ac:spMkLst>
        </pc:spChg>
        <pc:spChg chg="add mod">
          <ac:chgData name="Manish Sharma" userId="b799adb9ba789c8f" providerId="LiveId" clId="{83B61706-642F-4234-8E8A-A9A57AFC15CE}" dt="2023-02-18T09:47:50.499" v="1648"/>
          <ac:spMkLst>
            <pc:docMk/>
            <pc:sldMk cId="1656534127" sldId="535"/>
            <ac:spMk id="34" creationId="{B7476B9A-F3AD-2C50-4721-4BBA426B6B17}"/>
          </ac:spMkLst>
        </pc:spChg>
        <pc:spChg chg="add mod">
          <ac:chgData name="Manish Sharma" userId="b799adb9ba789c8f" providerId="LiveId" clId="{83B61706-642F-4234-8E8A-A9A57AFC15CE}" dt="2023-02-18T09:47:50.499" v="1648"/>
          <ac:spMkLst>
            <pc:docMk/>
            <pc:sldMk cId="1656534127" sldId="535"/>
            <ac:spMk id="35" creationId="{BB7ADCB0-3E65-F5A5-5AA4-0E5EDD5B1B14}"/>
          </ac:spMkLst>
        </pc:spChg>
        <pc:spChg chg="add mod">
          <ac:chgData name="Manish Sharma" userId="b799adb9ba789c8f" providerId="LiveId" clId="{83B61706-642F-4234-8E8A-A9A57AFC15CE}" dt="2023-02-18T09:47:50.499" v="1648"/>
          <ac:spMkLst>
            <pc:docMk/>
            <pc:sldMk cId="1656534127" sldId="535"/>
            <ac:spMk id="36" creationId="{2EED02F0-8D97-3A66-16F3-502784D86FD7}"/>
          </ac:spMkLst>
        </pc:spChg>
        <pc:spChg chg="add mod">
          <ac:chgData name="Manish Sharma" userId="b799adb9ba789c8f" providerId="LiveId" clId="{83B61706-642F-4234-8E8A-A9A57AFC15CE}" dt="2023-02-18T10:06:49.678" v="1649"/>
          <ac:spMkLst>
            <pc:docMk/>
            <pc:sldMk cId="1656534127" sldId="535"/>
            <ac:spMk id="37" creationId="{0DE9483F-C313-A78B-8854-A85F86AEA5BA}"/>
          </ac:spMkLst>
        </pc:spChg>
        <pc:spChg chg="add mod">
          <ac:chgData name="Manish Sharma" userId="b799adb9ba789c8f" providerId="LiveId" clId="{83B61706-642F-4234-8E8A-A9A57AFC15CE}" dt="2023-02-18T10:06:57.218" v="1650"/>
          <ac:spMkLst>
            <pc:docMk/>
            <pc:sldMk cId="1656534127" sldId="535"/>
            <ac:spMk id="38" creationId="{799595D5-9FD2-D305-ED7E-F5AE688E0981}"/>
          </ac:spMkLst>
        </pc:spChg>
        <pc:cxnChg chg="add mod">
          <ac:chgData name="Manish Sharma" userId="b799adb9ba789c8f" providerId="LiveId" clId="{83B61706-642F-4234-8E8A-A9A57AFC15CE}" dt="2023-02-18T09:45:04.112" v="1639"/>
          <ac:cxnSpMkLst>
            <pc:docMk/>
            <pc:sldMk cId="1656534127" sldId="535"/>
            <ac:cxnSpMk id="7" creationId="{69A55AC5-7550-2FE9-4CF4-D9A5E965E668}"/>
          </ac:cxnSpMkLst>
        </pc:cxnChg>
        <pc:cxnChg chg="add mod">
          <ac:chgData name="Manish Sharma" userId="b799adb9ba789c8f" providerId="LiveId" clId="{83B61706-642F-4234-8E8A-A9A57AFC15CE}" dt="2023-02-18T09:45:11.470" v="1640"/>
          <ac:cxnSpMkLst>
            <pc:docMk/>
            <pc:sldMk cId="1656534127" sldId="535"/>
            <ac:cxnSpMk id="8" creationId="{4B6CD0A2-ED5D-EA8A-A18C-0E7D20266A1A}"/>
          </ac:cxnSpMkLst>
        </pc:cxnChg>
        <pc:cxnChg chg="add mod">
          <ac:chgData name="Manish Sharma" userId="b799adb9ba789c8f" providerId="LiveId" clId="{83B61706-642F-4234-8E8A-A9A57AFC15CE}" dt="2023-02-18T09:45:45.239" v="1641"/>
          <ac:cxnSpMkLst>
            <pc:docMk/>
            <pc:sldMk cId="1656534127" sldId="535"/>
            <ac:cxnSpMk id="10" creationId="{BF4871C0-009F-823E-B1FF-48A25C35A2FA}"/>
          </ac:cxnSpMkLst>
        </pc:cxnChg>
        <pc:cxnChg chg="add mod">
          <ac:chgData name="Manish Sharma" userId="b799adb9ba789c8f" providerId="LiveId" clId="{83B61706-642F-4234-8E8A-A9A57AFC15CE}" dt="2023-02-18T09:46:27.659" v="1643"/>
          <ac:cxnSpMkLst>
            <pc:docMk/>
            <pc:sldMk cId="1656534127" sldId="535"/>
            <ac:cxnSpMk id="18" creationId="{69BCBAC4-DADA-EAFB-17A2-60DCEB107369}"/>
          </ac:cxnSpMkLst>
        </pc:cxnChg>
        <pc:cxnChg chg="add mod">
          <ac:chgData name="Manish Sharma" userId="b799adb9ba789c8f" providerId="LiveId" clId="{83B61706-642F-4234-8E8A-A9A57AFC15CE}" dt="2023-02-18T09:46:37.434" v="1644"/>
          <ac:cxnSpMkLst>
            <pc:docMk/>
            <pc:sldMk cId="1656534127" sldId="535"/>
            <ac:cxnSpMk id="20" creationId="{F1512E7E-85D1-54E6-744A-D0499E095EDE}"/>
          </ac:cxnSpMkLst>
        </pc:cxnChg>
        <pc:cxnChg chg="add mod">
          <ac:chgData name="Manish Sharma" userId="b799adb9ba789c8f" providerId="LiveId" clId="{83B61706-642F-4234-8E8A-A9A57AFC15CE}" dt="2023-02-18T09:47:15.311" v="1646"/>
          <ac:cxnSpMkLst>
            <pc:docMk/>
            <pc:sldMk cId="1656534127" sldId="535"/>
            <ac:cxnSpMk id="27" creationId="{FC3D1790-A52E-C520-F550-66AA076CF4AA}"/>
          </ac:cxnSpMkLst>
        </pc:cxnChg>
        <pc:cxnChg chg="add mod">
          <ac:chgData name="Manish Sharma" userId="b799adb9ba789c8f" providerId="LiveId" clId="{83B61706-642F-4234-8E8A-A9A57AFC15CE}" dt="2023-02-18T09:47:23.785" v="1647"/>
          <ac:cxnSpMkLst>
            <pc:docMk/>
            <pc:sldMk cId="1656534127" sldId="535"/>
            <ac:cxnSpMk id="29" creationId="{4DCE9A84-D3CF-0C99-E989-BBCB6EA30B0E}"/>
          </ac:cxnSpMkLst>
        </pc:cxnChg>
      </pc:sldChg>
      <pc:sldChg chg="addSp modSp add mod">
        <pc:chgData name="Manish Sharma" userId="b799adb9ba789c8f" providerId="LiveId" clId="{83B61706-642F-4234-8E8A-A9A57AFC15CE}" dt="2023-02-21T11:00:18.849" v="1659" actId="167"/>
        <pc:sldMkLst>
          <pc:docMk/>
          <pc:sldMk cId="4009625709" sldId="536"/>
        </pc:sldMkLst>
        <pc:spChg chg="add mod">
          <ac:chgData name="Manish Sharma" userId="b799adb9ba789c8f" providerId="LiveId" clId="{83B61706-642F-4234-8E8A-A9A57AFC15CE}" dt="2023-02-21T10:59:46.251" v="1654"/>
          <ac:spMkLst>
            <pc:docMk/>
            <pc:sldMk cId="4009625709" sldId="536"/>
            <ac:spMk id="2" creationId="{B014A5E6-FED6-98FC-E5ED-BABEF34F1CBD}"/>
          </ac:spMkLst>
        </pc:spChg>
        <pc:spChg chg="mod">
          <ac:chgData name="Manish Sharma" userId="b799adb9ba789c8f" providerId="LiveId" clId="{83B61706-642F-4234-8E8A-A9A57AFC15CE}" dt="2023-02-21T11:00:00.911" v="1656" actId="1076"/>
          <ac:spMkLst>
            <pc:docMk/>
            <pc:sldMk cId="4009625709" sldId="536"/>
            <ac:spMk id="30" creationId="{50517791-BA4A-A482-79D6-B6F2215C76E8}"/>
          </ac:spMkLst>
        </pc:spChg>
        <pc:spChg chg="add mod">
          <ac:chgData name="Manish Sharma" userId="b799adb9ba789c8f" providerId="LiveId" clId="{83B61706-642F-4234-8E8A-A9A57AFC15CE}" dt="2023-02-21T10:59:53.412" v="1655"/>
          <ac:spMkLst>
            <pc:docMk/>
            <pc:sldMk cId="4009625709" sldId="536"/>
            <ac:spMk id="39" creationId="{EE3788AD-DD62-92D3-7E0D-DC31DCEFD6FE}"/>
          </ac:spMkLst>
        </pc:spChg>
        <pc:spChg chg="add mod">
          <ac:chgData name="Manish Sharma" userId="b799adb9ba789c8f" providerId="LiveId" clId="{83B61706-642F-4234-8E8A-A9A57AFC15CE}" dt="2023-02-21T11:00:07.779" v="1657"/>
          <ac:spMkLst>
            <pc:docMk/>
            <pc:sldMk cId="4009625709" sldId="536"/>
            <ac:spMk id="42" creationId="{CFB1C03B-F06F-F636-F0FD-D2DF096CB2B3}"/>
          </ac:spMkLst>
        </pc:spChg>
        <pc:spChg chg="add mod ord">
          <ac:chgData name="Manish Sharma" userId="b799adb9ba789c8f" providerId="LiveId" clId="{83B61706-642F-4234-8E8A-A9A57AFC15CE}" dt="2023-02-21T11:00:18.849" v="1659" actId="167"/>
          <ac:spMkLst>
            <pc:docMk/>
            <pc:sldMk cId="4009625709" sldId="536"/>
            <ac:spMk id="43" creationId="{76EDC547-6249-7778-3519-32AD10AF29BA}"/>
          </ac:spMkLst>
        </pc:spChg>
        <pc:cxnChg chg="add mod">
          <ac:chgData name="Manish Sharma" userId="b799adb9ba789c8f" providerId="LiveId" clId="{83B61706-642F-4234-8E8A-A9A57AFC15CE}" dt="2023-02-21T10:59:53.412" v="1655"/>
          <ac:cxnSpMkLst>
            <pc:docMk/>
            <pc:sldMk cId="4009625709" sldId="536"/>
            <ac:cxnSpMk id="40" creationId="{D094DD75-DE4A-8155-03D6-6AEFDC0E6D15}"/>
          </ac:cxnSpMkLst>
        </pc:cxnChg>
        <pc:cxnChg chg="add mod">
          <ac:chgData name="Manish Sharma" userId="b799adb9ba789c8f" providerId="LiveId" clId="{83B61706-642F-4234-8E8A-A9A57AFC15CE}" dt="2023-02-21T10:59:53.412" v="1655"/>
          <ac:cxnSpMkLst>
            <pc:docMk/>
            <pc:sldMk cId="4009625709" sldId="536"/>
            <ac:cxnSpMk id="41" creationId="{C59B2D2F-B9B9-B27D-2340-718B66D69358}"/>
          </ac:cxnSpMkLst>
        </pc:cxnChg>
      </pc:sldChg>
      <pc:sldChg chg="add">
        <pc:chgData name="Manish Sharma" userId="b799adb9ba789c8f" providerId="LiveId" clId="{83B61706-642F-4234-8E8A-A9A57AFC15CE}" dt="2023-02-21T12:12:43.011" v="1660"/>
        <pc:sldMkLst>
          <pc:docMk/>
          <pc:sldMk cId="3571136336" sldId="537"/>
        </pc:sldMkLst>
      </pc:sldChg>
      <pc:sldChg chg="add">
        <pc:chgData name="Manish Sharma" userId="b799adb9ba789c8f" providerId="LiveId" clId="{83B61706-642F-4234-8E8A-A9A57AFC15CE}" dt="2023-02-21T12:15:57.092" v="1662"/>
        <pc:sldMkLst>
          <pc:docMk/>
          <pc:sldMk cId="287795584" sldId="538"/>
        </pc:sldMkLst>
      </pc:sldChg>
      <pc:sldChg chg="modSp new mod">
        <pc:chgData name="Manish Sharma" userId="b799adb9ba789c8f" providerId="LiveId" clId="{83B61706-642F-4234-8E8A-A9A57AFC15CE}" dt="2023-02-21T12:24:48.734" v="1678"/>
        <pc:sldMkLst>
          <pc:docMk/>
          <pc:sldMk cId="1084127448" sldId="539"/>
        </pc:sldMkLst>
        <pc:spChg chg="mod">
          <ac:chgData name="Manish Sharma" userId="b799adb9ba789c8f" providerId="LiveId" clId="{83B61706-642F-4234-8E8A-A9A57AFC15CE}" dt="2023-02-21T12:24:23.333" v="1677" actId="20577"/>
          <ac:spMkLst>
            <pc:docMk/>
            <pc:sldMk cId="1084127448" sldId="539"/>
            <ac:spMk id="2" creationId="{D96918E6-FE99-8C8C-5068-2B6DE5D183B3}"/>
          </ac:spMkLst>
        </pc:spChg>
        <pc:spChg chg="mod">
          <ac:chgData name="Manish Sharma" userId="b799adb9ba789c8f" providerId="LiveId" clId="{83B61706-642F-4234-8E8A-A9A57AFC15CE}" dt="2023-02-21T12:24:48.734" v="1678"/>
          <ac:spMkLst>
            <pc:docMk/>
            <pc:sldMk cId="1084127448" sldId="539"/>
            <ac:spMk id="3" creationId="{C7D22BC7-9AEA-1490-2910-A9B32FBDB444}"/>
          </ac:spMkLst>
        </pc:spChg>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A135E15C-253F-4C5F-9453-5A6DB6B52314}"/>
    <pc:docChg chg="undo redo custSel addSld delSld modSld">
      <pc:chgData name="Manish Sharma" userId="b799adb9ba789c8f" providerId="LiveId" clId="{A135E15C-253F-4C5F-9453-5A6DB6B52314}" dt="2022-11-05T12:09:09.343" v="1855" actId="20577"/>
      <pc:docMkLst>
        <pc:docMk/>
      </pc:docMkLst>
      <pc:sldChg chg="add del">
        <pc:chgData name="Manish Sharma" userId="b799adb9ba789c8f" providerId="LiveId" clId="{A135E15C-253F-4C5F-9453-5A6DB6B52314}" dt="2022-10-27T06:06:40.047" v="178"/>
        <pc:sldMkLst>
          <pc:docMk/>
          <pc:sldMk cId="131055686" sldId="263"/>
        </pc:sldMkLst>
      </pc:sldChg>
      <pc:sldChg chg="del">
        <pc:chgData name="Manish Sharma" userId="b799adb9ba789c8f" providerId="LiveId" clId="{A135E15C-253F-4C5F-9453-5A6DB6B52314}" dt="2022-10-27T04:29:30.410" v="0" actId="47"/>
        <pc:sldMkLst>
          <pc:docMk/>
          <pc:sldMk cId="21477730" sldId="265"/>
        </pc:sldMkLst>
      </pc:sldChg>
      <pc:sldChg chg="add del">
        <pc:chgData name="Manish Sharma" userId="b799adb9ba789c8f" providerId="LiveId" clId="{A135E15C-253F-4C5F-9453-5A6DB6B52314}" dt="2022-10-27T07:46:36.152" v="209"/>
        <pc:sldMkLst>
          <pc:docMk/>
          <pc:sldMk cId="1863291219" sldId="266"/>
        </pc:sldMkLst>
      </pc:sldChg>
      <pc:sldChg chg="add del">
        <pc:chgData name="Manish Sharma" userId="b799adb9ba789c8f" providerId="LiveId" clId="{A135E15C-253F-4C5F-9453-5A6DB6B52314}" dt="2022-10-27T08:29:38.017" v="238"/>
        <pc:sldMkLst>
          <pc:docMk/>
          <pc:sldMk cId="1040551395" sldId="267"/>
        </pc:sldMkLst>
      </pc:sldChg>
      <pc:sldChg chg="add del">
        <pc:chgData name="Manish Sharma" userId="b799adb9ba789c8f" providerId="LiveId" clId="{A135E15C-253F-4C5F-9453-5A6DB6B52314}" dt="2022-10-28T12:22:17.251" v="324"/>
        <pc:sldMkLst>
          <pc:docMk/>
          <pc:sldMk cId="541853456" sldId="270"/>
        </pc:sldMkLst>
      </pc:sldChg>
      <pc:sldChg chg="add del">
        <pc:chgData name="Manish Sharma" userId="b799adb9ba789c8f" providerId="LiveId" clId="{A135E15C-253F-4C5F-9453-5A6DB6B52314}" dt="2022-10-28T11:24:43.593" v="305"/>
        <pc:sldMkLst>
          <pc:docMk/>
          <pc:sldMk cId="2339964951" sldId="271"/>
        </pc:sldMkLst>
      </pc:sldChg>
      <pc:sldChg chg="add del">
        <pc:chgData name="Manish Sharma" userId="b799adb9ba789c8f" providerId="LiveId" clId="{A135E15C-253F-4C5F-9453-5A6DB6B52314}" dt="2022-10-29T09:54:02.444" v="621"/>
        <pc:sldMkLst>
          <pc:docMk/>
          <pc:sldMk cId="1800526853" sldId="272"/>
        </pc:sldMkLst>
      </pc:sldChg>
      <pc:sldChg chg="add del">
        <pc:chgData name="Manish Sharma" userId="b799adb9ba789c8f" providerId="LiveId" clId="{A135E15C-253F-4C5F-9453-5A6DB6B52314}" dt="2022-10-28T11:48:44.473" v="323"/>
        <pc:sldMkLst>
          <pc:docMk/>
          <pc:sldMk cId="1331658581" sldId="273"/>
        </pc:sldMkLst>
      </pc:sldChg>
      <pc:sldChg chg="add del">
        <pc:chgData name="Manish Sharma" userId="b799adb9ba789c8f" providerId="LiveId" clId="{A135E15C-253F-4C5F-9453-5A6DB6B52314}" dt="2022-10-29T10:37:19.288" v="1261"/>
        <pc:sldMkLst>
          <pc:docMk/>
          <pc:sldMk cId="1937767460" sldId="276"/>
        </pc:sldMkLst>
      </pc:sldChg>
      <pc:sldChg chg="del">
        <pc:chgData name="Manish Sharma" userId="b799adb9ba789c8f" providerId="LiveId" clId="{A135E15C-253F-4C5F-9453-5A6DB6B52314}" dt="2022-10-27T04:29:30.410" v="0" actId="47"/>
        <pc:sldMkLst>
          <pc:docMk/>
          <pc:sldMk cId="3343896531" sldId="279"/>
        </pc:sldMkLst>
      </pc:sldChg>
      <pc:sldChg chg="add del">
        <pc:chgData name="Manish Sharma" userId="b799adb9ba789c8f" providerId="LiveId" clId="{A135E15C-253F-4C5F-9453-5A6DB6B52314}" dt="2022-10-28T11:47:50.776" v="321"/>
        <pc:sldMkLst>
          <pc:docMk/>
          <pc:sldMk cId="2937149028" sldId="282"/>
        </pc:sldMkLst>
      </pc:sldChg>
      <pc:sldChg chg="add del">
        <pc:chgData name="Manish Sharma" userId="b799adb9ba789c8f" providerId="LiveId" clId="{A135E15C-253F-4C5F-9453-5A6DB6B52314}" dt="2022-10-28T11:47:50.776" v="321"/>
        <pc:sldMkLst>
          <pc:docMk/>
          <pc:sldMk cId="3640020107" sldId="283"/>
        </pc:sldMkLst>
      </pc:sldChg>
      <pc:sldChg chg="add del">
        <pc:chgData name="Manish Sharma" userId="b799adb9ba789c8f" providerId="LiveId" clId="{A135E15C-253F-4C5F-9453-5A6DB6B52314}" dt="2022-10-28T11:47:50.776" v="321"/>
        <pc:sldMkLst>
          <pc:docMk/>
          <pc:sldMk cId="3936744458" sldId="284"/>
        </pc:sldMkLst>
      </pc:sldChg>
      <pc:sldChg chg="add del">
        <pc:chgData name="Manish Sharma" userId="b799adb9ba789c8f" providerId="LiveId" clId="{A135E15C-253F-4C5F-9453-5A6DB6B52314}" dt="2022-11-04T10:54:24.972" v="1367"/>
        <pc:sldMkLst>
          <pc:docMk/>
          <pc:sldMk cId="1535532918" sldId="290"/>
        </pc:sldMkLst>
      </pc:sldChg>
      <pc:sldChg chg="add del">
        <pc:chgData name="Manish Sharma" userId="b799adb9ba789c8f" providerId="LiveId" clId="{A135E15C-253F-4C5F-9453-5A6DB6B52314}" dt="2022-11-04T10:54:24.972" v="1367"/>
        <pc:sldMkLst>
          <pc:docMk/>
          <pc:sldMk cId="927873483" sldId="291"/>
        </pc:sldMkLst>
      </pc:sldChg>
      <pc:sldChg chg="add del">
        <pc:chgData name="Manish Sharma" userId="b799adb9ba789c8f" providerId="LiveId" clId="{A135E15C-253F-4C5F-9453-5A6DB6B52314}" dt="2022-11-04T10:54:42.619" v="1368"/>
        <pc:sldMkLst>
          <pc:docMk/>
          <pc:sldMk cId="4125748975" sldId="292"/>
        </pc:sldMkLst>
      </pc:sldChg>
      <pc:sldChg chg="add del">
        <pc:chgData name="Manish Sharma" userId="b799adb9ba789c8f" providerId="LiveId" clId="{A135E15C-253F-4C5F-9453-5A6DB6B52314}" dt="2022-11-05T06:08:30.521" v="1605"/>
        <pc:sldMkLst>
          <pc:docMk/>
          <pc:sldMk cId="3776691465" sldId="296"/>
        </pc:sldMkLst>
      </pc:sldChg>
      <pc:sldChg chg="add del">
        <pc:chgData name="Manish Sharma" userId="b799adb9ba789c8f" providerId="LiveId" clId="{A135E15C-253F-4C5F-9453-5A6DB6B52314}" dt="2022-11-05T12:07:38.708" v="1758"/>
        <pc:sldMkLst>
          <pc:docMk/>
          <pc:sldMk cId="2063019643" sldId="300"/>
        </pc:sldMkLst>
      </pc:sldChg>
      <pc:sldChg chg="addSp delSp modSp new mod modClrScheme chgLayout">
        <pc:chgData name="Manish Sharma" userId="b799adb9ba789c8f" providerId="LiveId" clId="{A135E15C-253F-4C5F-9453-5A6DB6B52314}" dt="2022-10-27T05:41:50.975" v="11"/>
        <pc:sldMkLst>
          <pc:docMk/>
          <pc:sldMk cId="455469918" sldId="302"/>
        </pc:sldMkLst>
        <pc:spChg chg="add del mod">
          <ac:chgData name="Manish Sharma" userId="b799adb9ba789c8f" providerId="LiveId" clId="{A135E15C-253F-4C5F-9453-5A6DB6B52314}" dt="2022-10-27T05:40:51.797" v="3"/>
          <ac:spMkLst>
            <pc:docMk/>
            <pc:sldMk cId="455469918" sldId="302"/>
            <ac:spMk id="2" creationId="{2F08A8D7-ADEC-EEEB-A524-D2394C341254}"/>
          </ac:spMkLst>
        </pc:spChg>
        <pc:spChg chg="add mod">
          <ac:chgData name="Manish Sharma" userId="b799adb9ba789c8f" providerId="LiveId" clId="{A135E15C-253F-4C5F-9453-5A6DB6B52314}" dt="2022-10-27T05:41:05.210" v="8" actId="20577"/>
          <ac:spMkLst>
            <pc:docMk/>
            <pc:sldMk cId="455469918" sldId="302"/>
            <ac:spMk id="3" creationId="{EC814A82-4B3A-6339-9690-BA42D88C646C}"/>
          </ac:spMkLst>
        </pc:spChg>
        <pc:spChg chg="add mod">
          <ac:chgData name="Manish Sharma" userId="b799adb9ba789c8f" providerId="LiveId" clId="{A135E15C-253F-4C5F-9453-5A6DB6B52314}" dt="2022-10-27T05:41:27.278" v="9"/>
          <ac:spMkLst>
            <pc:docMk/>
            <pc:sldMk cId="455469918" sldId="302"/>
            <ac:spMk id="4" creationId="{33FF6879-C243-CF61-505E-CB84E858953B}"/>
          </ac:spMkLst>
        </pc:spChg>
        <pc:spChg chg="mod">
          <ac:chgData name="Manish Sharma" userId="b799adb9ba789c8f" providerId="LiveId" clId="{A135E15C-253F-4C5F-9453-5A6DB6B52314}" dt="2022-10-27T05:41:27.278" v="9"/>
          <ac:spMkLst>
            <pc:docMk/>
            <pc:sldMk cId="455469918" sldId="302"/>
            <ac:spMk id="6" creationId="{ABE2C379-C9F4-8EFB-0BAB-3E96DFA24E32}"/>
          </ac:spMkLst>
        </pc:spChg>
        <pc:spChg chg="mod">
          <ac:chgData name="Manish Sharma" userId="b799adb9ba789c8f" providerId="LiveId" clId="{A135E15C-253F-4C5F-9453-5A6DB6B52314}" dt="2022-10-27T05:41:27.278" v="9"/>
          <ac:spMkLst>
            <pc:docMk/>
            <pc:sldMk cId="455469918" sldId="302"/>
            <ac:spMk id="7" creationId="{DBA7F319-C4F4-4120-6A18-EC03C61A0F01}"/>
          </ac:spMkLst>
        </pc:spChg>
        <pc:spChg chg="mod">
          <ac:chgData name="Manish Sharma" userId="b799adb9ba789c8f" providerId="LiveId" clId="{A135E15C-253F-4C5F-9453-5A6DB6B52314}" dt="2022-10-27T05:41:27.278" v="9"/>
          <ac:spMkLst>
            <pc:docMk/>
            <pc:sldMk cId="455469918" sldId="302"/>
            <ac:spMk id="9" creationId="{64ACA2CF-DC38-D291-5A30-2A7BE5ECB3BA}"/>
          </ac:spMkLst>
        </pc:spChg>
        <pc:spChg chg="mod">
          <ac:chgData name="Manish Sharma" userId="b799adb9ba789c8f" providerId="LiveId" clId="{A135E15C-253F-4C5F-9453-5A6DB6B52314}" dt="2022-10-27T05:41:27.278" v="9"/>
          <ac:spMkLst>
            <pc:docMk/>
            <pc:sldMk cId="455469918" sldId="302"/>
            <ac:spMk id="10" creationId="{7F3C4B76-67DC-BD60-1B2B-C8B70076D0E8}"/>
          </ac:spMkLst>
        </pc:spChg>
        <pc:spChg chg="add mod">
          <ac:chgData name="Manish Sharma" userId="b799adb9ba789c8f" providerId="LiveId" clId="{A135E15C-253F-4C5F-9453-5A6DB6B52314}" dt="2022-10-27T05:41:27.278" v="9"/>
          <ac:spMkLst>
            <pc:docMk/>
            <pc:sldMk cId="455469918" sldId="302"/>
            <ac:spMk id="11" creationId="{11F0E45C-6DE4-F87C-8134-99B3B0F977BF}"/>
          </ac:spMkLst>
        </pc:spChg>
        <pc:spChg chg="add mod">
          <ac:chgData name="Manish Sharma" userId="b799adb9ba789c8f" providerId="LiveId" clId="{A135E15C-253F-4C5F-9453-5A6DB6B52314}" dt="2022-10-27T05:41:27.278" v="9"/>
          <ac:spMkLst>
            <pc:docMk/>
            <pc:sldMk cId="455469918" sldId="302"/>
            <ac:spMk id="13" creationId="{6C7605C5-9B37-5E1A-C1B8-134AA5BC009B}"/>
          </ac:spMkLst>
        </pc:spChg>
        <pc:spChg chg="add mod">
          <ac:chgData name="Manish Sharma" userId="b799adb9ba789c8f" providerId="LiveId" clId="{A135E15C-253F-4C5F-9453-5A6DB6B52314}" dt="2022-10-27T05:41:27.278" v="9"/>
          <ac:spMkLst>
            <pc:docMk/>
            <pc:sldMk cId="455469918" sldId="302"/>
            <ac:spMk id="15" creationId="{B71EBE67-E66A-61C1-173E-026FA606F3DB}"/>
          </ac:spMkLst>
        </pc:spChg>
        <pc:spChg chg="add mod">
          <ac:chgData name="Manish Sharma" userId="b799adb9ba789c8f" providerId="LiveId" clId="{A135E15C-253F-4C5F-9453-5A6DB6B52314}" dt="2022-10-27T05:41:36.662" v="10"/>
          <ac:spMkLst>
            <pc:docMk/>
            <pc:sldMk cId="455469918" sldId="302"/>
            <ac:spMk id="16" creationId="{B429268E-FDDA-A696-F40C-BFC3B6335A2D}"/>
          </ac:spMkLst>
        </pc:spChg>
        <pc:spChg chg="add mod">
          <ac:chgData name="Manish Sharma" userId="b799adb9ba789c8f" providerId="LiveId" clId="{A135E15C-253F-4C5F-9453-5A6DB6B52314}" dt="2022-10-27T05:41:36.662" v="10"/>
          <ac:spMkLst>
            <pc:docMk/>
            <pc:sldMk cId="455469918" sldId="302"/>
            <ac:spMk id="17" creationId="{0CC2D838-4C1E-AFAD-240A-AE3439644B08}"/>
          </ac:spMkLst>
        </pc:spChg>
        <pc:spChg chg="add mod">
          <ac:chgData name="Manish Sharma" userId="b799adb9ba789c8f" providerId="LiveId" clId="{A135E15C-253F-4C5F-9453-5A6DB6B52314}" dt="2022-10-27T05:41:36.662" v="10"/>
          <ac:spMkLst>
            <pc:docMk/>
            <pc:sldMk cId="455469918" sldId="302"/>
            <ac:spMk id="18" creationId="{03D55639-176D-1D25-9D35-127D016B42A4}"/>
          </ac:spMkLst>
        </pc:spChg>
        <pc:spChg chg="add mod">
          <ac:chgData name="Manish Sharma" userId="b799adb9ba789c8f" providerId="LiveId" clId="{A135E15C-253F-4C5F-9453-5A6DB6B52314}" dt="2022-10-27T05:41:36.662" v="10"/>
          <ac:spMkLst>
            <pc:docMk/>
            <pc:sldMk cId="455469918" sldId="302"/>
            <ac:spMk id="19" creationId="{30172605-17BB-D10D-F25D-E3117501787E}"/>
          </ac:spMkLst>
        </pc:spChg>
        <pc:spChg chg="add mod">
          <ac:chgData name="Manish Sharma" userId="b799adb9ba789c8f" providerId="LiveId" clId="{A135E15C-253F-4C5F-9453-5A6DB6B52314}" dt="2022-10-27T05:41:36.662" v="10"/>
          <ac:spMkLst>
            <pc:docMk/>
            <pc:sldMk cId="455469918" sldId="302"/>
            <ac:spMk id="20" creationId="{6D16CE3A-6560-1D3C-7438-A13ACFB509AB}"/>
          </ac:spMkLst>
        </pc:spChg>
        <pc:spChg chg="add mod">
          <ac:chgData name="Manish Sharma" userId="b799adb9ba789c8f" providerId="LiveId" clId="{A135E15C-253F-4C5F-9453-5A6DB6B52314}" dt="2022-10-27T05:41:50.975" v="11"/>
          <ac:spMkLst>
            <pc:docMk/>
            <pc:sldMk cId="455469918" sldId="302"/>
            <ac:spMk id="23" creationId="{B17F5976-4265-75EE-5FBF-D1E5B7E4EC4C}"/>
          </ac:spMkLst>
        </pc:spChg>
        <pc:spChg chg="add mod">
          <ac:chgData name="Manish Sharma" userId="b799adb9ba789c8f" providerId="LiveId" clId="{A135E15C-253F-4C5F-9453-5A6DB6B52314}" dt="2022-10-27T05:41:50.975" v="11"/>
          <ac:spMkLst>
            <pc:docMk/>
            <pc:sldMk cId="455469918" sldId="302"/>
            <ac:spMk id="24" creationId="{1BA0FA3F-90DA-B387-6D53-AA3367CAA7AB}"/>
          </ac:spMkLst>
        </pc:spChg>
        <pc:spChg chg="mod">
          <ac:chgData name="Manish Sharma" userId="b799adb9ba789c8f" providerId="LiveId" clId="{A135E15C-253F-4C5F-9453-5A6DB6B52314}" dt="2022-10-27T05:41:50.975" v="11"/>
          <ac:spMkLst>
            <pc:docMk/>
            <pc:sldMk cId="455469918" sldId="302"/>
            <ac:spMk id="26" creationId="{8C24FFD7-19CD-F3AB-F5FD-BBB31F030502}"/>
          </ac:spMkLst>
        </pc:spChg>
        <pc:spChg chg="mod">
          <ac:chgData name="Manish Sharma" userId="b799adb9ba789c8f" providerId="LiveId" clId="{A135E15C-253F-4C5F-9453-5A6DB6B52314}" dt="2022-10-27T05:41:50.975" v="11"/>
          <ac:spMkLst>
            <pc:docMk/>
            <pc:sldMk cId="455469918" sldId="302"/>
            <ac:spMk id="27" creationId="{88AD6A9B-8131-C95F-7E45-A6B8A32006A5}"/>
          </ac:spMkLst>
        </pc:spChg>
        <pc:grpChg chg="add mod">
          <ac:chgData name="Manish Sharma" userId="b799adb9ba789c8f" providerId="LiveId" clId="{A135E15C-253F-4C5F-9453-5A6DB6B52314}" dt="2022-10-27T05:41:27.278" v="9"/>
          <ac:grpSpMkLst>
            <pc:docMk/>
            <pc:sldMk cId="455469918" sldId="302"/>
            <ac:grpSpMk id="5" creationId="{41426F60-F5B8-8F82-8B09-11D324632D72}"/>
          </ac:grpSpMkLst>
        </pc:grpChg>
        <pc:grpChg chg="add mod">
          <ac:chgData name="Manish Sharma" userId="b799adb9ba789c8f" providerId="LiveId" clId="{A135E15C-253F-4C5F-9453-5A6DB6B52314}" dt="2022-10-27T05:41:27.278" v="9"/>
          <ac:grpSpMkLst>
            <pc:docMk/>
            <pc:sldMk cId="455469918" sldId="302"/>
            <ac:grpSpMk id="8" creationId="{6CFBA16E-9EB4-BA9B-9FC0-DA72C5326A95}"/>
          </ac:grpSpMkLst>
        </pc:grpChg>
        <pc:grpChg chg="add mod">
          <ac:chgData name="Manish Sharma" userId="b799adb9ba789c8f" providerId="LiveId" clId="{A135E15C-253F-4C5F-9453-5A6DB6B52314}" dt="2022-10-27T05:41:50.975" v="11"/>
          <ac:grpSpMkLst>
            <pc:docMk/>
            <pc:sldMk cId="455469918" sldId="302"/>
            <ac:grpSpMk id="25" creationId="{6CE1DA53-B1E9-BE8F-9BF5-2C15DB41789C}"/>
          </ac:grpSpMkLst>
        </pc:grpChg>
        <pc:cxnChg chg="add mod">
          <ac:chgData name="Manish Sharma" userId="b799adb9ba789c8f" providerId="LiveId" clId="{A135E15C-253F-4C5F-9453-5A6DB6B52314}" dt="2022-10-27T05:41:27.278" v="9"/>
          <ac:cxnSpMkLst>
            <pc:docMk/>
            <pc:sldMk cId="455469918" sldId="302"/>
            <ac:cxnSpMk id="12" creationId="{DF85122D-A01E-CAF9-E6BB-11AFEF1098FF}"/>
          </ac:cxnSpMkLst>
        </pc:cxnChg>
        <pc:cxnChg chg="add mod">
          <ac:chgData name="Manish Sharma" userId="b799adb9ba789c8f" providerId="LiveId" clId="{A135E15C-253F-4C5F-9453-5A6DB6B52314}" dt="2022-10-27T05:41:27.278" v="9"/>
          <ac:cxnSpMkLst>
            <pc:docMk/>
            <pc:sldMk cId="455469918" sldId="302"/>
            <ac:cxnSpMk id="14" creationId="{E2DAC4B9-C6F1-AEA0-39FD-304C687A6C99}"/>
          </ac:cxnSpMkLst>
        </pc:cxnChg>
        <pc:cxnChg chg="add mod">
          <ac:chgData name="Manish Sharma" userId="b799adb9ba789c8f" providerId="LiveId" clId="{A135E15C-253F-4C5F-9453-5A6DB6B52314}" dt="2022-10-27T05:41:50.975" v="11"/>
          <ac:cxnSpMkLst>
            <pc:docMk/>
            <pc:sldMk cId="455469918" sldId="302"/>
            <ac:cxnSpMk id="21" creationId="{6FA70B97-BA53-28A8-18B3-60D217504F66}"/>
          </ac:cxnSpMkLst>
        </pc:cxnChg>
        <pc:cxnChg chg="add mod">
          <ac:chgData name="Manish Sharma" userId="b799adb9ba789c8f" providerId="LiveId" clId="{A135E15C-253F-4C5F-9453-5A6DB6B52314}" dt="2022-10-27T05:41:50.975" v="11"/>
          <ac:cxnSpMkLst>
            <pc:docMk/>
            <pc:sldMk cId="455469918" sldId="302"/>
            <ac:cxnSpMk id="22" creationId="{BF366354-8C9C-3612-0106-C119D9BAE720}"/>
          </ac:cxnSpMkLst>
        </pc:cxnChg>
      </pc:sldChg>
      <pc:sldChg chg="del">
        <pc:chgData name="Manish Sharma" userId="b799adb9ba789c8f" providerId="LiveId" clId="{A135E15C-253F-4C5F-9453-5A6DB6B52314}" dt="2022-10-27T04:29:30.410" v="0" actId="47"/>
        <pc:sldMkLst>
          <pc:docMk/>
          <pc:sldMk cId="1657212975" sldId="302"/>
        </pc:sldMkLst>
      </pc:sldChg>
      <pc:sldChg chg="addSp modSp new mod">
        <pc:chgData name="Manish Sharma" userId="b799adb9ba789c8f" providerId="LiveId" clId="{A135E15C-253F-4C5F-9453-5A6DB6B52314}" dt="2022-10-27T05:44:02.833" v="22"/>
        <pc:sldMkLst>
          <pc:docMk/>
          <pc:sldMk cId="561168574" sldId="303"/>
        </pc:sldMkLst>
        <pc:spChg chg="mod">
          <ac:chgData name="Manish Sharma" userId="b799adb9ba789c8f" providerId="LiveId" clId="{A135E15C-253F-4C5F-9453-5A6DB6B52314}" dt="2022-10-27T05:42:57.486" v="14" actId="20577"/>
          <ac:spMkLst>
            <pc:docMk/>
            <pc:sldMk cId="561168574" sldId="303"/>
            <ac:spMk id="2" creationId="{8DF680C7-B84D-400A-F9CF-B74FB3C98D01}"/>
          </ac:spMkLst>
        </pc:spChg>
        <pc:spChg chg="add mod">
          <ac:chgData name="Manish Sharma" userId="b799adb9ba789c8f" providerId="LiveId" clId="{A135E15C-253F-4C5F-9453-5A6DB6B52314}" dt="2022-10-27T05:43:24.568" v="18" actId="1076"/>
          <ac:spMkLst>
            <pc:docMk/>
            <pc:sldMk cId="561168574" sldId="303"/>
            <ac:spMk id="3" creationId="{CECF803D-DC4C-A2AF-C9C9-93C439610644}"/>
          </ac:spMkLst>
        </pc:spChg>
        <pc:spChg chg="mod">
          <ac:chgData name="Manish Sharma" userId="b799adb9ba789c8f" providerId="LiveId" clId="{A135E15C-253F-4C5F-9453-5A6DB6B52314}" dt="2022-10-27T05:43:11.244" v="15"/>
          <ac:spMkLst>
            <pc:docMk/>
            <pc:sldMk cId="561168574" sldId="303"/>
            <ac:spMk id="5" creationId="{1CF6B990-00A3-6BD2-9A52-CA30C0D7A9E6}"/>
          </ac:spMkLst>
        </pc:spChg>
        <pc:spChg chg="mod">
          <ac:chgData name="Manish Sharma" userId="b799adb9ba789c8f" providerId="LiveId" clId="{A135E15C-253F-4C5F-9453-5A6DB6B52314}" dt="2022-10-27T05:43:11.244" v="15"/>
          <ac:spMkLst>
            <pc:docMk/>
            <pc:sldMk cId="561168574" sldId="303"/>
            <ac:spMk id="6" creationId="{CE019CF1-E50A-819D-CB51-809DA8E8BD29}"/>
          </ac:spMkLst>
        </pc:spChg>
        <pc:spChg chg="mod">
          <ac:chgData name="Manish Sharma" userId="b799adb9ba789c8f" providerId="LiveId" clId="{A135E15C-253F-4C5F-9453-5A6DB6B52314}" dt="2022-10-27T05:43:11.244" v="15"/>
          <ac:spMkLst>
            <pc:docMk/>
            <pc:sldMk cId="561168574" sldId="303"/>
            <ac:spMk id="8" creationId="{C9C904A1-DBDF-47FD-20E0-98A416C3A182}"/>
          </ac:spMkLst>
        </pc:spChg>
        <pc:spChg chg="mod">
          <ac:chgData name="Manish Sharma" userId="b799adb9ba789c8f" providerId="LiveId" clId="{A135E15C-253F-4C5F-9453-5A6DB6B52314}" dt="2022-10-27T05:43:11.244" v="15"/>
          <ac:spMkLst>
            <pc:docMk/>
            <pc:sldMk cId="561168574" sldId="303"/>
            <ac:spMk id="9" creationId="{E419265B-247C-69D5-A387-030007DBD506}"/>
          </ac:spMkLst>
        </pc:spChg>
        <pc:spChg chg="add mod">
          <ac:chgData name="Manish Sharma" userId="b799adb9ba789c8f" providerId="LiveId" clId="{A135E15C-253F-4C5F-9453-5A6DB6B52314}" dt="2022-10-27T05:43:11.244" v="15"/>
          <ac:spMkLst>
            <pc:docMk/>
            <pc:sldMk cId="561168574" sldId="303"/>
            <ac:spMk id="10" creationId="{C4B24C5C-0DBE-37C5-2E0F-747F51A6A4E0}"/>
          </ac:spMkLst>
        </pc:spChg>
        <pc:spChg chg="add mod">
          <ac:chgData name="Manish Sharma" userId="b799adb9ba789c8f" providerId="LiveId" clId="{A135E15C-253F-4C5F-9453-5A6DB6B52314}" dt="2022-10-27T05:43:30.377" v="19" actId="1076"/>
          <ac:spMkLst>
            <pc:docMk/>
            <pc:sldMk cId="561168574" sldId="303"/>
            <ac:spMk id="14" creationId="{3CD3B5C4-A46F-C131-EBD8-AB0119334C64}"/>
          </ac:spMkLst>
        </pc:spChg>
        <pc:spChg chg="add mod">
          <ac:chgData name="Manish Sharma" userId="b799adb9ba789c8f" providerId="LiveId" clId="{A135E15C-253F-4C5F-9453-5A6DB6B52314}" dt="2022-10-27T05:43:45.116" v="20"/>
          <ac:spMkLst>
            <pc:docMk/>
            <pc:sldMk cId="561168574" sldId="303"/>
            <ac:spMk id="15" creationId="{53648652-94E8-E27F-5BB8-842AD307E77E}"/>
          </ac:spMkLst>
        </pc:spChg>
        <pc:spChg chg="add mod">
          <ac:chgData name="Manish Sharma" userId="b799adb9ba789c8f" providerId="LiveId" clId="{A135E15C-253F-4C5F-9453-5A6DB6B52314}" dt="2022-10-27T05:43:45.116" v="20"/>
          <ac:spMkLst>
            <pc:docMk/>
            <pc:sldMk cId="561168574" sldId="303"/>
            <ac:spMk id="17" creationId="{56EE81D4-48CC-DAB0-873B-C99C20CACF7D}"/>
          </ac:spMkLst>
        </pc:spChg>
        <pc:spChg chg="add mod">
          <ac:chgData name="Manish Sharma" userId="b799adb9ba789c8f" providerId="LiveId" clId="{A135E15C-253F-4C5F-9453-5A6DB6B52314}" dt="2022-10-27T05:43:45.116" v="20"/>
          <ac:spMkLst>
            <pc:docMk/>
            <pc:sldMk cId="561168574" sldId="303"/>
            <ac:spMk id="19" creationId="{1B176D50-0345-D14C-4A52-182639AF620E}"/>
          </ac:spMkLst>
        </pc:spChg>
        <pc:spChg chg="add mod">
          <ac:chgData name="Manish Sharma" userId="b799adb9ba789c8f" providerId="LiveId" clId="{A135E15C-253F-4C5F-9453-5A6DB6B52314}" dt="2022-10-27T05:43:52.560" v="21"/>
          <ac:spMkLst>
            <pc:docMk/>
            <pc:sldMk cId="561168574" sldId="303"/>
            <ac:spMk id="20" creationId="{04056960-CE7D-E863-0BD4-E1EA819C64BA}"/>
          </ac:spMkLst>
        </pc:spChg>
        <pc:spChg chg="add mod">
          <ac:chgData name="Manish Sharma" userId="b799adb9ba789c8f" providerId="LiveId" clId="{A135E15C-253F-4C5F-9453-5A6DB6B52314}" dt="2022-10-27T05:43:52.560" v="21"/>
          <ac:spMkLst>
            <pc:docMk/>
            <pc:sldMk cId="561168574" sldId="303"/>
            <ac:spMk id="21" creationId="{C0472602-33F7-7E8A-37DA-7D5D60FEA842}"/>
          </ac:spMkLst>
        </pc:spChg>
        <pc:spChg chg="add mod">
          <ac:chgData name="Manish Sharma" userId="b799adb9ba789c8f" providerId="LiveId" clId="{A135E15C-253F-4C5F-9453-5A6DB6B52314}" dt="2022-10-27T05:43:52.560" v="21"/>
          <ac:spMkLst>
            <pc:docMk/>
            <pc:sldMk cId="561168574" sldId="303"/>
            <ac:spMk id="22" creationId="{59B7B11B-E52B-63DB-5913-5707BD296193}"/>
          </ac:spMkLst>
        </pc:spChg>
        <pc:spChg chg="add mod">
          <ac:chgData name="Manish Sharma" userId="b799adb9ba789c8f" providerId="LiveId" clId="{A135E15C-253F-4C5F-9453-5A6DB6B52314}" dt="2022-10-27T05:43:52.560" v="21"/>
          <ac:spMkLst>
            <pc:docMk/>
            <pc:sldMk cId="561168574" sldId="303"/>
            <ac:spMk id="23" creationId="{0B21A02B-B092-523D-F629-147D1413BFDA}"/>
          </ac:spMkLst>
        </pc:spChg>
        <pc:spChg chg="add mod">
          <ac:chgData name="Manish Sharma" userId="b799adb9ba789c8f" providerId="LiveId" clId="{A135E15C-253F-4C5F-9453-5A6DB6B52314}" dt="2022-10-27T05:43:52.560" v="21"/>
          <ac:spMkLst>
            <pc:docMk/>
            <pc:sldMk cId="561168574" sldId="303"/>
            <ac:spMk id="24" creationId="{CC906CA1-70C1-A81E-9F4D-4E597EBDFC64}"/>
          </ac:spMkLst>
        </pc:spChg>
        <pc:spChg chg="add mod">
          <ac:chgData name="Manish Sharma" userId="b799adb9ba789c8f" providerId="LiveId" clId="{A135E15C-253F-4C5F-9453-5A6DB6B52314}" dt="2022-10-27T05:44:02.833" v="22"/>
          <ac:spMkLst>
            <pc:docMk/>
            <pc:sldMk cId="561168574" sldId="303"/>
            <ac:spMk id="26" creationId="{C6F59E88-7A5E-15EA-D1F4-01E5A4554CF9}"/>
          </ac:spMkLst>
        </pc:spChg>
        <pc:spChg chg="add mod">
          <ac:chgData name="Manish Sharma" userId="b799adb9ba789c8f" providerId="LiveId" clId="{A135E15C-253F-4C5F-9453-5A6DB6B52314}" dt="2022-10-27T05:44:02.833" v="22"/>
          <ac:spMkLst>
            <pc:docMk/>
            <pc:sldMk cId="561168574" sldId="303"/>
            <ac:spMk id="27" creationId="{25808F30-B8F5-9BE7-DDD5-B109CF1DCD1F}"/>
          </ac:spMkLst>
        </pc:spChg>
        <pc:spChg chg="mod">
          <ac:chgData name="Manish Sharma" userId="b799adb9ba789c8f" providerId="LiveId" clId="{A135E15C-253F-4C5F-9453-5A6DB6B52314}" dt="2022-10-27T05:44:02.833" v="22"/>
          <ac:spMkLst>
            <pc:docMk/>
            <pc:sldMk cId="561168574" sldId="303"/>
            <ac:spMk id="29" creationId="{A680E58B-D418-4800-308A-DC114CA4AF7F}"/>
          </ac:spMkLst>
        </pc:spChg>
        <pc:spChg chg="mod">
          <ac:chgData name="Manish Sharma" userId="b799adb9ba789c8f" providerId="LiveId" clId="{A135E15C-253F-4C5F-9453-5A6DB6B52314}" dt="2022-10-27T05:44:02.833" v="22"/>
          <ac:spMkLst>
            <pc:docMk/>
            <pc:sldMk cId="561168574" sldId="303"/>
            <ac:spMk id="30" creationId="{898A99F5-D27E-D5BF-623F-94FDC7880530}"/>
          </ac:spMkLst>
        </pc:spChg>
        <pc:grpChg chg="add mod">
          <ac:chgData name="Manish Sharma" userId="b799adb9ba789c8f" providerId="LiveId" clId="{A135E15C-253F-4C5F-9453-5A6DB6B52314}" dt="2022-10-27T05:43:11.244" v="15"/>
          <ac:grpSpMkLst>
            <pc:docMk/>
            <pc:sldMk cId="561168574" sldId="303"/>
            <ac:grpSpMk id="4" creationId="{3E159C4E-10CB-13C4-EC49-E715CC4AB9A1}"/>
          </ac:grpSpMkLst>
        </pc:grpChg>
        <pc:grpChg chg="add mod">
          <ac:chgData name="Manish Sharma" userId="b799adb9ba789c8f" providerId="LiveId" clId="{A135E15C-253F-4C5F-9453-5A6DB6B52314}" dt="2022-10-27T05:43:11.244" v="15"/>
          <ac:grpSpMkLst>
            <pc:docMk/>
            <pc:sldMk cId="561168574" sldId="303"/>
            <ac:grpSpMk id="7" creationId="{3C00BC41-6B20-D690-6F3E-85F5E4731B96}"/>
          </ac:grpSpMkLst>
        </pc:grpChg>
        <pc:grpChg chg="add mod">
          <ac:chgData name="Manish Sharma" userId="b799adb9ba789c8f" providerId="LiveId" clId="{A135E15C-253F-4C5F-9453-5A6DB6B52314}" dt="2022-10-27T05:44:02.833" v="22"/>
          <ac:grpSpMkLst>
            <pc:docMk/>
            <pc:sldMk cId="561168574" sldId="303"/>
            <ac:grpSpMk id="28" creationId="{654F8B00-A87A-D3AE-9037-0305231EAFF1}"/>
          </ac:grpSpMkLst>
        </pc:grpChg>
        <pc:cxnChg chg="add mod">
          <ac:chgData name="Manish Sharma" userId="b799adb9ba789c8f" providerId="LiveId" clId="{A135E15C-253F-4C5F-9453-5A6DB6B52314}" dt="2022-10-27T05:43:11.244" v="15"/>
          <ac:cxnSpMkLst>
            <pc:docMk/>
            <pc:sldMk cId="561168574" sldId="303"/>
            <ac:cxnSpMk id="11" creationId="{DDA5AADE-8C5A-E963-5C73-AD120DF77184}"/>
          </ac:cxnSpMkLst>
        </pc:cxnChg>
        <pc:cxnChg chg="add mod">
          <ac:chgData name="Manish Sharma" userId="b799adb9ba789c8f" providerId="LiveId" clId="{A135E15C-253F-4C5F-9453-5A6DB6B52314}" dt="2022-10-27T05:43:11.244" v="15"/>
          <ac:cxnSpMkLst>
            <pc:docMk/>
            <pc:sldMk cId="561168574" sldId="303"/>
            <ac:cxnSpMk id="12" creationId="{99D76830-278D-04F9-4270-4B95C73B0118}"/>
          </ac:cxnSpMkLst>
        </pc:cxnChg>
        <pc:cxnChg chg="add mod">
          <ac:chgData name="Manish Sharma" userId="b799adb9ba789c8f" providerId="LiveId" clId="{A135E15C-253F-4C5F-9453-5A6DB6B52314}" dt="2022-10-27T05:43:11.244" v="15"/>
          <ac:cxnSpMkLst>
            <pc:docMk/>
            <pc:sldMk cId="561168574" sldId="303"/>
            <ac:cxnSpMk id="13" creationId="{FBE1B53F-10D5-4D57-CAB6-CD1FEF052A64}"/>
          </ac:cxnSpMkLst>
        </pc:cxnChg>
        <pc:cxnChg chg="add mod">
          <ac:chgData name="Manish Sharma" userId="b799adb9ba789c8f" providerId="LiveId" clId="{A135E15C-253F-4C5F-9453-5A6DB6B52314}" dt="2022-10-27T05:43:45.116" v="20"/>
          <ac:cxnSpMkLst>
            <pc:docMk/>
            <pc:sldMk cId="561168574" sldId="303"/>
            <ac:cxnSpMk id="16" creationId="{58A0F4CE-2932-08E5-E407-12DDB4145C0E}"/>
          </ac:cxnSpMkLst>
        </pc:cxnChg>
        <pc:cxnChg chg="add mod">
          <ac:chgData name="Manish Sharma" userId="b799adb9ba789c8f" providerId="LiveId" clId="{A135E15C-253F-4C5F-9453-5A6DB6B52314}" dt="2022-10-27T05:43:45.116" v="20"/>
          <ac:cxnSpMkLst>
            <pc:docMk/>
            <pc:sldMk cId="561168574" sldId="303"/>
            <ac:cxnSpMk id="18" creationId="{7485E262-6CA6-F0AB-1DFC-99C922D086A4}"/>
          </ac:cxnSpMkLst>
        </pc:cxnChg>
        <pc:cxnChg chg="add mod">
          <ac:chgData name="Manish Sharma" userId="b799adb9ba789c8f" providerId="LiveId" clId="{A135E15C-253F-4C5F-9453-5A6DB6B52314}" dt="2022-10-27T05:44:02.833" v="22"/>
          <ac:cxnSpMkLst>
            <pc:docMk/>
            <pc:sldMk cId="561168574" sldId="303"/>
            <ac:cxnSpMk id="25" creationId="{20B5385E-4292-52CB-2F1A-1E431A8BA460}"/>
          </ac:cxnSpMkLst>
        </pc:cxnChg>
        <pc:cxnChg chg="add mod">
          <ac:chgData name="Manish Sharma" userId="b799adb9ba789c8f" providerId="LiveId" clId="{A135E15C-253F-4C5F-9453-5A6DB6B52314}" dt="2022-10-27T05:44:02.833" v="22"/>
          <ac:cxnSpMkLst>
            <pc:docMk/>
            <pc:sldMk cId="561168574" sldId="303"/>
            <ac:cxnSpMk id="31" creationId="{45851C67-2FB9-9838-241E-E586F16BC9D5}"/>
          </ac:cxnSpMkLst>
        </pc:cxnChg>
      </pc:sldChg>
      <pc:sldChg chg="del">
        <pc:chgData name="Manish Sharma" userId="b799adb9ba789c8f" providerId="LiveId" clId="{A135E15C-253F-4C5F-9453-5A6DB6B52314}" dt="2022-10-27T04:29:30.410" v="0" actId="47"/>
        <pc:sldMkLst>
          <pc:docMk/>
          <pc:sldMk cId="2979931107" sldId="303"/>
        </pc:sldMkLst>
      </pc:sldChg>
      <pc:sldChg chg="del">
        <pc:chgData name="Manish Sharma" userId="b799adb9ba789c8f" providerId="LiveId" clId="{A135E15C-253F-4C5F-9453-5A6DB6B52314}" dt="2022-10-27T04:29:30.410" v="0" actId="47"/>
        <pc:sldMkLst>
          <pc:docMk/>
          <pc:sldMk cId="3128037435" sldId="304"/>
        </pc:sldMkLst>
      </pc:sldChg>
      <pc:sldChg chg="addSp modSp new mod">
        <pc:chgData name="Manish Sharma" userId="b799adb9ba789c8f" providerId="LiveId" clId="{A135E15C-253F-4C5F-9453-5A6DB6B52314}" dt="2022-10-27T05:46:39.496" v="33"/>
        <pc:sldMkLst>
          <pc:docMk/>
          <pc:sldMk cId="3564903328" sldId="304"/>
        </pc:sldMkLst>
        <pc:spChg chg="mod">
          <ac:chgData name="Manish Sharma" userId="b799adb9ba789c8f" providerId="LiveId" clId="{A135E15C-253F-4C5F-9453-5A6DB6B52314}" dt="2022-10-27T05:44:32.240" v="25" actId="20577"/>
          <ac:spMkLst>
            <pc:docMk/>
            <pc:sldMk cId="3564903328" sldId="304"/>
            <ac:spMk id="2" creationId="{9EF774E8-5D32-81AF-0C57-1A52A9FD2B36}"/>
          </ac:spMkLst>
        </pc:spChg>
        <pc:spChg chg="add mod">
          <ac:chgData name="Manish Sharma" userId="b799adb9ba789c8f" providerId="LiveId" clId="{A135E15C-253F-4C5F-9453-5A6DB6B52314}" dt="2022-10-27T05:44:48.792" v="26"/>
          <ac:spMkLst>
            <pc:docMk/>
            <pc:sldMk cId="3564903328" sldId="304"/>
            <ac:spMk id="3" creationId="{EE07941F-99AE-CC7B-3B2C-9D285142C6E9}"/>
          </ac:spMkLst>
        </pc:spChg>
        <pc:spChg chg="add mod">
          <ac:chgData name="Manish Sharma" userId="b799adb9ba789c8f" providerId="LiveId" clId="{A135E15C-253F-4C5F-9453-5A6DB6B52314}" dt="2022-10-27T05:44:48.792" v="26"/>
          <ac:spMkLst>
            <pc:docMk/>
            <pc:sldMk cId="3564903328" sldId="304"/>
            <ac:spMk id="4" creationId="{34165111-3E03-5BC5-AFE0-AC666A3E6BBA}"/>
          </ac:spMkLst>
        </pc:spChg>
        <pc:spChg chg="mod">
          <ac:chgData name="Manish Sharma" userId="b799adb9ba789c8f" providerId="LiveId" clId="{A135E15C-253F-4C5F-9453-5A6DB6B52314}" dt="2022-10-27T05:44:48.792" v="26"/>
          <ac:spMkLst>
            <pc:docMk/>
            <pc:sldMk cId="3564903328" sldId="304"/>
            <ac:spMk id="9" creationId="{3F4E0C5C-BADE-C281-EA1A-04D770B854E8}"/>
          </ac:spMkLst>
        </pc:spChg>
        <pc:spChg chg="mod">
          <ac:chgData name="Manish Sharma" userId="b799adb9ba789c8f" providerId="LiveId" clId="{A135E15C-253F-4C5F-9453-5A6DB6B52314}" dt="2022-10-27T05:44:48.792" v="26"/>
          <ac:spMkLst>
            <pc:docMk/>
            <pc:sldMk cId="3564903328" sldId="304"/>
            <ac:spMk id="10" creationId="{BCD5E03B-CDF8-78C0-9859-BB4BA32C8DAC}"/>
          </ac:spMkLst>
        </pc:spChg>
        <pc:spChg chg="mod">
          <ac:chgData name="Manish Sharma" userId="b799adb9ba789c8f" providerId="LiveId" clId="{A135E15C-253F-4C5F-9453-5A6DB6B52314}" dt="2022-10-27T05:44:48.792" v="26"/>
          <ac:spMkLst>
            <pc:docMk/>
            <pc:sldMk cId="3564903328" sldId="304"/>
            <ac:spMk id="12" creationId="{0F1AC44E-5E51-62B8-A7C7-0B97E648ECEE}"/>
          </ac:spMkLst>
        </pc:spChg>
        <pc:spChg chg="mod">
          <ac:chgData name="Manish Sharma" userId="b799adb9ba789c8f" providerId="LiveId" clId="{A135E15C-253F-4C5F-9453-5A6DB6B52314}" dt="2022-10-27T05:44:48.792" v="26"/>
          <ac:spMkLst>
            <pc:docMk/>
            <pc:sldMk cId="3564903328" sldId="304"/>
            <ac:spMk id="13" creationId="{3A737A3A-1174-CF8C-76A9-B42693FCEA01}"/>
          </ac:spMkLst>
        </pc:spChg>
        <pc:spChg chg="mod">
          <ac:chgData name="Manish Sharma" userId="b799adb9ba789c8f" providerId="LiveId" clId="{A135E15C-253F-4C5F-9453-5A6DB6B52314}" dt="2022-10-27T05:44:48.792" v="26"/>
          <ac:spMkLst>
            <pc:docMk/>
            <pc:sldMk cId="3564903328" sldId="304"/>
            <ac:spMk id="15" creationId="{3D554D31-1551-AD56-B74C-A96D653D59C9}"/>
          </ac:spMkLst>
        </pc:spChg>
        <pc:spChg chg="mod">
          <ac:chgData name="Manish Sharma" userId="b799adb9ba789c8f" providerId="LiveId" clId="{A135E15C-253F-4C5F-9453-5A6DB6B52314}" dt="2022-10-27T05:44:48.792" v="26"/>
          <ac:spMkLst>
            <pc:docMk/>
            <pc:sldMk cId="3564903328" sldId="304"/>
            <ac:spMk id="16" creationId="{00F8325C-D7EB-769A-2EFB-A780055A5166}"/>
          </ac:spMkLst>
        </pc:spChg>
        <pc:spChg chg="add mod">
          <ac:chgData name="Manish Sharma" userId="b799adb9ba789c8f" providerId="LiveId" clId="{A135E15C-253F-4C5F-9453-5A6DB6B52314}" dt="2022-10-27T05:44:48.792" v="26"/>
          <ac:spMkLst>
            <pc:docMk/>
            <pc:sldMk cId="3564903328" sldId="304"/>
            <ac:spMk id="17" creationId="{5CBE63AC-9487-9A28-0330-081EFE76B261}"/>
          </ac:spMkLst>
        </pc:spChg>
        <pc:spChg chg="add mod">
          <ac:chgData name="Manish Sharma" userId="b799adb9ba789c8f" providerId="LiveId" clId="{A135E15C-253F-4C5F-9453-5A6DB6B52314}" dt="2022-10-27T05:45:02.633" v="27"/>
          <ac:spMkLst>
            <pc:docMk/>
            <pc:sldMk cId="3564903328" sldId="304"/>
            <ac:spMk id="18" creationId="{5E3E9107-12BF-FB3C-B678-C0B2042CB680}"/>
          </ac:spMkLst>
        </pc:spChg>
        <pc:spChg chg="add mod">
          <ac:chgData name="Manish Sharma" userId="b799adb9ba789c8f" providerId="LiveId" clId="{A135E15C-253F-4C5F-9453-5A6DB6B52314}" dt="2022-10-27T05:45:02.633" v="27"/>
          <ac:spMkLst>
            <pc:docMk/>
            <pc:sldMk cId="3564903328" sldId="304"/>
            <ac:spMk id="20" creationId="{5F4D355D-80E3-06CA-8C0A-30E15C911D73}"/>
          </ac:spMkLst>
        </pc:spChg>
        <pc:spChg chg="add mod">
          <ac:chgData name="Manish Sharma" userId="b799adb9ba789c8f" providerId="LiveId" clId="{A135E15C-253F-4C5F-9453-5A6DB6B52314}" dt="2022-10-27T05:45:02.633" v="27"/>
          <ac:spMkLst>
            <pc:docMk/>
            <pc:sldMk cId="3564903328" sldId="304"/>
            <ac:spMk id="22" creationId="{EC08CF70-B376-9218-99AC-A153518E932F}"/>
          </ac:spMkLst>
        </pc:spChg>
        <pc:spChg chg="add mod">
          <ac:chgData name="Manish Sharma" userId="b799adb9ba789c8f" providerId="LiveId" clId="{A135E15C-253F-4C5F-9453-5A6DB6B52314}" dt="2022-10-27T05:45:14.329" v="28"/>
          <ac:spMkLst>
            <pc:docMk/>
            <pc:sldMk cId="3564903328" sldId="304"/>
            <ac:spMk id="23" creationId="{D4AE6861-20EC-0059-F665-01E8FF7CC942}"/>
          </ac:spMkLst>
        </pc:spChg>
        <pc:spChg chg="add mod">
          <ac:chgData name="Manish Sharma" userId="b799adb9ba789c8f" providerId="LiveId" clId="{A135E15C-253F-4C5F-9453-5A6DB6B52314}" dt="2022-10-27T05:45:14.329" v="28"/>
          <ac:spMkLst>
            <pc:docMk/>
            <pc:sldMk cId="3564903328" sldId="304"/>
            <ac:spMk id="24" creationId="{EEC77467-0FB7-B17D-9F90-BEBBD3A0B7E4}"/>
          </ac:spMkLst>
        </pc:spChg>
        <pc:spChg chg="add mod">
          <ac:chgData name="Manish Sharma" userId="b799adb9ba789c8f" providerId="LiveId" clId="{A135E15C-253F-4C5F-9453-5A6DB6B52314}" dt="2022-10-27T05:45:14.329" v="28"/>
          <ac:spMkLst>
            <pc:docMk/>
            <pc:sldMk cId="3564903328" sldId="304"/>
            <ac:spMk id="25" creationId="{9B08002D-C183-8617-3109-554F85972DC3}"/>
          </ac:spMkLst>
        </pc:spChg>
        <pc:spChg chg="add mod">
          <ac:chgData name="Manish Sharma" userId="b799adb9ba789c8f" providerId="LiveId" clId="{A135E15C-253F-4C5F-9453-5A6DB6B52314}" dt="2022-10-27T05:45:14.329" v="28"/>
          <ac:spMkLst>
            <pc:docMk/>
            <pc:sldMk cId="3564903328" sldId="304"/>
            <ac:spMk id="26" creationId="{DE1A980B-955D-BE56-E55D-55DE68BB38A3}"/>
          </ac:spMkLst>
        </pc:spChg>
        <pc:spChg chg="add mod">
          <ac:chgData name="Manish Sharma" userId="b799adb9ba789c8f" providerId="LiveId" clId="{A135E15C-253F-4C5F-9453-5A6DB6B52314}" dt="2022-10-27T05:45:14.329" v="28"/>
          <ac:spMkLst>
            <pc:docMk/>
            <pc:sldMk cId="3564903328" sldId="304"/>
            <ac:spMk id="27" creationId="{248A6A16-0781-7C02-C353-598B5B2D7BF9}"/>
          </ac:spMkLst>
        </pc:spChg>
        <pc:spChg chg="add mod">
          <ac:chgData name="Manish Sharma" userId="b799adb9ba789c8f" providerId="LiveId" clId="{A135E15C-253F-4C5F-9453-5A6DB6B52314}" dt="2022-10-27T05:45:30.197" v="29"/>
          <ac:spMkLst>
            <pc:docMk/>
            <pc:sldMk cId="3564903328" sldId="304"/>
            <ac:spMk id="29" creationId="{AA764592-E419-1EB4-87C3-0424623FA789}"/>
          </ac:spMkLst>
        </pc:spChg>
        <pc:spChg chg="add mod">
          <ac:chgData name="Manish Sharma" userId="b799adb9ba789c8f" providerId="LiveId" clId="{A135E15C-253F-4C5F-9453-5A6DB6B52314}" dt="2022-10-27T05:45:30.197" v="29"/>
          <ac:spMkLst>
            <pc:docMk/>
            <pc:sldMk cId="3564903328" sldId="304"/>
            <ac:spMk id="30" creationId="{D03CF481-68F1-8B9E-C9CB-843C1E1949BA}"/>
          </ac:spMkLst>
        </pc:spChg>
        <pc:spChg chg="add mod">
          <ac:chgData name="Manish Sharma" userId="b799adb9ba789c8f" providerId="LiveId" clId="{A135E15C-253F-4C5F-9453-5A6DB6B52314}" dt="2022-10-27T05:45:53.009" v="31"/>
          <ac:spMkLst>
            <pc:docMk/>
            <pc:sldMk cId="3564903328" sldId="304"/>
            <ac:spMk id="33" creationId="{883DE41F-3657-C9FB-8BE3-2D6344CB454E}"/>
          </ac:spMkLst>
        </pc:spChg>
        <pc:spChg chg="mod">
          <ac:chgData name="Manish Sharma" userId="b799adb9ba789c8f" providerId="LiveId" clId="{A135E15C-253F-4C5F-9453-5A6DB6B52314}" dt="2022-10-27T05:45:57.650" v="32"/>
          <ac:spMkLst>
            <pc:docMk/>
            <pc:sldMk cId="3564903328" sldId="304"/>
            <ac:spMk id="35" creationId="{825F7C69-2C1B-6DC5-F400-21D1CD7F2F93}"/>
          </ac:spMkLst>
        </pc:spChg>
        <pc:spChg chg="mod">
          <ac:chgData name="Manish Sharma" userId="b799adb9ba789c8f" providerId="LiveId" clId="{A135E15C-253F-4C5F-9453-5A6DB6B52314}" dt="2022-10-27T05:45:57.650" v="32"/>
          <ac:spMkLst>
            <pc:docMk/>
            <pc:sldMk cId="3564903328" sldId="304"/>
            <ac:spMk id="36" creationId="{4AC99FC9-C63B-EDE2-C707-0C32D69E7FCC}"/>
          </ac:spMkLst>
        </pc:spChg>
        <pc:spChg chg="add mod">
          <ac:chgData name="Manish Sharma" userId="b799adb9ba789c8f" providerId="LiveId" clId="{A135E15C-253F-4C5F-9453-5A6DB6B52314}" dt="2022-10-27T05:46:39.496" v="33"/>
          <ac:spMkLst>
            <pc:docMk/>
            <pc:sldMk cId="3564903328" sldId="304"/>
            <ac:spMk id="37" creationId="{36824FC9-93DC-8528-95B8-24702547E8D7}"/>
          </ac:spMkLst>
        </pc:spChg>
        <pc:grpChg chg="add mod">
          <ac:chgData name="Manish Sharma" userId="b799adb9ba789c8f" providerId="LiveId" clId="{A135E15C-253F-4C5F-9453-5A6DB6B52314}" dt="2022-10-27T05:44:48.792" v="26"/>
          <ac:grpSpMkLst>
            <pc:docMk/>
            <pc:sldMk cId="3564903328" sldId="304"/>
            <ac:grpSpMk id="8" creationId="{EA8012A6-9578-88C5-8695-9029CFDED5B9}"/>
          </ac:grpSpMkLst>
        </pc:grpChg>
        <pc:grpChg chg="add mod">
          <ac:chgData name="Manish Sharma" userId="b799adb9ba789c8f" providerId="LiveId" clId="{A135E15C-253F-4C5F-9453-5A6DB6B52314}" dt="2022-10-27T05:44:48.792" v="26"/>
          <ac:grpSpMkLst>
            <pc:docMk/>
            <pc:sldMk cId="3564903328" sldId="304"/>
            <ac:grpSpMk id="11" creationId="{93875980-CD30-9B51-D455-85605E04FD5C}"/>
          </ac:grpSpMkLst>
        </pc:grpChg>
        <pc:grpChg chg="add mod">
          <ac:chgData name="Manish Sharma" userId="b799adb9ba789c8f" providerId="LiveId" clId="{A135E15C-253F-4C5F-9453-5A6DB6B52314}" dt="2022-10-27T05:44:48.792" v="26"/>
          <ac:grpSpMkLst>
            <pc:docMk/>
            <pc:sldMk cId="3564903328" sldId="304"/>
            <ac:grpSpMk id="14" creationId="{718DB34F-7657-8B9A-1FB8-978C59AD2162}"/>
          </ac:grpSpMkLst>
        </pc:grpChg>
        <pc:grpChg chg="add mod">
          <ac:chgData name="Manish Sharma" userId="b799adb9ba789c8f" providerId="LiveId" clId="{A135E15C-253F-4C5F-9453-5A6DB6B52314}" dt="2022-10-27T05:45:57.650" v="32"/>
          <ac:grpSpMkLst>
            <pc:docMk/>
            <pc:sldMk cId="3564903328" sldId="304"/>
            <ac:grpSpMk id="34" creationId="{73BED9F6-2E7F-45A5-421F-32DAC1C7E92A}"/>
          </ac:grpSpMkLst>
        </pc:grpChg>
        <pc:picChg chg="add mod">
          <ac:chgData name="Manish Sharma" userId="b799adb9ba789c8f" providerId="LiveId" clId="{A135E15C-253F-4C5F-9453-5A6DB6B52314}" dt="2022-10-27T05:45:41.910" v="30"/>
          <ac:picMkLst>
            <pc:docMk/>
            <pc:sldMk cId="3564903328" sldId="304"/>
            <ac:picMk id="32" creationId="{C9FA67B3-583D-28EA-4D7C-3B9DD1456771}"/>
          </ac:picMkLst>
        </pc:picChg>
        <pc:cxnChg chg="add mod">
          <ac:chgData name="Manish Sharma" userId="b799adb9ba789c8f" providerId="LiveId" clId="{A135E15C-253F-4C5F-9453-5A6DB6B52314}" dt="2022-10-27T05:44:48.792" v="26"/>
          <ac:cxnSpMkLst>
            <pc:docMk/>
            <pc:sldMk cId="3564903328" sldId="304"/>
            <ac:cxnSpMk id="5" creationId="{5285EA51-45AF-75BE-1F10-BA01A18ADFCE}"/>
          </ac:cxnSpMkLst>
        </pc:cxnChg>
        <pc:cxnChg chg="add mod">
          <ac:chgData name="Manish Sharma" userId="b799adb9ba789c8f" providerId="LiveId" clId="{A135E15C-253F-4C5F-9453-5A6DB6B52314}" dt="2022-10-27T05:44:48.792" v="26"/>
          <ac:cxnSpMkLst>
            <pc:docMk/>
            <pc:sldMk cId="3564903328" sldId="304"/>
            <ac:cxnSpMk id="6" creationId="{D33D4DAF-6D9A-BC57-DEC3-10218B34B801}"/>
          </ac:cxnSpMkLst>
        </pc:cxnChg>
        <pc:cxnChg chg="add mod">
          <ac:chgData name="Manish Sharma" userId="b799adb9ba789c8f" providerId="LiveId" clId="{A135E15C-253F-4C5F-9453-5A6DB6B52314}" dt="2022-10-27T05:44:48.792" v="26"/>
          <ac:cxnSpMkLst>
            <pc:docMk/>
            <pc:sldMk cId="3564903328" sldId="304"/>
            <ac:cxnSpMk id="7" creationId="{6CF8FB28-4917-D7AA-D7A3-E56E9F54199A}"/>
          </ac:cxnSpMkLst>
        </pc:cxnChg>
        <pc:cxnChg chg="add mod">
          <ac:chgData name="Manish Sharma" userId="b799adb9ba789c8f" providerId="LiveId" clId="{A135E15C-253F-4C5F-9453-5A6DB6B52314}" dt="2022-10-27T05:45:02.633" v="27"/>
          <ac:cxnSpMkLst>
            <pc:docMk/>
            <pc:sldMk cId="3564903328" sldId="304"/>
            <ac:cxnSpMk id="19" creationId="{4DC40146-5AF5-9377-D82A-338FB2B20B33}"/>
          </ac:cxnSpMkLst>
        </pc:cxnChg>
        <pc:cxnChg chg="add mod">
          <ac:chgData name="Manish Sharma" userId="b799adb9ba789c8f" providerId="LiveId" clId="{A135E15C-253F-4C5F-9453-5A6DB6B52314}" dt="2022-10-27T05:45:02.633" v="27"/>
          <ac:cxnSpMkLst>
            <pc:docMk/>
            <pc:sldMk cId="3564903328" sldId="304"/>
            <ac:cxnSpMk id="21" creationId="{8CEB8921-C481-9836-8921-C14DE4B85D23}"/>
          </ac:cxnSpMkLst>
        </pc:cxnChg>
        <pc:cxnChg chg="add mod">
          <ac:chgData name="Manish Sharma" userId="b799adb9ba789c8f" providerId="LiveId" clId="{A135E15C-253F-4C5F-9453-5A6DB6B52314}" dt="2022-10-27T05:45:30.197" v="29"/>
          <ac:cxnSpMkLst>
            <pc:docMk/>
            <pc:sldMk cId="3564903328" sldId="304"/>
            <ac:cxnSpMk id="28" creationId="{E70FE06D-13E3-0020-9412-6D049EE40161}"/>
          </ac:cxnSpMkLst>
        </pc:cxnChg>
        <pc:cxnChg chg="add mod">
          <ac:chgData name="Manish Sharma" userId="b799adb9ba789c8f" providerId="LiveId" clId="{A135E15C-253F-4C5F-9453-5A6DB6B52314}" dt="2022-10-27T05:45:30.197" v="29"/>
          <ac:cxnSpMkLst>
            <pc:docMk/>
            <pc:sldMk cId="3564903328" sldId="304"/>
            <ac:cxnSpMk id="31" creationId="{EED877DD-9F82-4D74-74CD-B77F05868EB7}"/>
          </ac:cxnSpMkLst>
        </pc:cxnChg>
      </pc:sldChg>
      <pc:sldChg chg="addSp modSp new mod">
        <pc:chgData name="Manish Sharma" userId="b799adb9ba789c8f" providerId="LiveId" clId="{A135E15C-253F-4C5F-9453-5A6DB6B52314}" dt="2022-10-27T05:59:23.673" v="176" actId="20577"/>
        <pc:sldMkLst>
          <pc:docMk/>
          <pc:sldMk cId="1698793778" sldId="305"/>
        </pc:sldMkLst>
        <pc:spChg chg="mod">
          <ac:chgData name="Manish Sharma" userId="b799adb9ba789c8f" providerId="LiveId" clId="{A135E15C-253F-4C5F-9453-5A6DB6B52314}" dt="2022-10-27T05:59:23.673" v="176" actId="20577"/>
          <ac:spMkLst>
            <pc:docMk/>
            <pc:sldMk cId="1698793778" sldId="305"/>
            <ac:spMk id="2" creationId="{719EC9A4-5B4F-DFAE-D110-8D681D658483}"/>
          </ac:spMkLst>
        </pc:spChg>
        <pc:spChg chg="add mod">
          <ac:chgData name="Manish Sharma" userId="b799adb9ba789c8f" providerId="LiveId" clId="{A135E15C-253F-4C5F-9453-5A6DB6B52314}" dt="2022-10-27T05:55:17.806" v="35"/>
          <ac:spMkLst>
            <pc:docMk/>
            <pc:sldMk cId="1698793778" sldId="305"/>
            <ac:spMk id="3" creationId="{3E6C69A3-F8B6-C4AC-DA67-6398241F62BC}"/>
          </ac:spMkLst>
        </pc:spChg>
        <pc:spChg chg="mod">
          <ac:chgData name="Manish Sharma" userId="b799adb9ba789c8f" providerId="LiveId" clId="{A135E15C-253F-4C5F-9453-5A6DB6B52314}" dt="2022-10-27T05:55:17.806" v="35"/>
          <ac:spMkLst>
            <pc:docMk/>
            <pc:sldMk cId="1698793778" sldId="305"/>
            <ac:spMk id="5" creationId="{6B5C36A2-A142-C37B-487A-660E32352151}"/>
          </ac:spMkLst>
        </pc:spChg>
        <pc:spChg chg="mod">
          <ac:chgData name="Manish Sharma" userId="b799adb9ba789c8f" providerId="LiveId" clId="{A135E15C-253F-4C5F-9453-5A6DB6B52314}" dt="2022-10-27T05:55:17.806" v="35"/>
          <ac:spMkLst>
            <pc:docMk/>
            <pc:sldMk cId="1698793778" sldId="305"/>
            <ac:spMk id="6" creationId="{99E75EDB-3F95-DB2E-4E01-E9B8553E0854}"/>
          </ac:spMkLst>
        </pc:spChg>
        <pc:spChg chg="mod">
          <ac:chgData name="Manish Sharma" userId="b799adb9ba789c8f" providerId="LiveId" clId="{A135E15C-253F-4C5F-9453-5A6DB6B52314}" dt="2022-10-27T05:55:17.806" v="35"/>
          <ac:spMkLst>
            <pc:docMk/>
            <pc:sldMk cId="1698793778" sldId="305"/>
            <ac:spMk id="8" creationId="{A6CCF146-8FEC-56A2-FA1F-0D52F0CECE3E}"/>
          </ac:spMkLst>
        </pc:spChg>
        <pc:spChg chg="mod">
          <ac:chgData name="Manish Sharma" userId="b799adb9ba789c8f" providerId="LiveId" clId="{A135E15C-253F-4C5F-9453-5A6DB6B52314}" dt="2022-10-27T05:55:17.806" v="35"/>
          <ac:spMkLst>
            <pc:docMk/>
            <pc:sldMk cId="1698793778" sldId="305"/>
            <ac:spMk id="9" creationId="{EC9157DB-9D55-395F-13AB-D7AE11A173C6}"/>
          </ac:spMkLst>
        </pc:spChg>
        <pc:spChg chg="add mod">
          <ac:chgData name="Manish Sharma" userId="b799adb9ba789c8f" providerId="LiveId" clId="{A135E15C-253F-4C5F-9453-5A6DB6B52314}" dt="2022-10-27T05:55:17.806" v="35"/>
          <ac:spMkLst>
            <pc:docMk/>
            <pc:sldMk cId="1698793778" sldId="305"/>
            <ac:spMk id="10" creationId="{D472A12A-9130-0155-BE44-09F5CAA5834A}"/>
          </ac:spMkLst>
        </pc:spChg>
        <pc:spChg chg="mod">
          <ac:chgData name="Manish Sharma" userId="b799adb9ba789c8f" providerId="LiveId" clId="{A135E15C-253F-4C5F-9453-5A6DB6B52314}" dt="2022-10-27T05:55:17.806" v="35"/>
          <ac:spMkLst>
            <pc:docMk/>
            <pc:sldMk cId="1698793778" sldId="305"/>
            <ac:spMk id="12" creationId="{D701D1EB-91CE-2815-BD77-266F4FCB0604}"/>
          </ac:spMkLst>
        </pc:spChg>
        <pc:spChg chg="mod">
          <ac:chgData name="Manish Sharma" userId="b799adb9ba789c8f" providerId="LiveId" clId="{A135E15C-253F-4C5F-9453-5A6DB6B52314}" dt="2022-10-27T05:55:17.806" v="35"/>
          <ac:spMkLst>
            <pc:docMk/>
            <pc:sldMk cId="1698793778" sldId="305"/>
            <ac:spMk id="13" creationId="{9079EBF8-C868-0947-8474-4952C4A11D59}"/>
          </ac:spMkLst>
        </pc:spChg>
        <pc:spChg chg="add mod">
          <ac:chgData name="Manish Sharma" userId="b799adb9ba789c8f" providerId="LiveId" clId="{A135E15C-253F-4C5F-9453-5A6DB6B52314}" dt="2022-10-27T05:55:17.806" v="35"/>
          <ac:spMkLst>
            <pc:docMk/>
            <pc:sldMk cId="1698793778" sldId="305"/>
            <ac:spMk id="14" creationId="{D2FB22ED-D859-FE6F-0EB9-F6F4D80C24E6}"/>
          </ac:spMkLst>
        </pc:spChg>
        <pc:spChg chg="add mod">
          <ac:chgData name="Manish Sharma" userId="b799adb9ba789c8f" providerId="LiveId" clId="{A135E15C-253F-4C5F-9453-5A6DB6B52314}" dt="2022-10-27T05:55:26.804" v="36"/>
          <ac:spMkLst>
            <pc:docMk/>
            <pc:sldMk cId="1698793778" sldId="305"/>
            <ac:spMk id="15" creationId="{AEB2662E-1E14-9E8F-BC57-9B8FAF672681}"/>
          </ac:spMkLst>
        </pc:spChg>
        <pc:spChg chg="add mod">
          <ac:chgData name="Manish Sharma" userId="b799adb9ba789c8f" providerId="LiveId" clId="{A135E15C-253F-4C5F-9453-5A6DB6B52314}" dt="2022-10-27T05:55:26.804" v="36"/>
          <ac:spMkLst>
            <pc:docMk/>
            <pc:sldMk cId="1698793778" sldId="305"/>
            <ac:spMk id="17" creationId="{B33C41FA-2B68-A93B-78D2-216EE5FBC48B}"/>
          </ac:spMkLst>
        </pc:spChg>
        <pc:spChg chg="add mod">
          <ac:chgData name="Manish Sharma" userId="b799adb9ba789c8f" providerId="LiveId" clId="{A135E15C-253F-4C5F-9453-5A6DB6B52314}" dt="2022-10-27T05:55:26.804" v="36"/>
          <ac:spMkLst>
            <pc:docMk/>
            <pc:sldMk cId="1698793778" sldId="305"/>
            <ac:spMk id="19" creationId="{9FCCFC46-3E27-5312-847C-93FA2134AD00}"/>
          </ac:spMkLst>
        </pc:spChg>
        <pc:spChg chg="add mod">
          <ac:chgData name="Manish Sharma" userId="b799adb9ba789c8f" providerId="LiveId" clId="{A135E15C-253F-4C5F-9453-5A6DB6B52314}" dt="2022-10-27T05:55:33.914" v="37"/>
          <ac:spMkLst>
            <pc:docMk/>
            <pc:sldMk cId="1698793778" sldId="305"/>
            <ac:spMk id="20" creationId="{61B78F80-E1DE-6AC8-31A6-17B45F76DABF}"/>
          </ac:spMkLst>
        </pc:spChg>
        <pc:spChg chg="add mod">
          <ac:chgData name="Manish Sharma" userId="b799adb9ba789c8f" providerId="LiveId" clId="{A135E15C-253F-4C5F-9453-5A6DB6B52314}" dt="2022-10-27T05:55:33.914" v="37"/>
          <ac:spMkLst>
            <pc:docMk/>
            <pc:sldMk cId="1698793778" sldId="305"/>
            <ac:spMk id="21" creationId="{7904BCCC-4215-8345-16CD-125ABF3B01B9}"/>
          </ac:spMkLst>
        </pc:spChg>
        <pc:spChg chg="add mod">
          <ac:chgData name="Manish Sharma" userId="b799adb9ba789c8f" providerId="LiveId" clId="{A135E15C-253F-4C5F-9453-5A6DB6B52314}" dt="2022-10-27T05:55:33.914" v="37"/>
          <ac:spMkLst>
            <pc:docMk/>
            <pc:sldMk cId="1698793778" sldId="305"/>
            <ac:spMk id="22" creationId="{09FC63E4-8277-534B-1AF1-3F8C0B17F5BB}"/>
          </ac:spMkLst>
        </pc:spChg>
        <pc:spChg chg="add mod">
          <ac:chgData name="Manish Sharma" userId="b799adb9ba789c8f" providerId="LiveId" clId="{A135E15C-253F-4C5F-9453-5A6DB6B52314}" dt="2022-10-27T05:55:33.914" v="37"/>
          <ac:spMkLst>
            <pc:docMk/>
            <pc:sldMk cId="1698793778" sldId="305"/>
            <ac:spMk id="23" creationId="{1C5F0813-8A7F-53F3-3EE0-1E78BC72EEDE}"/>
          </ac:spMkLst>
        </pc:spChg>
        <pc:spChg chg="add mod">
          <ac:chgData name="Manish Sharma" userId="b799adb9ba789c8f" providerId="LiveId" clId="{A135E15C-253F-4C5F-9453-5A6DB6B52314}" dt="2022-10-27T05:55:33.914" v="37"/>
          <ac:spMkLst>
            <pc:docMk/>
            <pc:sldMk cId="1698793778" sldId="305"/>
            <ac:spMk id="24" creationId="{7E34B322-5F68-1EF2-56D3-19C6153CDC69}"/>
          </ac:spMkLst>
        </pc:spChg>
        <pc:spChg chg="add mod">
          <ac:chgData name="Manish Sharma" userId="b799adb9ba789c8f" providerId="LiveId" clId="{A135E15C-253F-4C5F-9453-5A6DB6B52314}" dt="2022-10-27T05:55:47.390" v="38"/>
          <ac:spMkLst>
            <pc:docMk/>
            <pc:sldMk cId="1698793778" sldId="305"/>
            <ac:spMk id="25" creationId="{6554D708-EE63-C56B-3F57-1203C7FC60DE}"/>
          </ac:spMkLst>
        </pc:spChg>
        <pc:spChg chg="add mod">
          <ac:chgData name="Manish Sharma" userId="b799adb9ba789c8f" providerId="LiveId" clId="{A135E15C-253F-4C5F-9453-5A6DB6B52314}" dt="2022-10-27T05:55:47.390" v="38"/>
          <ac:spMkLst>
            <pc:docMk/>
            <pc:sldMk cId="1698793778" sldId="305"/>
            <ac:spMk id="28" creationId="{7D5B0503-18B3-E20F-27D0-FF4EE93E451B}"/>
          </ac:spMkLst>
        </pc:spChg>
        <pc:spChg chg="add mod">
          <ac:chgData name="Manish Sharma" userId="b799adb9ba789c8f" providerId="LiveId" clId="{A135E15C-253F-4C5F-9453-5A6DB6B52314}" dt="2022-10-27T05:55:47.390" v="38"/>
          <ac:spMkLst>
            <pc:docMk/>
            <pc:sldMk cId="1698793778" sldId="305"/>
            <ac:spMk id="29" creationId="{018FD030-A82E-C9AD-6185-507B481B295A}"/>
          </ac:spMkLst>
        </pc:spChg>
        <pc:spChg chg="add mod">
          <ac:chgData name="Manish Sharma" userId="b799adb9ba789c8f" providerId="LiveId" clId="{A135E15C-253F-4C5F-9453-5A6DB6B52314}" dt="2022-10-27T05:56:00.335" v="39"/>
          <ac:spMkLst>
            <pc:docMk/>
            <pc:sldMk cId="1698793778" sldId="305"/>
            <ac:spMk id="31" creationId="{F859B4FB-9FD0-D0CB-717E-C6B8484D742F}"/>
          </ac:spMkLst>
        </pc:spChg>
        <pc:spChg chg="add mod">
          <ac:chgData name="Manish Sharma" userId="b799adb9ba789c8f" providerId="LiveId" clId="{A135E15C-253F-4C5F-9453-5A6DB6B52314}" dt="2022-10-27T05:56:00.335" v="39"/>
          <ac:spMkLst>
            <pc:docMk/>
            <pc:sldMk cId="1698793778" sldId="305"/>
            <ac:spMk id="33" creationId="{D67A9B64-7F10-69EA-C657-0F3EE22E0E59}"/>
          </ac:spMkLst>
        </pc:spChg>
        <pc:spChg chg="add mod">
          <ac:chgData name="Manish Sharma" userId="b799adb9ba789c8f" providerId="LiveId" clId="{A135E15C-253F-4C5F-9453-5A6DB6B52314}" dt="2022-10-27T05:57:20.703" v="40"/>
          <ac:spMkLst>
            <pc:docMk/>
            <pc:sldMk cId="1698793778" sldId="305"/>
            <ac:spMk id="34" creationId="{4B68058B-2553-D328-1F09-74E2AAE8BAA2}"/>
          </ac:spMkLst>
        </pc:spChg>
        <pc:spChg chg="add mod">
          <ac:chgData name="Manish Sharma" userId="b799adb9ba789c8f" providerId="LiveId" clId="{A135E15C-253F-4C5F-9453-5A6DB6B52314}" dt="2022-10-27T05:57:28.740" v="41"/>
          <ac:spMkLst>
            <pc:docMk/>
            <pc:sldMk cId="1698793778" sldId="305"/>
            <ac:spMk id="35" creationId="{64BE1764-5F5D-D378-BB8C-CB15C8A57D8A}"/>
          </ac:spMkLst>
        </pc:spChg>
        <pc:spChg chg="add mod">
          <ac:chgData name="Manish Sharma" userId="b799adb9ba789c8f" providerId="LiveId" clId="{A135E15C-253F-4C5F-9453-5A6DB6B52314}" dt="2022-10-27T05:58:31.135" v="123" actId="122"/>
          <ac:spMkLst>
            <pc:docMk/>
            <pc:sldMk cId="1698793778" sldId="305"/>
            <ac:spMk id="37" creationId="{E02B3775-A246-FC08-8C95-543A58C3B6C2}"/>
          </ac:spMkLst>
        </pc:spChg>
        <pc:grpChg chg="add mod">
          <ac:chgData name="Manish Sharma" userId="b799adb9ba789c8f" providerId="LiveId" clId="{A135E15C-253F-4C5F-9453-5A6DB6B52314}" dt="2022-10-27T05:55:17.806" v="35"/>
          <ac:grpSpMkLst>
            <pc:docMk/>
            <pc:sldMk cId="1698793778" sldId="305"/>
            <ac:grpSpMk id="4" creationId="{2C994614-83C3-E524-88C6-D310DD3A0431}"/>
          </ac:grpSpMkLst>
        </pc:grpChg>
        <pc:grpChg chg="add mod">
          <ac:chgData name="Manish Sharma" userId="b799adb9ba789c8f" providerId="LiveId" clId="{A135E15C-253F-4C5F-9453-5A6DB6B52314}" dt="2022-10-27T05:55:17.806" v="35"/>
          <ac:grpSpMkLst>
            <pc:docMk/>
            <pc:sldMk cId="1698793778" sldId="305"/>
            <ac:grpSpMk id="7" creationId="{CC98CFF1-4F17-68F0-B069-EB00BCDF679C}"/>
          </ac:grpSpMkLst>
        </pc:grpChg>
        <pc:grpChg chg="add mod">
          <ac:chgData name="Manish Sharma" userId="b799adb9ba789c8f" providerId="LiveId" clId="{A135E15C-253F-4C5F-9453-5A6DB6B52314}" dt="2022-10-27T05:55:17.806" v="35"/>
          <ac:grpSpMkLst>
            <pc:docMk/>
            <pc:sldMk cId="1698793778" sldId="305"/>
            <ac:grpSpMk id="11" creationId="{1FF36C9C-E906-0BFE-F376-3933D67D3F48}"/>
          </ac:grpSpMkLst>
        </pc:grpChg>
        <pc:picChg chg="add mod">
          <ac:chgData name="Manish Sharma" userId="b799adb9ba789c8f" providerId="LiveId" clId="{A135E15C-253F-4C5F-9453-5A6DB6B52314}" dt="2022-10-27T05:57:28.740" v="41"/>
          <ac:picMkLst>
            <pc:docMk/>
            <pc:sldMk cId="1698793778" sldId="305"/>
            <ac:picMk id="36" creationId="{4011D838-1FB3-1C32-B0F6-1DB4EDEC340C}"/>
          </ac:picMkLst>
        </pc:picChg>
        <pc:cxnChg chg="add mod">
          <ac:chgData name="Manish Sharma" userId="b799adb9ba789c8f" providerId="LiveId" clId="{A135E15C-253F-4C5F-9453-5A6DB6B52314}" dt="2022-10-27T05:55:26.804" v="36"/>
          <ac:cxnSpMkLst>
            <pc:docMk/>
            <pc:sldMk cId="1698793778" sldId="305"/>
            <ac:cxnSpMk id="16" creationId="{166AA6CE-1522-8CE0-9FA3-EB736674F61C}"/>
          </ac:cxnSpMkLst>
        </pc:cxnChg>
        <pc:cxnChg chg="add mod">
          <ac:chgData name="Manish Sharma" userId="b799adb9ba789c8f" providerId="LiveId" clId="{A135E15C-253F-4C5F-9453-5A6DB6B52314}" dt="2022-10-27T05:55:26.804" v="36"/>
          <ac:cxnSpMkLst>
            <pc:docMk/>
            <pc:sldMk cId="1698793778" sldId="305"/>
            <ac:cxnSpMk id="18" creationId="{8CBD73BC-D4E2-E0F7-1497-1E099B2BF4C3}"/>
          </ac:cxnSpMkLst>
        </pc:cxnChg>
        <pc:cxnChg chg="add mod">
          <ac:chgData name="Manish Sharma" userId="b799adb9ba789c8f" providerId="LiveId" clId="{A135E15C-253F-4C5F-9453-5A6DB6B52314}" dt="2022-10-27T05:55:47.390" v="38"/>
          <ac:cxnSpMkLst>
            <pc:docMk/>
            <pc:sldMk cId="1698793778" sldId="305"/>
            <ac:cxnSpMk id="26" creationId="{D9ED98F6-FCA6-2043-5E7E-49EE3132A969}"/>
          </ac:cxnSpMkLst>
        </pc:cxnChg>
        <pc:cxnChg chg="add mod">
          <ac:chgData name="Manish Sharma" userId="b799adb9ba789c8f" providerId="LiveId" clId="{A135E15C-253F-4C5F-9453-5A6DB6B52314}" dt="2022-10-27T05:55:47.390" v="38"/>
          <ac:cxnSpMkLst>
            <pc:docMk/>
            <pc:sldMk cId="1698793778" sldId="305"/>
            <ac:cxnSpMk id="27" creationId="{AA2F82ED-5D35-44D7-4EDD-78395AE0D12A}"/>
          </ac:cxnSpMkLst>
        </pc:cxnChg>
        <pc:cxnChg chg="add mod">
          <ac:chgData name="Manish Sharma" userId="b799adb9ba789c8f" providerId="LiveId" clId="{A135E15C-253F-4C5F-9453-5A6DB6B52314}" dt="2022-10-27T05:56:00.335" v="39"/>
          <ac:cxnSpMkLst>
            <pc:docMk/>
            <pc:sldMk cId="1698793778" sldId="305"/>
            <ac:cxnSpMk id="30" creationId="{58846A22-AFED-3EFF-6B29-88160B868D9E}"/>
          </ac:cxnSpMkLst>
        </pc:cxnChg>
        <pc:cxnChg chg="add mod">
          <ac:chgData name="Manish Sharma" userId="b799adb9ba789c8f" providerId="LiveId" clId="{A135E15C-253F-4C5F-9453-5A6DB6B52314}" dt="2022-10-27T05:56:00.335" v="39"/>
          <ac:cxnSpMkLst>
            <pc:docMk/>
            <pc:sldMk cId="1698793778" sldId="305"/>
            <ac:cxnSpMk id="32" creationId="{9ECFBE1C-44F5-3236-E214-1B7748882AA4}"/>
          </ac:cxnSpMkLst>
        </pc:cxnChg>
      </pc:sldChg>
      <pc:sldChg chg="del">
        <pc:chgData name="Manish Sharma" userId="b799adb9ba789c8f" providerId="LiveId" clId="{A135E15C-253F-4C5F-9453-5A6DB6B52314}" dt="2022-10-27T04:29:30.410" v="0" actId="47"/>
        <pc:sldMkLst>
          <pc:docMk/>
          <pc:sldMk cId="2320912663" sldId="305"/>
        </pc:sldMkLst>
      </pc:sldChg>
      <pc:sldChg chg="add del">
        <pc:chgData name="Manish Sharma" userId="b799adb9ba789c8f" providerId="LiveId" clId="{A135E15C-253F-4C5F-9453-5A6DB6B52314}" dt="2022-10-27T11:58:28.952" v="240"/>
        <pc:sldMkLst>
          <pc:docMk/>
          <pc:sldMk cId="3343793836" sldId="307"/>
        </pc:sldMkLst>
      </pc:sldChg>
      <pc:sldChg chg="add del">
        <pc:chgData name="Manish Sharma" userId="b799adb9ba789c8f" providerId="LiveId" clId="{A135E15C-253F-4C5F-9453-5A6DB6B52314}" dt="2022-10-27T11:58:28.952" v="240"/>
        <pc:sldMkLst>
          <pc:docMk/>
          <pc:sldMk cId="2896957801" sldId="308"/>
        </pc:sldMkLst>
      </pc:sldChg>
      <pc:sldChg chg="add del">
        <pc:chgData name="Manish Sharma" userId="b799adb9ba789c8f" providerId="LiveId" clId="{A135E15C-253F-4C5F-9453-5A6DB6B52314}" dt="2022-10-27T11:58:28.952" v="240"/>
        <pc:sldMkLst>
          <pc:docMk/>
          <pc:sldMk cId="3905909107" sldId="310"/>
        </pc:sldMkLst>
      </pc:sldChg>
      <pc:sldChg chg="add del">
        <pc:chgData name="Manish Sharma" userId="b799adb9ba789c8f" providerId="LiveId" clId="{A135E15C-253F-4C5F-9453-5A6DB6B52314}" dt="2022-10-28T06:22:54.459" v="243"/>
        <pc:sldMkLst>
          <pc:docMk/>
          <pc:sldMk cId="3363675506" sldId="312"/>
        </pc:sldMkLst>
      </pc:sldChg>
      <pc:sldChg chg="add del">
        <pc:chgData name="Manish Sharma" userId="b799adb9ba789c8f" providerId="LiveId" clId="{A135E15C-253F-4C5F-9453-5A6DB6B52314}" dt="2022-10-28T11:33:09.740" v="307"/>
        <pc:sldMkLst>
          <pc:docMk/>
          <pc:sldMk cId="3401202457" sldId="315"/>
        </pc:sldMkLst>
      </pc:sldChg>
      <pc:sldChg chg="add del">
        <pc:chgData name="Manish Sharma" userId="b799adb9ba789c8f" providerId="LiveId" clId="{A135E15C-253F-4C5F-9453-5A6DB6B52314}" dt="2022-10-27T11:58:28.952" v="240"/>
        <pc:sldMkLst>
          <pc:docMk/>
          <pc:sldMk cId="495837008" sldId="316"/>
        </pc:sldMkLst>
      </pc:sldChg>
      <pc:sldChg chg="add del">
        <pc:chgData name="Manish Sharma" userId="b799adb9ba789c8f" providerId="LiveId" clId="{A135E15C-253F-4C5F-9453-5A6DB6B52314}" dt="2022-10-27T11:58:28.952" v="240"/>
        <pc:sldMkLst>
          <pc:docMk/>
          <pc:sldMk cId="729508330" sldId="317"/>
        </pc:sldMkLst>
      </pc:sldChg>
      <pc:sldChg chg="add del">
        <pc:chgData name="Manish Sharma" userId="b799adb9ba789c8f" providerId="LiveId" clId="{A135E15C-253F-4C5F-9453-5A6DB6B52314}" dt="2022-10-27T11:58:28.952" v="240"/>
        <pc:sldMkLst>
          <pc:docMk/>
          <pc:sldMk cId="3730346979" sldId="318"/>
        </pc:sldMkLst>
      </pc:sldChg>
      <pc:sldChg chg="add del">
        <pc:chgData name="Manish Sharma" userId="b799adb9ba789c8f" providerId="LiveId" clId="{A135E15C-253F-4C5F-9453-5A6DB6B52314}" dt="2022-10-28T08:00:20.004" v="303"/>
        <pc:sldMkLst>
          <pc:docMk/>
          <pc:sldMk cId="3305835573" sldId="320"/>
        </pc:sldMkLst>
      </pc:sldChg>
      <pc:sldChg chg="add del">
        <pc:chgData name="Manish Sharma" userId="b799adb9ba789c8f" providerId="LiveId" clId="{A135E15C-253F-4C5F-9453-5A6DB6B52314}" dt="2022-10-28T08:00:20.004" v="303"/>
        <pc:sldMkLst>
          <pc:docMk/>
          <pc:sldMk cId="1973237833" sldId="321"/>
        </pc:sldMkLst>
      </pc:sldChg>
      <pc:sldChg chg="add del">
        <pc:chgData name="Manish Sharma" userId="b799adb9ba789c8f" providerId="LiveId" clId="{A135E15C-253F-4C5F-9453-5A6DB6B52314}" dt="2022-10-28T08:00:20.004" v="303"/>
        <pc:sldMkLst>
          <pc:docMk/>
          <pc:sldMk cId="433844631" sldId="322"/>
        </pc:sldMkLst>
      </pc:sldChg>
      <pc:sldChg chg="add del">
        <pc:chgData name="Manish Sharma" userId="b799adb9ba789c8f" providerId="LiveId" clId="{A135E15C-253F-4C5F-9453-5A6DB6B52314}" dt="2022-10-28T08:27:59.511" v="304"/>
        <pc:sldMkLst>
          <pc:docMk/>
          <pc:sldMk cId="45633748" sldId="323"/>
        </pc:sldMkLst>
      </pc:sldChg>
      <pc:sldChg chg="add del">
        <pc:chgData name="Manish Sharma" userId="b799adb9ba789c8f" providerId="LiveId" clId="{A135E15C-253F-4C5F-9453-5A6DB6B52314}" dt="2022-10-28T08:27:59.511" v="304"/>
        <pc:sldMkLst>
          <pc:docMk/>
          <pc:sldMk cId="2625194412" sldId="324"/>
        </pc:sldMkLst>
      </pc:sldChg>
      <pc:sldChg chg="add del">
        <pc:chgData name="Manish Sharma" userId="b799adb9ba789c8f" providerId="LiveId" clId="{A135E15C-253F-4C5F-9453-5A6DB6B52314}" dt="2022-10-28T08:27:59.511" v="304"/>
        <pc:sldMkLst>
          <pc:docMk/>
          <pc:sldMk cId="492403978" sldId="325"/>
        </pc:sldMkLst>
      </pc:sldChg>
      <pc:sldChg chg="add del">
        <pc:chgData name="Manish Sharma" userId="b799adb9ba789c8f" providerId="LiveId" clId="{A135E15C-253F-4C5F-9453-5A6DB6B52314}" dt="2022-10-28T08:27:59.511" v="304"/>
        <pc:sldMkLst>
          <pc:docMk/>
          <pc:sldMk cId="2388020248" sldId="326"/>
        </pc:sldMkLst>
      </pc:sldChg>
      <pc:sldChg chg="add del">
        <pc:chgData name="Manish Sharma" userId="b799adb9ba789c8f" providerId="LiveId" clId="{A135E15C-253F-4C5F-9453-5A6DB6B52314}" dt="2022-10-28T08:27:59.511" v="304"/>
        <pc:sldMkLst>
          <pc:docMk/>
          <pc:sldMk cId="855042921" sldId="327"/>
        </pc:sldMkLst>
      </pc:sldChg>
      <pc:sldChg chg="add del">
        <pc:chgData name="Manish Sharma" userId="b799adb9ba789c8f" providerId="LiveId" clId="{A135E15C-253F-4C5F-9453-5A6DB6B52314}" dt="2022-10-28T11:33:40.479" v="308"/>
        <pc:sldMkLst>
          <pc:docMk/>
          <pc:sldMk cId="3819615658" sldId="330"/>
        </pc:sldMkLst>
      </pc:sldChg>
      <pc:sldChg chg="add del">
        <pc:chgData name="Manish Sharma" userId="b799adb9ba789c8f" providerId="LiveId" clId="{A135E15C-253F-4C5F-9453-5A6DB6B52314}" dt="2022-10-28T11:47:50.776" v="321"/>
        <pc:sldMkLst>
          <pc:docMk/>
          <pc:sldMk cId="1872235650" sldId="331"/>
        </pc:sldMkLst>
      </pc:sldChg>
      <pc:sldChg chg="add del">
        <pc:chgData name="Manish Sharma" userId="b799adb9ba789c8f" providerId="LiveId" clId="{A135E15C-253F-4C5F-9453-5A6DB6B52314}" dt="2022-10-28T11:25:09.102" v="306"/>
        <pc:sldMkLst>
          <pc:docMk/>
          <pc:sldMk cId="4165250704" sldId="333"/>
        </pc:sldMkLst>
      </pc:sldChg>
      <pc:sldChg chg="add del">
        <pc:chgData name="Manish Sharma" userId="b799adb9ba789c8f" providerId="LiveId" clId="{A135E15C-253F-4C5F-9453-5A6DB6B52314}" dt="2022-10-28T11:24:43.593" v="305"/>
        <pc:sldMkLst>
          <pc:docMk/>
          <pc:sldMk cId="389683339" sldId="334"/>
        </pc:sldMkLst>
      </pc:sldChg>
      <pc:sldChg chg="add del">
        <pc:chgData name="Manish Sharma" userId="b799adb9ba789c8f" providerId="LiveId" clId="{A135E15C-253F-4C5F-9453-5A6DB6B52314}" dt="2022-11-05T12:07:38.708" v="1758"/>
        <pc:sldMkLst>
          <pc:docMk/>
          <pc:sldMk cId="599601856" sldId="336"/>
        </pc:sldMkLst>
      </pc:sldChg>
      <pc:sldChg chg="del">
        <pc:chgData name="Manish Sharma" userId="b799adb9ba789c8f" providerId="LiveId" clId="{A135E15C-253F-4C5F-9453-5A6DB6B52314}" dt="2022-10-27T04:29:30.410" v="0" actId="47"/>
        <pc:sldMkLst>
          <pc:docMk/>
          <pc:sldMk cId="4089342765" sldId="337"/>
        </pc:sldMkLst>
      </pc:sldChg>
      <pc:sldChg chg="add del">
        <pc:chgData name="Manish Sharma" userId="b799adb9ba789c8f" providerId="LiveId" clId="{A135E15C-253F-4C5F-9453-5A6DB6B52314}" dt="2022-10-28T04:59:07.040" v="241"/>
        <pc:sldMkLst>
          <pc:docMk/>
          <pc:sldMk cId="326244009" sldId="338"/>
        </pc:sldMkLst>
      </pc:sldChg>
      <pc:sldChg chg="add del">
        <pc:chgData name="Manish Sharma" userId="b799adb9ba789c8f" providerId="LiveId" clId="{A135E15C-253F-4C5F-9453-5A6DB6B52314}" dt="2022-10-28T04:59:07.040" v="241"/>
        <pc:sldMkLst>
          <pc:docMk/>
          <pc:sldMk cId="914836995" sldId="339"/>
        </pc:sldMkLst>
      </pc:sldChg>
      <pc:sldChg chg="add del">
        <pc:chgData name="Manish Sharma" userId="b799adb9ba789c8f" providerId="LiveId" clId="{A135E15C-253F-4C5F-9453-5A6DB6B52314}" dt="2022-10-29T12:30:29.433" v="1263"/>
        <pc:sldMkLst>
          <pc:docMk/>
          <pc:sldMk cId="2737212266" sldId="340"/>
        </pc:sldMkLst>
      </pc:sldChg>
      <pc:sldChg chg="add del">
        <pc:chgData name="Manish Sharma" userId="b799adb9ba789c8f" providerId="LiveId" clId="{A135E15C-253F-4C5F-9453-5A6DB6B52314}" dt="2022-10-29T12:30:29.433" v="1263"/>
        <pc:sldMkLst>
          <pc:docMk/>
          <pc:sldMk cId="1876232458" sldId="341"/>
        </pc:sldMkLst>
      </pc:sldChg>
      <pc:sldChg chg="add del">
        <pc:chgData name="Manish Sharma" userId="b799adb9ba789c8f" providerId="LiveId" clId="{A135E15C-253F-4C5F-9453-5A6DB6B52314}" dt="2022-11-04T06:17:35.002" v="1364"/>
        <pc:sldMkLst>
          <pc:docMk/>
          <pc:sldMk cId="1083906838" sldId="344"/>
        </pc:sldMkLst>
      </pc:sldChg>
      <pc:sldChg chg="add del">
        <pc:chgData name="Manish Sharma" userId="b799adb9ba789c8f" providerId="LiveId" clId="{A135E15C-253F-4C5F-9453-5A6DB6B52314}" dt="2022-10-28T11:48:12.320" v="322"/>
        <pc:sldMkLst>
          <pc:docMk/>
          <pc:sldMk cId="2213827792" sldId="345"/>
        </pc:sldMkLst>
      </pc:sldChg>
      <pc:sldChg chg="add del">
        <pc:chgData name="Manish Sharma" userId="b799adb9ba789c8f" providerId="LiveId" clId="{A135E15C-253F-4C5F-9453-5A6DB6B52314}" dt="2022-10-28T11:48:12.320" v="322"/>
        <pc:sldMkLst>
          <pc:docMk/>
          <pc:sldMk cId="1923206056" sldId="346"/>
        </pc:sldMkLst>
      </pc:sldChg>
      <pc:sldChg chg="add del">
        <pc:chgData name="Manish Sharma" userId="b799adb9ba789c8f" providerId="LiveId" clId="{A135E15C-253F-4C5F-9453-5A6DB6B52314}" dt="2022-10-28T11:48:12.320" v="322"/>
        <pc:sldMkLst>
          <pc:docMk/>
          <pc:sldMk cId="3793334372" sldId="347"/>
        </pc:sldMkLst>
      </pc:sldChg>
      <pc:sldChg chg="add del">
        <pc:chgData name="Manish Sharma" userId="b799adb9ba789c8f" providerId="LiveId" clId="{A135E15C-253F-4C5F-9453-5A6DB6B52314}" dt="2022-10-28T12:22:17.251" v="324"/>
        <pc:sldMkLst>
          <pc:docMk/>
          <pc:sldMk cId="3976377021" sldId="349"/>
        </pc:sldMkLst>
      </pc:sldChg>
      <pc:sldChg chg="add del">
        <pc:chgData name="Manish Sharma" userId="b799adb9ba789c8f" providerId="LiveId" clId="{A135E15C-253F-4C5F-9453-5A6DB6B52314}" dt="2022-10-28T12:22:17.251" v="324"/>
        <pc:sldMkLst>
          <pc:docMk/>
          <pc:sldMk cId="2857248363" sldId="352"/>
        </pc:sldMkLst>
      </pc:sldChg>
      <pc:sldChg chg="add del">
        <pc:chgData name="Manish Sharma" userId="b799adb9ba789c8f" providerId="LiveId" clId="{A135E15C-253F-4C5F-9453-5A6DB6B52314}" dt="2022-10-28T12:22:17.251" v="324"/>
        <pc:sldMkLst>
          <pc:docMk/>
          <pc:sldMk cId="2744805497" sldId="353"/>
        </pc:sldMkLst>
      </pc:sldChg>
      <pc:sldChg chg="add del">
        <pc:chgData name="Manish Sharma" userId="b799adb9ba789c8f" providerId="LiveId" clId="{A135E15C-253F-4C5F-9453-5A6DB6B52314}" dt="2022-11-05T11:52:53.308" v="1756"/>
        <pc:sldMkLst>
          <pc:docMk/>
          <pc:sldMk cId="3543660359" sldId="354"/>
        </pc:sldMkLst>
      </pc:sldChg>
      <pc:sldChg chg="add del">
        <pc:chgData name="Manish Sharma" userId="b799adb9ba789c8f" providerId="LiveId" clId="{A135E15C-253F-4C5F-9453-5A6DB6B52314}" dt="2022-10-28T11:24:43.593" v="305"/>
        <pc:sldMkLst>
          <pc:docMk/>
          <pc:sldMk cId="3237243737" sldId="357"/>
        </pc:sldMkLst>
      </pc:sldChg>
      <pc:sldChg chg="add del">
        <pc:chgData name="Manish Sharma" userId="b799adb9ba789c8f" providerId="LiveId" clId="{A135E15C-253F-4C5F-9453-5A6DB6B52314}" dt="2022-10-28T11:24:43.593" v="305"/>
        <pc:sldMkLst>
          <pc:docMk/>
          <pc:sldMk cId="3787089593" sldId="358"/>
        </pc:sldMkLst>
      </pc:sldChg>
      <pc:sldChg chg="add del">
        <pc:chgData name="Manish Sharma" userId="b799adb9ba789c8f" providerId="LiveId" clId="{A135E15C-253F-4C5F-9453-5A6DB6B52314}" dt="2022-10-27T07:39:12.854" v="192"/>
        <pc:sldMkLst>
          <pc:docMk/>
          <pc:sldMk cId="972214110" sldId="360"/>
        </pc:sldMkLst>
      </pc:sldChg>
      <pc:sldChg chg="add del">
        <pc:chgData name="Manish Sharma" userId="b799adb9ba789c8f" providerId="LiveId" clId="{A135E15C-253F-4C5F-9453-5A6DB6B52314}" dt="2022-10-29T07:42:08.299" v="608"/>
        <pc:sldMkLst>
          <pc:docMk/>
          <pc:sldMk cId="2514910419" sldId="379"/>
        </pc:sldMkLst>
      </pc:sldChg>
      <pc:sldChg chg="add del">
        <pc:chgData name="Manish Sharma" userId="b799adb9ba789c8f" providerId="LiveId" clId="{A135E15C-253F-4C5F-9453-5A6DB6B52314}" dt="2022-10-29T10:22:54.159" v="633"/>
        <pc:sldMkLst>
          <pc:docMk/>
          <pc:sldMk cId="486550458" sldId="383"/>
        </pc:sldMkLst>
      </pc:sldChg>
      <pc:sldChg chg="add del">
        <pc:chgData name="Manish Sharma" userId="b799adb9ba789c8f" providerId="LiveId" clId="{A135E15C-253F-4C5F-9453-5A6DB6B52314}" dt="2022-10-29T10:22:54.159" v="633"/>
        <pc:sldMkLst>
          <pc:docMk/>
          <pc:sldMk cId="1424805398" sldId="384"/>
        </pc:sldMkLst>
      </pc:sldChg>
      <pc:sldChg chg="add del">
        <pc:chgData name="Manish Sharma" userId="b799adb9ba789c8f" providerId="LiveId" clId="{A135E15C-253F-4C5F-9453-5A6DB6B52314}" dt="2022-10-29T12:29:55.073" v="1262"/>
        <pc:sldMkLst>
          <pc:docMk/>
          <pc:sldMk cId="1239693065" sldId="386"/>
        </pc:sldMkLst>
      </pc:sldChg>
      <pc:sldChg chg="add del">
        <pc:chgData name="Manish Sharma" userId="b799adb9ba789c8f" providerId="LiveId" clId="{A135E15C-253F-4C5F-9453-5A6DB6B52314}" dt="2022-10-29T12:29:55.073" v="1262"/>
        <pc:sldMkLst>
          <pc:docMk/>
          <pc:sldMk cId="2331089218" sldId="387"/>
        </pc:sldMkLst>
      </pc:sldChg>
      <pc:sldChg chg="add del">
        <pc:chgData name="Manish Sharma" userId="b799adb9ba789c8f" providerId="LiveId" clId="{A135E15C-253F-4C5F-9453-5A6DB6B52314}" dt="2022-10-29T12:29:55.073" v="1262"/>
        <pc:sldMkLst>
          <pc:docMk/>
          <pc:sldMk cId="940231496" sldId="388"/>
        </pc:sldMkLst>
      </pc:sldChg>
      <pc:sldChg chg="add del">
        <pc:chgData name="Manish Sharma" userId="b799adb9ba789c8f" providerId="LiveId" clId="{A135E15C-253F-4C5F-9453-5A6DB6B52314}" dt="2022-11-04T10:54:42.619" v="1368"/>
        <pc:sldMkLst>
          <pc:docMk/>
          <pc:sldMk cId="2204562738" sldId="392"/>
        </pc:sldMkLst>
      </pc:sldChg>
      <pc:sldChg chg="add del">
        <pc:chgData name="Manish Sharma" userId="b799adb9ba789c8f" providerId="LiveId" clId="{A135E15C-253F-4C5F-9453-5A6DB6B52314}" dt="2022-11-04T11:22:24.314" v="1487"/>
        <pc:sldMkLst>
          <pc:docMk/>
          <pc:sldMk cId="694169232" sldId="395"/>
        </pc:sldMkLst>
      </pc:sldChg>
      <pc:sldChg chg="add del">
        <pc:chgData name="Manish Sharma" userId="b799adb9ba789c8f" providerId="LiveId" clId="{A135E15C-253F-4C5F-9453-5A6DB6B52314}" dt="2022-11-04T11:22:24.314" v="1487"/>
        <pc:sldMkLst>
          <pc:docMk/>
          <pc:sldMk cId="3920928659" sldId="396"/>
        </pc:sldMkLst>
      </pc:sldChg>
      <pc:sldChg chg="add del">
        <pc:chgData name="Manish Sharma" userId="b799adb9ba789c8f" providerId="LiveId" clId="{A135E15C-253F-4C5F-9453-5A6DB6B52314}" dt="2022-11-05T07:16:37.475" v="1606"/>
        <pc:sldMkLst>
          <pc:docMk/>
          <pc:sldMk cId="3923253326" sldId="399"/>
        </pc:sldMkLst>
      </pc:sldChg>
      <pc:sldChg chg="add del">
        <pc:chgData name="Manish Sharma" userId="b799adb9ba789c8f" providerId="LiveId" clId="{A135E15C-253F-4C5F-9453-5A6DB6B52314}" dt="2022-11-05T07:16:37.475" v="1606"/>
        <pc:sldMkLst>
          <pc:docMk/>
          <pc:sldMk cId="1859098652" sldId="400"/>
        </pc:sldMkLst>
      </pc:sldChg>
      <pc:sldChg chg="add del">
        <pc:chgData name="Manish Sharma" userId="b799adb9ba789c8f" providerId="LiveId" clId="{A135E15C-253F-4C5F-9453-5A6DB6B52314}" dt="2022-11-05T07:16:37.475" v="1606"/>
        <pc:sldMkLst>
          <pc:docMk/>
          <pc:sldMk cId="2486780815" sldId="401"/>
        </pc:sldMkLst>
      </pc:sldChg>
      <pc:sldChg chg="add del">
        <pc:chgData name="Manish Sharma" userId="b799adb9ba789c8f" providerId="LiveId" clId="{A135E15C-253F-4C5F-9453-5A6DB6B52314}" dt="2022-11-05T07:33:55.526" v="1607"/>
        <pc:sldMkLst>
          <pc:docMk/>
          <pc:sldMk cId="2478318775" sldId="402"/>
        </pc:sldMkLst>
      </pc:sldChg>
      <pc:sldChg chg="add del">
        <pc:chgData name="Manish Sharma" userId="b799adb9ba789c8f" providerId="LiveId" clId="{A135E15C-253F-4C5F-9453-5A6DB6B52314}" dt="2022-11-05T10:15:55.089" v="1631"/>
        <pc:sldMkLst>
          <pc:docMk/>
          <pc:sldMk cId="1747891241" sldId="405"/>
        </pc:sldMkLst>
      </pc:sldChg>
      <pc:sldChg chg="add del">
        <pc:chgData name="Manish Sharma" userId="b799adb9ba789c8f" providerId="LiveId" clId="{A135E15C-253F-4C5F-9453-5A6DB6B52314}" dt="2022-10-28T08:00:20.004" v="303"/>
        <pc:sldMkLst>
          <pc:docMk/>
          <pc:sldMk cId="2747173488" sldId="408"/>
        </pc:sldMkLst>
      </pc:sldChg>
      <pc:sldChg chg="add del">
        <pc:chgData name="Manish Sharma" userId="b799adb9ba789c8f" providerId="LiveId" clId="{A135E15C-253F-4C5F-9453-5A6DB6B52314}" dt="2022-10-28T08:00:20.004" v="303"/>
        <pc:sldMkLst>
          <pc:docMk/>
          <pc:sldMk cId="956484382" sldId="410"/>
        </pc:sldMkLst>
      </pc:sldChg>
      <pc:sldChg chg="del">
        <pc:chgData name="Manish Sharma" userId="b799adb9ba789c8f" providerId="LiveId" clId="{A135E15C-253F-4C5F-9453-5A6DB6B52314}" dt="2022-10-27T04:29:30.410" v="0" actId="47"/>
        <pc:sldMkLst>
          <pc:docMk/>
          <pc:sldMk cId="653593098" sldId="414"/>
        </pc:sldMkLst>
      </pc:sldChg>
      <pc:sldChg chg="add del">
        <pc:chgData name="Manish Sharma" userId="b799adb9ba789c8f" providerId="LiveId" clId="{A135E15C-253F-4C5F-9453-5A6DB6B52314}" dt="2022-10-28T07:16:26.689" v="244"/>
        <pc:sldMkLst>
          <pc:docMk/>
          <pc:sldMk cId="2092420744" sldId="415"/>
        </pc:sldMkLst>
      </pc:sldChg>
      <pc:sldChg chg="add del">
        <pc:chgData name="Manish Sharma" userId="b799adb9ba789c8f" providerId="LiveId" clId="{A135E15C-253F-4C5F-9453-5A6DB6B52314}" dt="2022-10-28T07:16:26.689" v="244"/>
        <pc:sldMkLst>
          <pc:docMk/>
          <pc:sldMk cId="659409853" sldId="416"/>
        </pc:sldMkLst>
      </pc:sldChg>
      <pc:sldChg chg="del">
        <pc:chgData name="Manish Sharma" userId="b799adb9ba789c8f" providerId="LiveId" clId="{A135E15C-253F-4C5F-9453-5A6DB6B52314}" dt="2022-10-27T04:29:30.410" v="0" actId="47"/>
        <pc:sldMkLst>
          <pc:docMk/>
          <pc:sldMk cId="3598278816" sldId="418"/>
        </pc:sldMkLst>
      </pc:sldChg>
      <pc:sldChg chg="add del">
        <pc:chgData name="Manish Sharma" userId="b799adb9ba789c8f" providerId="LiveId" clId="{A135E15C-253F-4C5F-9453-5A6DB6B52314}" dt="2022-10-29T05:57:56.301" v="607"/>
        <pc:sldMkLst>
          <pc:docMk/>
          <pc:sldMk cId="1426255416" sldId="419"/>
        </pc:sldMkLst>
      </pc:sldChg>
      <pc:sldChg chg="add del">
        <pc:chgData name="Manish Sharma" userId="b799adb9ba789c8f" providerId="LiveId" clId="{A135E15C-253F-4C5F-9453-5A6DB6B52314}" dt="2022-10-28T08:00:20.004" v="303"/>
        <pc:sldMkLst>
          <pc:docMk/>
          <pc:sldMk cId="4275185108" sldId="420"/>
        </pc:sldMkLst>
      </pc:sldChg>
      <pc:sldChg chg="add del">
        <pc:chgData name="Manish Sharma" userId="b799adb9ba789c8f" providerId="LiveId" clId="{A135E15C-253F-4C5F-9453-5A6DB6B52314}" dt="2022-10-28T08:00:20.004" v="303"/>
        <pc:sldMkLst>
          <pc:docMk/>
          <pc:sldMk cId="107821572" sldId="421"/>
        </pc:sldMkLst>
      </pc:sldChg>
      <pc:sldChg chg="add del">
        <pc:chgData name="Manish Sharma" userId="b799adb9ba789c8f" providerId="LiveId" clId="{A135E15C-253F-4C5F-9453-5A6DB6B52314}" dt="2022-10-29T07:42:08.299" v="608"/>
        <pc:sldMkLst>
          <pc:docMk/>
          <pc:sldMk cId="2543228366" sldId="422"/>
        </pc:sldMkLst>
      </pc:sldChg>
      <pc:sldChg chg="add del">
        <pc:chgData name="Manish Sharma" userId="b799adb9ba789c8f" providerId="LiveId" clId="{A135E15C-253F-4C5F-9453-5A6DB6B52314}" dt="2022-10-29T07:42:08.299" v="608"/>
        <pc:sldMkLst>
          <pc:docMk/>
          <pc:sldMk cId="2451827515" sldId="423"/>
        </pc:sldMkLst>
      </pc:sldChg>
      <pc:sldChg chg="del">
        <pc:chgData name="Manish Sharma" userId="b799adb9ba789c8f" providerId="LiveId" clId="{A135E15C-253F-4C5F-9453-5A6DB6B52314}" dt="2022-10-27T04:29:30.410" v="0" actId="47"/>
        <pc:sldMkLst>
          <pc:docMk/>
          <pc:sldMk cId="3760871201" sldId="432"/>
        </pc:sldMkLst>
      </pc:sldChg>
      <pc:sldChg chg="add del">
        <pc:chgData name="Manish Sharma" userId="b799adb9ba789c8f" providerId="LiveId" clId="{A135E15C-253F-4C5F-9453-5A6DB6B52314}" dt="2022-10-28T08:27:59.511" v="304"/>
        <pc:sldMkLst>
          <pc:docMk/>
          <pc:sldMk cId="860196464" sldId="433"/>
        </pc:sldMkLst>
      </pc:sldChg>
      <pc:sldChg chg="add del">
        <pc:chgData name="Manish Sharma" userId="b799adb9ba789c8f" providerId="LiveId" clId="{A135E15C-253F-4C5F-9453-5A6DB6B52314}" dt="2022-10-28T11:24:43.593" v="305"/>
        <pc:sldMkLst>
          <pc:docMk/>
          <pc:sldMk cId="3333941658" sldId="434"/>
        </pc:sldMkLst>
      </pc:sldChg>
      <pc:sldChg chg="add del">
        <pc:chgData name="Manish Sharma" userId="b799adb9ba789c8f" providerId="LiveId" clId="{A135E15C-253F-4C5F-9453-5A6DB6B52314}" dt="2022-10-28T11:24:43.593" v="305"/>
        <pc:sldMkLst>
          <pc:docMk/>
          <pc:sldMk cId="292172318" sldId="435"/>
        </pc:sldMkLst>
      </pc:sldChg>
      <pc:sldChg chg="del">
        <pc:chgData name="Manish Sharma" userId="b799adb9ba789c8f" providerId="LiveId" clId="{A135E15C-253F-4C5F-9453-5A6DB6B52314}" dt="2022-10-27T04:29:30.410" v="0" actId="47"/>
        <pc:sldMkLst>
          <pc:docMk/>
          <pc:sldMk cId="2511821346" sldId="437"/>
        </pc:sldMkLst>
      </pc:sldChg>
      <pc:sldChg chg="add del">
        <pc:chgData name="Manish Sharma" userId="b799adb9ba789c8f" providerId="LiveId" clId="{A135E15C-253F-4C5F-9453-5A6DB6B52314}" dt="2022-11-05T06:08:30.521" v="1605"/>
        <pc:sldMkLst>
          <pc:docMk/>
          <pc:sldMk cId="2424590513" sldId="438"/>
        </pc:sldMkLst>
      </pc:sldChg>
      <pc:sldChg chg="add del">
        <pc:chgData name="Manish Sharma" userId="b799adb9ba789c8f" providerId="LiveId" clId="{A135E15C-253F-4C5F-9453-5A6DB6B52314}" dt="2022-11-05T12:06:43.575" v="1757"/>
        <pc:sldMkLst>
          <pc:docMk/>
          <pc:sldMk cId="4182215369" sldId="443"/>
        </pc:sldMkLst>
      </pc:sldChg>
      <pc:sldChg chg="add del">
        <pc:chgData name="Manish Sharma" userId="b799adb9ba789c8f" providerId="LiveId" clId="{A135E15C-253F-4C5F-9453-5A6DB6B52314}" dt="2022-11-05T12:07:38.708" v="1758"/>
        <pc:sldMkLst>
          <pc:docMk/>
          <pc:sldMk cId="1412042572" sldId="444"/>
        </pc:sldMkLst>
      </pc:sldChg>
      <pc:sldChg chg="add del">
        <pc:chgData name="Manish Sharma" userId="b799adb9ba789c8f" providerId="LiveId" clId="{A135E15C-253F-4C5F-9453-5A6DB6B52314}" dt="2022-11-05T12:07:38.708" v="1758"/>
        <pc:sldMkLst>
          <pc:docMk/>
          <pc:sldMk cId="1755021175" sldId="446"/>
        </pc:sldMkLst>
      </pc:sldChg>
      <pc:sldChg chg="add del">
        <pc:chgData name="Manish Sharma" userId="b799adb9ba789c8f" providerId="LiveId" clId="{A135E15C-253F-4C5F-9453-5A6DB6B52314}" dt="2022-10-27T06:02:25.091" v="177"/>
        <pc:sldMkLst>
          <pc:docMk/>
          <pc:sldMk cId="2232520977" sldId="451"/>
        </pc:sldMkLst>
      </pc:sldChg>
      <pc:sldChg chg="del">
        <pc:chgData name="Manish Sharma" userId="b799adb9ba789c8f" providerId="LiveId" clId="{A135E15C-253F-4C5F-9453-5A6DB6B52314}" dt="2022-10-27T04:29:30.410" v="0" actId="47"/>
        <pc:sldMkLst>
          <pc:docMk/>
          <pc:sldMk cId="518020220" sldId="452"/>
        </pc:sldMkLst>
      </pc:sldChg>
      <pc:sldChg chg="add del">
        <pc:chgData name="Manish Sharma" userId="b799adb9ba789c8f" providerId="LiveId" clId="{A135E15C-253F-4C5F-9453-5A6DB6B52314}" dt="2022-10-27T06:02:25.091" v="177"/>
        <pc:sldMkLst>
          <pc:docMk/>
          <pc:sldMk cId="721619654" sldId="453"/>
        </pc:sldMkLst>
      </pc:sldChg>
      <pc:sldChg chg="del">
        <pc:chgData name="Manish Sharma" userId="b799adb9ba789c8f" providerId="LiveId" clId="{A135E15C-253F-4C5F-9453-5A6DB6B52314}" dt="2022-10-27T04:29:30.410" v="0" actId="47"/>
        <pc:sldMkLst>
          <pc:docMk/>
          <pc:sldMk cId="2211863049" sldId="454"/>
        </pc:sldMkLst>
      </pc:sldChg>
      <pc:sldChg chg="addSp delSp modSp new mod setBg">
        <pc:chgData name="Manish Sharma" userId="b799adb9ba789c8f" providerId="LiveId" clId="{A135E15C-253F-4C5F-9453-5A6DB6B52314}" dt="2022-10-27T06:12:28.675" v="184" actId="14100"/>
        <pc:sldMkLst>
          <pc:docMk/>
          <pc:sldMk cId="2587687427" sldId="454"/>
        </pc:sldMkLst>
        <pc:spChg chg="del">
          <ac:chgData name="Manish Sharma" userId="b799adb9ba789c8f" providerId="LiveId" clId="{A135E15C-253F-4C5F-9453-5A6DB6B52314}" dt="2022-10-27T06:12:24.331" v="183" actId="26606"/>
          <ac:spMkLst>
            <pc:docMk/>
            <pc:sldMk cId="2587687427" sldId="454"/>
            <ac:spMk id="2" creationId="{26FEE3A8-3582-8371-4276-752189526A2A}"/>
          </ac:spMkLst>
        </pc:spChg>
        <pc:spChg chg="del">
          <ac:chgData name="Manish Sharma" userId="b799adb9ba789c8f" providerId="LiveId" clId="{A135E15C-253F-4C5F-9453-5A6DB6B52314}" dt="2022-10-27T06:12:17.799" v="180"/>
          <ac:spMkLst>
            <pc:docMk/>
            <pc:sldMk cId="2587687427" sldId="454"/>
            <ac:spMk id="3" creationId="{0891485C-D564-E477-841C-8E436936BF6B}"/>
          </ac:spMkLst>
        </pc:spChg>
        <pc:picChg chg="add mod">
          <ac:chgData name="Manish Sharma" userId="b799adb9ba789c8f" providerId="LiveId" clId="{A135E15C-253F-4C5F-9453-5A6DB6B52314}" dt="2022-10-27T06:12:28.675" v="184" actId="14100"/>
          <ac:picMkLst>
            <pc:docMk/>
            <pc:sldMk cId="2587687427" sldId="454"/>
            <ac:picMk id="5" creationId="{CADA8135-0EAE-510B-E965-FB3C3543B90E}"/>
          </ac:picMkLst>
        </pc:picChg>
      </pc:sldChg>
      <pc:sldChg chg="modSp new mod">
        <pc:chgData name="Manish Sharma" userId="b799adb9ba789c8f" providerId="LiveId" clId="{A135E15C-253F-4C5F-9453-5A6DB6B52314}" dt="2022-10-27T06:15:20.415" v="189" actId="20577"/>
        <pc:sldMkLst>
          <pc:docMk/>
          <pc:sldMk cId="1185307111" sldId="455"/>
        </pc:sldMkLst>
        <pc:spChg chg="mod">
          <ac:chgData name="Manish Sharma" userId="b799adb9ba789c8f" providerId="LiveId" clId="{A135E15C-253F-4C5F-9453-5A6DB6B52314}" dt="2022-10-27T06:15:11.512" v="186"/>
          <ac:spMkLst>
            <pc:docMk/>
            <pc:sldMk cId="1185307111" sldId="455"/>
            <ac:spMk id="2" creationId="{9C585789-F862-8F01-AA7B-F4DF3F3DE045}"/>
          </ac:spMkLst>
        </pc:spChg>
        <pc:spChg chg="mod">
          <ac:chgData name="Manish Sharma" userId="b799adb9ba789c8f" providerId="LiveId" clId="{A135E15C-253F-4C5F-9453-5A6DB6B52314}" dt="2022-10-27T06:15:20.415" v="189" actId="20577"/>
          <ac:spMkLst>
            <pc:docMk/>
            <pc:sldMk cId="1185307111" sldId="455"/>
            <ac:spMk id="3" creationId="{897012A6-5B47-7707-07ED-F588605E7A46}"/>
          </ac:spMkLst>
        </pc:spChg>
      </pc:sldChg>
      <pc:sldChg chg="add del">
        <pc:chgData name="Manish Sharma" userId="b799adb9ba789c8f" providerId="LiveId" clId="{A135E15C-253F-4C5F-9453-5A6DB6B52314}" dt="2022-10-27T07:04:11.919" v="191"/>
        <pc:sldMkLst>
          <pc:docMk/>
          <pc:sldMk cId="4205991571" sldId="457"/>
        </pc:sldMkLst>
      </pc:sldChg>
      <pc:sldChg chg="add del">
        <pc:chgData name="Manish Sharma" userId="b799adb9ba789c8f" providerId="LiveId" clId="{A135E15C-253F-4C5F-9453-5A6DB6B52314}" dt="2022-10-27T07:04:11.919" v="191"/>
        <pc:sldMkLst>
          <pc:docMk/>
          <pc:sldMk cId="2486061415" sldId="458"/>
        </pc:sldMkLst>
      </pc:sldChg>
      <pc:sldChg chg="add del">
        <pc:chgData name="Manish Sharma" userId="b799adb9ba789c8f" providerId="LiveId" clId="{A135E15C-253F-4C5F-9453-5A6DB6B52314}" dt="2022-10-27T07:04:11.919" v="191"/>
        <pc:sldMkLst>
          <pc:docMk/>
          <pc:sldMk cId="3558497055" sldId="459"/>
        </pc:sldMkLst>
      </pc:sldChg>
      <pc:sldChg chg="add del">
        <pc:chgData name="Manish Sharma" userId="b799adb9ba789c8f" providerId="LiveId" clId="{A135E15C-253F-4C5F-9453-5A6DB6B52314}" dt="2022-10-27T07:40:14.550" v="193"/>
        <pc:sldMkLst>
          <pc:docMk/>
          <pc:sldMk cId="2550034210" sldId="460"/>
        </pc:sldMkLst>
      </pc:sldChg>
      <pc:sldChg chg="del">
        <pc:chgData name="Manish Sharma" userId="b799adb9ba789c8f" providerId="LiveId" clId="{A135E15C-253F-4C5F-9453-5A6DB6B52314}" dt="2022-10-27T04:29:30.410" v="0" actId="47"/>
        <pc:sldMkLst>
          <pc:docMk/>
          <pc:sldMk cId="2161690866" sldId="461"/>
        </pc:sldMkLst>
      </pc:sldChg>
      <pc:sldChg chg="add del">
        <pc:chgData name="Manish Sharma" userId="b799adb9ba789c8f" providerId="LiveId" clId="{A135E15C-253F-4C5F-9453-5A6DB6B52314}" dt="2022-10-27T10:17:38.559" v="239"/>
        <pc:sldMkLst>
          <pc:docMk/>
          <pc:sldMk cId="3255217092" sldId="462"/>
        </pc:sldMkLst>
      </pc:sldChg>
      <pc:sldChg chg="add del">
        <pc:chgData name="Manish Sharma" userId="b799adb9ba789c8f" providerId="LiveId" clId="{A135E15C-253F-4C5F-9453-5A6DB6B52314}" dt="2022-10-27T10:17:38.559" v="239"/>
        <pc:sldMkLst>
          <pc:docMk/>
          <pc:sldMk cId="1745736043" sldId="463"/>
        </pc:sldMkLst>
      </pc:sldChg>
      <pc:sldChg chg="add del">
        <pc:chgData name="Manish Sharma" userId="b799adb9ba789c8f" providerId="LiveId" clId="{A135E15C-253F-4C5F-9453-5A6DB6B52314}" dt="2022-10-28T05:25:38.062" v="242"/>
        <pc:sldMkLst>
          <pc:docMk/>
          <pc:sldMk cId="2451713000" sldId="464"/>
        </pc:sldMkLst>
      </pc:sldChg>
      <pc:sldChg chg="add del">
        <pc:chgData name="Manish Sharma" userId="b799adb9ba789c8f" providerId="LiveId" clId="{A135E15C-253F-4C5F-9453-5A6DB6B52314}" dt="2022-10-28T11:24:43.593" v="305"/>
        <pc:sldMkLst>
          <pc:docMk/>
          <pc:sldMk cId="443152461" sldId="465"/>
        </pc:sldMkLst>
      </pc:sldChg>
      <pc:sldChg chg="del">
        <pc:chgData name="Manish Sharma" userId="b799adb9ba789c8f" providerId="LiveId" clId="{A135E15C-253F-4C5F-9453-5A6DB6B52314}" dt="2022-10-27T04:29:30.410" v="0" actId="47"/>
        <pc:sldMkLst>
          <pc:docMk/>
          <pc:sldMk cId="3670663394" sldId="467"/>
        </pc:sldMkLst>
      </pc:sldChg>
      <pc:sldChg chg="add del">
        <pc:chgData name="Manish Sharma" userId="b799adb9ba789c8f" providerId="LiveId" clId="{A135E15C-253F-4C5F-9453-5A6DB6B52314}" dt="2022-10-28T11:33:09.740" v="307"/>
        <pc:sldMkLst>
          <pc:docMk/>
          <pc:sldMk cId="3653811040" sldId="468"/>
        </pc:sldMkLst>
      </pc:sldChg>
      <pc:sldChg chg="add del">
        <pc:chgData name="Manish Sharma" userId="b799adb9ba789c8f" providerId="LiveId" clId="{A135E15C-253F-4C5F-9453-5A6DB6B52314}" dt="2022-10-29T04:21:05.519" v="325"/>
        <pc:sldMkLst>
          <pc:docMk/>
          <pc:sldMk cId="250440974" sldId="469"/>
        </pc:sldMkLst>
      </pc:sldChg>
      <pc:sldChg chg="add del">
        <pc:chgData name="Manish Sharma" userId="b799adb9ba789c8f" providerId="LiveId" clId="{A135E15C-253F-4C5F-9453-5A6DB6B52314}" dt="2022-10-27T06:22:45.148" v="190"/>
        <pc:sldMkLst>
          <pc:docMk/>
          <pc:sldMk cId="3052745591" sldId="473"/>
        </pc:sldMkLst>
      </pc:sldChg>
      <pc:sldChg chg="del">
        <pc:chgData name="Manish Sharma" userId="b799adb9ba789c8f" providerId="LiveId" clId="{A135E15C-253F-4C5F-9453-5A6DB6B52314}" dt="2022-10-27T04:29:30.410" v="0" actId="47"/>
        <pc:sldMkLst>
          <pc:docMk/>
          <pc:sldMk cId="730106421" sldId="474"/>
        </pc:sldMkLst>
      </pc:sldChg>
      <pc:sldChg chg="add">
        <pc:chgData name="Manish Sharma" userId="b799adb9ba789c8f" providerId="LiveId" clId="{A135E15C-253F-4C5F-9453-5A6DB6B52314}" dt="2022-10-27T07:04:11.919" v="191"/>
        <pc:sldMkLst>
          <pc:docMk/>
          <pc:sldMk cId="2211863049" sldId="474"/>
        </pc:sldMkLst>
      </pc:sldChg>
      <pc:sldChg chg="del">
        <pc:chgData name="Manish Sharma" userId="b799adb9ba789c8f" providerId="LiveId" clId="{A135E15C-253F-4C5F-9453-5A6DB6B52314}" dt="2022-10-27T04:29:30.410" v="0" actId="47"/>
        <pc:sldMkLst>
          <pc:docMk/>
          <pc:sldMk cId="265883163" sldId="475"/>
        </pc:sldMkLst>
      </pc:sldChg>
      <pc:sldChg chg="addSp delSp modSp new mod">
        <pc:chgData name="Manish Sharma" userId="b799adb9ba789c8f" providerId="LiveId" clId="{A135E15C-253F-4C5F-9453-5A6DB6B52314}" dt="2022-10-27T08:10:17.011" v="237" actId="113"/>
        <pc:sldMkLst>
          <pc:docMk/>
          <pc:sldMk cId="4050553638" sldId="475"/>
        </pc:sldMkLst>
        <pc:spChg chg="del">
          <ac:chgData name="Manish Sharma" userId="b799adb9ba789c8f" providerId="LiveId" clId="{A135E15C-253F-4C5F-9453-5A6DB6B52314}" dt="2022-10-27T07:42:24.806" v="195" actId="478"/>
          <ac:spMkLst>
            <pc:docMk/>
            <pc:sldMk cId="4050553638" sldId="475"/>
            <ac:spMk id="2" creationId="{B5538B3B-1392-5682-CA6B-4A704C2C0CC7}"/>
          </ac:spMkLst>
        </pc:spChg>
        <pc:spChg chg="del">
          <ac:chgData name="Manish Sharma" userId="b799adb9ba789c8f" providerId="LiveId" clId="{A135E15C-253F-4C5F-9453-5A6DB6B52314}" dt="2022-10-27T07:42:24.806" v="195" actId="478"/>
          <ac:spMkLst>
            <pc:docMk/>
            <pc:sldMk cId="4050553638" sldId="475"/>
            <ac:spMk id="3" creationId="{410395B7-DCC0-6287-C3A6-11EA4DE593E3}"/>
          </ac:spMkLst>
        </pc:spChg>
        <pc:spChg chg="add mod">
          <ac:chgData name="Manish Sharma" userId="b799adb9ba789c8f" providerId="LiveId" clId="{A135E15C-253F-4C5F-9453-5A6DB6B52314}" dt="2022-10-27T07:42:31.654" v="196"/>
          <ac:spMkLst>
            <pc:docMk/>
            <pc:sldMk cId="4050553638" sldId="475"/>
            <ac:spMk id="4" creationId="{F339C46C-B976-28BA-59C7-A838BE661AD7}"/>
          </ac:spMkLst>
        </pc:spChg>
        <pc:spChg chg="add mod">
          <ac:chgData name="Manish Sharma" userId="b799adb9ba789c8f" providerId="LiveId" clId="{A135E15C-253F-4C5F-9453-5A6DB6B52314}" dt="2022-10-27T07:42:42.001" v="197"/>
          <ac:spMkLst>
            <pc:docMk/>
            <pc:sldMk cId="4050553638" sldId="475"/>
            <ac:spMk id="5" creationId="{48CB7A73-5C05-CEC0-078A-4C3B231E4671}"/>
          </ac:spMkLst>
        </pc:spChg>
        <pc:spChg chg="add mod">
          <ac:chgData name="Manish Sharma" userId="b799adb9ba789c8f" providerId="LiveId" clId="{A135E15C-253F-4C5F-9453-5A6DB6B52314}" dt="2022-10-27T07:42:52.040" v="198"/>
          <ac:spMkLst>
            <pc:docMk/>
            <pc:sldMk cId="4050553638" sldId="475"/>
            <ac:spMk id="7" creationId="{F7AE50AB-FFCA-A769-C87A-2309EF073479}"/>
          </ac:spMkLst>
        </pc:spChg>
        <pc:spChg chg="add mod">
          <ac:chgData name="Manish Sharma" userId="b799adb9ba789c8f" providerId="LiveId" clId="{A135E15C-253F-4C5F-9453-5A6DB6B52314}" dt="2022-10-27T07:43:28.292" v="199"/>
          <ac:spMkLst>
            <pc:docMk/>
            <pc:sldMk cId="4050553638" sldId="475"/>
            <ac:spMk id="9" creationId="{08AD83E8-4FA9-5127-9037-0759EC9E7BBB}"/>
          </ac:spMkLst>
        </pc:spChg>
        <pc:spChg chg="add mod">
          <ac:chgData name="Manish Sharma" userId="b799adb9ba789c8f" providerId="LiveId" clId="{A135E15C-253F-4C5F-9453-5A6DB6B52314}" dt="2022-10-27T07:43:28.292" v="199"/>
          <ac:spMkLst>
            <pc:docMk/>
            <pc:sldMk cId="4050553638" sldId="475"/>
            <ac:spMk id="10" creationId="{E40B5ED3-1254-A0E7-EF6C-AB7A5122AD2C}"/>
          </ac:spMkLst>
        </pc:spChg>
        <pc:spChg chg="add mod">
          <ac:chgData name="Manish Sharma" userId="b799adb9ba789c8f" providerId="LiveId" clId="{A135E15C-253F-4C5F-9453-5A6DB6B52314}" dt="2022-10-27T07:43:47.678" v="200"/>
          <ac:spMkLst>
            <pc:docMk/>
            <pc:sldMk cId="4050553638" sldId="475"/>
            <ac:spMk id="12" creationId="{60562455-C3A4-5186-62E7-2AECEA023706}"/>
          </ac:spMkLst>
        </pc:spChg>
        <pc:spChg chg="add mod">
          <ac:chgData name="Manish Sharma" userId="b799adb9ba789c8f" providerId="LiveId" clId="{A135E15C-253F-4C5F-9453-5A6DB6B52314}" dt="2022-10-27T07:43:47.678" v="200"/>
          <ac:spMkLst>
            <pc:docMk/>
            <pc:sldMk cId="4050553638" sldId="475"/>
            <ac:spMk id="13" creationId="{96309A90-A89D-05DA-932C-6FCF7916BEB8}"/>
          </ac:spMkLst>
        </pc:spChg>
        <pc:spChg chg="add mod">
          <ac:chgData name="Manish Sharma" userId="b799adb9ba789c8f" providerId="LiveId" clId="{A135E15C-253F-4C5F-9453-5A6DB6B52314}" dt="2022-10-27T07:44:23.119" v="201"/>
          <ac:spMkLst>
            <pc:docMk/>
            <pc:sldMk cId="4050553638" sldId="475"/>
            <ac:spMk id="14" creationId="{BAFAFE70-3C7B-8FB1-B90D-41EBFFDAD423}"/>
          </ac:spMkLst>
        </pc:spChg>
        <pc:spChg chg="add mod">
          <ac:chgData name="Manish Sharma" userId="b799adb9ba789c8f" providerId="LiveId" clId="{A135E15C-253F-4C5F-9453-5A6DB6B52314}" dt="2022-10-27T07:44:23.119" v="201"/>
          <ac:spMkLst>
            <pc:docMk/>
            <pc:sldMk cId="4050553638" sldId="475"/>
            <ac:spMk id="16" creationId="{D6FE684F-0F6F-691C-52E5-0C87024DFD4C}"/>
          </ac:spMkLst>
        </pc:spChg>
        <pc:spChg chg="add mod">
          <ac:chgData name="Manish Sharma" userId="b799adb9ba789c8f" providerId="LiveId" clId="{A135E15C-253F-4C5F-9453-5A6DB6B52314}" dt="2022-10-27T07:44:23.119" v="201"/>
          <ac:spMkLst>
            <pc:docMk/>
            <pc:sldMk cId="4050553638" sldId="475"/>
            <ac:spMk id="17" creationId="{A5E44FB0-EBA4-575D-E07B-71307FC9AA7C}"/>
          </ac:spMkLst>
        </pc:spChg>
        <pc:spChg chg="add mod">
          <ac:chgData name="Manish Sharma" userId="b799adb9ba789c8f" providerId="LiveId" clId="{A135E15C-253F-4C5F-9453-5A6DB6B52314}" dt="2022-10-27T07:44:36.142" v="202"/>
          <ac:spMkLst>
            <pc:docMk/>
            <pc:sldMk cId="4050553638" sldId="475"/>
            <ac:spMk id="19" creationId="{BEDF1287-4048-5771-1613-CD981759B759}"/>
          </ac:spMkLst>
        </pc:spChg>
        <pc:spChg chg="add mod">
          <ac:chgData name="Manish Sharma" userId="b799adb9ba789c8f" providerId="LiveId" clId="{A135E15C-253F-4C5F-9453-5A6DB6B52314}" dt="2022-10-27T07:44:36.142" v="202"/>
          <ac:spMkLst>
            <pc:docMk/>
            <pc:sldMk cId="4050553638" sldId="475"/>
            <ac:spMk id="20" creationId="{6963192B-81A7-24E5-C988-F015D87914F2}"/>
          </ac:spMkLst>
        </pc:spChg>
        <pc:spChg chg="add mod">
          <ac:chgData name="Manish Sharma" userId="b799adb9ba789c8f" providerId="LiveId" clId="{A135E15C-253F-4C5F-9453-5A6DB6B52314}" dt="2022-10-27T07:44:48.939" v="203"/>
          <ac:spMkLst>
            <pc:docMk/>
            <pc:sldMk cId="4050553638" sldId="475"/>
            <ac:spMk id="21" creationId="{32D8ED7E-7A76-899A-E546-A9067BFCE68E}"/>
          </ac:spMkLst>
        </pc:spChg>
        <pc:spChg chg="add mod">
          <ac:chgData name="Manish Sharma" userId="b799adb9ba789c8f" providerId="LiveId" clId="{A135E15C-253F-4C5F-9453-5A6DB6B52314}" dt="2022-10-27T07:44:48.939" v="203"/>
          <ac:spMkLst>
            <pc:docMk/>
            <pc:sldMk cId="4050553638" sldId="475"/>
            <ac:spMk id="23" creationId="{2246017A-9730-2D79-A3E1-2A64FE753177}"/>
          </ac:spMkLst>
        </pc:spChg>
        <pc:spChg chg="add mod">
          <ac:chgData name="Manish Sharma" userId="b799adb9ba789c8f" providerId="LiveId" clId="{A135E15C-253F-4C5F-9453-5A6DB6B52314}" dt="2022-10-27T07:44:58.447" v="204"/>
          <ac:spMkLst>
            <pc:docMk/>
            <pc:sldMk cId="4050553638" sldId="475"/>
            <ac:spMk id="24" creationId="{D70F386D-3A4A-D539-D780-ED95E7B1734C}"/>
          </ac:spMkLst>
        </pc:spChg>
        <pc:spChg chg="add mod">
          <ac:chgData name="Manish Sharma" userId="b799adb9ba789c8f" providerId="LiveId" clId="{A135E15C-253F-4C5F-9453-5A6DB6B52314}" dt="2022-10-27T07:45:07.525" v="205"/>
          <ac:spMkLst>
            <pc:docMk/>
            <pc:sldMk cId="4050553638" sldId="475"/>
            <ac:spMk id="28" creationId="{95D95E6E-79F9-A83A-CD6A-309E734DA207}"/>
          </ac:spMkLst>
        </pc:spChg>
        <pc:spChg chg="add mod">
          <ac:chgData name="Manish Sharma" userId="b799adb9ba789c8f" providerId="LiveId" clId="{A135E15C-253F-4C5F-9453-5A6DB6B52314}" dt="2022-10-27T07:45:16.129" v="206"/>
          <ac:spMkLst>
            <pc:docMk/>
            <pc:sldMk cId="4050553638" sldId="475"/>
            <ac:spMk id="29" creationId="{AE8C0ED1-1D7B-6C1D-EA2E-2CA8B1B174B8}"/>
          </ac:spMkLst>
        </pc:spChg>
        <pc:spChg chg="add mod">
          <ac:chgData name="Manish Sharma" userId="b799adb9ba789c8f" providerId="LiveId" clId="{A135E15C-253F-4C5F-9453-5A6DB6B52314}" dt="2022-10-27T07:45:59.376" v="207"/>
          <ac:spMkLst>
            <pc:docMk/>
            <pc:sldMk cId="4050553638" sldId="475"/>
            <ac:spMk id="30" creationId="{B4EC6679-2576-B1EB-5B2F-C64148474F2C}"/>
          </ac:spMkLst>
        </pc:spChg>
        <pc:spChg chg="add mod">
          <ac:chgData name="Manish Sharma" userId="b799adb9ba789c8f" providerId="LiveId" clId="{A135E15C-253F-4C5F-9453-5A6DB6B52314}" dt="2022-10-27T08:10:17.011" v="237" actId="113"/>
          <ac:spMkLst>
            <pc:docMk/>
            <pc:sldMk cId="4050553638" sldId="475"/>
            <ac:spMk id="31" creationId="{88F15450-3F5F-85C0-0AB5-320C2054B8D6}"/>
          </ac:spMkLst>
        </pc:spChg>
        <pc:spChg chg="add mod">
          <ac:chgData name="Manish Sharma" userId="b799adb9ba789c8f" providerId="LiveId" clId="{A135E15C-253F-4C5F-9453-5A6DB6B52314}" dt="2022-10-27T08:10:14.422" v="236" actId="113"/>
          <ac:spMkLst>
            <pc:docMk/>
            <pc:sldMk cId="4050553638" sldId="475"/>
            <ac:spMk id="32" creationId="{DA92F816-4128-A340-B3ED-A1F3102D7EB3}"/>
          </ac:spMkLst>
        </pc:spChg>
        <pc:cxnChg chg="add mod">
          <ac:chgData name="Manish Sharma" userId="b799adb9ba789c8f" providerId="LiveId" clId="{A135E15C-253F-4C5F-9453-5A6DB6B52314}" dt="2022-10-27T07:42:52.040" v="198"/>
          <ac:cxnSpMkLst>
            <pc:docMk/>
            <pc:sldMk cId="4050553638" sldId="475"/>
            <ac:cxnSpMk id="6" creationId="{4C9CE40E-447F-020E-5232-EB79D547F7C6}"/>
          </ac:cxnSpMkLst>
        </pc:cxnChg>
        <pc:cxnChg chg="add mod">
          <ac:chgData name="Manish Sharma" userId="b799adb9ba789c8f" providerId="LiveId" clId="{A135E15C-253F-4C5F-9453-5A6DB6B52314}" dt="2022-10-27T07:43:28.292" v="199"/>
          <ac:cxnSpMkLst>
            <pc:docMk/>
            <pc:sldMk cId="4050553638" sldId="475"/>
            <ac:cxnSpMk id="8" creationId="{A270A2E9-361E-720D-D3AE-B9EA7F02175E}"/>
          </ac:cxnSpMkLst>
        </pc:cxnChg>
        <pc:cxnChg chg="add mod">
          <ac:chgData name="Manish Sharma" userId="b799adb9ba789c8f" providerId="LiveId" clId="{A135E15C-253F-4C5F-9453-5A6DB6B52314}" dt="2022-10-27T07:43:47.678" v="200"/>
          <ac:cxnSpMkLst>
            <pc:docMk/>
            <pc:sldMk cId="4050553638" sldId="475"/>
            <ac:cxnSpMk id="11" creationId="{586737DA-68FB-ECF1-B8A5-C796DC2A8173}"/>
          </ac:cxnSpMkLst>
        </pc:cxnChg>
        <pc:cxnChg chg="add mod">
          <ac:chgData name="Manish Sharma" userId="b799adb9ba789c8f" providerId="LiveId" clId="{A135E15C-253F-4C5F-9453-5A6DB6B52314}" dt="2022-10-27T07:44:23.119" v="201"/>
          <ac:cxnSpMkLst>
            <pc:docMk/>
            <pc:sldMk cId="4050553638" sldId="475"/>
            <ac:cxnSpMk id="15" creationId="{2215A61B-16F8-D7B4-5EF7-2D3A7EF202C7}"/>
          </ac:cxnSpMkLst>
        </pc:cxnChg>
        <pc:cxnChg chg="add mod">
          <ac:chgData name="Manish Sharma" userId="b799adb9ba789c8f" providerId="LiveId" clId="{A135E15C-253F-4C5F-9453-5A6DB6B52314}" dt="2022-10-27T07:44:36.142" v="202"/>
          <ac:cxnSpMkLst>
            <pc:docMk/>
            <pc:sldMk cId="4050553638" sldId="475"/>
            <ac:cxnSpMk id="18" creationId="{D3A2B44E-D82E-D5EC-78A4-6F4FF520FC7D}"/>
          </ac:cxnSpMkLst>
        </pc:cxnChg>
        <pc:cxnChg chg="add mod">
          <ac:chgData name="Manish Sharma" userId="b799adb9ba789c8f" providerId="LiveId" clId="{A135E15C-253F-4C5F-9453-5A6DB6B52314}" dt="2022-10-27T07:44:48.939" v="203"/>
          <ac:cxnSpMkLst>
            <pc:docMk/>
            <pc:sldMk cId="4050553638" sldId="475"/>
            <ac:cxnSpMk id="22" creationId="{01B1E094-7647-88F6-7588-B210F84A2CDB}"/>
          </ac:cxnSpMkLst>
        </pc:cxnChg>
        <pc:cxnChg chg="add mod">
          <ac:chgData name="Manish Sharma" userId="b799adb9ba789c8f" providerId="LiveId" clId="{A135E15C-253F-4C5F-9453-5A6DB6B52314}" dt="2022-10-27T07:44:58.447" v="204"/>
          <ac:cxnSpMkLst>
            <pc:docMk/>
            <pc:sldMk cId="4050553638" sldId="475"/>
            <ac:cxnSpMk id="25" creationId="{4045C630-7BDA-DDF5-2834-92E04F157098}"/>
          </ac:cxnSpMkLst>
        </pc:cxnChg>
        <pc:cxnChg chg="add mod">
          <ac:chgData name="Manish Sharma" userId="b799adb9ba789c8f" providerId="LiveId" clId="{A135E15C-253F-4C5F-9453-5A6DB6B52314}" dt="2022-10-27T07:44:58.447" v="204"/>
          <ac:cxnSpMkLst>
            <pc:docMk/>
            <pc:sldMk cId="4050553638" sldId="475"/>
            <ac:cxnSpMk id="26" creationId="{FC3BF034-AC25-D95A-355D-2282E40E8871}"/>
          </ac:cxnSpMkLst>
        </pc:cxnChg>
        <pc:cxnChg chg="add mod">
          <ac:chgData name="Manish Sharma" userId="b799adb9ba789c8f" providerId="LiveId" clId="{A135E15C-253F-4C5F-9453-5A6DB6B52314}" dt="2022-10-27T07:44:58.447" v="204"/>
          <ac:cxnSpMkLst>
            <pc:docMk/>
            <pc:sldMk cId="4050553638" sldId="475"/>
            <ac:cxnSpMk id="27" creationId="{254F4FCD-6188-3903-5B41-58F17964731D}"/>
          </ac:cxnSpMkLst>
        </pc:cxnChg>
      </pc:sldChg>
      <pc:sldChg chg="add del">
        <pc:chgData name="Manish Sharma" userId="b799adb9ba789c8f" providerId="LiveId" clId="{A135E15C-253F-4C5F-9453-5A6DB6B52314}" dt="2022-10-29T05:57:56.301" v="607"/>
        <pc:sldMkLst>
          <pc:docMk/>
          <pc:sldMk cId="1148228370" sldId="476"/>
        </pc:sldMkLst>
      </pc:sldChg>
      <pc:sldChg chg="new del">
        <pc:chgData name="Manish Sharma" userId="b799adb9ba789c8f" providerId="LiveId" clId="{A135E15C-253F-4C5F-9453-5A6DB6B52314}" dt="2022-10-27T07:46:38.075" v="210" actId="47"/>
        <pc:sldMkLst>
          <pc:docMk/>
          <pc:sldMk cId="2981730630" sldId="476"/>
        </pc:sldMkLst>
      </pc:sldChg>
      <pc:sldChg chg="add del">
        <pc:chgData name="Manish Sharma" userId="b799adb9ba789c8f" providerId="LiveId" clId="{A135E15C-253F-4C5F-9453-5A6DB6B52314}" dt="2022-10-29T09:54:02.444" v="621"/>
        <pc:sldMkLst>
          <pc:docMk/>
          <pc:sldMk cId="337758348" sldId="478"/>
        </pc:sldMkLst>
      </pc:sldChg>
      <pc:sldChg chg="add del">
        <pc:chgData name="Manish Sharma" userId="b799adb9ba789c8f" providerId="LiveId" clId="{A135E15C-253F-4C5F-9453-5A6DB6B52314}" dt="2022-10-29T12:30:29.433" v="1263"/>
        <pc:sldMkLst>
          <pc:docMk/>
          <pc:sldMk cId="1539205222" sldId="482"/>
        </pc:sldMkLst>
      </pc:sldChg>
      <pc:sldChg chg="modSp add del mod">
        <pc:chgData name="Manish Sharma" userId="b799adb9ba789c8f" providerId="LiveId" clId="{A135E15C-253F-4C5F-9453-5A6DB6B52314}" dt="2022-11-04T06:38:42.662" v="1366" actId="1037"/>
        <pc:sldMkLst>
          <pc:docMk/>
          <pc:sldMk cId="2113187241" sldId="485"/>
        </pc:sldMkLst>
        <pc:spChg chg="mod">
          <ac:chgData name="Manish Sharma" userId="b799adb9ba789c8f" providerId="LiveId" clId="{A135E15C-253F-4C5F-9453-5A6DB6B52314}" dt="2022-11-04T06:38:42.662" v="1366" actId="1037"/>
          <ac:spMkLst>
            <pc:docMk/>
            <pc:sldMk cId="2113187241" sldId="485"/>
            <ac:spMk id="3" creationId="{32F29C18-5B46-4215-8241-B6DA9F1CB57E}"/>
          </ac:spMkLst>
        </pc:spChg>
        <pc:cxnChg chg="mod">
          <ac:chgData name="Manish Sharma" userId="b799adb9ba789c8f" providerId="LiveId" clId="{A135E15C-253F-4C5F-9453-5A6DB6B52314}" dt="2022-11-04T06:38:42.662" v="1366" actId="1037"/>
          <ac:cxnSpMkLst>
            <pc:docMk/>
            <pc:sldMk cId="2113187241" sldId="485"/>
            <ac:cxnSpMk id="14" creationId="{FDE9EB4B-256C-4204-AC8C-24742FEC4342}"/>
          </ac:cxnSpMkLst>
        </pc:cxnChg>
        <pc:cxnChg chg="mod">
          <ac:chgData name="Manish Sharma" userId="b799adb9ba789c8f" providerId="LiveId" clId="{A135E15C-253F-4C5F-9453-5A6DB6B52314}" dt="2022-11-04T06:38:42.662" v="1366" actId="1037"/>
          <ac:cxnSpMkLst>
            <pc:docMk/>
            <pc:sldMk cId="2113187241" sldId="485"/>
            <ac:cxnSpMk id="16" creationId="{4E62D4CA-26A5-4250-B7A5-D22809153F69}"/>
          </ac:cxnSpMkLst>
        </pc:cxnChg>
        <pc:cxnChg chg="mod">
          <ac:chgData name="Manish Sharma" userId="b799adb9ba789c8f" providerId="LiveId" clId="{A135E15C-253F-4C5F-9453-5A6DB6B52314}" dt="2022-11-04T06:38:42.662" v="1366" actId="1037"/>
          <ac:cxnSpMkLst>
            <pc:docMk/>
            <pc:sldMk cId="2113187241" sldId="485"/>
            <ac:cxnSpMk id="26" creationId="{B0213401-9CF5-4F71-9A95-D4FF70C34A91}"/>
          </ac:cxnSpMkLst>
        </pc:cxnChg>
      </pc:sldChg>
      <pc:sldChg chg="add del">
        <pc:chgData name="Manish Sharma" userId="b799adb9ba789c8f" providerId="LiveId" clId="{A135E15C-253F-4C5F-9453-5A6DB6B52314}" dt="2022-11-04T10:54:42.619" v="1368"/>
        <pc:sldMkLst>
          <pc:docMk/>
          <pc:sldMk cId="2848824250" sldId="486"/>
        </pc:sldMkLst>
      </pc:sldChg>
      <pc:sldChg chg="del">
        <pc:chgData name="Manish Sharma" userId="b799adb9ba789c8f" providerId="LiveId" clId="{A135E15C-253F-4C5F-9453-5A6DB6B52314}" dt="2022-10-27T04:29:30.410" v="0" actId="47"/>
        <pc:sldMkLst>
          <pc:docMk/>
          <pc:sldMk cId="1063568358" sldId="487"/>
        </pc:sldMkLst>
      </pc:sldChg>
      <pc:sldChg chg="del">
        <pc:chgData name="Manish Sharma" userId="b799adb9ba789c8f" providerId="LiveId" clId="{A135E15C-253F-4C5F-9453-5A6DB6B52314}" dt="2022-10-27T04:29:30.410" v="0" actId="47"/>
        <pc:sldMkLst>
          <pc:docMk/>
          <pc:sldMk cId="1482665698" sldId="488"/>
        </pc:sldMkLst>
      </pc:sldChg>
      <pc:sldChg chg="del">
        <pc:chgData name="Manish Sharma" userId="b799adb9ba789c8f" providerId="LiveId" clId="{A135E15C-253F-4C5F-9453-5A6DB6B52314}" dt="2022-10-27T04:29:30.410" v="0" actId="47"/>
        <pc:sldMkLst>
          <pc:docMk/>
          <pc:sldMk cId="952090625" sldId="489"/>
        </pc:sldMkLst>
      </pc:sldChg>
      <pc:sldChg chg="add del">
        <pc:chgData name="Manish Sharma" userId="b799adb9ba789c8f" providerId="LiveId" clId="{A135E15C-253F-4C5F-9453-5A6DB6B52314}" dt="2022-11-05T10:15:55.089" v="1631"/>
        <pc:sldMkLst>
          <pc:docMk/>
          <pc:sldMk cId="3305788119" sldId="491"/>
        </pc:sldMkLst>
      </pc:sldChg>
      <pc:sldChg chg="add del">
        <pc:chgData name="Manish Sharma" userId="b799adb9ba789c8f" providerId="LiveId" clId="{A135E15C-253F-4C5F-9453-5A6DB6B52314}" dt="2022-10-28T07:39:30.077" v="245"/>
        <pc:sldMkLst>
          <pc:docMk/>
          <pc:sldMk cId="3874731954" sldId="493"/>
        </pc:sldMkLst>
      </pc:sldChg>
      <pc:sldChg chg="add del">
        <pc:chgData name="Manish Sharma" userId="b799adb9ba789c8f" providerId="LiveId" clId="{A135E15C-253F-4C5F-9453-5A6DB6B52314}" dt="2022-10-28T07:40:07.056" v="246"/>
        <pc:sldMkLst>
          <pc:docMk/>
          <pc:sldMk cId="3034109750" sldId="494"/>
        </pc:sldMkLst>
      </pc:sldChg>
      <pc:sldChg chg="add del">
        <pc:chgData name="Manish Sharma" userId="b799adb9ba789c8f" providerId="LiveId" clId="{A135E15C-253F-4C5F-9453-5A6DB6B52314}" dt="2022-10-28T07:40:07.056" v="246"/>
        <pc:sldMkLst>
          <pc:docMk/>
          <pc:sldMk cId="3866353709" sldId="495"/>
        </pc:sldMkLst>
      </pc:sldChg>
      <pc:sldChg chg="del">
        <pc:chgData name="Manish Sharma" userId="b799adb9ba789c8f" providerId="LiveId" clId="{A135E15C-253F-4C5F-9453-5A6DB6B52314}" dt="2022-10-27T04:29:30.410" v="0" actId="47"/>
        <pc:sldMkLst>
          <pc:docMk/>
          <pc:sldMk cId="216271112" sldId="496"/>
        </pc:sldMkLst>
      </pc:sldChg>
      <pc:sldChg chg="addSp delSp modSp new mod">
        <pc:chgData name="Manish Sharma" userId="b799adb9ba789c8f" providerId="LiveId" clId="{A135E15C-253F-4C5F-9453-5A6DB6B52314}" dt="2022-10-28T07:50:15.238" v="272" actId="6549"/>
        <pc:sldMkLst>
          <pc:docMk/>
          <pc:sldMk cId="974997282" sldId="496"/>
        </pc:sldMkLst>
        <pc:spChg chg="del">
          <ac:chgData name="Manish Sharma" userId="b799adb9ba789c8f" providerId="LiveId" clId="{A135E15C-253F-4C5F-9453-5A6DB6B52314}" dt="2022-10-28T07:46:51.894" v="248" actId="478"/>
          <ac:spMkLst>
            <pc:docMk/>
            <pc:sldMk cId="974997282" sldId="496"/>
            <ac:spMk id="2" creationId="{F8EDC53E-0ABD-1A2C-02B7-D7BBD0251344}"/>
          </ac:spMkLst>
        </pc:spChg>
        <pc:spChg chg="del">
          <ac:chgData name="Manish Sharma" userId="b799adb9ba789c8f" providerId="LiveId" clId="{A135E15C-253F-4C5F-9453-5A6DB6B52314}" dt="2022-10-28T07:46:51.894" v="248" actId="478"/>
          <ac:spMkLst>
            <pc:docMk/>
            <pc:sldMk cId="974997282" sldId="496"/>
            <ac:spMk id="3" creationId="{9D4B2E92-CF09-DF9C-7828-BF0F1756E202}"/>
          </ac:spMkLst>
        </pc:spChg>
        <pc:spChg chg="add mod">
          <ac:chgData name="Manish Sharma" userId="b799adb9ba789c8f" providerId="LiveId" clId="{A135E15C-253F-4C5F-9453-5A6DB6B52314}" dt="2022-10-28T07:46:53.190" v="249"/>
          <ac:spMkLst>
            <pc:docMk/>
            <pc:sldMk cId="974997282" sldId="496"/>
            <ac:spMk id="4" creationId="{67DBF4E6-C0C3-B2A2-7EEC-A33D41E40062}"/>
          </ac:spMkLst>
        </pc:spChg>
        <pc:spChg chg="add mod">
          <ac:chgData name="Manish Sharma" userId="b799adb9ba789c8f" providerId="LiveId" clId="{A135E15C-253F-4C5F-9453-5A6DB6B52314}" dt="2022-10-28T07:48:24.362" v="250" actId="207"/>
          <ac:spMkLst>
            <pc:docMk/>
            <pc:sldMk cId="974997282" sldId="496"/>
            <ac:spMk id="5" creationId="{16A1CAF9-0661-80EE-C7D6-0974F292D5A1}"/>
          </ac:spMkLst>
        </pc:spChg>
        <pc:spChg chg="add mod">
          <ac:chgData name="Manish Sharma" userId="b799adb9ba789c8f" providerId="LiveId" clId="{A135E15C-253F-4C5F-9453-5A6DB6B52314}" dt="2022-10-28T07:46:53.190" v="249"/>
          <ac:spMkLst>
            <pc:docMk/>
            <pc:sldMk cId="974997282" sldId="496"/>
            <ac:spMk id="7" creationId="{FB0265FE-0330-FE1C-DF25-CDB616E9F0C8}"/>
          </ac:spMkLst>
        </pc:spChg>
        <pc:spChg chg="add mod">
          <ac:chgData name="Manish Sharma" userId="b799adb9ba789c8f" providerId="LiveId" clId="{A135E15C-253F-4C5F-9453-5A6DB6B52314}" dt="2022-10-28T07:46:53.190" v="249"/>
          <ac:spMkLst>
            <pc:docMk/>
            <pc:sldMk cId="974997282" sldId="496"/>
            <ac:spMk id="9" creationId="{16132C69-6A01-2C55-B944-5B8F08D41B6A}"/>
          </ac:spMkLst>
        </pc:spChg>
        <pc:spChg chg="add mod">
          <ac:chgData name="Manish Sharma" userId="b799adb9ba789c8f" providerId="LiveId" clId="{A135E15C-253F-4C5F-9453-5A6DB6B52314}" dt="2022-10-28T07:49:54.888" v="252" actId="1076"/>
          <ac:spMkLst>
            <pc:docMk/>
            <pc:sldMk cId="974997282" sldId="496"/>
            <ac:spMk id="10" creationId="{9C2FCD68-2BE5-9215-9332-58BF12B8DCC2}"/>
          </ac:spMkLst>
        </pc:spChg>
        <pc:spChg chg="add mod">
          <ac:chgData name="Manish Sharma" userId="b799adb9ba789c8f" providerId="LiveId" clId="{A135E15C-253F-4C5F-9453-5A6DB6B52314}" dt="2022-10-28T07:50:15.238" v="272" actId="6549"/>
          <ac:spMkLst>
            <pc:docMk/>
            <pc:sldMk cId="974997282" sldId="496"/>
            <ac:spMk id="11" creationId="{1E85C149-A45F-085E-AA9B-5550BE228C83}"/>
          </ac:spMkLst>
        </pc:spChg>
        <pc:spChg chg="add mod">
          <ac:chgData name="Manish Sharma" userId="b799adb9ba789c8f" providerId="LiveId" clId="{A135E15C-253F-4C5F-9453-5A6DB6B52314}" dt="2022-10-28T07:49:54.888" v="252" actId="1076"/>
          <ac:spMkLst>
            <pc:docMk/>
            <pc:sldMk cId="974997282" sldId="496"/>
            <ac:spMk id="13" creationId="{5FEED567-110D-FAB6-9E68-31831CA3C20F}"/>
          </ac:spMkLst>
        </pc:spChg>
        <pc:spChg chg="add mod">
          <ac:chgData name="Manish Sharma" userId="b799adb9ba789c8f" providerId="LiveId" clId="{A135E15C-253F-4C5F-9453-5A6DB6B52314}" dt="2022-10-28T07:50:03.640" v="260" actId="20577"/>
          <ac:spMkLst>
            <pc:docMk/>
            <pc:sldMk cId="974997282" sldId="496"/>
            <ac:spMk id="15" creationId="{775CC0FD-09DB-A218-578F-B10F5B3CDCA9}"/>
          </ac:spMkLst>
        </pc:spChg>
        <pc:cxnChg chg="add mod">
          <ac:chgData name="Manish Sharma" userId="b799adb9ba789c8f" providerId="LiveId" clId="{A135E15C-253F-4C5F-9453-5A6DB6B52314}" dt="2022-10-28T07:46:53.190" v="249"/>
          <ac:cxnSpMkLst>
            <pc:docMk/>
            <pc:sldMk cId="974997282" sldId="496"/>
            <ac:cxnSpMk id="6" creationId="{C43E3792-3834-814A-6BA4-69CCA24459C9}"/>
          </ac:cxnSpMkLst>
        </pc:cxnChg>
        <pc:cxnChg chg="add mod">
          <ac:chgData name="Manish Sharma" userId="b799adb9ba789c8f" providerId="LiveId" clId="{A135E15C-253F-4C5F-9453-5A6DB6B52314}" dt="2022-10-28T07:46:53.190" v="249"/>
          <ac:cxnSpMkLst>
            <pc:docMk/>
            <pc:sldMk cId="974997282" sldId="496"/>
            <ac:cxnSpMk id="8" creationId="{26BFD7E7-5610-C7E8-96C7-15D4200CF305}"/>
          </ac:cxnSpMkLst>
        </pc:cxnChg>
        <pc:cxnChg chg="add mod">
          <ac:chgData name="Manish Sharma" userId="b799adb9ba789c8f" providerId="LiveId" clId="{A135E15C-253F-4C5F-9453-5A6DB6B52314}" dt="2022-10-28T07:49:54.888" v="252" actId="1076"/>
          <ac:cxnSpMkLst>
            <pc:docMk/>
            <pc:sldMk cId="974997282" sldId="496"/>
            <ac:cxnSpMk id="12" creationId="{B6DD660E-808B-6573-08E1-C75717B7B52D}"/>
          </ac:cxnSpMkLst>
        </pc:cxnChg>
        <pc:cxnChg chg="add mod">
          <ac:chgData name="Manish Sharma" userId="b799adb9ba789c8f" providerId="LiveId" clId="{A135E15C-253F-4C5F-9453-5A6DB6B52314}" dt="2022-10-28T07:49:54.888" v="252" actId="1076"/>
          <ac:cxnSpMkLst>
            <pc:docMk/>
            <pc:sldMk cId="974997282" sldId="496"/>
            <ac:cxnSpMk id="14" creationId="{81ADC7F9-1380-5AFF-4CAC-ECF10A760B31}"/>
          </ac:cxnSpMkLst>
        </pc:cxnChg>
      </pc:sldChg>
      <pc:sldChg chg="addSp delSp modSp new mod">
        <pc:chgData name="Manish Sharma" userId="b799adb9ba789c8f" providerId="LiveId" clId="{A135E15C-253F-4C5F-9453-5A6DB6B52314}" dt="2022-10-28T07:55:38.767" v="302" actId="113"/>
        <pc:sldMkLst>
          <pc:docMk/>
          <pc:sldMk cId="196172213" sldId="497"/>
        </pc:sldMkLst>
        <pc:spChg chg="del">
          <ac:chgData name="Manish Sharma" userId="b799adb9ba789c8f" providerId="LiveId" clId="{A135E15C-253F-4C5F-9453-5A6DB6B52314}" dt="2022-10-28T07:50:53.467" v="274" actId="478"/>
          <ac:spMkLst>
            <pc:docMk/>
            <pc:sldMk cId="196172213" sldId="497"/>
            <ac:spMk id="2" creationId="{A304A450-9809-3DAB-075F-EE18774CC3A8}"/>
          </ac:spMkLst>
        </pc:spChg>
        <pc:spChg chg="del">
          <ac:chgData name="Manish Sharma" userId="b799adb9ba789c8f" providerId="LiveId" clId="{A135E15C-253F-4C5F-9453-5A6DB6B52314}" dt="2022-10-28T07:50:53.467" v="274" actId="478"/>
          <ac:spMkLst>
            <pc:docMk/>
            <pc:sldMk cId="196172213" sldId="497"/>
            <ac:spMk id="3" creationId="{FF7F86E8-32DA-E3F9-72E9-DE81B65A6265}"/>
          </ac:spMkLst>
        </pc:spChg>
        <pc:spChg chg="add mod">
          <ac:chgData name="Manish Sharma" userId="b799adb9ba789c8f" providerId="LiveId" clId="{A135E15C-253F-4C5F-9453-5A6DB6B52314}" dt="2022-10-28T07:54:31.036" v="288" actId="1038"/>
          <ac:spMkLst>
            <pc:docMk/>
            <pc:sldMk cId="196172213" sldId="497"/>
            <ac:spMk id="4" creationId="{B962957D-FABB-197C-E057-30F5B990B544}"/>
          </ac:spMkLst>
        </pc:spChg>
        <pc:spChg chg="add mod">
          <ac:chgData name="Manish Sharma" userId="b799adb9ba789c8f" providerId="LiveId" clId="{A135E15C-253F-4C5F-9453-5A6DB6B52314}" dt="2022-10-28T07:54:31.036" v="288" actId="1038"/>
          <ac:spMkLst>
            <pc:docMk/>
            <pc:sldMk cId="196172213" sldId="497"/>
            <ac:spMk id="5" creationId="{85531B9C-E5A0-5D86-D990-4744106E9CAF}"/>
          </ac:spMkLst>
        </pc:spChg>
        <pc:spChg chg="add mod">
          <ac:chgData name="Manish Sharma" userId="b799adb9ba789c8f" providerId="LiveId" clId="{A135E15C-253F-4C5F-9453-5A6DB6B52314}" dt="2022-10-28T07:54:31.036" v="288" actId="1038"/>
          <ac:spMkLst>
            <pc:docMk/>
            <pc:sldMk cId="196172213" sldId="497"/>
            <ac:spMk id="7" creationId="{FB0AB37C-ABD4-E2E7-654F-BB6D7F47F5A7}"/>
          </ac:spMkLst>
        </pc:spChg>
        <pc:spChg chg="add mod">
          <ac:chgData name="Manish Sharma" userId="b799adb9ba789c8f" providerId="LiveId" clId="{A135E15C-253F-4C5F-9453-5A6DB6B52314}" dt="2022-10-28T07:54:31.036" v="288" actId="1038"/>
          <ac:spMkLst>
            <pc:docMk/>
            <pc:sldMk cId="196172213" sldId="497"/>
            <ac:spMk id="8" creationId="{20301961-E231-F694-4041-73BAD699D7AC}"/>
          </ac:spMkLst>
        </pc:spChg>
        <pc:spChg chg="add mod">
          <ac:chgData name="Manish Sharma" userId="b799adb9ba789c8f" providerId="LiveId" clId="{A135E15C-253F-4C5F-9453-5A6DB6B52314}" dt="2022-10-28T07:54:36.372" v="290" actId="1076"/>
          <ac:spMkLst>
            <pc:docMk/>
            <pc:sldMk cId="196172213" sldId="497"/>
            <ac:spMk id="11" creationId="{D71FB40D-91F6-39F4-3781-1CA3F466757F}"/>
          </ac:spMkLst>
        </pc:spChg>
        <pc:spChg chg="add mod">
          <ac:chgData name="Manish Sharma" userId="b799adb9ba789c8f" providerId="LiveId" clId="{A135E15C-253F-4C5F-9453-5A6DB6B52314}" dt="2022-10-28T07:55:38.767" v="302" actId="113"/>
          <ac:spMkLst>
            <pc:docMk/>
            <pc:sldMk cId="196172213" sldId="497"/>
            <ac:spMk id="12" creationId="{58A3713A-8AB9-6CDC-E434-E03E2CF4D502}"/>
          </ac:spMkLst>
        </pc:spChg>
        <pc:spChg chg="add mod">
          <ac:chgData name="Manish Sharma" userId="b799adb9ba789c8f" providerId="LiveId" clId="{A135E15C-253F-4C5F-9453-5A6DB6B52314}" dt="2022-10-28T07:54:36.372" v="290" actId="1076"/>
          <ac:spMkLst>
            <pc:docMk/>
            <pc:sldMk cId="196172213" sldId="497"/>
            <ac:spMk id="14" creationId="{29705CEF-59C7-1B1C-B749-3FE25E39D23F}"/>
          </ac:spMkLst>
        </pc:spChg>
        <pc:spChg chg="add mod">
          <ac:chgData name="Manish Sharma" userId="b799adb9ba789c8f" providerId="LiveId" clId="{A135E15C-253F-4C5F-9453-5A6DB6B52314}" dt="2022-10-28T07:54:36.372" v="290" actId="1076"/>
          <ac:spMkLst>
            <pc:docMk/>
            <pc:sldMk cId="196172213" sldId="497"/>
            <ac:spMk id="15" creationId="{9307F7AA-3C69-F0C3-4DC2-8E6229311937}"/>
          </ac:spMkLst>
        </pc:spChg>
        <pc:cxnChg chg="add mod">
          <ac:chgData name="Manish Sharma" userId="b799adb9ba789c8f" providerId="LiveId" clId="{A135E15C-253F-4C5F-9453-5A6DB6B52314}" dt="2022-10-28T07:54:31.036" v="288" actId="1038"/>
          <ac:cxnSpMkLst>
            <pc:docMk/>
            <pc:sldMk cId="196172213" sldId="497"/>
            <ac:cxnSpMk id="6" creationId="{73FB9D23-15CA-64BF-2A44-8AB19ED768F0}"/>
          </ac:cxnSpMkLst>
        </pc:cxnChg>
        <pc:cxnChg chg="add mod">
          <ac:chgData name="Manish Sharma" userId="b799adb9ba789c8f" providerId="LiveId" clId="{A135E15C-253F-4C5F-9453-5A6DB6B52314}" dt="2022-10-28T07:54:31.036" v="288" actId="1038"/>
          <ac:cxnSpMkLst>
            <pc:docMk/>
            <pc:sldMk cId="196172213" sldId="497"/>
            <ac:cxnSpMk id="9" creationId="{95B6D2DA-2CD9-948B-A3CF-980180C44BCF}"/>
          </ac:cxnSpMkLst>
        </pc:cxnChg>
        <pc:cxnChg chg="add mod">
          <ac:chgData name="Manish Sharma" userId="b799adb9ba789c8f" providerId="LiveId" clId="{A135E15C-253F-4C5F-9453-5A6DB6B52314}" dt="2022-10-28T07:54:31.036" v="288" actId="1038"/>
          <ac:cxnSpMkLst>
            <pc:docMk/>
            <pc:sldMk cId="196172213" sldId="497"/>
            <ac:cxnSpMk id="10" creationId="{EF308D99-CB47-2383-3609-97A79F47AC6E}"/>
          </ac:cxnSpMkLst>
        </pc:cxnChg>
        <pc:cxnChg chg="add mod">
          <ac:chgData name="Manish Sharma" userId="b799adb9ba789c8f" providerId="LiveId" clId="{A135E15C-253F-4C5F-9453-5A6DB6B52314}" dt="2022-10-28T07:54:36.372" v="290" actId="1076"/>
          <ac:cxnSpMkLst>
            <pc:docMk/>
            <pc:sldMk cId="196172213" sldId="497"/>
            <ac:cxnSpMk id="13" creationId="{661D3976-ACD8-302C-0251-BA03D3B5AC3F}"/>
          </ac:cxnSpMkLst>
        </pc:cxnChg>
        <pc:cxnChg chg="add mod">
          <ac:chgData name="Manish Sharma" userId="b799adb9ba789c8f" providerId="LiveId" clId="{A135E15C-253F-4C5F-9453-5A6DB6B52314}" dt="2022-10-28T07:54:36.372" v="290" actId="1076"/>
          <ac:cxnSpMkLst>
            <pc:docMk/>
            <pc:sldMk cId="196172213" sldId="497"/>
            <ac:cxnSpMk id="16" creationId="{032306F0-EA53-1C4F-4332-568203F8B2E0}"/>
          </ac:cxnSpMkLst>
        </pc:cxnChg>
        <pc:cxnChg chg="add mod">
          <ac:chgData name="Manish Sharma" userId="b799adb9ba789c8f" providerId="LiveId" clId="{A135E15C-253F-4C5F-9453-5A6DB6B52314}" dt="2022-10-28T07:54:36.372" v="290" actId="1076"/>
          <ac:cxnSpMkLst>
            <pc:docMk/>
            <pc:sldMk cId="196172213" sldId="497"/>
            <ac:cxnSpMk id="17" creationId="{072621A2-35F9-7C56-D33B-8CC5FB61E1E1}"/>
          </ac:cxnSpMkLst>
        </pc:cxnChg>
      </pc:sldChg>
      <pc:sldChg chg="del">
        <pc:chgData name="Manish Sharma" userId="b799adb9ba789c8f" providerId="LiveId" clId="{A135E15C-253F-4C5F-9453-5A6DB6B52314}" dt="2022-10-27T04:29:30.410" v="0" actId="47"/>
        <pc:sldMkLst>
          <pc:docMk/>
          <pc:sldMk cId="2082349927" sldId="497"/>
        </pc:sldMkLst>
      </pc:sldChg>
      <pc:sldChg chg="add">
        <pc:chgData name="Manish Sharma" userId="b799adb9ba789c8f" providerId="LiveId" clId="{A135E15C-253F-4C5F-9453-5A6DB6B52314}" dt="2022-10-28T11:24:43.593" v="305"/>
        <pc:sldMkLst>
          <pc:docMk/>
          <pc:sldMk cId="216271112" sldId="498"/>
        </pc:sldMkLst>
      </pc:sldChg>
      <pc:sldChg chg="del">
        <pc:chgData name="Manish Sharma" userId="b799adb9ba789c8f" providerId="LiveId" clId="{A135E15C-253F-4C5F-9453-5A6DB6B52314}" dt="2022-10-27T04:29:30.410" v="0" actId="47"/>
        <pc:sldMkLst>
          <pc:docMk/>
          <pc:sldMk cId="4269000089" sldId="498"/>
        </pc:sldMkLst>
      </pc:sldChg>
      <pc:sldChg chg="del">
        <pc:chgData name="Manish Sharma" userId="b799adb9ba789c8f" providerId="LiveId" clId="{A135E15C-253F-4C5F-9453-5A6DB6B52314}" dt="2022-10-27T04:29:30.410" v="0" actId="47"/>
        <pc:sldMkLst>
          <pc:docMk/>
          <pc:sldMk cId="2533878097" sldId="499"/>
        </pc:sldMkLst>
      </pc:sldChg>
      <pc:sldChg chg="addSp delSp modSp new mod">
        <pc:chgData name="Manish Sharma" userId="b799adb9ba789c8f" providerId="LiveId" clId="{A135E15C-253F-4C5F-9453-5A6DB6B52314}" dt="2022-10-28T11:34:46.266" v="316"/>
        <pc:sldMkLst>
          <pc:docMk/>
          <pc:sldMk cId="3589318150" sldId="499"/>
        </pc:sldMkLst>
        <pc:spChg chg="del">
          <ac:chgData name="Manish Sharma" userId="b799adb9ba789c8f" providerId="LiveId" clId="{A135E15C-253F-4C5F-9453-5A6DB6B52314}" dt="2022-10-28T11:33:58.121" v="310" actId="478"/>
          <ac:spMkLst>
            <pc:docMk/>
            <pc:sldMk cId="3589318150" sldId="499"/>
            <ac:spMk id="2" creationId="{CF1B4B73-F654-43B7-6B78-5FBF9D104F32}"/>
          </ac:spMkLst>
        </pc:spChg>
        <pc:spChg chg="del">
          <ac:chgData name="Manish Sharma" userId="b799adb9ba789c8f" providerId="LiveId" clId="{A135E15C-253F-4C5F-9453-5A6DB6B52314}" dt="2022-10-28T11:33:58.121" v="310" actId="478"/>
          <ac:spMkLst>
            <pc:docMk/>
            <pc:sldMk cId="3589318150" sldId="499"/>
            <ac:spMk id="3" creationId="{414636F9-903F-6082-4D22-81148F6F1989}"/>
          </ac:spMkLst>
        </pc:spChg>
        <pc:spChg chg="add mod">
          <ac:chgData name="Manish Sharma" userId="b799adb9ba789c8f" providerId="LiveId" clId="{A135E15C-253F-4C5F-9453-5A6DB6B52314}" dt="2022-10-28T11:34:02.635" v="311"/>
          <ac:spMkLst>
            <pc:docMk/>
            <pc:sldMk cId="3589318150" sldId="499"/>
            <ac:spMk id="4" creationId="{4FE7B5C7-3F4C-4B44-795E-65C5AD2F0AC8}"/>
          </ac:spMkLst>
        </pc:spChg>
        <pc:spChg chg="add mod">
          <ac:chgData name="Manish Sharma" userId="b799adb9ba789c8f" providerId="LiveId" clId="{A135E15C-253F-4C5F-9453-5A6DB6B52314}" dt="2022-10-28T11:34:13.821" v="312"/>
          <ac:spMkLst>
            <pc:docMk/>
            <pc:sldMk cId="3589318150" sldId="499"/>
            <ac:spMk id="5" creationId="{E8D2F9CD-6AB8-AFE5-94A2-B9B0EBCB150F}"/>
          </ac:spMkLst>
        </pc:spChg>
        <pc:spChg chg="add mod">
          <ac:chgData name="Manish Sharma" userId="b799adb9ba789c8f" providerId="LiveId" clId="{A135E15C-253F-4C5F-9453-5A6DB6B52314}" dt="2022-10-28T11:34:13.821" v="312"/>
          <ac:spMkLst>
            <pc:docMk/>
            <pc:sldMk cId="3589318150" sldId="499"/>
            <ac:spMk id="6" creationId="{80D76079-C36A-4700-ECC8-5E66A73AD7F5}"/>
          </ac:spMkLst>
        </pc:spChg>
        <pc:spChg chg="add mod">
          <ac:chgData name="Manish Sharma" userId="b799adb9ba789c8f" providerId="LiveId" clId="{A135E15C-253F-4C5F-9453-5A6DB6B52314}" dt="2022-10-28T11:34:22.093" v="313"/>
          <ac:spMkLst>
            <pc:docMk/>
            <pc:sldMk cId="3589318150" sldId="499"/>
            <ac:spMk id="7" creationId="{61AA020A-40C7-4831-B073-CE917A081DB3}"/>
          </ac:spMkLst>
        </pc:spChg>
        <pc:spChg chg="add mod">
          <ac:chgData name="Manish Sharma" userId="b799adb9ba789c8f" providerId="LiveId" clId="{A135E15C-253F-4C5F-9453-5A6DB6B52314}" dt="2022-10-28T11:34:27.689" v="314"/>
          <ac:spMkLst>
            <pc:docMk/>
            <pc:sldMk cId="3589318150" sldId="499"/>
            <ac:spMk id="8" creationId="{1C9FE576-7E33-F92D-166E-2D5A8A8938C6}"/>
          </ac:spMkLst>
        </pc:spChg>
        <pc:spChg chg="add mod">
          <ac:chgData name="Manish Sharma" userId="b799adb9ba789c8f" providerId="LiveId" clId="{A135E15C-253F-4C5F-9453-5A6DB6B52314}" dt="2022-10-28T11:34:38.090" v="315"/>
          <ac:spMkLst>
            <pc:docMk/>
            <pc:sldMk cId="3589318150" sldId="499"/>
            <ac:spMk id="9" creationId="{FB5762BF-43D8-C637-ACF1-90A24135F51B}"/>
          </ac:spMkLst>
        </pc:spChg>
        <pc:spChg chg="add mod">
          <ac:chgData name="Manish Sharma" userId="b799adb9ba789c8f" providerId="LiveId" clId="{A135E15C-253F-4C5F-9453-5A6DB6B52314}" dt="2022-10-28T11:34:38.090" v="315"/>
          <ac:spMkLst>
            <pc:docMk/>
            <pc:sldMk cId="3589318150" sldId="499"/>
            <ac:spMk id="10" creationId="{F8DED8FF-BDA1-D220-F97D-7F9644C4E3C4}"/>
          </ac:spMkLst>
        </pc:spChg>
        <pc:spChg chg="add mod">
          <ac:chgData name="Manish Sharma" userId="b799adb9ba789c8f" providerId="LiveId" clId="{A135E15C-253F-4C5F-9453-5A6DB6B52314}" dt="2022-10-28T11:34:46.266" v="316"/>
          <ac:spMkLst>
            <pc:docMk/>
            <pc:sldMk cId="3589318150" sldId="499"/>
            <ac:spMk id="11" creationId="{363896F6-355B-CB53-954C-95C84AE4A428}"/>
          </ac:spMkLst>
        </pc:spChg>
      </pc:sldChg>
      <pc:sldChg chg="del">
        <pc:chgData name="Manish Sharma" userId="b799adb9ba789c8f" providerId="LiveId" clId="{A135E15C-253F-4C5F-9453-5A6DB6B52314}" dt="2022-10-27T04:29:30.410" v="0" actId="47"/>
        <pc:sldMkLst>
          <pc:docMk/>
          <pc:sldMk cId="1930475842" sldId="500"/>
        </pc:sldMkLst>
      </pc:sldChg>
      <pc:sldChg chg="addSp delSp modSp new mod">
        <pc:chgData name="Manish Sharma" userId="b799adb9ba789c8f" providerId="LiveId" clId="{A135E15C-253F-4C5F-9453-5A6DB6B52314}" dt="2022-10-28T11:35:36.035" v="320"/>
        <pc:sldMkLst>
          <pc:docMk/>
          <pc:sldMk cId="3454922796" sldId="500"/>
        </pc:sldMkLst>
        <pc:spChg chg="del">
          <ac:chgData name="Manish Sharma" userId="b799adb9ba789c8f" providerId="LiveId" clId="{A135E15C-253F-4C5F-9453-5A6DB6B52314}" dt="2022-10-28T11:35:24.762" v="318" actId="478"/>
          <ac:spMkLst>
            <pc:docMk/>
            <pc:sldMk cId="3454922796" sldId="500"/>
            <ac:spMk id="2" creationId="{16E6F964-B23A-47E7-3FD7-5CD55E172CE9}"/>
          </ac:spMkLst>
        </pc:spChg>
        <pc:spChg chg="del">
          <ac:chgData name="Manish Sharma" userId="b799adb9ba789c8f" providerId="LiveId" clId="{A135E15C-253F-4C5F-9453-5A6DB6B52314}" dt="2022-10-28T11:35:24.762" v="318" actId="478"/>
          <ac:spMkLst>
            <pc:docMk/>
            <pc:sldMk cId="3454922796" sldId="500"/>
            <ac:spMk id="3" creationId="{F15821B7-F928-C3D4-6ACB-913F0683616F}"/>
          </ac:spMkLst>
        </pc:spChg>
        <pc:spChg chg="add mod">
          <ac:chgData name="Manish Sharma" userId="b799adb9ba789c8f" providerId="LiveId" clId="{A135E15C-253F-4C5F-9453-5A6DB6B52314}" dt="2022-10-28T11:35:30.200" v="319"/>
          <ac:spMkLst>
            <pc:docMk/>
            <pc:sldMk cId="3454922796" sldId="500"/>
            <ac:spMk id="4" creationId="{4839E71E-47C3-5CF0-240A-C0626EC31D7F}"/>
          </ac:spMkLst>
        </pc:spChg>
        <pc:spChg chg="add mod">
          <ac:chgData name="Manish Sharma" userId="b799adb9ba789c8f" providerId="LiveId" clId="{A135E15C-253F-4C5F-9453-5A6DB6B52314}" dt="2022-10-28T11:35:30.200" v="319"/>
          <ac:spMkLst>
            <pc:docMk/>
            <pc:sldMk cId="3454922796" sldId="500"/>
            <ac:spMk id="6" creationId="{F8A79CCC-D7F5-4583-1333-C0869C37E003}"/>
          </ac:spMkLst>
        </pc:spChg>
        <pc:spChg chg="add mod">
          <ac:chgData name="Manish Sharma" userId="b799adb9ba789c8f" providerId="LiveId" clId="{A135E15C-253F-4C5F-9453-5A6DB6B52314}" dt="2022-10-28T11:35:36.035" v="320"/>
          <ac:spMkLst>
            <pc:docMk/>
            <pc:sldMk cId="3454922796" sldId="500"/>
            <ac:spMk id="7" creationId="{84228F5F-6CA8-F0E2-A6EC-52AB0D8B74D7}"/>
          </ac:spMkLst>
        </pc:spChg>
        <pc:spChg chg="add mod">
          <ac:chgData name="Manish Sharma" userId="b799adb9ba789c8f" providerId="LiveId" clId="{A135E15C-253F-4C5F-9453-5A6DB6B52314}" dt="2022-10-28T11:35:36.035" v="320"/>
          <ac:spMkLst>
            <pc:docMk/>
            <pc:sldMk cId="3454922796" sldId="500"/>
            <ac:spMk id="8" creationId="{31F1EE61-A717-FE12-1C85-971FC42DF747}"/>
          </ac:spMkLst>
        </pc:spChg>
        <pc:cxnChg chg="add mod">
          <ac:chgData name="Manish Sharma" userId="b799adb9ba789c8f" providerId="LiveId" clId="{A135E15C-253F-4C5F-9453-5A6DB6B52314}" dt="2022-10-28T11:35:30.200" v="319"/>
          <ac:cxnSpMkLst>
            <pc:docMk/>
            <pc:sldMk cId="3454922796" sldId="500"/>
            <ac:cxnSpMk id="5" creationId="{01696E45-2D5A-F3A9-C9D1-525D330E2E1E}"/>
          </ac:cxnSpMkLst>
        </pc:cxnChg>
      </pc:sldChg>
      <pc:sldChg chg="modSp new mod">
        <pc:chgData name="Manish Sharma" userId="b799adb9ba789c8f" providerId="LiveId" clId="{A135E15C-253F-4C5F-9453-5A6DB6B52314}" dt="2022-10-29T04:23:45.510" v="361" actId="20577"/>
        <pc:sldMkLst>
          <pc:docMk/>
          <pc:sldMk cId="448720223" sldId="501"/>
        </pc:sldMkLst>
        <pc:spChg chg="mod">
          <ac:chgData name="Manish Sharma" userId="b799adb9ba789c8f" providerId="LiveId" clId="{A135E15C-253F-4C5F-9453-5A6DB6B52314}" dt="2022-10-29T04:23:17.515" v="355" actId="20577"/>
          <ac:spMkLst>
            <pc:docMk/>
            <pc:sldMk cId="448720223" sldId="501"/>
            <ac:spMk id="2" creationId="{643F80F4-9989-68BE-97D6-BA20CDC349B9}"/>
          </ac:spMkLst>
        </pc:spChg>
        <pc:spChg chg="mod">
          <ac:chgData name="Manish Sharma" userId="b799adb9ba789c8f" providerId="LiveId" clId="{A135E15C-253F-4C5F-9453-5A6DB6B52314}" dt="2022-10-29T04:23:45.510" v="361" actId="20577"/>
          <ac:spMkLst>
            <pc:docMk/>
            <pc:sldMk cId="448720223" sldId="501"/>
            <ac:spMk id="3" creationId="{73172300-530E-16B0-0375-DB676452C77A}"/>
          </ac:spMkLst>
        </pc:spChg>
      </pc:sldChg>
      <pc:sldChg chg="del">
        <pc:chgData name="Manish Sharma" userId="b799adb9ba789c8f" providerId="LiveId" clId="{A135E15C-253F-4C5F-9453-5A6DB6B52314}" dt="2022-10-27T04:29:30.410" v="0" actId="47"/>
        <pc:sldMkLst>
          <pc:docMk/>
          <pc:sldMk cId="2558834336" sldId="501"/>
        </pc:sldMkLst>
      </pc:sldChg>
      <pc:sldChg chg="add del">
        <pc:chgData name="Manish Sharma" userId="b799adb9ba789c8f" providerId="LiveId" clId="{A135E15C-253F-4C5F-9453-5A6DB6B52314}" dt="2022-10-29T04:26:54.208" v="397" actId="47"/>
        <pc:sldMkLst>
          <pc:docMk/>
          <pc:sldMk cId="917293692" sldId="502"/>
        </pc:sldMkLst>
      </pc:sldChg>
      <pc:sldChg chg="del">
        <pc:chgData name="Manish Sharma" userId="b799adb9ba789c8f" providerId="LiveId" clId="{A135E15C-253F-4C5F-9453-5A6DB6B52314}" dt="2022-10-27T04:29:30.410" v="0" actId="47"/>
        <pc:sldMkLst>
          <pc:docMk/>
          <pc:sldMk cId="2248080938" sldId="502"/>
        </pc:sldMkLst>
      </pc:sldChg>
      <pc:sldChg chg="modSp new mod">
        <pc:chgData name="Manish Sharma" userId="b799adb9ba789c8f" providerId="LiveId" clId="{A135E15C-253F-4C5F-9453-5A6DB6B52314}" dt="2022-10-29T04:26:17.661" v="396" actId="20577"/>
        <pc:sldMkLst>
          <pc:docMk/>
          <pc:sldMk cId="766788346" sldId="503"/>
        </pc:sldMkLst>
        <pc:spChg chg="mod">
          <ac:chgData name="Manish Sharma" userId="b799adb9ba789c8f" providerId="LiveId" clId="{A135E15C-253F-4C5F-9453-5A6DB6B52314}" dt="2022-10-29T04:24:27.814" v="370" actId="20577"/>
          <ac:spMkLst>
            <pc:docMk/>
            <pc:sldMk cId="766788346" sldId="503"/>
            <ac:spMk id="2" creationId="{2187731F-1E64-BDD1-806C-BD29580AF3AC}"/>
          </ac:spMkLst>
        </pc:spChg>
        <pc:spChg chg="mod">
          <ac:chgData name="Manish Sharma" userId="b799adb9ba789c8f" providerId="LiveId" clId="{A135E15C-253F-4C5F-9453-5A6DB6B52314}" dt="2022-10-29T04:26:17.661" v="396" actId="20577"/>
          <ac:spMkLst>
            <pc:docMk/>
            <pc:sldMk cId="766788346" sldId="503"/>
            <ac:spMk id="3" creationId="{26E2521C-6B84-4758-F84F-A313EA207BC0}"/>
          </ac:spMkLst>
        </pc:spChg>
      </pc:sldChg>
      <pc:sldChg chg="del">
        <pc:chgData name="Manish Sharma" userId="b799adb9ba789c8f" providerId="LiveId" clId="{A135E15C-253F-4C5F-9453-5A6DB6B52314}" dt="2022-10-27T04:29:30.410" v="0" actId="47"/>
        <pc:sldMkLst>
          <pc:docMk/>
          <pc:sldMk cId="3262307824" sldId="503"/>
        </pc:sldMkLst>
      </pc:sldChg>
      <pc:sldChg chg="del">
        <pc:chgData name="Manish Sharma" userId="b799adb9ba789c8f" providerId="LiveId" clId="{A135E15C-253F-4C5F-9453-5A6DB6B52314}" dt="2022-10-27T04:29:30.410" v="0" actId="47"/>
        <pc:sldMkLst>
          <pc:docMk/>
          <pc:sldMk cId="1188086359" sldId="504"/>
        </pc:sldMkLst>
      </pc:sldChg>
      <pc:sldChg chg="addSp delSp modSp new mod">
        <pc:chgData name="Manish Sharma" userId="b799adb9ba789c8f" providerId="LiveId" clId="{A135E15C-253F-4C5F-9453-5A6DB6B52314}" dt="2022-10-29T04:50:20.967" v="409"/>
        <pc:sldMkLst>
          <pc:docMk/>
          <pc:sldMk cId="3918859238" sldId="504"/>
        </pc:sldMkLst>
        <pc:spChg chg="mod">
          <ac:chgData name="Manish Sharma" userId="b799adb9ba789c8f" providerId="LiveId" clId="{A135E15C-253F-4C5F-9453-5A6DB6B52314}" dt="2022-10-29T04:46:48.312" v="399"/>
          <ac:spMkLst>
            <pc:docMk/>
            <pc:sldMk cId="3918859238" sldId="504"/>
            <ac:spMk id="2" creationId="{CF7E14BC-6C43-E37B-A578-E888A6872A88}"/>
          </ac:spMkLst>
        </pc:spChg>
        <pc:spChg chg="del">
          <ac:chgData name="Manish Sharma" userId="b799adb9ba789c8f" providerId="LiveId" clId="{A135E15C-253F-4C5F-9453-5A6DB6B52314}" dt="2022-10-29T04:46:52.940" v="400" actId="478"/>
          <ac:spMkLst>
            <pc:docMk/>
            <pc:sldMk cId="3918859238" sldId="504"/>
            <ac:spMk id="3" creationId="{5FC889A8-E7BB-7B34-3331-47CD5BCB309A}"/>
          </ac:spMkLst>
        </pc:spChg>
        <pc:spChg chg="add mod">
          <ac:chgData name="Manish Sharma" userId="b799adb9ba789c8f" providerId="LiveId" clId="{A135E15C-253F-4C5F-9453-5A6DB6B52314}" dt="2022-10-29T04:47:00.991" v="401"/>
          <ac:spMkLst>
            <pc:docMk/>
            <pc:sldMk cId="3918859238" sldId="504"/>
            <ac:spMk id="4" creationId="{BA4505D4-2FB8-DC3E-EE7C-3992ECB1DD04}"/>
          </ac:spMkLst>
        </pc:spChg>
        <pc:spChg chg="add mod">
          <ac:chgData name="Manish Sharma" userId="b799adb9ba789c8f" providerId="LiveId" clId="{A135E15C-253F-4C5F-9453-5A6DB6B52314}" dt="2022-10-29T04:47:00.991" v="401"/>
          <ac:spMkLst>
            <pc:docMk/>
            <pc:sldMk cId="3918859238" sldId="504"/>
            <ac:spMk id="5" creationId="{FD99AC57-8632-3772-BCE7-C7328AE573AC}"/>
          </ac:spMkLst>
        </pc:spChg>
        <pc:spChg chg="add mod">
          <ac:chgData name="Manish Sharma" userId="b799adb9ba789c8f" providerId="LiveId" clId="{A135E15C-253F-4C5F-9453-5A6DB6B52314}" dt="2022-10-29T04:47:00.991" v="401"/>
          <ac:spMkLst>
            <pc:docMk/>
            <pc:sldMk cId="3918859238" sldId="504"/>
            <ac:spMk id="6" creationId="{38DAC76E-0039-2892-8428-072CB7A673CC}"/>
          </ac:spMkLst>
        </pc:spChg>
        <pc:spChg chg="add mod">
          <ac:chgData name="Manish Sharma" userId="b799adb9ba789c8f" providerId="LiveId" clId="{A135E15C-253F-4C5F-9453-5A6DB6B52314}" dt="2022-10-29T04:48:27.315" v="402"/>
          <ac:spMkLst>
            <pc:docMk/>
            <pc:sldMk cId="3918859238" sldId="504"/>
            <ac:spMk id="7" creationId="{9BC9AAE9-B9B9-E5F4-88D7-DCA9EDD7C6A3}"/>
          </ac:spMkLst>
        </pc:spChg>
        <pc:spChg chg="add mod">
          <ac:chgData name="Manish Sharma" userId="b799adb9ba789c8f" providerId="LiveId" clId="{A135E15C-253F-4C5F-9453-5A6DB6B52314}" dt="2022-10-29T04:48:58.840" v="403"/>
          <ac:spMkLst>
            <pc:docMk/>
            <pc:sldMk cId="3918859238" sldId="504"/>
            <ac:spMk id="9" creationId="{9503DD90-0A74-2EC0-6A81-82578EB605DA}"/>
          </ac:spMkLst>
        </pc:spChg>
        <pc:spChg chg="add mod">
          <ac:chgData name="Manish Sharma" userId="b799adb9ba789c8f" providerId="LiveId" clId="{A135E15C-253F-4C5F-9453-5A6DB6B52314}" dt="2022-10-29T04:49:16.884" v="405"/>
          <ac:spMkLst>
            <pc:docMk/>
            <pc:sldMk cId="3918859238" sldId="504"/>
            <ac:spMk id="14" creationId="{9E0E1930-2501-A9C0-335D-6A3CEBF86F73}"/>
          </ac:spMkLst>
        </pc:spChg>
        <pc:spChg chg="add mod ord">
          <ac:chgData name="Manish Sharma" userId="b799adb9ba789c8f" providerId="LiveId" clId="{A135E15C-253F-4C5F-9453-5A6DB6B52314}" dt="2022-10-29T04:49:32.151" v="407" actId="167"/>
          <ac:spMkLst>
            <pc:docMk/>
            <pc:sldMk cId="3918859238" sldId="504"/>
            <ac:spMk id="15" creationId="{4F4AAF7A-BB57-3CD5-5F52-1EEE63654679}"/>
          </ac:spMkLst>
        </pc:spChg>
        <pc:spChg chg="add mod">
          <ac:chgData name="Manish Sharma" userId="b799adb9ba789c8f" providerId="LiveId" clId="{A135E15C-253F-4C5F-9453-5A6DB6B52314}" dt="2022-10-29T04:49:57.502" v="408"/>
          <ac:spMkLst>
            <pc:docMk/>
            <pc:sldMk cId="3918859238" sldId="504"/>
            <ac:spMk id="16" creationId="{83F55459-94EA-EDC9-F9A2-52C67E5C1399}"/>
          </ac:spMkLst>
        </pc:spChg>
        <pc:spChg chg="add mod">
          <ac:chgData name="Manish Sharma" userId="b799adb9ba789c8f" providerId="LiveId" clId="{A135E15C-253F-4C5F-9453-5A6DB6B52314}" dt="2022-10-29T04:49:57.502" v="408"/>
          <ac:spMkLst>
            <pc:docMk/>
            <pc:sldMk cId="3918859238" sldId="504"/>
            <ac:spMk id="17" creationId="{A1644926-6110-4D82-A792-61C74CEAD2E3}"/>
          </ac:spMkLst>
        </pc:spChg>
        <pc:spChg chg="add mod">
          <ac:chgData name="Manish Sharma" userId="b799adb9ba789c8f" providerId="LiveId" clId="{A135E15C-253F-4C5F-9453-5A6DB6B52314}" dt="2022-10-29T04:49:57.502" v="408"/>
          <ac:spMkLst>
            <pc:docMk/>
            <pc:sldMk cId="3918859238" sldId="504"/>
            <ac:spMk id="18" creationId="{82A8DBFC-1BA8-C8DB-B5C6-61E3D7C08439}"/>
          </ac:spMkLst>
        </pc:spChg>
        <pc:spChg chg="add mod">
          <ac:chgData name="Manish Sharma" userId="b799adb9ba789c8f" providerId="LiveId" clId="{A135E15C-253F-4C5F-9453-5A6DB6B52314}" dt="2022-10-29T04:49:57.502" v="408"/>
          <ac:spMkLst>
            <pc:docMk/>
            <pc:sldMk cId="3918859238" sldId="504"/>
            <ac:spMk id="19" creationId="{021C7DFD-0165-AB0D-01EE-FABCC44DDCDB}"/>
          </ac:spMkLst>
        </pc:spChg>
        <pc:spChg chg="add mod">
          <ac:chgData name="Manish Sharma" userId="b799adb9ba789c8f" providerId="LiveId" clId="{A135E15C-253F-4C5F-9453-5A6DB6B52314}" dt="2022-10-29T04:49:57.502" v="408"/>
          <ac:spMkLst>
            <pc:docMk/>
            <pc:sldMk cId="3918859238" sldId="504"/>
            <ac:spMk id="20" creationId="{124A8100-AC9D-9932-8D71-4E362072FEA0}"/>
          </ac:spMkLst>
        </pc:spChg>
        <pc:spChg chg="add mod">
          <ac:chgData name="Manish Sharma" userId="b799adb9ba789c8f" providerId="LiveId" clId="{A135E15C-253F-4C5F-9453-5A6DB6B52314}" dt="2022-10-29T04:49:57.502" v="408"/>
          <ac:spMkLst>
            <pc:docMk/>
            <pc:sldMk cId="3918859238" sldId="504"/>
            <ac:spMk id="22" creationId="{FA40E317-A336-E2A4-10D5-4E2A6FE51689}"/>
          </ac:spMkLst>
        </pc:spChg>
        <pc:spChg chg="add mod">
          <ac:chgData name="Manish Sharma" userId="b799adb9ba789c8f" providerId="LiveId" clId="{A135E15C-253F-4C5F-9453-5A6DB6B52314}" dt="2022-10-29T04:49:57.502" v="408"/>
          <ac:spMkLst>
            <pc:docMk/>
            <pc:sldMk cId="3918859238" sldId="504"/>
            <ac:spMk id="27" creationId="{2D4F2F79-CEED-D2A8-F38D-FBA3A5C1D6BD}"/>
          </ac:spMkLst>
        </pc:spChg>
        <pc:spChg chg="add mod">
          <ac:chgData name="Manish Sharma" userId="b799adb9ba789c8f" providerId="LiveId" clId="{A135E15C-253F-4C5F-9453-5A6DB6B52314}" dt="2022-10-29T04:50:20.967" v="409"/>
          <ac:spMkLst>
            <pc:docMk/>
            <pc:sldMk cId="3918859238" sldId="504"/>
            <ac:spMk id="29" creationId="{9FB2C834-9486-1738-CD4D-7180A4670BE3}"/>
          </ac:spMkLst>
        </pc:spChg>
        <pc:spChg chg="add mod">
          <ac:chgData name="Manish Sharma" userId="b799adb9ba789c8f" providerId="LiveId" clId="{A135E15C-253F-4C5F-9453-5A6DB6B52314}" dt="2022-10-29T04:50:20.967" v="409"/>
          <ac:spMkLst>
            <pc:docMk/>
            <pc:sldMk cId="3918859238" sldId="504"/>
            <ac:spMk id="30" creationId="{606C0664-0F06-36F0-CB02-68DC1619B0A6}"/>
          </ac:spMkLst>
        </pc:spChg>
        <pc:cxnChg chg="add mod">
          <ac:chgData name="Manish Sharma" userId="b799adb9ba789c8f" providerId="LiveId" clId="{A135E15C-253F-4C5F-9453-5A6DB6B52314}" dt="2022-10-29T04:48:58.840" v="403"/>
          <ac:cxnSpMkLst>
            <pc:docMk/>
            <pc:sldMk cId="3918859238" sldId="504"/>
            <ac:cxnSpMk id="8" creationId="{EE72CB74-9F56-B049-C4E3-84F3E39B1BA0}"/>
          </ac:cxnSpMkLst>
        </pc:cxnChg>
        <pc:cxnChg chg="add mod">
          <ac:chgData name="Manish Sharma" userId="b799adb9ba789c8f" providerId="LiveId" clId="{A135E15C-253F-4C5F-9453-5A6DB6B52314}" dt="2022-10-29T04:48:58.840" v="403"/>
          <ac:cxnSpMkLst>
            <pc:docMk/>
            <pc:sldMk cId="3918859238" sldId="504"/>
            <ac:cxnSpMk id="10" creationId="{E8FA5F1C-32B3-D467-0C17-C45A08E0268F}"/>
          </ac:cxnSpMkLst>
        </pc:cxnChg>
        <pc:cxnChg chg="add mod">
          <ac:chgData name="Manish Sharma" userId="b799adb9ba789c8f" providerId="LiveId" clId="{A135E15C-253F-4C5F-9453-5A6DB6B52314}" dt="2022-10-29T04:49:10.496" v="404"/>
          <ac:cxnSpMkLst>
            <pc:docMk/>
            <pc:sldMk cId="3918859238" sldId="504"/>
            <ac:cxnSpMk id="11" creationId="{68602074-9D8F-7C91-8A11-A39CC1D3A0A4}"/>
          </ac:cxnSpMkLst>
        </pc:cxnChg>
        <pc:cxnChg chg="add mod">
          <ac:chgData name="Manish Sharma" userId="b799adb9ba789c8f" providerId="LiveId" clId="{A135E15C-253F-4C5F-9453-5A6DB6B52314}" dt="2022-10-29T04:49:10.496" v="404"/>
          <ac:cxnSpMkLst>
            <pc:docMk/>
            <pc:sldMk cId="3918859238" sldId="504"/>
            <ac:cxnSpMk id="12" creationId="{A3E38E94-65D5-08EA-1898-8AE84E0BB602}"/>
          </ac:cxnSpMkLst>
        </pc:cxnChg>
        <pc:cxnChg chg="add mod">
          <ac:chgData name="Manish Sharma" userId="b799adb9ba789c8f" providerId="LiveId" clId="{A135E15C-253F-4C5F-9453-5A6DB6B52314}" dt="2022-10-29T04:49:10.496" v="404"/>
          <ac:cxnSpMkLst>
            <pc:docMk/>
            <pc:sldMk cId="3918859238" sldId="504"/>
            <ac:cxnSpMk id="13" creationId="{622ED41C-C7BD-F21C-B7C4-E0F5BFBC9C55}"/>
          </ac:cxnSpMkLst>
        </pc:cxnChg>
        <pc:cxnChg chg="add mod">
          <ac:chgData name="Manish Sharma" userId="b799adb9ba789c8f" providerId="LiveId" clId="{A135E15C-253F-4C5F-9453-5A6DB6B52314}" dt="2022-10-29T04:49:57.502" v="408"/>
          <ac:cxnSpMkLst>
            <pc:docMk/>
            <pc:sldMk cId="3918859238" sldId="504"/>
            <ac:cxnSpMk id="21" creationId="{049E15A9-0165-11A3-6454-868E363F34C3}"/>
          </ac:cxnSpMkLst>
        </pc:cxnChg>
        <pc:cxnChg chg="add mod">
          <ac:chgData name="Manish Sharma" userId="b799adb9ba789c8f" providerId="LiveId" clId="{A135E15C-253F-4C5F-9453-5A6DB6B52314}" dt="2022-10-29T04:49:57.502" v="408"/>
          <ac:cxnSpMkLst>
            <pc:docMk/>
            <pc:sldMk cId="3918859238" sldId="504"/>
            <ac:cxnSpMk id="23" creationId="{603C3732-BE3E-BB1A-3F15-D51E09803EDE}"/>
          </ac:cxnSpMkLst>
        </pc:cxnChg>
        <pc:cxnChg chg="add mod">
          <ac:chgData name="Manish Sharma" userId="b799adb9ba789c8f" providerId="LiveId" clId="{A135E15C-253F-4C5F-9453-5A6DB6B52314}" dt="2022-10-29T04:49:57.502" v="408"/>
          <ac:cxnSpMkLst>
            <pc:docMk/>
            <pc:sldMk cId="3918859238" sldId="504"/>
            <ac:cxnSpMk id="24" creationId="{D256B08E-5EC2-48F9-0E04-7AE2A1A77B1A}"/>
          </ac:cxnSpMkLst>
        </pc:cxnChg>
        <pc:cxnChg chg="add mod">
          <ac:chgData name="Manish Sharma" userId="b799adb9ba789c8f" providerId="LiveId" clId="{A135E15C-253F-4C5F-9453-5A6DB6B52314}" dt="2022-10-29T04:49:57.502" v="408"/>
          <ac:cxnSpMkLst>
            <pc:docMk/>
            <pc:sldMk cId="3918859238" sldId="504"/>
            <ac:cxnSpMk id="25" creationId="{21770D5F-62FC-9484-FF66-D01D9F06977D}"/>
          </ac:cxnSpMkLst>
        </pc:cxnChg>
        <pc:cxnChg chg="add mod">
          <ac:chgData name="Manish Sharma" userId="b799adb9ba789c8f" providerId="LiveId" clId="{A135E15C-253F-4C5F-9453-5A6DB6B52314}" dt="2022-10-29T04:49:57.502" v="408"/>
          <ac:cxnSpMkLst>
            <pc:docMk/>
            <pc:sldMk cId="3918859238" sldId="504"/>
            <ac:cxnSpMk id="26" creationId="{A5229056-658C-65E5-2259-B0E07A73687C}"/>
          </ac:cxnSpMkLst>
        </pc:cxnChg>
        <pc:cxnChg chg="add mod">
          <ac:chgData name="Manish Sharma" userId="b799adb9ba789c8f" providerId="LiveId" clId="{A135E15C-253F-4C5F-9453-5A6DB6B52314}" dt="2022-10-29T04:50:20.967" v="409"/>
          <ac:cxnSpMkLst>
            <pc:docMk/>
            <pc:sldMk cId="3918859238" sldId="504"/>
            <ac:cxnSpMk id="28" creationId="{4272E7D8-410E-EB6B-621E-CB9AEE04FAE2}"/>
          </ac:cxnSpMkLst>
        </pc:cxnChg>
      </pc:sldChg>
      <pc:sldChg chg="addSp delSp modSp new mod">
        <pc:chgData name="Manish Sharma" userId="b799adb9ba789c8f" providerId="LiveId" clId="{A135E15C-253F-4C5F-9453-5A6DB6B52314}" dt="2022-10-29T04:57:07.599" v="546"/>
        <pc:sldMkLst>
          <pc:docMk/>
          <pc:sldMk cId="1264508696" sldId="505"/>
        </pc:sldMkLst>
        <pc:spChg chg="del">
          <ac:chgData name="Manish Sharma" userId="b799adb9ba789c8f" providerId="LiveId" clId="{A135E15C-253F-4C5F-9453-5A6DB6B52314}" dt="2022-10-29T04:52:24.019" v="411" actId="478"/>
          <ac:spMkLst>
            <pc:docMk/>
            <pc:sldMk cId="1264508696" sldId="505"/>
            <ac:spMk id="2" creationId="{8150DB80-1037-19B4-3157-AE6EAFE13043}"/>
          </ac:spMkLst>
        </pc:spChg>
        <pc:spChg chg="del">
          <ac:chgData name="Manish Sharma" userId="b799adb9ba789c8f" providerId="LiveId" clId="{A135E15C-253F-4C5F-9453-5A6DB6B52314}" dt="2022-10-29T04:52:24.019" v="411" actId="478"/>
          <ac:spMkLst>
            <pc:docMk/>
            <pc:sldMk cId="1264508696" sldId="505"/>
            <ac:spMk id="3" creationId="{1DB5933B-97B6-AF0C-3861-038ABE3EB8E4}"/>
          </ac:spMkLst>
        </pc:spChg>
        <pc:spChg chg="add mod">
          <ac:chgData name="Manish Sharma" userId="b799adb9ba789c8f" providerId="LiveId" clId="{A135E15C-253F-4C5F-9453-5A6DB6B52314}" dt="2022-10-29T04:54:42.926" v="541" actId="5793"/>
          <ac:spMkLst>
            <pc:docMk/>
            <pc:sldMk cId="1264508696" sldId="505"/>
            <ac:spMk id="4" creationId="{0806AFDA-4D24-7D24-5EC4-207CB1164328}"/>
          </ac:spMkLst>
        </pc:spChg>
        <pc:spChg chg="add mod">
          <ac:chgData name="Manish Sharma" userId="b799adb9ba789c8f" providerId="LiveId" clId="{A135E15C-253F-4C5F-9453-5A6DB6B52314}" dt="2022-10-29T04:55:52.245" v="542"/>
          <ac:spMkLst>
            <pc:docMk/>
            <pc:sldMk cId="1264508696" sldId="505"/>
            <ac:spMk id="5" creationId="{3C8963F4-629D-2730-159E-9490998BA569}"/>
          </ac:spMkLst>
        </pc:spChg>
        <pc:spChg chg="add mod">
          <ac:chgData name="Manish Sharma" userId="b799adb9ba789c8f" providerId="LiveId" clId="{A135E15C-253F-4C5F-9453-5A6DB6B52314}" dt="2022-10-29T04:56:13.201" v="543"/>
          <ac:spMkLst>
            <pc:docMk/>
            <pc:sldMk cId="1264508696" sldId="505"/>
            <ac:spMk id="7" creationId="{3254EBC8-9D9B-74A7-2341-4BFF431016E2}"/>
          </ac:spMkLst>
        </pc:spChg>
        <pc:spChg chg="add mod">
          <ac:chgData name="Manish Sharma" userId="b799adb9ba789c8f" providerId="LiveId" clId="{A135E15C-253F-4C5F-9453-5A6DB6B52314}" dt="2022-10-29T04:56:45.961" v="545" actId="20577"/>
          <ac:spMkLst>
            <pc:docMk/>
            <pc:sldMk cId="1264508696" sldId="505"/>
            <ac:spMk id="9" creationId="{77607400-DA1B-6ACB-4A7E-F9FCDDCF058D}"/>
          </ac:spMkLst>
        </pc:spChg>
        <pc:spChg chg="add mod">
          <ac:chgData name="Manish Sharma" userId="b799adb9ba789c8f" providerId="LiveId" clId="{A135E15C-253F-4C5F-9453-5A6DB6B52314}" dt="2022-10-29T04:57:07.599" v="546"/>
          <ac:spMkLst>
            <pc:docMk/>
            <pc:sldMk cId="1264508696" sldId="505"/>
            <ac:spMk id="11" creationId="{330E6FAA-3587-92B5-AEC5-5130D9DBDD40}"/>
          </ac:spMkLst>
        </pc:spChg>
        <pc:cxnChg chg="add mod">
          <ac:chgData name="Manish Sharma" userId="b799adb9ba789c8f" providerId="LiveId" clId="{A135E15C-253F-4C5F-9453-5A6DB6B52314}" dt="2022-10-29T04:55:52.245" v="542"/>
          <ac:cxnSpMkLst>
            <pc:docMk/>
            <pc:sldMk cId="1264508696" sldId="505"/>
            <ac:cxnSpMk id="6" creationId="{487CF6EA-6B46-5ED0-D7B2-936AB36FDFDE}"/>
          </ac:cxnSpMkLst>
        </pc:cxnChg>
        <pc:cxnChg chg="add mod">
          <ac:chgData name="Manish Sharma" userId="b799adb9ba789c8f" providerId="LiveId" clId="{A135E15C-253F-4C5F-9453-5A6DB6B52314}" dt="2022-10-29T04:56:13.201" v="543"/>
          <ac:cxnSpMkLst>
            <pc:docMk/>
            <pc:sldMk cId="1264508696" sldId="505"/>
            <ac:cxnSpMk id="8" creationId="{589FADCC-6084-4D30-93D1-8925924679DE}"/>
          </ac:cxnSpMkLst>
        </pc:cxnChg>
        <pc:cxnChg chg="add mod">
          <ac:chgData name="Manish Sharma" userId="b799adb9ba789c8f" providerId="LiveId" clId="{A135E15C-253F-4C5F-9453-5A6DB6B52314}" dt="2022-10-29T04:56:38.271" v="544"/>
          <ac:cxnSpMkLst>
            <pc:docMk/>
            <pc:sldMk cId="1264508696" sldId="505"/>
            <ac:cxnSpMk id="10" creationId="{9251243C-8F21-87E1-4DCF-1B2383E00B83}"/>
          </ac:cxnSpMkLst>
        </pc:cxnChg>
        <pc:cxnChg chg="add mod">
          <ac:chgData name="Manish Sharma" userId="b799adb9ba789c8f" providerId="LiveId" clId="{A135E15C-253F-4C5F-9453-5A6DB6B52314}" dt="2022-10-29T04:57:07.599" v="546"/>
          <ac:cxnSpMkLst>
            <pc:docMk/>
            <pc:sldMk cId="1264508696" sldId="505"/>
            <ac:cxnSpMk id="12" creationId="{2E3BC4E3-C5EB-589D-184D-47B24EF19BBA}"/>
          </ac:cxnSpMkLst>
        </pc:cxnChg>
      </pc:sldChg>
      <pc:sldChg chg="del">
        <pc:chgData name="Manish Sharma" userId="b799adb9ba789c8f" providerId="LiveId" clId="{A135E15C-253F-4C5F-9453-5A6DB6B52314}" dt="2022-10-27T04:29:30.410" v="0" actId="47"/>
        <pc:sldMkLst>
          <pc:docMk/>
          <pc:sldMk cId="2272787014" sldId="505"/>
        </pc:sldMkLst>
      </pc:sldChg>
      <pc:sldChg chg="addSp delSp modSp new mod">
        <pc:chgData name="Manish Sharma" userId="b799adb9ba789c8f" providerId="LiveId" clId="{A135E15C-253F-4C5F-9453-5A6DB6B52314}" dt="2022-10-29T04:59:31.061" v="554"/>
        <pc:sldMkLst>
          <pc:docMk/>
          <pc:sldMk cId="1346438858" sldId="506"/>
        </pc:sldMkLst>
        <pc:spChg chg="mod">
          <ac:chgData name="Manish Sharma" userId="b799adb9ba789c8f" providerId="LiveId" clId="{A135E15C-253F-4C5F-9453-5A6DB6B52314}" dt="2022-10-29T04:58:44.398" v="548"/>
          <ac:spMkLst>
            <pc:docMk/>
            <pc:sldMk cId="1346438858" sldId="506"/>
            <ac:spMk id="2" creationId="{0348A09E-24E6-EE74-D3A5-A5E7F2135E48}"/>
          </ac:spMkLst>
        </pc:spChg>
        <pc:spChg chg="del">
          <ac:chgData name="Manish Sharma" userId="b799adb9ba789c8f" providerId="LiveId" clId="{A135E15C-253F-4C5F-9453-5A6DB6B52314}" dt="2022-10-29T04:58:48.056" v="549" actId="478"/>
          <ac:spMkLst>
            <pc:docMk/>
            <pc:sldMk cId="1346438858" sldId="506"/>
            <ac:spMk id="3" creationId="{6552C518-FA1F-EFF5-2CEA-CEAC1E267BC8}"/>
          </ac:spMkLst>
        </pc:spChg>
        <pc:spChg chg="add mod">
          <ac:chgData name="Manish Sharma" userId="b799adb9ba789c8f" providerId="LiveId" clId="{A135E15C-253F-4C5F-9453-5A6DB6B52314}" dt="2022-10-29T04:59:00.597" v="550"/>
          <ac:spMkLst>
            <pc:docMk/>
            <pc:sldMk cId="1346438858" sldId="506"/>
            <ac:spMk id="4" creationId="{74F1B474-43B0-9634-2F1C-7F8D1AC3C7E9}"/>
          </ac:spMkLst>
        </pc:spChg>
        <pc:spChg chg="add mod">
          <ac:chgData name="Manish Sharma" userId="b799adb9ba789c8f" providerId="LiveId" clId="{A135E15C-253F-4C5F-9453-5A6DB6B52314}" dt="2022-10-29T04:59:00.597" v="550"/>
          <ac:spMkLst>
            <pc:docMk/>
            <pc:sldMk cId="1346438858" sldId="506"/>
            <ac:spMk id="5" creationId="{8924A5D8-229B-7D38-FE43-DF062FAD3A17}"/>
          </ac:spMkLst>
        </pc:spChg>
        <pc:spChg chg="add mod">
          <ac:chgData name="Manish Sharma" userId="b799adb9ba789c8f" providerId="LiveId" clId="{A135E15C-253F-4C5F-9453-5A6DB6B52314}" dt="2022-10-29T04:59:07.414" v="551"/>
          <ac:spMkLst>
            <pc:docMk/>
            <pc:sldMk cId="1346438858" sldId="506"/>
            <ac:spMk id="6" creationId="{B0E463A8-DBF9-59EA-E8DE-16ACF613D9E2}"/>
          </ac:spMkLst>
        </pc:spChg>
        <pc:spChg chg="add mod">
          <ac:chgData name="Manish Sharma" userId="b799adb9ba789c8f" providerId="LiveId" clId="{A135E15C-253F-4C5F-9453-5A6DB6B52314}" dt="2022-10-29T04:59:16.115" v="552"/>
          <ac:spMkLst>
            <pc:docMk/>
            <pc:sldMk cId="1346438858" sldId="506"/>
            <ac:spMk id="7" creationId="{BA087E42-44C0-0DDB-F747-4DCC82BCE9F4}"/>
          </ac:spMkLst>
        </pc:spChg>
        <pc:spChg chg="add mod">
          <ac:chgData name="Manish Sharma" userId="b799adb9ba789c8f" providerId="LiveId" clId="{A135E15C-253F-4C5F-9453-5A6DB6B52314}" dt="2022-10-29T04:59:16.115" v="552"/>
          <ac:spMkLst>
            <pc:docMk/>
            <pc:sldMk cId="1346438858" sldId="506"/>
            <ac:spMk id="8" creationId="{AEBEB219-CC9F-45BF-24A6-C0BDA3FE87DB}"/>
          </ac:spMkLst>
        </pc:spChg>
        <pc:spChg chg="add mod">
          <ac:chgData name="Manish Sharma" userId="b799adb9ba789c8f" providerId="LiveId" clId="{A135E15C-253F-4C5F-9453-5A6DB6B52314}" dt="2022-10-29T04:59:16.115" v="552"/>
          <ac:spMkLst>
            <pc:docMk/>
            <pc:sldMk cId="1346438858" sldId="506"/>
            <ac:spMk id="9" creationId="{F019062F-690E-1C6A-929D-8B1F667F696A}"/>
          </ac:spMkLst>
        </pc:spChg>
        <pc:spChg chg="add mod">
          <ac:chgData name="Manish Sharma" userId="b799adb9ba789c8f" providerId="LiveId" clId="{A135E15C-253F-4C5F-9453-5A6DB6B52314}" dt="2022-10-29T04:59:16.115" v="552"/>
          <ac:spMkLst>
            <pc:docMk/>
            <pc:sldMk cId="1346438858" sldId="506"/>
            <ac:spMk id="10" creationId="{1B447679-BC8A-B0DB-8501-5B992B860DBC}"/>
          </ac:spMkLst>
        </pc:spChg>
        <pc:spChg chg="add mod">
          <ac:chgData name="Manish Sharma" userId="b799adb9ba789c8f" providerId="LiveId" clId="{A135E15C-253F-4C5F-9453-5A6DB6B52314}" dt="2022-10-29T04:59:24.595" v="553"/>
          <ac:spMkLst>
            <pc:docMk/>
            <pc:sldMk cId="1346438858" sldId="506"/>
            <ac:spMk id="11" creationId="{AB709B10-2B18-706E-823F-51BE2BA2A148}"/>
          </ac:spMkLst>
        </pc:spChg>
        <pc:spChg chg="add mod">
          <ac:chgData name="Manish Sharma" userId="b799adb9ba789c8f" providerId="LiveId" clId="{A135E15C-253F-4C5F-9453-5A6DB6B52314}" dt="2022-10-29T04:59:24.595" v="553"/>
          <ac:spMkLst>
            <pc:docMk/>
            <pc:sldMk cId="1346438858" sldId="506"/>
            <ac:spMk id="12" creationId="{5AC5B491-9013-E05B-7B5E-5AA25594BFA9}"/>
          </ac:spMkLst>
        </pc:spChg>
        <pc:spChg chg="add mod">
          <ac:chgData name="Manish Sharma" userId="b799adb9ba789c8f" providerId="LiveId" clId="{A135E15C-253F-4C5F-9453-5A6DB6B52314}" dt="2022-10-29T04:59:24.595" v="553"/>
          <ac:spMkLst>
            <pc:docMk/>
            <pc:sldMk cId="1346438858" sldId="506"/>
            <ac:spMk id="13" creationId="{DD6BBA14-99F1-D7C3-A07B-EE0DFC44F5D3}"/>
          </ac:spMkLst>
        </pc:spChg>
        <pc:spChg chg="add mod">
          <ac:chgData name="Manish Sharma" userId="b799adb9ba789c8f" providerId="LiveId" clId="{A135E15C-253F-4C5F-9453-5A6DB6B52314}" dt="2022-10-29T04:59:31.061" v="554"/>
          <ac:spMkLst>
            <pc:docMk/>
            <pc:sldMk cId="1346438858" sldId="506"/>
            <ac:spMk id="14" creationId="{E2041983-D0E1-8E58-441F-3A1ED1829EC0}"/>
          </ac:spMkLst>
        </pc:spChg>
      </pc:sldChg>
      <pc:sldChg chg="del">
        <pc:chgData name="Manish Sharma" userId="b799adb9ba789c8f" providerId="LiveId" clId="{A135E15C-253F-4C5F-9453-5A6DB6B52314}" dt="2022-10-27T04:29:30.410" v="0" actId="47"/>
        <pc:sldMkLst>
          <pc:docMk/>
          <pc:sldMk cId="1601196656" sldId="506"/>
        </pc:sldMkLst>
      </pc:sldChg>
      <pc:sldChg chg="add">
        <pc:chgData name="Manish Sharma" userId="b799adb9ba789c8f" providerId="LiveId" clId="{A135E15C-253F-4C5F-9453-5A6DB6B52314}" dt="2022-10-29T05:05:52.005" v="555"/>
        <pc:sldMkLst>
          <pc:docMk/>
          <pc:sldMk cId="730106421" sldId="507"/>
        </pc:sldMkLst>
      </pc:sldChg>
      <pc:sldChg chg="del">
        <pc:chgData name="Manish Sharma" userId="b799adb9ba789c8f" providerId="LiveId" clId="{A135E15C-253F-4C5F-9453-5A6DB6B52314}" dt="2022-10-27T04:29:30.410" v="0" actId="47"/>
        <pc:sldMkLst>
          <pc:docMk/>
          <pc:sldMk cId="2813237514" sldId="507"/>
        </pc:sldMkLst>
      </pc:sldChg>
      <pc:sldChg chg="del">
        <pc:chgData name="Manish Sharma" userId="b799adb9ba789c8f" providerId="LiveId" clId="{A135E15C-253F-4C5F-9453-5A6DB6B52314}" dt="2022-10-27T04:29:30.410" v="0" actId="47"/>
        <pc:sldMkLst>
          <pc:docMk/>
          <pc:sldMk cId="3316529776" sldId="508"/>
        </pc:sldMkLst>
      </pc:sldChg>
      <pc:sldChg chg="addSp delSp modSp add mod">
        <pc:chgData name="Manish Sharma" userId="b799adb9ba789c8f" providerId="LiveId" clId="{A135E15C-253F-4C5F-9453-5A6DB6B52314}" dt="2022-10-29T05:08:24.371" v="606" actId="20577"/>
        <pc:sldMkLst>
          <pc:docMk/>
          <pc:sldMk cId="4170346756" sldId="508"/>
        </pc:sldMkLst>
        <pc:spChg chg="add mod">
          <ac:chgData name="Manish Sharma" userId="b799adb9ba789c8f" providerId="LiveId" clId="{A135E15C-253F-4C5F-9453-5A6DB6B52314}" dt="2022-10-29T05:06:35.906" v="558"/>
          <ac:spMkLst>
            <pc:docMk/>
            <pc:sldMk cId="4170346756" sldId="508"/>
            <ac:spMk id="2" creationId="{9AAE9C13-8F4B-5540-1C9B-1ED0960B568E}"/>
          </ac:spMkLst>
        </pc:spChg>
        <pc:spChg chg="add mod ord">
          <ac:chgData name="Manish Sharma" userId="b799adb9ba789c8f" providerId="LiveId" clId="{A135E15C-253F-4C5F-9453-5A6DB6B52314}" dt="2022-10-29T05:07:48.188" v="581" actId="167"/>
          <ac:spMkLst>
            <pc:docMk/>
            <pc:sldMk cId="4170346756" sldId="508"/>
            <ac:spMk id="3" creationId="{EFA1F106-F132-3472-41C8-2AC78DC589EB}"/>
          </ac:spMkLst>
        </pc:spChg>
        <pc:spChg chg="del">
          <ac:chgData name="Manish Sharma" userId="b799adb9ba789c8f" providerId="LiveId" clId="{A135E15C-253F-4C5F-9453-5A6DB6B52314}" dt="2022-10-29T05:06:30.520" v="557" actId="478"/>
          <ac:spMkLst>
            <pc:docMk/>
            <pc:sldMk cId="4170346756" sldId="508"/>
            <ac:spMk id="5" creationId="{48CB7A73-5C05-CEC0-078A-4C3B231E4671}"/>
          </ac:spMkLst>
        </pc:spChg>
        <pc:spChg chg="del">
          <ac:chgData name="Manish Sharma" userId="b799adb9ba789c8f" providerId="LiveId" clId="{A135E15C-253F-4C5F-9453-5A6DB6B52314}" dt="2022-10-29T05:08:14.551" v="599" actId="478"/>
          <ac:spMkLst>
            <pc:docMk/>
            <pc:sldMk cId="4170346756" sldId="508"/>
            <ac:spMk id="28" creationId="{95D95E6E-79F9-A83A-CD6A-309E734DA207}"/>
          </ac:spMkLst>
        </pc:spChg>
        <pc:spChg chg="mod">
          <ac:chgData name="Manish Sharma" userId="b799adb9ba789c8f" providerId="LiveId" clId="{A135E15C-253F-4C5F-9453-5A6DB6B52314}" dt="2022-10-29T05:08:24.371" v="606" actId="20577"/>
          <ac:spMkLst>
            <pc:docMk/>
            <pc:sldMk cId="4170346756" sldId="508"/>
            <ac:spMk id="29" creationId="{AE8C0ED1-1D7B-6C1D-EA2E-2CA8B1B174B8}"/>
          </ac:spMkLst>
        </pc:spChg>
        <pc:spChg chg="mod">
          <ac:chgData name="Manish Sharma" userId="b799adb9ba789c8f" providerId="LiveId" clId="{A135E15C-253F-4C5F-9453-5A6DB6B52314}" dt="2022-10-29T05:08:19.105" v="600" actId="1076"/>
          <ac:spMkLst>
            <pc:docMk/>
            <pc:sldMk cId="4170346756" sldId="508"/>
            <ac:spMk id="30" creationId="{B4EC6679-2576-B1EB-5B2F-C64148474F2C}"/>
          </ac:spMkLst>
        </pc:spChg>
        <pc:spChg chg="mod">
          <ac:chgData name="Manish Sharma" userId="b799adb9ba789c8f" providerId="LiveId" clId="{A135E15C-253F-4C5F-9453-5A6DB6B52314}" dt="2022-10-29T05:07:36.109" v="579" actId="1076"/>
          <ac:spMkLst>
            <pc:docMk/>
            <pc:sldMk cId="4170346756" sldId="508"/>
            <ac:spMk id="31" creationId="{88F15450-3F5F-85C0-0AB5-320C2054B8D6}"/>
          </ac:spMkLst>
        </pc:spChg>
        <pc:spChg chg="mod">
          <ac:chgData name="Manish Sharma" userId="b799adb9ba789c8f" providerId="LiveId" clId="{A135E15C-253F-4C5F-9453-5A6DB6B52314}" dt="2022-10-29T05:07:32.958" v="578" actId="1076"/>
          <ac:spMkLst>
            <pc:docMk/>
            <pc:sldMk cId="4170346756" sldId="508"/>
            <ac:spMk id="32" creationId="{DA92F816-4128-A340-B3ED-A1F3102D7EB3}"/>
          </ac:spMkLst>
        </pc:spChg>
        <pc:spChg chg="add mod">
          <ac:chgData name="Manish Sharma" userId="b799adb9ba789c8f" providerId="LiveId" clId="{A135E15C-253F-4C5F-9453-5A6DB6B52314}" dt="2022-10-29T05:08:04.337" v="598" actId="20577"/>
          <ac:spMkLst>
            <pc:docMk/>
            <pc:sldMk cId="4170346756" sldId="508"/>
            <ac:spMk id="33" creationId="{9C6C5E6D-7335-2DE1-5388-3CBC095D9FF3}"/>
          </ac:spMkLst>
        </pc:spChg>
      </pc:sldChg>
      <pc:sldChg chg="del">
        <pc:chgData name="Manish Sharma" userId="b799adb9ba789c8f" providerId="LiveId" clId="{A135E15C-253F-4C5F-9453-5A6DB6B52314}" dt="2022-10-27T04:29:30.410" v="0" actId="47"/>
        <pc:sldMkLst>
          <pc:docMk/>
          <pc:sldMk cId="1199665404" sldId="509"/>
        </pc:sldMkLst>
      </pc:sldChg>
      <pc:sldChg chg="addSp delSp modSp new mod">
        <pc:chgData name="Manish Sharma" userId="b799adb9ba789c8f" providerId="LiveId" clId="{A135E15C-253F-4C5F-9453-5A6DB6B52314}" dt="2022-10-29T09:51:12.971" v="620"/>
        <pc:sldMkLst>
          <pc:docMk/>
          <pc:sldMk cId="2381919833" sldId="509"/>
        </pc:sldMkLst>
        <pc:spChg chg="mod">
          <ac:chgData name="Manish Sharma" userId="b799adb9ba789c8f" providerId="LiveId" clId="{A135E15C-253F-4C5F-9453-5A6DB6B52314}" dt="2022-10-29T09:46:26.748" v="610"/>
          <ac:spMkLst>
            <pc:docMk/>
            <pc:sldMk cId="2381919833" sldId="509"/>
            <ac:spMk id="2" creationId="{36332485-4D8B-DB8D-C288-D828AA288BB4}"/>
          </ac:spMkLst>
        </pc:spChg>
        <pc:spChg chg="del">
          <ac:chgData name="Manish Sharma" userId="b799adb9ba789c8f" providerId="LiveId" clId="{A135E15C-253F-4C5F-9453-5A6DB6B52314}" dt="2022-10-29T09:47:00.017" v="611" actId="478"/>
          <ac:spMkLst>
            <pc:docMk/>
            <pc:sldMk cId="2381919833" sldId="509"/>
            <ac:spMk id="3" creationId="{7BE6389C-0AC0-A178-5168-073C88D3E55A}"/>
          </ac:spMkLst>
        </pc:spChg>
        <pc:spChg chg="add mod">
          <ac:chgData name="Manish Sharma" userId="b799adb9ba789c8f" providerId="LiveId" clId="{A135E15C-253F-4C5F-9453-5A6DB6B52314}" dt="2022-10-29T09:47:20.149" v="612"/>
          <ac:spMkLst>
            <pc:docMk/>
            <pc:sldMk cId="2381919833" sldId="509"/>
            <ac:spMk id="4" creationId="{5D839A92-BA3D-7AE6-EB4B-51DA4D129B8B}"/>
          </ac:spMkLst>
        </pc:spChg>
        <pc:spChg chg="add mod">
          <ac:chgData name="Manish Sharma" userId="b799adb9ba789c8f" providerId="LiveId" clId="{A135E15C-253F-4C5F-9453-5A6DB6B52314}" dt="2022-10-29T09:47:28.085" v="613"/>
          <ac:spMkLst>
            <pc:docMk/>
            <pc:sldMk cId="2381919833" sldId="509"/>
            <ac:spMk id="5" creationId="{D55CA319-51CE-B9B3-903B-0A7B4B0EDBE2}"/>
          </ac:spMkLst>
        </pc:spChg>
        <pc:spChg chg="add mod">
          <ac:chgData name="Manish Sharma" userId="b799adb9ba789c8f" providerId="LiveId" clId="{A135E15C-253F-4C5F-9453-5A6DB6B52314}" dt="2022-10-29T09:47:40.316" v="614"/>
          <ac:spMkLst>
            <pc:docMk/>
            <pc:sldMk cId="2381919833" sldId="509"/>
            <ac:spMk id="7" creationId="{309618CA-6A90-84B0-F704-573C59915DFE}"/>
          </ac:spMkLst>
        </pc:spChg>
        <pc:spChg chg="add mod">
          <ac:chgData name="Manish Sharma" userId="b799adb9ba789c8f" providerId="LiveId" clId="{A135E15C-253F-4C5F-9453-5A6DB6B52314}" dt="2022-10-29T09:47:48.690" v="615"/>
          <ac:spMkLst>
            <pc:docMk/>
            <pc:sldMk cId="2381919833" sldId="509"/>
            <ac:spMk id="9" creationId="{2F096F3B-D6C8-28D7-8FA0-F3CE3240F699}"/>
          </ac:spMkLst>
        </pc:spChg>
        <pc:spChg chg="add mod">
          <ac:chgData name="Manish Sharma" userId="b799adb9ba789c8f" providerId="LiveId" clId="{A135E15C-253F-4C5F-9453-5A6DB6B52314}" dt="2022-10-29T09:50:30.330" v="616"/>
          <ac:spMkLst>
            <pc:docMk/>
            <pc:sldMk cId="2381919833" sldId="509"/>
            <ac:spMk id="11" creationId="{55448082-4A36-5C09-8C55-9FC8029DD4EE}"/>
          </ac:spMkLst>
        </pc:spChg>
        <pc:spChg chg="add mod">
          <ac:chgData name="Manish Sharma" userId="b799adb9ba789c8f" providerId="LiveId" clId="{A135E15C-253F-4C5F-9453-5A6DB6B52314}" dt="2022-10-29T09:50:30.330" v="616"/>
          <ac:spMkLst>
            <pc:docMk/>
            <pc:sldMk cId="2381919833" sldId="509"/>
            <ac:spMk id="12" creationId="{D60F1D36-AD16-4126-15A6-EF45ACA4324F}"/>
          </ac:spMkLst>
        </pc:spChg>
        <pc:spChg chg="add mod">
          <ac:chgData name="Manish Sharma" userId="b799adb9ba789c8f" providerId="LiveId" clId="{A135E15C-253F-4C5F-9453-5A6DB6B52314}" dt="2022-10-29T09:50:30.330" v="616"/>
          <ac:spMkLst>
            <pc:docMk/>
            <pc:sldMk cId="2381919833" sldId="509"/>
            <ac:spMk id="14" creationId="{4B7471FE-D2CA-062B-1239-956EF84652D5}"/>
          </ac:spMkLst>
        </pc:spChg>
        <pc:spChg chg="add mod">
          <ac:chgData name="Manish Sharma" userId="b799adb9ba789c8f" providerId="LiveId" clId="{A135E15C-253F-4C5F-9453-5A6DB6B52314}" dt="2022-10-29T09:50:49.057" v="617"/>
          <ac:spMkLst>
            <pc:docMk/>
            <pc:sldMk cId="2381919833" sldId="509"/>
            <ac:spMk id="16" creationId="{90A69AA1-986A-8F47-3734-1AB233F51011}"/>
          </ac:spMkLst>
        </pc:spChg>
        <pc:spChg chg="add mod">
          <ac:chgData name="Manish Sharma" userId="b799adb9ba789c8f" providerId="LiveId" clId="{A135E15C-253F-4C5F-9453-5A6DB6B52314}" dt="2022-10-29T09:50:55.940" v="618"/>
          <ac:spMkLst>
            <pc:docMk/>
            <pc:sldMk cId="2381919833" sldId="509"/>
            <ac:spMk id="19" creationId="{9CE5159C-5DCB-4FC8-BB23-AEB4E5F65DBA}"/>
          </ac:spMkLst>
        </pc:spChg>
        <pc:spChg chg="add mod">
          <ac:chgData name="Manish Sharma" userId="b799adb9ba789c8f" providerId="LiveId" clId="{A135E15C-253F-4C5F-9453-5A6DB6B52314}" dt="2022-10-29T09:51:05.747" v="619"/>
          <ac:spMkLst>
            <pc:docMk/>
            <pc:sldMk cId="2381919833" sldId="509"/>
            <ac:spMk id="21" creationId="{0A4E19C0-11C8-36AE-8950-C3F6C3FA472B}"/>
          </ac:spMkLst>
        </pc:spChg>
        <pc:spChg chg="add mod">
          <ac:chgData name="Manish Sharma" userId="b799adb9ba789c8f" providerId="LiveId" clId="{A135E15C-253F-4C5F-9453-5A6DB6B52314}" dt="2022-10-29T09:51:12.971" v="620"/>
          <ac:spMkLst>
            <pc:docMk/>
            <pc:sldMk cId="2381919833" sldId="509"/>
            <ac:spMk id="23" creationId="{A080DED0-BE46-3929-8C16-251A09951607}"/>
          </ac:spMkLst>
        </pc:spChg>
        <pc:spChg chg="add mod">
          <ac:chgData name="Manish Sharma" userId="b799adb9ba789c8f" providerId="LiveId" clId="{A135E15C-253F-4C5F-9453-5A6DB6B52314}" dt="2022-10-29T09:51:12.971" v="620"/>
          <ac:spMkLst>
            <pc:docMk/>
            <pc:sldMk cId="2381919833" sldId="509"/>
            <ac:spMk id="26" creationId="{5A069B72-4DF3-DE56-C440-ACAAE791F4DC}"/>
          </ac:spMkLst>
        </pc:spChg>
        <pc:cxnChg chg="add mod">
          <ac:chgData name="Manish Sharma" userId="b799adb9ba789c8f" providerId="LiveId" clId="{A135E15C-253F-4C5F-9453-5A6DB6B52314}" dt="2022-10-29T09:47:28.085" v="613"/>
          <ac:cxnSpMkLst>
            <pc:docMk/>
            <pc:sldMk cId="2381919833" sldId="509"/>
            <ac:cxnSpMk id="6" creationId="{BF8D3FA3-C9ED-B1A3-CD4B-74837CC8F0DF}"/>
          </ac:cxnSpMkLst>
        </pc:cxnChg>
        <pc:cxnChg chg="add mod">
          <ac:chgData name="Manish Sharma" userId="b799adb9ba789c8f" providerId="LiveId" clId="{A135E15C-253F-4C5F-9453-5A6DB6B52314}" dt="2022-10-29T09:47:40.316" v="614"/>
          <ac:cxnSpMkLst>
            <pc:docMk/>
            <pc:sldMk cId="2381919833" sldId="509"/>
            <ac:cxnSpMk id="8" creationId="{1C2D9B50-AB3B-008E-B26C-0376509C9F54}"/>
          </ac:cxnSpMkLst>
        </pc:cxnChg>
        <pc:cxnChg chg="add mod">
          <ac:chgData name="Manish Sharma" userId="b799adb9ba789c8f" providerId="LiveId" clId="{A135E15C-253F-4C5F-9453-5A6DB6B52314}" dt="2022-10-29T09:47:48.690" v="615"/>
          <ac:cxnSpMkLst>
            <pc:docMk/>
            <pc:sldMk cId="2381919833" sldId="509"/>
            <ac:cxnSpMk id="10" creationId="{EA5B0C3D-9A2E-6F54-6D5D-474C31E2E992}"/>
          </ac:cxnSpMkLst>
        </pc:cxnChg>
        <pc:cxnChg chg="add mod">
          <ac:chgData name="Manish Sharma" userId="b799adb9ba789c8f" providerId="LiveId" clId="{A135E15C-253F-4C5F-9453-5A6DB6B52314}" dt="2022-10-29T09:50:30.330" v="616"/>
          <ac:cxnSpMkLst>
            <pc:docMk/>
            <pc:sldMk cId="2381919833" sldId="509"/>
            <ac:cxnSpMk id="13" creationId="{81DE1F18-2C31-B47D-61AF-1EE233F925EE}"/>
          </ac:cxnSpMkLst>
        </pc:cxnChg>
        <pc:cxnChg chg="add mod">
          <ac:chgData name="Manish Sharma" userId="b799adb9ba789c8f" providerId="LiveId" clId="{A135E15C-253F-4C5F-9453-5A6DB6B52314}" dt="2022-10-29T09:50:30.330" v="616"/>
          <ac:cxnSpMkLst>
            <pc:docMk/>
            <pc:sldMk cId="2381919833" sldId="509"/>
            <ac:cxnSpMk id="15" creationId="{D7448451-117A-EE8C-8AF4-59F3FE0A13D2}"/>
          </ac:cxnSpMkLst>
        </pc:cxnChg>
        <pc:cxnChg chg="add mod">
          <ac:chgData name="Manish Sharma" userId="b799adb9ba789c8f" providerId="LiveId" clId="{A135E15C-253F-4C5F-9453-5A6DB6B52314}" dt="2022-10-29T09:50:49.057" v="617"/>
          <ac:cxnSpMkLst>
            <pc:docMk/>
            <pc:sldMk cId="2381919833" sldId="509"/>
            <ac:cxnSpMk id="17" creationId="{DF05A122-1BE4-A085-E284-984322CA90E0}"/>
          </ac:cxnSpMkLst>
        </pc:cxnChg>
        <pc:cxnChg chg="add mod">
          <ac:chgData name="Manish Sharma" userId="b799adb9ba789c8f" providerId="LiveId" clId="{A135E15C-253F-4C5F-9453-5A6DB6B52314}" dt="2022-10-29T09:50:49.057" v="617"/>
          <ac:cxnSpMkLst>
            <pc:docMk/>
            <pc:sldMk cId="2381919833" sldId="509"/>
            <ac:cxnSpMk id="18" creationId="{C4B38457-CE8D-C82E-307B-A727B2B9D3A8}"/>
          </ac:cxnSpMkLst>
        </pc:cxnChg>
        <pc:cxnChg chg="add mod">
          <ac:chgData name="Manish Sharma" userId="b799adb9ba789c8f" providerId="LiveId" clId="{A135E15C-253F-4C5F-9453-5A6DB6B52314}" dt="2022-10-29T09:50:55.940" v="618"/>
          <ac:cxnSpMkLst>
            <pc:docMk/>
            <pc:sldMk cId="2381919833" sldId="509"/>
            <ac:cxnSpMk id="20" creationId="{B007FC24-1BFC-2F66-C42E-4110EDF4D1EA}"/>
          </ac:cxnSpMkLst>
        </pc:cxnChg>
        <pc:cxnChg chg="add mod">
          <ac:chgData name="Manish Sharma" userId="b799adb9ba789c8f" providerId="LiveId" clId="{A135E15C-253F-4C5F-9453-5A6DB6B52314}" dt="2022-10-29T09:51:05.747" v="619"/>
          <ac:cxnSpMkLst>
            <pc:docMk/>
            <pc:sldMk cId="2381919833" sldId="509"/>
            <ac:cxnSpMk id="22" creationId="{0478C803-2C85-7B66-66F4-AB0B2A4D5394}"/>
          </ac:cxnSpMkLst>
        </pc:cxnChg>
        <pc:cxnChg chg="add mod">
          <ac:chgData name="Manish Sharma" userId="b799adb9ba789c8f" providerId="LiveId" clId="{A135E15C-253F-4C5F-9453-5A6DB6B52314}" dt="2022-10-29T09:51:12.971" v="620"/>
          <ac:cxnSpMkLst>
            <pc:docMk/>
            <pc:sldMk cId="2381919833" sldId="509"/>
            <ac:cxnSpMk id="24" creationId="{A9E98A0F-A0B8-0056-09C3-1D3B3ED58D1F}"/>
          </ac:cxnSpMkLst>
        </pc:cxnChg>
        <pc:cxnChg chg="add mod">
          <ac:chgData name="Manish Sharma" userId="b799adb9ba789c8f" providerId="LiveId" clId="{A135E15C-253F-4C5F-9453-5A6DB6B52314}" dt="2022-10-29T09:51:12.971" v="620"/>
          <ac:cxnSpMkLst>
            <pc:docMk/>
            <pc:sldMk cId="2381919833" sldId="509"/>
            <ac:cxnSpMk id="25" creationId="{166D6F4F-AB2D-E016-1294-2969835C340A}"/>
          </ac:cxnSpMkLst>
        </pc:cxnChg>
      </pc:sldChg>
      <pc:sldChg chg="addSp delSp modSp new mod">
        <pc:chgData name="Manish Sharma" userId="b799adb9ba789c8f" providerId="LiveId" clId="{A135E15C-253F-4C5F-9453-5A6DB6B52314}" dt="2022-10-29T09:57:42.452" v="632"/>
        <pc:sldMkLst>
          <pc:docMk/>
          <pc:sldMk cId="1409959478" sldId="510"/>
        </pc:sldMkLst>
        <pc:spChg chg="del">
          <ac:chgData name="Manish Sharma" userId="b799adb9ba789c8f" providerId="LiveId" clId="{A135E15C-253F-4C5F-9453-5A6DB6B52314}" dt="2022-10-29T09:55:39.484" v="623" actId="478"/>
          <ac:spMkLst>
            <pc:docMk/>
            <pc:sldMk cId="1409959478" sldId="510"/>
            <ac:spMk id="2" creationId="{93C6E3E8-5DD8-52B9-5A57-99B6168F2FA9}"/>
          </ac:spMkLst>
        </pc:spChg>
        <pc:spChg chg="del">
          <ac:chgData name="Manish Sharma" userId="b799adb9ba789c8f" providerId="LiveId" clId="{A135E15C-253F-4C5F-9453-5A6DB6B52314}" dt="2022-10-29T09:55:39.484" v="623" actId="478"/>
          <ac:spMkLst>
            <pc:docMk/>
            <pc:sldMk cId="1409959478" sldId="510"/>
            <ac:spMk id="3" creationId="{CEA1C584-53FF-7F25-313E-B7A2B7039966}"/>
          </ac:spMkLst>
        </pc:spChg>
        <pc:spChg chg="add mod">
          <ac:chgData name="Manish Sharma" userId="b799adb9ba789c8f" providerId="LiveId" clId="{A135E15C-253F-4C5F-9453-5A6DB6B52314}" dt="2022-10-29T09:55:45.584" v="624"/>
          <ac:spMkLst>
            <pc:docMk/>
            <pc:sldMk cId="1409959478" sldId="510"/>
            <ac:spMk id="4" creationId="{7C3A295C-CA0A-B7AF-5CCF-A466C7E80C25}"/>
          </ac:spMkLst>
        </pc:spChg>
        <pc:spChg chg="add mod">
          <ac:chgData name="Manish Sharma" userId="b799adb9ba789c8f" providerId="LiveId" clId="{A135E15C-253F-4C5F-9453-5A6DB6B52314}" dt="2022-10-29T09:55:52.422" v="625"/>
          <ac:spMkLst>
            <pc:docMk/>
            <pc:sldMk cId="1409959478" sldId="510"/>
            <ac:spMk id="5" creationId="{56273BBB-3830-FDB3-8FEF-A4C40620CA87}"/>
          </ac:spMkLst>
        </pc:spChg>
        <pc:spChg chg="add mod">
          <ac:chgData name="Manish Sharma" userId="b799adb9ba789c8f" providerId="LiveId" clId="{A135E15C-253F-4C5F-9453-5A6DB6B52314}" dt="2022-10-29T09:55:52.422" v="625"/>
          <ac:spMkLst>
            <pc:docMk/>
            <pc:sldMk cId="1409959478" sldId="510"/>
            <ac:spMk id="6" creationId="{C4D7D015-49A9-43DD-3873-99F816415621}"/>
          </ac:spMkLst>
        </pc:spChg>
        <pc:spChg chg="add mod">
          <ac:chgData name="Manish Sharma" userId="b799adb9ba789c8f" providerId="LiveId" clId="{A135E15C-253F-4C5F-9453-5A6DB6B52314}" dt="2022-10-29T09:56:24.903" v="626"/>
          <ac:spMkLst>
            <pc:docMk/>
            <pc:sldMk cId="1409959478" sldId="510"/>
            <ac:spMk id="9" creationId="{14C47DFD-52CC-FF99-A057-84CC8A8A4D9E}"/>
          </ac:spMkLst>
        </pc:spChg>
        <pc:spChg chg="add mod">
          <ac:chgData name="Manish Sharma" userId="b799adb9ba789c8f" providerId="LiveId" clId="{A135E15C-253F-4C5F-9453-5A6DB6B52314}" dt="2022-10-29T09:56:34.225" v="627"/>
          <ac:spMkLst>
            <pc:docMk/>
            <pc:sldMk cId="1409959478" sldId="510"/>
            <ac:spMk id="11" creationId="{0C9F2998-4551-D6F6-19A1-06728EC6CD73}"/>
          </ac:spMkLst>
        </pc:spChg>
        <pc:spChg chg="add mod">
          <ac:chgData name="Manish Sharma" userId="b799adb9ba789c8f" providerId="LiveId" clId="{A135E15C-253F-4C5F-9453-5A6DB6B52314}" dt="2022-10-29T09:56:42.513" v="628"/>
          <ac:spMkLst>
            <pc:docMk/>
            <pc:sldMk cId="1409959478" sldId="510"/>
            <ac:spMk id="12" creationId="{085A10E9-FF04-A3FC-7691-F819BBC851D7}"/>
          </ac:spMkLst>
        </pc:spChg>
        <pc:spChg chg="add mod">
          <ac:chgData name="Manish Sharma" userId="b799adb9ba789c8f" providerId="LiveId" clId="{A135E15C-253F-4C5F-9453-5A6DB6B52314}" dt="2022-10-29T09:56:56.654" v="629"/>
          <ac:spMkLst>
            <pc:docMk/>
            <pc:sldMk cId="1409959478" sldId="510"/>
            <ac:spMk id="15" creationId="{BD96CA1D-BD82-729F-B2F2-C2409356C606}"/>
          </ac:spMkLst>
        </pc:spChg>
        <pc:spChg chg="add mod">
          <ac:chgData name="Manish Sharma" userId="b799adb9ba789c8f" providerId="LiveId" clId="{A135E15C-253F-4C5F-9453-5A6DB6B52314}" dt="2022-10-29T09:57:06.898" v="630"/>
          <ac:spMkLst>
            <pc:docMk/>
            <pc:sldMk cId="1409959478" sldId="510"/>
            <ac:spMk id="16" creationId="{968EAD53-AA77-5A8E-078F-E527287313F8}"/>
          </ac:spMkLst>
        </pc:spChg>
        <pc:spChg chg="add mod">
          <ac:chgData name="Manish Sharma" userId="b799adb9ba789c8f" providerId="LiveId" clId="{A135E15C-253F-4C5F-9453-5A6DB6B52314}" dt="2022-10-29T09:57:23.340" v="631"/>
          <ac:spMkLst>
            <pc:docMk/>
            <pc:sldMk cId="1409959478" sldId="510"/>
            <ac:spMk id="18" creationId="{11AE2589-CC39-553D-99ED-9DEE90421DB5}"/>
          </ac:spMkLst>
        </pc:spChg>
        <pc:spChg chg="add mod">
          <ac:chgData name="Manish Sharma" userId="b799adb9ba789c8f" providerId="LiveId" clId="{A135E15C-253F-4C5F-9453-5A6DB6B52314}" dt="2022-10-29T09:57:42.452" v="632"/>
          <ac:spMkLst>
            <pc:docMk/>
            <pc:sldMk cId="1409959478" sldId="510"/>
            <ac:spMk id="19" creationId="{85701436-35C4-BB56-E0F6-9A2E536D4EBE}"/>
          </ac:spMkLst>
        </pc:spChg>
        <pc:cxnChg chg="add mod">
          <ac:chgData name="Manish Sharma" userId="b799adb9ba789c8f" providerId="LiveId" clId="{A135E15C-253F-4C5F-9453-5A6DB6B52314}" dt="2022-10-29T09:55:52.422" v="625"/>
          <ac:cxnSpMkLst>
            <pc:docMk/>
            <pc:sldMk cId="1409959478" sldId="510"/>
            <ac:cxnSpMk id="7" creationId="{1AA74B10-8B8B-5571-3E4C-96BB24DD7064}"/>
          </ac:cxnSpMkLst>
        </pc:cxnChg>
        <pc:cxnChg chg="add mod">
          <ac:chgData name="Manish Sharma" userId="b799adb9ba789c8f" providerId="LiveId" clId="{A135E15C-253F-4C5F-9453-5A6DB6B52314}" dt="2022-10-29T09:56:24.903" v="626"/>
          <ac:cxnSpMkLst>
            <pc:docMk/>
            <pc:sldMk cId="1409959478" sldId="510"/>
            <ac:cxnSpMk id="8" creationId="{7D3FBC49-0E6A-5A1D-47F5-17567736CA65}"/>
          </ac:cxnSpMkLst>
        </pc:cxnChg>
        <pc:cxnChg chg="add mod">
          <ac:chgData name="Manish Sharma" userId="b799adb9ba789c8f" providerId="LiveId" clId="{A135E15C-253F-4C5F-9453-5A6DB6B52314}" dt="2022-10-29T09:56:34.225" v="627"/>
          <ac:cxnSpMkLst>
            <pc:docMk/>
            <pc:sldMk cId="1409959478" sldId="510"/>
            <ac:cxnSpMk id="10" creationId="{B3CC040D-B386-893E-0ABC-548391228ADA}"/>
          </ac:cxnSpMkLst>
        </pc:cxnChg>
        <pc:cxnChg chg="add mod">
          <ac:chgData name="Manish Sharma" userId="b799adb9ba789c8f" providerId="LiveId" clId="{A135E15C-253F-4C5F-9453-5A6DB6B52314}" dt="2022-10-29T09:56:42.513" v="628"/>
          <ac:cxnSpMkLst>
            <pc:docMk/>
            <pc:sldMk cId="1409959478" sldId="510"/>
            <ac:cxnSpMk id="13" creationId="{D028CB8F-9F12-F55E-193B-26A6C771E9CF}"/>
          </ac:cxnSpMkLst>
        </pc:cxnChg>
        <pc:cxnChg chg="add mod">
          <ac:chgData name="Manish Sharma" userId="b799adb9ba789c8f" providerId="LiveId" clId="{A135E15C-253F-4C5F-9453-5A6DB6B52314}" dt="2022-10-29T09:56:56.654" v="629"/>
          <ac:cxnSpMkLst>
            <pc:docMk/>
            <pc:sldMk cId="1409959478" sldId="510"/>
            <ac:cxnSpMk id="14" creationId="{66D2A0C7-3A5C-FF62-8AB7-EE194B176468}"/>
          </ac:cxnSpMkLst>
        </pc:cxnChg>
        <pc:cxnChg chg="add mod">
          <ac:chgData name="Manish Sharma" userId="b799adb9ba789c8f" providerId="LiveId" clId="{A135E15C-253F-4C5F-9453-5A6DB6B52314}" dt="2022-10-29T09:57:06.898" v="630"/>
          <ac:cxnSpMkLst>
            <pc:docMk/>
            <pc:sldMk cId="1409959478" sldId="510"/>
            <ac:cxnSpMk id="17" creationId="{79AD7013-C6A0-2D1F-168E-BA29C34FBD40}"/>
          </ac:cxnSpMkLst>
        </pc:cxnChg>
        <pc:cxnChg chg="add mod">
          <ac:chgData name="Manish Sharma" userId="b799adb9ba789c8f" providerId="LiveId" clId="{A135E15C-253F-4C5F-9453-5A6DB6B52314}" dt="2022-10-29T09:57:42.452" v="632"/>
          <ac:cxnSpMkLst>
            <pc:docMk/>
            <pc:sldMk cId="1409959478" sldId="510"/>
            <ac:cxnSpMk id="20" creationId="{B7522C94-AE36-BA5D-E472-10881D9CA5CA}"/>
          </ac:cxnSpMkLst>
        </pc:cxnChg>
      </pc:sldChg>
      <pc:sldChg chg="del">
        <pc:chgData name="Manish Sharma" userId="b799adb9ba789c8f" providerId="LiveId" clId="{A135E15C-253F-4C5F-9453-5A6DB6B52314}" dt="2022-10-27T04:29:30.410" v="0" actId="47"/>
        <pc:sldMkLst>
          <pc:docMk/>
          <pc:sldMk cId="3701968868" sldId="510"/>
        </pc:sldMkLst>
      </pc:sldChg>
      <pc:sldChg chg="modSp new mod">
        <pc:chgData name="Manish Sharma" userId="b799adb9ba789c8f" providerId="LiveId" clId="{A135E15C-253F-4C5F-9453-5A6DB6B52314}" dt="2022-10-29T10:32:58.495" v="1030" actId="20577"/>
        <pc:sldMkLst>
          <pc:docMk/>
          <pc:sldMk cId="835943585" sldId="511"/>
        </pc:sldMkLst>
        <pc:spChg chg="mod">
          <ac:chgData name="Manish Sharma" userId="b799adb9ba789c8f" providerId="LiveId" clId="{A135E15C-253F-4C5F-9453-5A6DB6B52314}" dt="2022-10-29T10:32:58.495" v="1030" actId="20577"/>
          <ac:spMkLst>
            <pc:docMk/>
            <pc:sldMk cId="835943585" sldId="511"/>
            <ac:spMk id="2" creationId="{B8FEC9E1-BB34-6DE6-0A94-F467958848EE}"/>
          </ac:spMkLst>
        </pc:spChg>
        <pc:spChg chg="mod">
          <ac:chgData name="Manish Sharma" userId="b799adb9ba789c8f" providerId="LiveId" clId="{A135E15C-253F-4C5F-9453-5A6DB6B52314}" dt="2022-10-29T10:32:37.014" v="1022" actId="20577"/>
          <ac:spMkLst>
            <pc:docMk/>
            <pc:sldMk cId="835943585" sldId="511"/>
            <ac:spMk id="3" creationId="{FDFD2C8E-CE4C-D8D9-6422-FE1ED6B83939}"/>
          </ac:spMkLst>
        </pc:spChg>
      </pc:sldChg>
      <pc:sldChg chg="del">
        <pc:chgData name="Manish Sharma" userId="b799adb9ba789c8f" providerId="LiveId" clId="{A135E15C-253F-4C5F-9453-5A6DB6B52314}" dt="2022-10-27T04:29:30.410" v="0" actId="47"/>
        <pc:sldMkLst>
          <pc:docMk/>
          <pc:sldMk cId="1733492962" sldId="511"/>
        </pc:sldMkLst>
      </pc:sldChg>
      <pc:sldChg chg="del">
        <pc:chgData name="Manish Sharma" userId="b799adb9ba789c8f" providerId="LiveId" clId="{A135E15C-253F-4C5F-9453-5A6DB6B52314}" dt="2022-10-27T04:29:30.410" v="0" actId="47"/>
        <pc:sldMkLst>
          <pc:docMk/>
          <pc:sldMk cId="2713018546" sldId="512"/>
        </pc:sldMkLst>
      </pc:sldChg>
      <pc:sldChg chg="modSp new mod">
        <pc:chgData name="Manish Sharma" userId="b799adb9ba789c8f" providerId="LiveId" clId="{A135E15C-253F-4C5F-9453-5A6DB6B52314}" dt="2022-10-29T10:36:53.997" v="1260" actId="20577"/>
        <pc:sldMkLst>
          <pc:docMk/>
          <pc:sldMk cId="3968679643" sldId="512"/>
        </pc:sldMkLst>
        <pc:spChg chg="mod">
          <ac:chgData name="Manish Sharma" userId="b799adb9ba789c8f" providerId="LiveId" clId="{A135E15C-253F-4C5F-9453-5A6DB6B52314}" dt="2022-10-29T10:33:47.318" v="1038" actId="20577"/>
          <ac:spMkLst>
            <pc:docMk/>
            <pc:sldMk cId="3968679643" sldId="512"/>
            <ac:spMk id="2" creationId="{96184C46-EBCA-C8BD-1FEF-1A6D06F82BF2}"/>
          </ac:spMkLst>
        </pc:spChg>
        <pc:spChg chg="mod">
          <ac:chgData name="Manish Sharma" userId="b799adb9ba789c8f" providerId="LiveId" clId="{A135E15C-253F-4C5F-9453-5A6DB6B52314}" dt="2022-10-29T10:36:53.997" v="1260" actId="20577"/>
          <ac:spMkLst>
            <pc:docMk/>
            <pc:sldMk cId="3968679643" sldId="512"/>
            <ac:spMk id="3" creationId="{FC306241-0D47-7883-EE9F-0A09C2F146B5}"/>
          </ac:spMkLst>
        </pc:spChg>
      </pc:sldChg>
      <pc:sldChg chg="del">
        <pc:chgData name="Manish Sharma" userId="b799adb9ba789c8f" providerId="LiveId" clId="{A135E15C-253F-4C5F-9453-5A6DB6B52314}" dt="2022-10-27T04:29:30.410" v="0" actId="47"/>
        <pc:sldMkLst>
          <pc:docMk/>
          <pc:sldMk cId="3375105518" sldId="513"/>
        </pc:sldMkLst>
      </pc:sldChg>
      <pc:sldChg chg="modSp add mod">
        <pc:chgData name="Manish Sharma" userId="b799adb9ba789c8f" providerId="LiveId" clId="{A135E15C-253F-4C5F-9453-5A6DB6B52314}" dt="2022-11-04T05:22:39.493" v="1356" actId="20577"/>
        <pc:sldMkLst>
          <pc:docMk/>
          <pc:sldMk cId="3701968868" sldId="513"/>
        </pc:sldMkLst>
        <pc:spChg chg="mod">
          <ac:chgData name="Manish Sharma" userId="b799adb9ba789c8f" providerId="LiveId" clId="{A135E15C-253F-4C5F-9453-5A6DB6B52314}" dt="2022-11-04T05:22:39.493" v="1356" actId="20577"/>
          <ac:spMkLst>
            <pc:docMk/>
            <pc:sldMk cId="3701968868" sldId="513"/>
            <ac:spMk id="3" creationId="{7C0D6435-6B07-5B95-FBC7-F698CC9776C7}"/>
          </ac:spMkLst>
        </pc:spChg>
      </pc:sldChg>
      <pc:sldChg chg="del">
        <pc:chgData name="Manish Sharma" userId="b799adb9ba789c8f" providerId="LiveId" clId="{A135E15C-253F-4C5F-9453-5A6DB6B52314}" dt="2022-10-27T04:29:30.410" v="0" actId="47"/>
        <pc:sldMkLst>
          <pc:docMk/>
          <pc:sldMk cId="312666115" sldId="514"/>
        </pc:sldMkLst>
      </pc:sldChg>
      <pc:sldChg chg="addSp delSp modSp new mod">
        <pc:chgData name="Manish Sharma" userId="b799adb9ba789c8f" providerId="LiveId" clId="{A135E15C-253F-4C5F-9453-5A6DB6B52314}" dt="2022-11-04T05:36:02.332" v="1362"/>
        <pc:sldMkLst>
          <pc:docMk/>
          <pc:sldMk cId="2067279816" sldId="514"/>
        </pc:sldMkLst>
        <pc:spChg chg="mod">
          <ac:chgData name="Manish Sharma" userId="b799adb9ba789c8f" providerId="LiveId" clId="{A135E15C-253F-4C5F-9453-5A6DB6B52314}" dt="2022-11-04T05:27:12.675" v="1358"/>
          <ac:spMkLst>
            <pc:docMk/>
            <pc:sldMk cId="2067279816" sldId="514"/>
            <ac:spMk id="2" creationId="{2FBAE742-FEC0-EB3A-ECD1-EC328B33A1F3}"/>
          </ac:spMkLst>
        </pc:spChg>
        <pc:spChg chg="del">
          <ac:chgData name="Manish Sharma" userId="b799adb9ba789c8f" providerId="LiveId" clId="{A135E15C-253F-4C5F-9453-5A6DB6B52314}" dt="2022-11-04T05:27:15.540" v="1359" actId="478"/>
          <ac:spMkLst>
            <pc:docMk/>
            <pc:sldMk cId="2067279816" sldId="514"/>
            <ac:spMk id="3" creationId="{BE31748E-2D2B-578A-7A60-12C9D9DCD386}"/>
          </ac:spMkLst>
        </pc:spChg>
        <pc:spChg chg="add mod">
          <ac:chgData name="Manish Sharma" userId="b799adb9ba789c8f" providerId="LiveId" clId="{A135E15C-253F-4C5F-9453-5A6DB6B52314}" dt="2022-11-04T05:27:23.550" v="1360"/>
          <ac:spMkLst>
            <pc:docMk/>
            <pc:sldMk cId="2067279816" sldId="514"/>
            <ac:spMk id="4" creationId="{12C97C2D-0F58-EC55-771C-E32C979FB0A4}"/>
          </ac:spMkLst>
        </pc:spChg>
        <pc:spChg chg="add mod">
          <ac:chgData name="Manish Sharma" userId="b799adb9ba789c8f" providerId="LiveId" clId="{A135E15C-253F-4C5F-9453-5A6DB6B52314}" dt="2022-11-04T05:27:23.550" v="1360"/>
          <ac:spMkLst>
            <pc:docMk/>
            <pc:sldMk cId="2067279816" sldId="514"/>
            <ac:spMk id="5" creationId="{06DFEC66-CC0C-661F-146D-00A09E6B639B}"/>
          </ac:spMkLst>
        </pc:spChg>
        <pc:spChg chg="add mod">
          <ac:chgData name="Manish Sharma" userId="b799adb9ba789c8f" providerId="LiveId" clId="{A135E15C-253F-4C5F-9453-5A6DB6B52314}" dt="2022-11-04T05:27:23.550" v="1360"/>
          <ac:spMkLst>
            <pc:docMk/>
            <pc:sldMk cId="2067279816" sldId="514"/>
            <ac:spMk id="6" creationId="{102674D8-7614-FCAA-FDEE-246C59E4F7E0}"/>
          </ac:spMkLst>
        </pc:spChg>
        <pc:spChg chg="add mod">
          <ac:chgData name="Manish Sharma" userId="b799adb9ba789c8f" providerId="LiveId" clId="{A135E15C-253F-4C5F-9453-5A6DB6B52314}" dt="2022-11-04T05:27:23.550" v="1360"/>
          <ac:spMkLst>
            <pc:docMk/>
            <pc:sldMk cId="2067279816" sldId="514"/>
            <ac:spMk id="8" creationId="{95772B5D-8FCD-BDDA-D1F0-1F8288408B27}"/>
          </ac:spMkLst>
        </pc:spChg>
        <pc:spChg chg="add mod">
          <ac:chgData name="Manish Sharma" userId="b799adb9ba789c8f" providerId="LiveId" clId="{A135E15C-253F-4C5F-9453-5A6DB6B52314}" dt="2022-11-04T05:35:39.028" v="1361"/>
          <ac:spMkLst>
            <pc:docMk/>
            <pc:sldMk cId="2067279816" sldId="514"/>
            <ac:spMk id="9" creationId="{37420324-CE7B-5D52-9E2C-1155A75E7BB5}"/>
          </ac:spMkLst>
        </pc:spChg>
        <pc:spChg chg="add mod">
          <ac:chgData name="Manish Sharma" userId="b799adb9ba789c8f" providerId="LiveId" clId="{A135E15C-253F-4C5F-9453-5A6DB6B52314}" dt="2022-11-04T05:35:39.028" v="1361"/>
          <ac:spMkLst>
            <pc:docMk/>
            <pc:sldMk cId="2067279816" sldId="514"/>
            <ac:spMk id="10" creationId="{1899A559-A97C-791B-EC34-58E887204C12}"/>
          </ac:spMkLst>
        </pc:spChg>
        <pc:spChg chg="add mod">
          <ac:chgData name="Manish Sharma" userId="b799adb9ba789c8f" providerId="LiveId" clId="{A135E15C-253F-4C5F-9453-5A6DB6B52314}" dt="2022-11-04T05:35:39.028" v="1361"/>
          <ac:spMkLst>
            <pc:docMk/>
            <pc:sldMk cId="2067279816" sldId="514"/>
            <ac:spMk id="11" creationId="{E5D484EB-D1C9-4F3E-7323-693E724F23F7}"/>
          </ac:spMkLst>
        </pc:spChg>
        <pc:spChg chg="add mod">
          <ac:chgData name="Manish Sharma" userId="b799adb9ba789c8f" providerId="LiveId" clId="{A135E15C-253F-4C5F-9453-5A6DB6B52314}" dt="2022-11-04T05:36:02.332" v="1362"/>
          <ac:spMkLst>
            <pc:docMk/>
            <pc:sldMk cId="2067279816" sldId="514"/>
            <ac:spMk id="13" creationId="{32F26AE9-0672-13A5-775E-64546F92FAD1}"/>
          </ac:spMkLst>
        </pc:spChg>
        <pc:cxnChg chg="add mod">
          <ac:chgData name="Manish Sharma" userId="b799adb9ba789c8f" providerId="LiveId" clId="{A135E15C-253F-4C5F-9453-5A6DB6B52314}" dt="2022-11-04T05:27:23.550" v="1360"/>
          <ac:cxnSpMkLst>
            <pc:docMk/>
            <pc:sldMk cId="2067279816" sldId="514"/>
            <ac:cxnSpMk id="7" creationId="{A6078C4C-D062-E644-9E7A-9C54B6511248}"/>
          </ac:cxnSpMkLst>
        </pc:cxnChg>
        <pc:cxnChg chg="add mod">
          <ac:chgData name="Manish Sharma" userId="b799adb9ba789c8f" providerId="LiveId" clId="{A135E15C-253F-4C5F-9453-5A6DB6B52314}" dt="2022-11-04T05:35:39.028" v="1361"/>
          <ac:cxnSpMkLst>
            <pc:docMk/>
            <pc:sldMk cId="2067279816" sldId="514"/>
            <ac:cxnSpMk id="12" creationId="{A082E4ED-575D-3DDF-897B-591B793F3F12}"/>
          </ac:cxnSpMkLst>
        </pc:cxnChg>
      </pc:sldChg>
      <pc:sldChg chg="add">
        <pc:chgData name="Manish Sharma" userId="b799adb9ba789c8f" providerId="LiveId" clId="{A135E15C-253F-4C5F-9453-5A6DB6B52314}" dt="2022-11-04T06:16:15.003" v="1363"/>
        <pc:sldMkLst>
          <pc:docMk/>
          <pc:sldMk cId="1733492962" sldId="515"/>
        </pc:sldMkLst>
      </pc:sldChg>
      <pc:sldChg chg="addSp delSp modSp new mod setBg">
        <pc:chgData name="Manish Sharma" userId="b799adb9ba789c8f" providerId="LiveId" clId="{A135E15C-253F-4C5F-9453-5A6DB6B52314}" dt="2022-11-04T11:27:59.588" v="1514" actId="26606"/>
        <pc:sldMkLst>
          <pc:docMk/>
          <pc:sldMk cId="1773085877" sldId="516"/>
        </pc:sldMkLst>
        <pc:spChg chg="mod">
          <ac:chgData name="Manish Sharma" userId="b799adb9ba789c8f" providerId="LiveId" clId="{A135E15C-253F-4C5F-9453-5A6DB6B52314}" dt="2022-11-04T11:27:59.588" v="1514" actId="26606"/>
          <ac:spMkLst>
            <pc:docMk/>
            <pc:sldMk cId="1773085877" sldId="516"/>
            <ac:spMk id="2" creationId="{285C1512-EFFB-8E4E-8169-B8D5A767E2D4}"/>
          </ac:spMkLst>
        </pc:spChg>
        <pc:spChg chg="del">
          <ac:chgData name="Manish Sharma" userId="b799adb9ba789c8f" providerId="LiveId" clId="{A135E15C-253F-4C5F-9453-5A6DB6B52314}" dt="2022-11-04T11:27:14.134" v="1509" actId="478"/>
          <ac:spMkLst>
            <pc:docMk/>
            <pc:sldMk cId="1773085877" sldId="516"/>
            <ac:spMk id="3" creationId="{A25E6889-6894-9171-9BC2-7770F1D49980}"/>
          </ac:spMkLst>
        </pc:spChg>
        <pc:spChg chg="add">
          <ac:chgData name="Manish Sharma" userId="b799adb9ba789c8f" providerId="LiveId" clId="{A135E15C-253F-4C5F-9453-5A6DB6B52314}" dt="2022-11-04T11:27:59.588" v="1514" actId="26606"/>
          <ac:spMkLst>
            <pc:docMk/>
            <pc:sldMk cId="1773085877" sldId="516"/>
            <ac:spMk id="10" creationId="{665DBBEF-238B-476B-96AB-8AAC3224ECEA}"/>
          </ac:spMkLst>
        </pc:spChg>
        <pc:spChg chg="add">
          <ac:chgData name="Manish Sharma" userId="b799adb9ba789c8f" providerId="LiveId" clId="{A135E15C-253F-4C5F-9453-5A6DB6B52314}" dt="2022-11-04T11:27:59.588" v="1514" actId="26606"/>
          <ac:spMkLst>
            <pc:docMk/>
            <pc:sldMk cId="1773085877" sldId="516"/>
            <ac:spMk id="12" creationId="{3FCFB1DE-0B7E-48CC-BA90-B2AB0889F9D6}"/>
          </ac:spMkLst>
        </pc:spChg>
        <pc:picChg chg="add mod">
          <ac:chgData name="Manish Sharma" userId="b799adb9ba789c8f" providerId="LiveId" clId="{A135E15C-253F-4C5F-9453-5A6DB6B52314}" dt="2022-11-04T11:27:59.588" v="1514" actId="26606"/>
          <ac:picMkLst>
            <pc:docMk/>
            <pc:sldMk cId="1773085877" sldId="516"/>
            <ac:picMk id="5" creationId="{6F752A91-D316-0CBE-14A9-6CCFC16A3B2F}"/>
          </ac:picMkLst>
        </pc:picChg>
      </pc:sldChg>
      <pc:sldChg chg="addSp delSp modSp new del mod">
        <pc:chgData name="Manish Sharma" userId="b799adb9ba789c8f" providerId="LiveId" clId="{A135E15C-253F-4C5F-9453-5A6DB6B52314}" dt="2022-11-04T11:21:56.752" v="1486" actId="2696"/>
        <pc:sldMkLst>
          <pc:docMk/>
          <pc:sldMk cId="3286987113" sldId="516"/>
        </pc:sldMkLst>
        <pc:spChg chg="del">
          <ac:chgData name="Manish Sharma" userId="b799adb9ba789c8f" providerId="LiveId" clId="{A135E15C-253F-4C5F-9453-5A6DB6B52314}" dt="2022-11-04T11:14:34.694" v="1370" actId="478"/>
          <ac:spMkLst>
            <pc:docMk/>
            <pc:sldMk cId="3286987113" sldId="516"/>
            <ac:spMk id="2" creationId="{87884623-D4C2-8343-BA61-B7F0A63BF3DB}"/>
          </ac:spMkLst>
        </pc:spChg>
        <pc:spChg chg="del">
          <ac:chgData name="Manish Sharma" userId="b799adb9ba789c8f" providerId="LiveId" clId="{A135E15C-253F-4C5F-9453-5A6DB6B52314}" dt="2022-11-04T11:14:34.694" v="1370" actId="478"/>
          <ac:spMkLst>
            <pc:docMk/>
            <pc:sldMk cId="3286987113" sldId="516"/>
            <ac:spMk id="3" creationId="{BE92DD62-CB0B-6357-9588-0A2937CE5C53}"/>
          </ac:spMkLst>
        </pc:spChg>
        <pc:spChg chg="add mod">
          <ac:chgData name="Manish Sharma" userId="b799adb9ba789c8f" providerId="LiveId" clId="{A135E15C-253F-4C5F-9453-5A6DB6B52314}" dt="2022-11-04T11:16:54.824" v="1420" actId="1076"/>
          <ac:spMkLst>
            <pc:docMk/>
            <pc:sldMk cId="3286987113" sldId="516"/>
            <ac:spMk id="6" creationId="{D8D16FA6-9A2B-EFE1-792C-46B547ACA9B0}"/>
          </ac:spMkLst>
        </pc:spChg>
        <pc:spChg chg="add mod">
          <ac:chgData name="Manish Sharma" userId="b799adb9ba789c8f" providerId="LiveId" clId="{A135E15C-253F-4C5F-9453-5A6DB6B52314}" dt="2022-11-04T11:20:13.276" v="1459" actId="20577"/>
          <ac:spMkLst>
            <pc:docMk/>
            <pc:sldMk cId="3286987113" sldId="516"/>
            <ac:spMk id="9" creationId="{B2FFBEF7-BDAB-D733-0AEB-8C138D2316BC}"/>
          </ac:spMkLst>
        </pc:spChg>
        <pc:spChg chg="add mod">
          <ac:chgData name="Manish Sharma" userId="b799adb9ba789c8f" providerId="LiveId" clId="{A135E15C-253F-4C5F-9453-5A6DB6B52314}" dt="2022-11-04T11:21:28.178" v="1485" actId="20577"/>
          <ac:spMkLst>
            <pc:docMk/>
            <pc:sldMk cId="3286987113" sldId="516"/>
            <ac:spMk id="12" creationId="{CC2BD2FD-BB6E-67E6-E94D-30016FBFDC7D}"/>
          </ac:spMkLst>
        </pc:spChg>
        <pc:picChg chg="add mod">
          <ac:chgData name="Manish Sharma" userId="b799adb9ba789c8f" providerId="LiveId" clId="{A135E15C-253F-4C5F-9453-5A6DB6B52314}" dt="2022-11-04T11:16:57.865" v="1421" actId="1076"/>
          <ac:picMkLst>
            <pc:docMk/>
            <pc:sldMk cId="3286987113" sldId="516"/>
            <ac:picMk id="5" creationId="{DDDFE8BD-6BB4-EE01-1B30-D59590E58F44}"/>
          </ac:picMkLst>
        </pc:picChg>
        <pc:cxnChg chg="add mod">
          <ac:chgData name="Manish Sharma" userId="b799adb9ba789c8f" providerId="LiveId" clId="{A135E15C-253F-4C5F-9453-5A6DB6B52314}" dt="2022-11-04T11:20:54.221" v="1462" actId="1582"/>
          <ac:cxnSpMkLst>
            <pc:docMk/>
            <pc:sldMk cId="3286987113" sldId="516"/>
            <ac:cxnSpMk id="8" creationId="{DADAD47B-A03A-786D-2510-1BBA84BB5805}"/>
          </ac:cxnSpMkLst>
        </pc:cxnChg>
        <pc:cxnChg chg="add mod">
          <ac:chgData name="Manish Sharma" userId="b799adb9ba789c8f" providerId="LiveId" clId="{A135E15C-253F-4C5F-9453-5A6DB6B52314}" dt="2022-11-04T11:21:26.562" v="1480" actId="20577"/>
          <ac:cxnSpMkLst>
            <pc:docMk/>
            <pc:sldMk cId="3286987113" sldId="516"/>
            <ac:cxnSpMk id="11" creationId="{3CE90DC4-46EA-46B3-447C-C44BBF96DD67}"/>
          </ac:cxnSpMkLst>
        </pc:cxnChg>
      </pc:sldChg>
      <pc:sldChg chg="addSp delSp modSp new mod setBg">
        <pc:chgData name="Manish Sharma" userId="b799adb9ba789c8f" providerId="LiveId" clId="{A135E15C-253F-4C5F-9453-5A6DB6B52314}" dt="2022-11-04T11:29:21.724" v="1544" actId="27614"/>
        <pc:sldMkLst>
          <pc:docMk/>
          <pc:sldMk cId="1315387773" sldId="517"/>
        </pc:sldMkLst>
        <pc:spChg chg="mod">
          <ac:chgData name="Manish Sharma" userId="b799adb9ba789c8f" providerId="LiveId" clId="{A135E15C-253F-4C5F-9453-5A6DB6B52314}" dt="2022-11-04T11:29:17.312" v="1543" actId="26606"/>
          <ac:spMkLst>
            <pc:docMk/>
            <pc:sldMk cId="1315387773" sldId="517"/>
            <ac:spMk id="2" creationId="{C6AFB756-BF7E-2B02-47D8-A52863A27A25}"/>
          </ac:spMkLst>
        </pc:spChg>
        <pc:spChg chg="del">
          <ac:chgData name="Manish Sharma" userId="b799adb9ba789c8f" providerId="LiveId" clId="{A135E15C-253F-4C5F-9453-5A6DB6B52314}" dt="2022-11-04T11:29:12.115" v="1541" actId="478"/>
          <ac:spMkLst>
            <pc:docMk/>
            <pc:sldMk cId="1315387773" sldId="517"/>
            <ac:spMk id="3" creationId="{D1E5186E-6254-116D-D3DE-15A7A9233ED8}"/>
          </ac:spMkLst>
        </pc:spChg>
        <pc:spChg chg="add">
          <ac:chgData name="Manish Sharma" userId="b799adb9ba789c8f" providerId="LiveId" clId="{A135E15C-253F-4C5F-9453-5A6DB6B52314}" dt="2022-11-04T11:29:17.312" v="1543" actId="26606"/>
          <ac:spMkLst>
            <pc:docMk/>
            <pc:sldMk cId="1315387773" sldId="517"/>
            <ac:spMk id="10" creationId="{665DBBEF-238B-476B-96AB-8AAC3224ECEA}"/>
          </ac:spMkLst>
        </pc:spChg>
        <pc:spChg chg="add">
          <ac:chgData name="Manish Sharma" userId="b799adb9ba789c8f" providerId="LiveId" clId="{A135E15C-253F-4C5F-9453-5A6DB6B52314}" dt="2022-11-04T11:29:17.312" v="1543" actId="26606"/>
          <ac:spMkLst>
            <pc:docMk/>
            <pc:sldMk cId="1315387773" sldId="517"/>
            <ac:spMk id="12" creationId="{3FCFB1DE-0B7E-48CC-BA90-B2AB0889F9D6}"/>
          </ac:spMkLst>
        </pc:spChg>
        <pc:picChg chg="add mod">
          <ac:chgData name="Manish Sharma" userId="b799adb9ba789c8f" providerId="LiveId" clId="{A135E15C-253F-4C5F-9453-5A6DB6B52314}" dt="2022-11-04T11:29:21.724" v="1544" actId="27614"/>
          <ac:picMkLst>
            <pc:docMk/>
            <pc:sldMk cId="1315387773" sldId="517"/>
            <ac:picMk id="5" creationId="{FF50E158-2CDE-7C35-4401-4FCECC76E46E}"/>
          </ac:picMkLst>
        </pc:picChg>
      </pc:sldChg>
      <pc:sldChg chg="addSp delSp modSp new mod">
        <pc:chgData name="Manish Sharma" userId="b799adb9ba789c8f" providerId="LiveId" clId="{A135E15C-253F-4C5F-9453-5A6DB6B52314}" dt="2022-11-04T12:19:08.249" v="1562" actId="20577"/>
        <pc:sldMkLst>
          <pc:docMk/>
          <pc:sldMk cId="1204324921" sldId="518"/>
        </pc:sldMkLst>
        <pc:spChg chg="del">
          <ac:chgData name="Manish Sharma" userId="b799adb9ba789c8f" providerId="LiveId" clId="{A135E15C-253F-4C5F-9453-5A6DB6B52314}" dt="2022-11-04T12:17:52.571" v="1546" actId="478"/>
          <ac:spMkLst>
            <pc:docMk/>
            <pc:sldMk cId="1204324921" sldId="518"/>
            <ac:spMk id="2" creationId="{318FFF68-D61B-E918-BF3B-32136E839ECE}"/>
          </ac:spMkLst>
        </pc:spChg>
        <pc:spChg chg="del">
          <ac:chgData name="Manish Sharma" userId="b799adb9ba789c8f" providerId="LiveId" clId="{A135E15C-253F-4C5F-9453-5A6DB6B52314}" dt="2022-11-04T12:17:52.571" v="1546" actId="478"/>
          <ac:spMkLst>
            <pc:docMk/>
            <pc:sldMk cId="1204324921" sldId="518"/>
            <ac:spMk id="3" creationId="{05F7B5F1-3653-BA47-8C70-1DFBE92E54EA}"/>
          </ac:spMkLst>
        </pc:spChg>
        <pc:spChg chg="add mod">
          <ac:chgData name="Manish Sharma" userId="b799adb9ba789c8f" providerId="LiveId" clId="{A135E15C-253F-4C5F-9453-5A6DB6B52314}" dt="2022-11-04T12:17:53.236" v="1547"/>
          <ac:spMkLst>
            <pc:docMk/>
            <pc:sldMk cId="1204324921" sldId="518"/>
            <ac:spMk id="4" creationId="{1E884630-1401-DA84-001E-979D283A990D}"/>
          </ac:spMkLst>
        </pc:spChg>
        <pc:spChg chg="add mod">
          <ac:chgData name="Manish Sharma" userId="b799adb9ba789c8f" providerId="LiveId" clId="{A135E15C-253F-4C5F-9453-5A6DB6B52314}" dt="2022-11-04T12:17:53.236" v="1547"/>
          <ac:spMkLst>
            <pc:docMk/>
            <pc:sldMk cId="1204324921" sldId="518"/>
            <ac:spMk id="5" creationId="{B2B0AB7D-948A-7CBF-8B22-18AC67841D56}"/>
          </ac:spMkLst>
        </pc:spChg>
        <pc:spChg chg="add mod">
          <ac:chgData name="Manish Sharma" userId="b799adb9ba789c8f" providerId="LiveId" clId="{A135E15C-253F-4C5F-9453-5A6DB6B52314}" dt="2022-11-04T12:17:53.236" v="1547"/>
          <ac:spMkLst>
            <pc:docMk/>
            <pc:sldMk cId="1204324921" sldId="518"/>
            <ac:spMk id="6" creationId="{340F824C-479E-7A2B-25CA-76126547C590}"/>
          </ac:spMkLst>
        </pc:spChg>
        <pc:spChg chg="add mod">
          <ac:chgData name="Manish Sharma" userId="b799adb9ba789c8f" providerId="LiveId" clId="{A135E15C-253F-4C5F-9453-5A6DB6B52314}" dt="2022-11-04T12:17:53.236" v="1547"/>
          <ac:spMkLst>
            <pc:docMk/>
            <pc:sldMk cId="1204324921" sldId="518"/>
            <ac:spMk id="9" creationId="{95007213-5034-D5BC-BA09-F15D99BCF6B7}"/>
          </ac:spMkLst>
        </pc:spChg>
        <pc:spChg chg="add mod">
          <ac:chgData name="Manish Sharma" userId="b799adb9ba789c8f" providerId="LiveId" clId="{A135E15C-253F-4C5F-9453-5A6DB6B52314}" dt="2022-11-04T12:17:53.236" v="1547"/>
          <ac:spMkLst>
            <pc:docMk/>
            <pc:sldMk cId="1204324921" sldId="518"/>
            <ac:spMk id="10" creationId="{B448F2B5-D9CD-E3F7-289F-429925C81113}"/>
          </ac:spMkLst>
        </pc:spChg>
        <pc:spChg chg="add mod">
          <ac:chgData name="Manish Sharma" userId="b799adb9ba789c8f" providerId="LiveId" clId="{A135E15C-253F-4C5F-9453-5A6DB6B52314}" dt="2022-11-04T12:18:03.562" v="1548"/>
          <ac:spMkLst>
            <pc:docMk/>
            <pc:sldMk cId="1204324921" sldId="518"/>
            <ac:spMk id="11" creationId="{0DDF61FC-0232-8D83-AB42-955C84A3A060}"/>
          </ac:spMkLst>
        </pc:spChg>
        <pc:spChg chg="add mod">
          <ac:chgData name="Manish Sharma" userId="b799adb9ba789c8f" providerId="LiveId" clId="{A135E15C-253F-4C5F-9453-5A6DB6B52314}" dt="2022-11-04T12:19:08.249" v="1562" actId="20577"/>
          <ac:spMkLst>
            <pc:docMk/>
            <pc:sldMk cId="1204324921" sldId="518"/>
            <ac:spMk id="12" creationId="{D7F4F104-F961-0F76-DA40-118DFE823F1B}"/>
          </ac:spMkLst>
        </pc:spChg>
        <pc:spChg chg="add mod">
          <ac:chgData name="Manish Sharma" userId="b799adb9ba789c8f" providerId="LiveId" clId="{A135E15C-253F-4C5F-9453-5A6DB6B52314}" dt="2022-11-04T12:18:33.061" v="1549"/>
          <ac:spMkLst>
            <pc:docMk/>
            <pc:sldMk cId="1204324921" sldId="518"/>
            <ac:spMk id="13" creationId="{0C12DC9D-5B7E-AA92-8F02-E6BF0E4D9B3F}"/>
          </ac:spMkLst>
        </pc:spChg>
        <pc:spChg chg="add mod">
          <ac:chgData name="Manish Sharma" userId="b799adb9ba789c8f" providerId="LiveId" clId="{A135E15C-253F-4C5F-9453-5A6DB6B52314}" dt="2022-11-04T12:18:33.061" v="1549"/>
          <ac:spMkLst>
            <pc:docMk/>
            <pc:sldMk cId="1204324921" sldId="518"/>
            <ac:spMk id="16" creationId="{6306B8FE-A765-AA91-947B-6B1F0EB18165}"/>
          </ac:spMkLst>
        </pc:spChg>
        <pc:spChg chg="add mod">
          <ac:chgData name="Manish Sharma" userId="b799adb9ba789c8f" providerId="LiveId" clId="{A135E15C-253F-4C5F-9453-5A6DB6B52314}" dt="2022-11-04T12:18:33.061" v="1549"/>
          <ac:spMkLst>
            <pc:docMk/>
            <pc:sldMk cId="1204324921" sldId="518"/>
            <ac:spMk id="19" creationId="{A06D25ED-6424-7561-8C9C-E337BEBA06FE}"/>
          </ac:spMkLst>
        </pc:spChg>
        <pc:spChg chg="add mod">
          <ac:chgData name="Manish Sharma" userId="b799adb9ba789c8f" providerId="LiveId" clId="{A135E15C-253F-4C5F-9453-5A6DB6B52314}" dt="2022-11-04T12:18:33.061" v="1549"/>
          <ac:spMkLst>
            <pc:docMk/>
            <pc:sldMk cId="1204324921" sldId="518"/>
            <ac:spMk id="20" creationId="{06BFC126-3FD2-6740-37AB-8690E2EC7BB3}"/>
          </ac:spMkLst>
        </pc:spChg>
        <pc:spChg chg="add mod">
          <ac:chgData name="Manish Sharma" userId="b799adb9ba789c8f" providerId="LiveId" clId="{A135E15C-253F-4C5F-9453-5A6DB6B52314}" dt="2022-11-04T12:18:33.061" v="1549"/>
          <ac:spMkLst>
            <pc:docMk/>
            <pc:sldMk cId="1204324921" sldId="518"/>
            <ac:spMk id="21" creationId="{A4BEA3ED-5AB9-209C-9A68-D3F7DEF0579B}"/>
          </ac:spMkLst>
        </pc:spChg>
        <pc:cxnChg chg="add mod">
          <ac:chgData name="Manish Sharma" userId="b799adb9ba789c8f" providerId="LiveId" clId="{A135E15C-253F-4C5F-9453-5A6DB6B52314}" dt="2022-11-04T12:17:53.236" v="1547"/>
          <ac:cxnSpMkLst>
            <pc:docMk/>
            <pc:sldMk cId="1204324921" sldId="518"/>
            <ac:cxnSpMk id="7" creationId="{899F77A5-305B-A117-64B0-C117B2CF2AAA}"/>
          </ac:cxnSpMkLst>
        </pc:cxnChg>
        <pc:cxnChg chg="add mod">
          <ac:chgData name="Manish Sharma" userId="b799adb9ba789c8f" providerId="LiveId" clId="{A135E15C-253F-4C5F-9453-5A6DB6B52314}" dt="2022-11-04T12:17:53.236" v="1547"/>
          <ac:cxnSpMkLst>
            <pc:docMk/>
            <pc:sldMk cId="1204324921" sldId="518"/>
            <ac:cxnSpMk id="8" creationId="{1E000C2B-BE37-3985-AE5E-BEEB0BC7569D}"/>
          </ac:cxnSpMkLst>
        </pc:cxnChg>
        <pc:cxnChg chg="add mod">
          <ac:chgData name="Manish Sharma" userId="b799adb9ba789c8f" providerId="LiveId" clId="{A135E15C-253F-4C5F-9453-5A6DB6B52314}" dt="2022-11-04T12:18:33.061" v="1549"/>
          <ac:cxnSpMkLst>
            <pc:docMk/>
            <pc:sldMk cId="1204324921" sldId="518"/>
            <ac:cxnSpMk id="14" creationId="{DA8E8AA4-7ACF-E972-DCFA-726316D3A80C}"/>
          </ac:cxnSpMkLst>
        </pc:cxnChg>
        <pc:cxnChg chg="add mod">
          <ac:chgData name="Manish Sharma" userId="b799adb9ba789c8f" providerId="LiveId" clId="{A135E15C-253F-4C5F-9453-5A6DB6B52314}" dt="2022-11-04T12:18:33.061" v="1549"/>
          <ac:cxnSpMkLst>
            <pc:docMk/>
            <pc:sldMk cId="1204324921" sldId="518"/>
            <ac:cxnSpMk id="15" creationId="{A189895A-713A-495C-CAF6-5E49613B61E3}"/>
          </ac:cxnSpMkLst>
        </pc:cxnChg>
        <pc:cxnChg chg="add mod">
          <ac:chgData name="Manish Sharma" userId="b799adb9ba789c8f" providerId="LiveId" clId="{A135E15C-253F-4C5F-9453-5A6DB6B52314}" dt="2022-11-04T12:18:33.061" v="1549"/>
          <ac:cxnSpMkLst>
            <pc:docMk/>
            <pc:sldMk cId="1204324921" sldId="518"/>
            <ac:cxnSpMk id="17" creationId="{9D56BA42-E060-B38A-D721-1BCC5224A0B6}"/>
          </ac:cxnSpMkLst>
        </pc:cxnChg>
        <pc:cxnChg chg="add mod">
          <ac:chgData name="Manish Sharma" userId="b799adb9ba789c8f" providerId="LiveId" clId="{A135E15C-253F-4C5F-9453-5A6DB6B52314}" dt="2022-11-04T12:18:33.061" v="1549"/>
          <ac:cxnSpMkLst>
            <pc:docMk/>
            <pc:sldMk cId="1204324921" sldId="518"/>
            <ac:cxnSpMk id="18" creationId="{F93F2E13-F31B-FB92-B7DB-F25E100653B6}"/>
          </ac:cxnSpMkLst>
        </pc:cxnChg>
      </pc:sldChg>
      <pc:sldChg chg="addSp delSp modSp new mod">
        <pc:chgData name="Manish Sharma" userId="b799adb9ba789c8f" providerId="LiveId" clId="{A135E15C-253F-4C5F-9453-5A6DB6B52314}" dt="2022-11-05T05:43:18.642" v="1575" actId="1076"/>
        <pc:sldMkLst>
          <pc:docMk/>
          <pc:sldMk cId="1685897063" sldId="519"/>
        </pc:sldMkLst>
        <pc:spChg chg="del">
          <ac:chgData name="Manish Sharma" userId="b799adb9ba789c8f" providerId="LiveId" clId="{A135E15C-253F-4C5F-9453-5A6DB6B52314}" dt="2022-11-04T12:30:29.100" v="1564" actId="478"/>
          <ac:spMkLst>
            <pc:docMk/>
            <pc:sldMk cId="1685897063" sldId="519"/>
            <ac:spMk id="2" creationId="{A5CD00A7-6BB9-E9B9-E854-4D35EAB5E54C}"/>
          </ac:spMkLst>
        </pc:spChg>
        <pc:spChg chg="add mod">
          <ac:chgData name="Manish Sharma" userId="b799adb9ba789c8f" providerId="LiveId" clId="{A135E15C-253F-4C5F-9453-5A6DB6B52314}" dt="2022-11-05T05:42:28.653" v="1571"/>
          <ac:spMkLst>
            <pc:docMk/>
            <pc:sldMk cId="1685897063" sldId="519"/>
            <ac:spMk id="2" creationId="{E5F06570-C1BC-99C1-3A4C-947B924AEDEE}"/>
          </ac:spMkLst>
        </pc:spChg>
        <pc:spChg chg="add mod">
          <ac:chgData name="Manish Sharma" userId="b799adb9ba789c8f" providerId="LiveId" clId="{A135E15C-253F-4C5F-9453-5A6DB6B52314}" dt="2022-11-05T05:42:28.653" v="1571"/>
          <ac:spMkLst>
            <pc:docMk/>
            <pc:sldMk cId="1685897063" sldId="519"/>
            <ac:spMk id="3" creationId="{6F7E0370-87E7-9F7F-9C31-9886F42F0789}"/>
          </ac:spMkLst>
        </pc:spChg>
        <pc:spChg chg="del">
          <ac:chgData name="Manish Sharma" userId="b799adb9ba789c8f" providerId="LiveId" clId="{A135E15C-253F-4C5F-9453-5A6DB6B52314}" dt="2022-11-04T12:30:29.100" v="1564" actId="478"/>
          <ac:spMkLst>
            <pc:docMk/>
            <pc:sldMk cId="1685897063" sldId="519"/>
            <ac:spMk id="3" creationId="{7691E8AB-A19E-1BA0-3D74-E9200C93C47B}"/>
          </ac:spMkLst>
        </pc:spChg>
        <pc:spChg chg="add mod">
          <ac:chgData name="Manish Sharma" userId="b799adb9ba789c8f" providerId="LiveId" clId="{A135E15C-253F-4C5F-9453-5A6DB6B52314}" dt="2022-11-04T12:30:29.761" v="1565"/>
          <ac:spMkLst>
            <pc:docMk/>
            <pc:sldMk cId="1685897063" sldId="519"/>
            <ac:spMk id="4" creationId="{661D9D3E-837F-3AD4-3B06-5F66B32EB9EA}"/>
          </ac:spMkLst>
        </pc:spChg>
        <pc:spChg chg="add mod">
          <ac:chgData name="Manish Sharma" userId="b799adb9ba789c8f" providerId="LiveId" clId="{A135E15C-253F-4C5F-9453-5A6DB6B52314}" dt="2022-11-04T12:30:29.761" v="1565"/>
          <ac:spMkLst>
            <pc:docMk/>
            <pc:sldMk cId="1685897063" sldId="519"/>
            <ac:spMk id="5" creationId="{03C5E873-288E-822C-804A-2F9947CB9F02}"/>
          </ac:spMkLst>
        </pc:spChg>
        <pc:spChg chg="add mod">
          <ac:chgData name="Manish Sharma" userId="b799adb9ba789c8f" providerId="LiveId" clId="{A135E15C-253F-4C5F-9453-5A6DB6B52314}" dt="2022-11-04T12:30:29.761" v="1565"/>
          <ac:spMkLst>
            <pc:docMk/>
            <pc:sldMk cId="1685897063" sldId="519"/>
            <ac:spMk id="8" creationId="{24859248-EA5C-B10E-6AB7-A01361350C54}"/>
          </ac:spMkLst>
        </pc:spChg>
        <pc:spChg chg="add mod">
          <ac:chgData name="Manish Sharma" userId="b799adb9ba789c8f" providerId="LiveId" clId="{A135E15C-253F-4C5F-9453-5A6DB6B52314}" dt="2022-11-04T12:30:29.761" v="1565"/>
          <ac:spMkLst>
            <pc:docMk/>
            <pc:sldMk cId="1685897063" sldId="519"/>
            <ac:spMk id="9" creationId="{A5A8B01A-4B4C-807F-CF07-F44ED693041D}"/>
          </ac:spMkLst>
        </pc:spChg>
        <pc:spChg chg="add mod">
          <ac:chgData name="Manish Sharma" userId="b799adb9ba789c8f" providerId="LiveId" clId="{A135E15C-253F-4C5F-9453-5A6DB6B52314}" dt="2022-11-04T12:30:29.761" v="1565"/>
          <ac:spMkLst>
            <pc:docMk/>
            <pc:sldMk cId="1685897063" sldId="519"/>
            <ac:spMk id="10" creationId="{47F056B2-0C72-317F-2C64-ADEE9FACCCBA}"/>
          </ac:spMkLst>
        </pc:spChg>
        <pc:spChg chg="add mod">
          <ac:chgData name="Manish Sharma" userId="b799adb9ba789c8f" providerId="LiveId" clId="{A135E15C-253F-4C5F-9453-5A6DB6B52314}" dt="2022-11-04T12:30:29.761" v="1565"/>
          <ac:spMkLst>
            <pc:docMk/>
            <pc:sldMk cId="1685897063" sldId="519"/>
            <ac:spMk id="11" creationId="{562C6809-3DF2-6A0D-50FF-E0E7813AD42B}"/>
          </ac:spMkLst>
        </pc:spChg>
        <pc:spChg chg="add mod ord">
          <ac:chgData name="Manish Sharma" userId="b799adb9ba789c8f" providerId="LiveId" clId="{A135E15C-253F-4C5F-9453-5A6DB6B52314}" dt="2022-11-04T12:30:37.333" v="1567" actId="167"/>
          <ac:spMkLst>
            <pc:docMk/>
            <pc:sldMk cId="1685897063" sldId="519"/>
            <ac:spMk id="12" creationId="{20C46E9A-5FA3-A93E-3716-A4DEF094C7FC}"/>
          </ac:spMkLst>
        </pc:spChg>
        <pc:spChg chg="add mod">
          <ac:chgData name="Manish Sharma" userId="b799adb9ba789c8f" providerId="LiveId" clId="{A135E15C-253F-4C5F-9453-5A6DB6B52314}" dt="2022-11-05T05:42:28.653" v="1571"/>
          <ac:spMkLst>
            <pc:docMk/>
            <pc:sldMk cId="1685897063" sldId="519"/>
            <ac:spMk id="14" creationId="{DC002E73-C849-32A4-056D-948B2CF49870}"/>
          </ac:spMkLst>
        </pc:spChg>
        <pc:spChg chg="add mod">
          <ac:chgData name="Manish Sharma" userId="b799adb9ba789c8f" providerId="LiveId" clId="{A135E15C-253F-4C5F-9453-5A6DB6B52314}" dt="2022-11-05T05:42:28.653" v="1571"/>
          <ac:spMkLst>
            <pc:docMk/>
            <pc:sldMk cId="1685897063" sldId="519"/>
            <ac:spMk id="16" creationId="{1ADD97FB-544B-A15C-4374-01ABFF8B2E60}"/>
          </ac:spMkLst>
        </pc:spChg>
        <pc:spChg chg="add mod">
          <ac:chgData name="Manish Sharma" userId="b799adb9ba789c8f" providerId="LiveId" clId="{A135E15C-253F-4C5F-9453-5A6DB6B52314}" dt="2022-11-05T05:42:45.742" v="1572"/>
          <ac:spMkLst>
            <pc:docMk/>
            <pc:sldMk cId="1685897063" sldId="519"/>
            <ac:spMk id="17" creationId="{5DFEF713-B36F-10B8-3FA1-C0B59131B320}"/>
          </ac:spMkLst>
        </pc:spChg>
        <pc:spChg chg="add mod">
          <ac:chgData name="Manish Sharma" userId="b799adb9ba789c8f" providerId="LiveId" clId="{A135E15C-253F-4C5F-9453-5A6DB6B52314}" dt="2022-11-05T05:42:55.673" v="1573"/>
          <ac:spMkLst>
            <pc:docMk/>
            <pc:sldMk cId="1685897063" sldId="519"/>
            <ac:spMk id="20" creationId="{AFBD3FFA-00AD-CC5E-7516-C53BAE5FE3FC}"/>
          </ac:spMkLst>
        </pc:spChg>
        <pc:spChg chg="add mod">
          <ac:chgData name="Manish Sharma" userId="b799adb9ba789c8f" providerId="LiveId" clId="{A135E15C-253F-4C5F-9453-5A6DB6B52314}" dt="2022-11-05T05:42:55.673" v="1573"/>
          <ac:spMkLst>
            <pc:docMk/>
            <pc:sldMk cId="1685897063" sldId="519"/>
            <ac:spMk id="21" creationId="{A2DAC71B-E237-EF31-137A-E20B78E117B8}"/>
          </ac:spMkLst>
        </pc:spChg>
        <pc:spChg chg="add mod">
          <ac:chgData name="Manish Sharma" userId="b799adb9ba789c8f" providerId="LiveId" clId="{A135E15C-253F-4C5F-9453-5A6DB6B52314}" dt="2022-11-05T05:43:18.642" v="1575" actId="1076"/>
          <ac:spMkLst>
            <pc:docMk/>
            <pc:sldMk cId="1685897063" sldId="519"/>
            <ac:spMk id="24" creationId="{FEE75BB6-E8E2-1603-95F9-7906E395FC48}"/>
          </ac:spMkLst>
        </pc:spChg>
        <pc:cxnChg chg="add mod">
          <ac:chgData name="Manish Sharma" userId="b799adb9ba789c8f" providerId="LiveId" clId="{A135E15C-253F-4C5F-9453-5A6DB6B52314}" dt="2022-11-04T12:30:29.761" v="1565"/>
          <ac:cxnSpMkLst>
            <pc:docMk/>
            <pc:sldMk cId="1685897063" sldId="519"/>
            <ac:cxnSpMk id="6" creationId="{7FC3900A-6D7E-F8A0-5C8D-AB80289B3D84}"/>
          </ac:cxnSpMkLst>
        </pc:cxnChg>
        <pc:cxnChg chg="add mod">
          <ac:chgData name="Manish Sharma" userId="b799adb9ba789c8f" providerId="LiveId" clId="{A135E15C-253F-4C5F-9453-5A6DB6B52314}" dt="2022-11-04T12:30:29.761" v="1565"/>
          <ac:cxnSpMkLst>
            <pc:docMk/>
            <pc:sldMk cId="1685897063" sldId="519"/>
            <ac:cxnSpMk id="7" creationId="{24A6F0F9-FB5B-A6EA-37DD-DAA5363B3F3B}"/>
          </ac:cxnSpMkLst>
        </pc:cxnChg>
        <pc:cxnChg chg="add mod">
          <ac:chgData name="Manish Sharma" userId="b799adb9ba789c8f" providerId="LiveId" clId="{A135E15C-253F-4C5F-9453-5A6DB6B52314}" dt="2022-11-05T05:42:28.653" v="1571"/>
          <ac:cxnSpMkLst>
            <pc:docMk/>
            <pc:sldMk cId="1685897063" sldId="519"/>
            <ac:cxnSpMk id="13" creationId="{711BC7ED-B428-66FC-933A-58578A7CE2F9}"/>
          </ac:cxnSpMkLst>
        </pc:cxnChg>
        <pc:cxnChg chg="add mod">
          <ac:chgData name="Manish Sharma" userId="b799adb9ba789c8f" providerId="LiveId" clId="{A135E15C-253F-4C5F-9453-5A6DB6B52314}" dt="2022-11-05T05:42:28.653" v="1571"/>
          <ac:cxnSpMkLst>
            <pc:docMk/>
            <pc:sldMk cId="1685897063" sldId="519"/>
            <ac:cxnSpMk id="15" creationId="{B6C865F4-2370-ED68-CE54-B459E7D448F8}"/>
          </ac:cxnSpMkLst>
        </pc:cxnChg>
        <pc:cxnChg chg="add mod">
          <ac:chgData name="Manish Sharma" userId="b799adb9ba789c8f" providerId="LiveId" clId="{A135E15C-253F-4C5F-9453-5A6DB6B52314}" dt="2022-11-05T05:42:55.673" v="1573"/>
          <ac:cxnSpMkLst>
            <pc:docMk/>
            <pc:sldMk cId="1685897063" sldId="519"/>
            <ac:cxnSpMk id="18" creationId="{FFF07D74-B3C4-D613-372A-EFF5EA0E3AEB}"/>
          </ac:cxnSpMkLst>
        </pc:cxnChg>
        <pc:cxnChg chg="add mod">
          <ac:chgData name="Manish Sharma" userId="b799adb9ba789c8f" providerId="LiveId" clId="{A135E15C-253F-4C5F-9453-5A6DB6B52314}" dt="2022-11-05T05:42:55.673" v="1573"/>
          <ac:cxnSpMkLst>
            <pc:docMk/>
            <pc:sldMk cId="1685897063" sldId="519"/>
            <ac:cxnSpMk id="19" creationId="{039E6F57-061C-E677-93A4-FD7334BF7D4A}"/>
          </ac:cxnSpMkLst>
        </pc:cxnChg>
        <pc:cxnChg chg="add mod">
          <ac:chgData name="Manish Sharma" userId="b799adb9ba789c8f" providerId="LiveId" clId="{A135E15C-253F-4C5F-9453-5A6DB6B52314}" dt="2022-11-05T05:43:18.642" v="1575" actId="1076"/>
          <ac:cxnSpMkLst>
            <pc:docMk/>
            <pc:sldMk cId="1685897063" sldId="519"/>
            <ac:cxnSpMk id="22" creationId="{7849278F-6271-9E55-03D4-6B3468AF775C}"/>
          </ac:cxnSpMkLst>
        </pc:cxnChg>
        <pc:cxnChg chg="add mod">
          <ac:chgData name="Manish Sharma" userId="b799adb9ba789c8f" providerId="LiveId" clId="{A135E15C-253F-4C5F-9453-5A6DB6B52314}" dt="2022-11-05T05:43:18.642" v="1575" actId="1076"/>
          <ac:cxnSpMkLst>
            <pc:docMk/>
            <pc:sldMk cId="1685897063" sldId="519"/>
            <ac:cxnSpMk id="23" creationId="{0C93275A-B019-31C4-5AAC-3FD365D7DC7C}"/>
          </ac:cxnSpMkLst>
        </pc:cxnChg>
      </pc:sldChg>
      <pc:sldChg chg="modSp new mod">
        <pc:chgData name="Manish Sharma" userId="b799adb9ba789c8f" providerId="LiveId" clId="{A135E15C-253F-4C5F-9453-5A6DB6B52314}" dt="2022-11-05T05:44:26.883" v="1604" actId="20577"/>
        <pc:sldMkLst>
          <pc:docMk/>
          <pc:sldMk cId="4070375891" sldId="520"/>
        </pc:sldMkLst>
        <pc:spChg chg="mod">
          <ac:chgData name="Manish Sharma" userId="b799adb9ba789c8f" providerId="LiveId" clId="{A135E15C-253F-4C5F-9453-5A6DB6B52314}" dt="2022-11-04T12:31:09.174" v="1569"/>
          <ac:spMkLst>
            <pc:docMk/>
            <pc:sldMk cId="4070375891" sldId="520"/>
            <ac:spMk id="2" creationId="{D5651C24-AB02-BE67-EB99-DC205C0E81CB}"/>
          </ac:spMkLst>
        </pc:spChg>
        <pc:spChg chg="mod">
          <ac:chgData name="Manish Sharma" userId="b799adb9ba789c8f" providerId="LiveId" clId="{A135E15C-253F-4C5F-9453-5A6DB6B52314}" dt="2022-11-05T05:44:26.883" v="1604" actId="20577"/>
          <ac:spMkLst>
            <pc:docMk/>
            <pc:sldMk cId="4070375891" sldId="520"/>
            <ac:spMk id="3" creationId="{C00F10BB-0D2F-2EAA-7AB2-5F14459D74DC}"/>
          </ac:spMkLst>
        </pc:spChg>
      </pc:sldChg>
      <pc:sldChg chg="addSp delSp modSp new mod">
        <pc:chgData name="Manish Sharma" userId="b799adb9ba789c8f" providerId="LiveId" clId="{A135E15C-253F-4C5F-9453-5A6DB6B52314}" dt="2022-11-05T09:55:44.130" v="1624" actId="22"/>
        <pc:sldMkLst>
          <pc:docMk/>
          <pc:sldMk cId="2541608948" sldId="521"/>
        </pc:sldMkLst>
        <pc:spChg chg="del">
          <ac:chgData name="Manish Sharma" userId="b799adb9ba789c8f" providerId="LiveId" clId="{A135E15C-253F-4C5F-9453-5A6DB6B52314}" dt="2022-11-05T07:35:01.064" v="1609" actId="478"/>
          <ac:spMkLst>
            <pc:docMk/>
            <pc:sldMk cId="2541608948" sldId="521"/>
            <ac:spMk id="2" creationId="{86D807BD-62B4-3A32-96D8-A819900DE9A8}"/>
          </ac:spMkLst>
        </pc:spChg>
        <pc:spChg chg="add mod">
          <ac:chgData name="Manish Sharma" userId="b799adb9ba789c8f" providerId="LiveId" clId="{A135E15C-253F-4C5F-9453-5A6DB6B52314}" dt="2022-11-05T07:35:01.528" v="1610"/>
          <ac:spMkLst>
            <pc:docMk/>
            <pc:sldMk cId="2541608948" sldId="521"/>
            <ac:spMk id="3" creationId="{1AA1774A-B41A-32D0-8EF5-033B7D3056F1}"/>
          </ac:spMkLst>
        </pc:spChg>
        <pc:spChg chg="add mod">
          <ac:chgData name="Manish Sharma" userId="b799adb9ba789c8f" providerId="LiveId" clId="{A135E15C-253F-4C5F-9453-5A6DB6B52314}" dt="2022-11-05T07:35:01.528" v="1610"/>
          <ac:spMkLst>
            <pc:docMk/>
            <pc:sldMk cId="2541608948" sldId="521"/>
            <ac:spMk id="4" creationId="{22FFA3AA-55B1-71FD-CEDB-81A22D7F8EDF}"/>
          </ac:spMkLst>
        </pc:spChg>
        <pc:spChg chg="add mod">
          <ac:chgData name="Manish Sharma" userId="b799adb9ba789c8f" providerId="LiveId" clId="{A135E15C-253F-4C5F-9453-5A6DB6B52314}" dt="2022-11-05T07:35:01.528" v="1610"/>
          <ac:spMkLst>
            <pc:docMk/>
            <pc:sldMk cId="2541608948" sldId="521"/>
            <ac:spMk id="5" creationId="{B733C5D1-AAD4-CC39-F08E-9F41C69C00AC}"/>
          </ac:spMkLst>
        </pc:spChg>
        <pc:spChg chg="add mod">
          <ac:chgData name="Manish Sharma" userId="b799adb9ba789c8f" providerId="LiveId" clId="{A135E15C-253F-4C5F-9453-5A6DB6B52314}" dt="2022-11-05T07:35:01.528" v="1610"/>
          <ac:spMkLst>
            <pc:docMk/>
            <pc:sldMk cId="2541608948" sldId="521"/>
            <ac:spMk id="7" creationId="{BB8E1403-BD62-47B6-6164-B02F8108DEC6}"/>
          </ac:spMkLst>
        </pc:spChg>
        <pc:spChg chg="add mod">
          <ac:chgData name="Manish Sharma" userId="b799adb9ba789c8f" providerId="LiveId" clId="{A135E15C-253F-4C5F-9453-5A6DB6B52314}" dt="2022-11-05T07:35:32.893" v="1612"/>
          <ac:spMkLst>
            <pc:docMk/>
            <pc:sldMk cId="2541608948" sldId="521"/>
            <ac:spMk id="9" creationId="{BE243A24-D317-BE0C-EB1A-F1438BB600FB}"/>
          </ac:spMkLst>
        </pc:spChg>
        <pc:spChg chg="add mod">
          <ac:chgData name="Manish Sharma" userId="b799adb9ba789c8f" providerId="LiveId" clId="{A135E15C-253F-4C5F-9453-5A6DB6B52314}" dt="2022-11-05T07:35:32.893" v="1612"/>
          <ac:spMkLst>
            <pc:docMk/>
            <pc:sldMk cId="2541608948" sldId="521"/>
            <ac:spMk id="11" creationId="{F94ACB75-905D-292F-8F5C-A4EA9BCBE5CB}"/>
          </ac:spMkLst>
        </pc:spChg>
        <pc:spChg chg="add mod">
          <ac:chgData name="Manish Sharma" userId="b799adb9ba789c8f" providerId="LiveId" clId="{A135E15C-253F-4C5F-9453-5A6DB6B52314}" dt="2022-11-05T07:35:57.939" v="1613"/>
          <ac:spMkLst>
            <pc:docMk/>
            <pc:sldMk cId="2541608948" sldId="521"/>
            <ac:spMk id="12" creationId="{0FB1C1D0-B6F3-9FC0-17BB-A5DBEEE9E7A5}"/>
          </ac:spMkLst>
        </pc:spChg>
        <pc:spChg chg="add mod">
          <ac:chgData name="Manish Sharma" userId="b799adb9ba789c8f" providerId="LiveId" clId="{A135E15C-253F-4C5F-9453-5A6DB6B52314}" dt="2022-11-05T07:35:57.939" v="1613"/>
          <ac:spMkLst>
            <pc:docMk/>
            <pc:sldMk cId="2541608948" sldId="521"/>
            <ac:spMk id="13" creationId="{6394AAE8-CBE4-CB7A-A0E1-1E703E846DEF}"/>
          </ac:spMkLst>
        </pc:spChg>
        <pc:spChg chg="add mod">
          <ac:chgData name="Manish Sharma" userId="b799adb9ba789c8f" providerId="LiveId" clId="{A135E15C-253F-4C5F-9453-5A6DB6B52314}" dt="2022-11-05T07:35:57.939" v="1613"/>
          <ac:spMkLst>
            <pc:docMk/>
            <pc:sldMk cId="2541608948" sldId="521"/>
            <ac:spMk id="14" creationId="{C4864752-35F8-E36C-4AFC-355B96DA8C41}"/>
          </ac:spMkLst>
        </pc:spChg>
        <pc:spChg chg="add mod">
          <ac:chgData name="Manish Sharma" userId="b799adb9ba789c8f" providerId="LiveId" clId="{A135E15C-253F-4C5F-9453-5A6DB6B52314}" dt="2022-11-05T07:35:57.939" v="1613"/>
          <ac:spMkLst>
            <pc:docMk/>
            <pc:sldMk cId="2541608948" sldId="521"/>
            <ac:spMk id="15" creationId="{425C2608-298F-5115-53B8-9CA6A5962472}"/>
          </ac:spMkLst>
        </pc:spChg>
        <pc:spChg chg="add mod">
          <ac:chgData name="Manish Sharma" userId="b799adb9ba789c8f" providerId="LiveId" clId="{A135E15C-253F-4C5F-9453-5A6DB6B52314}" dt="2022-11-05T07:35:57.939" v="1613"/>
          <ac:spMkLst>
            <pc:docMk/>
            <pc:sldMk cId="2541608948" sldId="521"/>
            <ac:spMk id="16" creationId="{32950B5F-E760-30E4-375D-C9DE4027B4B5}"/>
          </ac:spMkLst>
        </pc:spChg>
        <pc:spChg chg="add mod">
          <ac:chgData name="Manish Sharma" userId="b799adb9ba789c8f" providerId="LiveId" clId="{A135E15C-253F-4C5F-9453-5A6DB6B52314}" dt="2022-11-05T07:36:26.561" v="1614"/>
          <ac:spMkLst>
            <pc:docMk/>
            <pc:sldMk cId="2541608948" sldId="521"/>
            <ac:spMk id="17" creationId="{729E6CB5-71B0-32A9-4042-A6387B4C9BC8}"/>
          </ac:spMkLst>
        </pc:spChg>
        <pc:spChg chg="add mod">
          <ac:chgData name="Manish Sharma" userId="b799adb9ba789c8f" providerId="LiveId" clId="{A135E15C-253F-4C5F-9453-5A6DB6B52314}" dt="2022-11-05T07:36:40.236" v="1615"/>
          <ac:spMkLst>
            <pc:docMk/>
            <pc:sldMk cId="2541608948" sldId="521"/>
            <ac:spMk id="18" creationId="{7FDA9E70-170A-ECC7-7BB6-F91FABB98881}"/>
          </ac:spMkLst>
        </pc:spChg>
        <pc:spChg chg="add mod">
          <ac:chgData name="Manish Sharma" userId="b799adb9ba789c8f" providerId="LiveId" clId="{A135E15C-253F-4C5F-9453-5A6DB6B52314}" dt="2022-11-05T07:36:40.236" v="1615"/>
          <ac:spMkLst>
            <pc:docMk/>
            <pc:sldMk cId="2541608948" sldId="521"/>
            <ac:spMk id="19" creationId="{31ED24A3-6901-D536-7FDA-02AD27F1914E}"/>
          </ac:spMkLst>
        </pc:spChg>
        <pc:spChg chg="add mod">
          <ac:chgData name="Manish Sharma" userId="b799adb9ba789c8f" providerId="LiveId" clId="{A135E15C-253F-4C5F-9453-5A6DB6B52314}" dt="2022-11-05T07:36:40.236" v="1615"/>
          <ac:spMkLst>
            <pc:docMk/>
            <pc:sldMk cId="2541608948" sldId="521"/>
            <ac:spMk id="20" creationId="{0ED77142-AD2D-E3A7-10CF-20F4BDF0A71A}"/>
          </ac:spMkLst>
        </pc:spChg>
        <pc:spChg chg="add mod">
          <ac:chgData name="Manish Sharma" userId="b799adb9ba789c8f" providerId="LiveId" clId="{A135E15C-253F-4C5F-9453-5A6DB6B52314}" dt="2022-11-05T07:36:40.236" v="1615"/>
          <ac:spMkLst>
            <pc:docMk/>
            <pc:sldMk cId="2541608948" sldId="521"/>
            <ac:spMk id="21" creationId="{F24E5754-363C-94D9-D302-A9C4DDBD8BA8}"/>
          </ac:spMkLst>
        </pc:spChg>
        <pc:spChg chg="add mod">
          <ac:chgData name="Manish Sharma" userId="b799adb9ba789c8f" providerId="LiveId" clId="{A135E15C-253F-4C5F-9453-5A6DB6B52314}" dt="2022-11-05T07:36:40.236" v="1615"/>
          <ac:spMkLst>
            <pc:docMk/>
            <pc:sldMk cId="2541608948" sldId="521"/>
            <ac:spMk id="22" creationId="{711C5267-9942-B781-BBFB-610A1C1D4F7A}"/>
          </ac:spMkLst>
        </pc:spChg>
        <pc:spChg chg="add mod">
          <ac:chgData name="Manish Sharma" userId="b799adb9ba789c8f" providerId="LiveId" clId="{A135E15C-253F-4C5F-9453-5A6DB6B52314}" dt="2022-11-05T07:36:57.524" v="1616"/>
          <ac:spMkLst>
            <pc:docMk/>
            <pc:sldMk cId="2541608948" sldId="521"/>
            <ac:spMk id="24" creationId="{93D04476-97EB-F259-8DFA-CD996D9198C4}"/>
          </ac:spMkLst>
        </pc:spChg>
        <pc:spChg chg="add mod">
          <ac:chgData name="Manish Sharma" userId="b799adb9ba789c8f" providerId="LiveId" clId="{A135E15C-253F-4C5F-9453-5A6DB6B52314}" dt="2022-11-05T07:37:10.415" v="1617"/>
          <ac:spMkLst>
            <pc:docMk/>
            <pc:sldMk cId="2541608948" sldId="521"/>
            <ac:spMk id="26" creationId="{F5AB9780-AF7D-4D44-55FF-BF48DD298326}"/>
          </ac:spMkLst>
        </pc:spChg>
        <pc:spChg chg="add mod">
          <ac:chgData name="Manish Sharma" userId="b799adb9ba789c8f" providerId="LiveId" clId="{A135E15C-253F-4C5F-9453-5A6DB6B52314}" dt="2022-11-05T07:37:41.615" v="1618"/>
          <ac:spMkLst>
            <pc:docMk/>
            <pc:sldMk cId="2541608948" sldId="521"/>
            <ac:spMk id="28" creationId="{2C2A1DC8-F21F-20E3-3956-1BD1C19D2099}"/>
          </ac:spMkLst>
        </pc:spChg>
        <pc:spChg chg="add mod">
          <ac:chgData name="Manish Sharma" userId="b799adb9ba789c8f" providerId="LiveId" clId="{A135E15C-253F-4C5F-9453-5A6DB6B52314}" dt="2022-11-05T07:38:02.337" v="1619"/>
          <ac:spMkLst>
            <pc:docMk/>
            <pc:sldMk cId="2541608948" sldId="521"/>
            <ac:spMk id="30" creationId="{DC1C8C99-FADD-D785-D58F-E192308857AC}"/>
          </ac:spMkLst>
        </pc:spChg>
        <pc:spChg chg="add mod">
          <ac:chgData name="Manish Sharma" userId="b799adb9ba789c8f" providerId="LiveId" clId="{A135E15C-253F-4C5F-9453-5A6DB6B52314}" dt="2022-11-05T07:38:08.114" v="1620"/>
          <ac:spMkLst>
            <pc:docMk/>
            <pc:sldMk cId="2541608948" sldId="521"/>
            <ac:spMk id="31" creationId="{0A905BD0-3444-4769-2CE9-C00C23ABA532}"/>
          </ac:spMkLst>
        </pc:spChg>
        <pc:spChg chg="add mod">
          <ac:chgData name="Manish Sharma" userId="b799adb9ba789c8f" providerId="LiveId" clId="{A135E15C-253F-4C5F-9453-5A6DB6B52314}" dt="2022-11-05T07:38:16.176" v="1621"/>
          <ac:spMkLst>
            <pc:docMk/>
            <pc:sldMk cId="2541608948" sldId="521"/>
            <ac:spMk id="32" creationId="{0CA439BB-D93A-DC3E-43DC-9F77073E0A4D}"/>
          </ac:spMkLst>
        </pc:spChg>
        <pc:spChg chg="add mod">
          <ac:chgData name="Manish Sharma" userId="b799adb9ba789c8f" providerId="LiveId" clId="{A135E15C-253F-4C5F-9453-5A6DB6B52314}" dt="2022-11-05T07:38:50.272" v="1622"/>
          <ac:spMkLst>
            <pc:docMk/>
            <pc:sldMk cId="2541608948" sldId="521"/>
            <ac:spMk id="33" creationId="{32E7538A-7A6A-A561-85F5-6323AE67A291}"/>
          </ac:spMkLst>
        </pc:spChg>
        <pc:spChg chg="add mod">
          <ac:chgData name="Manish Sharma" userId="b799adb9ba789c8f" providerId="LiveId" clId="{A135E15C-253F-4C5F-9453-5A6DB6B52314}" dt="2022-11-05T07:38:50.272" v="1622"/>
          <ac:spMkLst>
            <pc:docMk/>
            <pc:sldMk cId="2541608948" sldId="521"/>
            <ac:spMk id="34" creationId="{1608977B-CA53-C7DD-C6C9-C65D7141E86C}"/>
          </ac:spMkLst>
        </pc:spChg>
        <pc:spChg chg="add mod">
          <ac:chgData name="Manish Sharma" userId="b799adb9ba789c8f" providerId="LiveId" clId="{A135E15C-253F-4C5F-9453-5A6DB6B52314}" dt="2022-11-05T07:38:50.272" v="1622"/>
          <ac:spMkLst>
            <pc:docMk/>
            <pc:sldMk cId="2541608948" sldId="521"/>
            <ac:spMk id="35" creationId="{B498FFBF-49F0-9AA0-25D9-9E07B2893852}"/>
          </ac:spMkLst>
        </pc:spChg>
        <pc:spChg chg="add mod">
          <ac:chgData name="Manish Sharma" userId="b799adb9ba789c8f" providerId="LiveId" clId="{A135E15C-253F-4C5F-9453-5A6DB6B52314}" dt="2022-11-05T07:38:50.272" v="1622"/>
          <ac:spMkLst>
            <pc:docMk/>
            <pc:sldMk cId="2541608948" sldId="521"/>
            <ac:spMk id="36" creationId="{3BD15BE6-8B8B-C395-52F1-A1B90B8F757F}"/>
          </ac:spMkLst>
        </pc:spChg>
        <pc:spChg chg="add mod">
          <ac:chgData name="Manish Sharma" userId="b799adb9ba789c8f" providerId="LiveId" clId="{A135E15C-253F-4C5F-9453-5A6DB6B52314}" dt="2022-11-05T07:38:50.272" v="1622"/>
          <ac:spMkLst>
            <pc:docMk/>
            <pc:sldMk cId="2541608948" sldId="521"/>
            <ac:spMk id="37" creationId="{A96C4319-EC51-29D8-47B0-98E1D5D8910D}"/>
          </ac:spMkLst>
        </pc:spChg>
        <pc:spChg chg="add mod">
          <ac:chgData name="Manish Sharma" userId="b799adb9ba789c8f" providerId="LiveId" clId="{A135E15C-253F-4C5F-9453-5A6DB6B52314}" dt="2022-11-05T07:38:50.272" v="1622"/>
          <ac:spMkLst>
            <pc:docMk/>
            <pc:sldMk cId="2541608948" sldId="521"/>
            <ac:spMk id="38" creationId="{2804143D-E0EE-AF95-F374-41961EF431BC}"/>
          </ac:spMkLst>
        </pc:spChg>
        <pc:spChg chg="add del">
          <ac:chgData name="Manish Sharma" userId="b799adb9ba789c8f" providerId="LiveId" clId="{A135E15C-253F-4C5F-9453-5A6DB6B52314}" dt="2022-11-05T09:55:44.130" v="1624" actId="22"/>
          <ac:spMkLst>
            <pc:docMk/>
            <pc:sldMk cId="2541608948" sldId="521"/>
            <ac:spMk id="40" creationId="{E254EC8E-E7AB-46A8-A283-3DF3FEADCF93}"/>
          </ac:spMkLst>
        </pc:spChg>
        <pc:cxnChg chg="add mod">
          <ac:chgData name="Manish Sharma" userId="b799adb9ba789c8f" providerId="LiveId" clId="{A135E15C-253F-4C5F-9453-5A6DB6B52314}" dt="2022-11-05T07:35:01.528" v="1610"/>
          <ac:cxnSpMkLst>
            <pc:docMk/>
            <pc:sldMk cId="2541608948" sldId="521"/>
            <ac:cxnSpMk id="6" creationId="{7422A33C-9DD6-7036-A16A-7A10A735E49F}"/>
          </ac:cxnSpMkLst>
        </pc:cxnChg>
        <pc:cxnChg chg="add mod">
          <ac:chgData name="Manish Sharma" userId="b799adb9ba789c8f" providerId="LiveId" clId="{A135E15C-253F-4C5F-9453-5A6DB6B52314}" dt="2022-11-05T07:35:14.192" v="1611"/>
          <ac:cxnSpMkLst>
            <pc:docMk/>
            <pc:sldMk cId="2541608948" sldId="521"/>
            <ac:cxnSpMk id="8" creationId="{7D8C6804-5F92-D8A0-ABD9-2FF7525326C4}"/>
          </ac:cxnSpMkLst>
        </pc:cxnChg>
        <pc:cxnChg chg="add mod">
          <ac:chgData name="Manish Sharma" userId="b799adb9ba789c8f" providerId="LiveId" clId="{A135E15C-253F-4C5F-9453-5A6DB6B52314}" dt="2022-11-05T07:35:32.893" v="1612"/>
          <ac:cxnSpMkLst>
            <pc:docMk/>
            <pc:sldMk cId="2541608948" sldId="521"/>
            <ac:cxnSpMk id="10" creationId="{E8CE95AE-5601-EBC4-F1F4-CEF1FA0B919E}"/>
          </ac:cxnSpMkLst>
        </pc:cxnChg>
        <pc:cxnChg chg="add mod">
          <ac:chgData name="Manish Sharma" userId="b799adb9ba789c8f" providerId="LiveId" clId="{A135E15C-253F-4C5F-9453-5A6DB6B52314}" dt="2022-11-05T07:36:57.524" v="1616"/>
          <ac:cxnSpMkLst>
            <pc:docMk/>
            <pc:sldMk cId="2541608948" sldId="521"/>
            <ac:cxnSpMk id="23" creationId="{A2C64EBF-5ED6-0031-108A-69B04B313C55}"/>
          </ac:cxnSpMkLst>
        </pc:cxnChg>
        <pc:cxnChg chg="add mod">
          <ac:chgData name="Manish Sharma" userId="b799adb9ba789c8f" providerId="LiveId" clId="{A135E15C-253F-4C5F-9453-5A6DB6B52314}" dt="2022-11-05T07:37:10.415" v="1617"/>
          <ac:cxnSpMkLst>
            <pc:docMk/>
            <pc:sldMk cId="2541608948" sldId="521"/>
            <ac:cxnSpMk id="25" creationId="{EC67D12E-7456-3FD8-1DCB-5EFD4B6EA4DD}"/>
          </ac:cxnSpMkLst>
        </pc:cxnChg>
        <pc:cxnChg chg="add mod">
          <ac:chgData name="Manish Sharma" userId="b799adb9ba789c8f" providerId="LiveId" clId="{A135E15C-253F-4C5F-9453-5A6DB6B52314}" dt="2022-11-05T07:37:41.615" v="1618"/>
          <ac:cxnSpMkLst>
            <pc:docMk/>
            <pc:sldMk cId="2541608948" sldId="521"/>
            <ac:cxnSpMk id="27" creationId="{AAD5BEE0-8465-A1F4-A624-E1E406C397F7}"/>
          </ac:cxnSpMkLst>
        </pc:cxnChg>
        <pc:cxnChg chg="add mod">
          <ac:chgData name="Manish Sharma" userId="b799adb9ba789c8f" providerId="LiveId" clId="{A135E15C-253F-4C5F-9453-5A6DB6B52314}" dt="2022-11-05T07:38:02.337" v="1619"/>
          <ac:cxnSpMkLst>
            <pc:docMk/>
            <pc:sldMk cId="2541608948" sldId="521"/>
            <ac:cxnSpMk id="29" creationId="{D630290E-FD5E-DC99-2B90-E198D0D188BA}"/>
          </ac:cxnSpMkLst>
        </pc:cxnChg>
      </pc:sldChg>
      <pc:sldChg chg="addSp modSp add mod">
        <pc:chgData name="Manish Sharma" userId="b799adb9ba789c8f" providerId="LiveId" clId="{A135E15C-253F-4C5F-9453-5A6DB6B52314}" dt="2022-11-05T10:15:28.450" v="1630" actId="167"/>
        <pc:sldMkLst>
          <pc:docMk/>
          <pc:sldMk cId="1204458298" sldId="522"/>
        </pc:sldMkLst>
        <pc:spChg chg="add mod">
          <ac:chgData name="Manish Sharma" userId="b799adb9ba789c8f" providerId="LiveId" clId="{A135E15C-253F-4C5F-9453-5A6DB6B52314}" dt="2022-11-05T09:56:00.038" v="1627"/>
          <ac:spMkLst>
            <pc:docMk/>
            <pc:sldMk cId="1204458298" sldId="522"/>
            <ac:spMk id="2" creationId="{7DEEDBC2-AFB4-6D38-C946-A1583A9ABF06}"/>
          </ac:spMkLst>
        </pc:spChg>
        <pc:spChg chg="mod">
          <ac:chgData name="Manish Sharma" userId="b799adb9ba789c8f" providerId="LiveId" clId="{A135E15C-253F-4C5F-9453-5A6DB6B52314}" dt="2022-11-05T09:55:53.799" v="1626" actId="1076"/>
          <ac:spMkLst>
            <pc:docMk/>
            <pc:sldMk cId="1204458298" sldId="522"/>
            <ac:spMk id="30" creationId="{DC1C8C99-FADD-D785-D58F-E192308857AC}"/>
          </ac:spMkLst>
        </pc:spChg>
        <pc:spChg chg="add mod">
          <ac:chgData name="Manish Sharma" userId="b799adb9ba789c8f" providerId="LiveId" clId="{A135E15C-253F-4C5F-9453-5A6DB6B52314}" dt="2022-11-05T09:56:09.151" v="1628"/>
          <ac:spMkLst>
            <pc:docMk/>
            <pc:sldMk cId="1204458298" sldId="522"/>
            <ac:spMk id="39" creationId="{CAF438E7-138E-D53B-2E66-68475A111453}"/>
          </ac:spMkLst>
        </pc:spChg>
        <pc:spChg chg="add mod">
          <ac:chgData name="Manish Sharma" userId="b799adb9ba789c8f" providerId="LiveId" clId="{A135E15C-253F-4C5F-9453-5A6DB6B52314}" dt="2022-11-05T09:56:09.151" v="1628"/>
          <ac:spMkLst>
            <pc:docMk/>
            <pc:sldMk cId="1204458298" sldId="522"/>
            <ac:spMk id="40" creationId="{296C2815-41CE-0147-8E12-7E74E1D4698D}"/>
          </ac:spMkLst>
        </pc:spChg>
        <pc:spChg chg="add mod ord">
          <ac:chgData name="Manish Sharma" userId="b799adb9ba789c8f" providerId="LiveId" clId="{A135E15C-253F-4C5F-9453-5A6DB6B52314}" dt="2022-11-05T10:15:28.450" v="1630" actId="167"/>
          <ac:spMkLst>
            <pc:docMk/>
            <pc:sldMk cId="1204458298" sldId="522"/>
            <ac:spMk id="43" creationId="{D7FEA157-9076-E067-64CF-29F862C6D21F}"/>
          </ac:spMkLst>
        </pc:spChg>
        <pc:cxnChg chg="add mod">
          <ac:chgData name="Manish Sharma" userId="b799adb9ba789c8f" providerId="LiveId" clId="{A135E15C-253F-4C5F-9453-5A6DB6B52314}" dt="2022-11-05T09:56:09.151" v="1628"/>
          <ac:cxnSpMkLst>
            <pc:docMk/>
            <pc:sldMk cId="1204458298" sldId="522"/>
            <ac:cxnSpMk id="41" creationId="{2B735697-8812-1C55-8384-33254D8561BF}"/>
          </ac:cxnSpMkLst>
        </pc:cxnChg>
        <pc:cxnChg chg="add mod">
          <ac:chgData name="Manish Sharma" userId="b799adb9ba789c8f" providerId="LiveId" clId="{A135E15C-253F-4C5F-9453-5A6DB6B52314}" dt="2022-11-05T09:56:09.151" v="1628"/>
          <ac:cxnSpMkLst>
            <pc:docMk/>
            <pc:sldMk cId="1204458298" sldId="522"/>
            <ac:cxnSpMk id="42" creationId="{FE34A636-CC46-DD77-104D-2571C247B5FC}"/>
          </ac:cxnSpMkLst>
        </pc:cxnChg>
      </pc:sldChg>
      <pc:sldChg chg="addSp modSp new mod">
        <pc:chgData name="Manish Sharma" userId="b799adb9ba789c8f" providerId="LiveId" clId="{A135E15C-253F-4C5F-9453-5A6DB6B52314}" dt="2022-11-05T11:52:34.266" v="1755" actId="1076"/>
        <pc:sldMkLst>
          <pc:docMk/>
          <pc:sldMk cId="3571136336" sldId="523"/>
        </pc:sldMkLst>
        <pc:spChg chg="mod">
          <ac:chgData name="Manish Sharma" userId="b799adb9ba789c8f" providerId="LiveId" clId="{A135E15C-253F-4C5F-9453-5A6DB6B52314}" dt="2022-11-05T11:52:34.266" v="1755" actId="1076"/>
          <ac:spMkLst>
            <pc:docMk/>
            <pc:sldMk cId="3571136336" sldId="523"/>
            <ac:spMk id="2" creationId="{C1962C0A-F546-5EA9-7BA3-F5E48D033EF9}"/>
          </ac:spMkLst>
        </pc:spChg>
        <pc:spChg chg="add mod">
          <ac:chgData name="Manish Sharma" userId="b799adb9ba789c8f" providerId="LiveId" clId="{A135E15C-253F-4C5F-9453-5A6DB6B52314}" dt="2022-11-05T11:52:34.266" v="1755" actId="1076"/>
          <ac:spMkLst>
            <pc:docMk/>
            <pc:sldMk cId="3571136336" sldId="523"/>
            <ac:spMk id="3" creationId="{B603926A-F8F9-F233-BDB0-7F076521C404}"/>
          </ac:spMkLst>
        </pc:spChg>
      </pc:sldChg>
      <pc:sldChg chg="modSp new mod">
        <pc:chgData name="Manish Sharma" userId="b799adb9ba789c8f" providerId="LiveId" clId="{A135E15C-253F-4C5F-9453-5A6DB6B52314}" dt="2022-11-05T12:09:09.343" v="1855" actId="20577"/>
        <pc:sldMkLst>
          <pc:docMk/>
          <pc:sldMk cId="287795584" sldId="524"/>
        </pc:sldMkLst>
        <pc:spChg chg="mod">
          <ac:chgData name="Manish Sharma" userId="b799adb9ba789c8f" providerId="LiveId" clId="{A135E15C-253F-4C5F-9453-5A6DB6B52314}" dt="2022-11-05T12:08:40.614" v="1784" actId="20577"/>
          <ac:spMkLst>
            <pc:docMk/>
            <pc:sldMk cId="287795584" sldId="524"/>
            <ac:spMk id="2" creationId="{F34FADD3-EB17-F0AC-368A-B81D32EA43C2}"/>
          </ac:spMkLst>
        </pc:spChg>
        <pc:spChg chg="mod">
          <ac:chgData name="Manish Sharma" userId="b799adb9ba789c8f" providerId="LiveId" clId="{A135E15C-253F-4C5F-9453-5A6DB6B52314}" dt="2022-11-05T12:09:09.343" v="1855" actId="20577"/>
          <ac:spMkLst>
            <pc:docMk/>
            <pc:sldMk cId="287795584" sldId="524"/>
            <ac:spMk id="3" creationId="{45C26340-26B6-F5BB-E65A-AD43EA50A0EC}"/>
          </ac:spMkLst>
        </pc:spChg>
      </pc:sldChg>
    </pc:docChg>
  </pc:docChgLst>
  <pc:docChgLst>
    <pc:chgData name="Manish Sharma" userId="b799adb9ba789c8f" providerId="LiveId" clId="{1E06067A-49EA-4561-BF94-0B38AACB87C5}"/>
    <pc:docChg chg="undo custSel addSld delSld modSld">
      <pc:chgData name="Manish Sharma" userId="b799adb9ba789c8f" providerId="LiveId" clId="{1E06067A-49EA-4561-BF94-0B38AACB87C5}" dt="2022-07-15T10:59:42.954" v="1362" actId="207"/>
      <pc:docMkLst>
        <pc:docMk/>
      </pc:docMkLst>
      <pc:sldChg chg="add del">
        <pc:chgData name="Manish Sharma" userId="b799adb9ba789c8f" providerId="LiveId" clId="{1E06067A-49EA-4561-BF94-0B38AACB87C5}" dt="2022-07-12T04:31:57.969" v="47"/>
        <pc:sldMkLst>
          <pc:docMk/>
          <pc:sldMk cId="3343896531" sldId="261"/>
        </pc:sldMkLst>
      </pc:sldChg>
      <pc:sldChg chg="add del">
        <pc:chgData name="Manish Sharma" userId="b799adb9ba789c8f" providerId="LiveId" clId="{1E06067A-49EA-4561-BF94-0B38AACB87C5}" dt="2022-07-12T04:13:04.196" v="41"/>
        <pc:sldMkLst>
          <pc:docMk/>
          <pc:sldMk cId="2942799856" sldId="262"/>
        </pc:sldMkLst>
      </pc:sldChg>
      <pc:sldChg chg="add del">
        <pc:chgData name="Manish Sharma" userId="b799adb9ba789c8f" providerId="LiveId" clId="{1E06067A-49EA-4561-BF94-0B38AACB87C5}" dt="2022-07-12T11:32:14.160" v="438"/>
        <pc:sldMkLst>
          <pc:docMk/>
          <pc:sldMk cId="337758348" sldId="270"/>
        </pc:sldMkLst>
      </pc:sldChg>
      <pc:sldChg chg="add del">
        <pc:chgData name="Manish Sharma" userId="b799adb9ba789c8f" providerId="LiveId" clId="{1E06067A-49EA-4561-BF94-0B38AACB87C5}" dt="2022-07-12T11:33:34.093" v="439"/>
        <pc:sldMkLst>
          <pc:docMk/>
          <pc:sldMk cId="1800526853" sldId="272"/>
        </pc:sldMkLst>
      </pc:sldChg>
      <pc:sldChg chg="add del">
        <pc:chgData name="Manish Sharma" userId="b799adb9ba789c8f" providerId="LiveId" clId="{1E06067A-49EA-4561-BF94-0B38AACB87C5}" dt="2022-07-13T04:09:23.828" v="1251"/>
        <pc:sldMkLst>
          <pc:docMk/>
          <pc:sldMk cId="1937767460" sldId="276"/>
        </pc:sldMkLst>
      </pc:sldChg>
      <pc:sldChg chg="add del">
        <pc:chgData name="Manish Sharma" userId="b799adb9ba789c8f" providerId="LiveId" clId="{1E06067A-49EA-4561-BF94-0B38AACB87C5}" dt="2022-07-13T10:28:35.122" v="1266"/>
        <pc:sldMkLst>
          <pc:docMk/>
          <pc:sldMk cId="1535532918" sldId="290"/>
        </pc:sldMkLst>
      </pc:sldChg>
      <pc:sldChg chg="add del">
        <pc:chgData name="Manish Sharma" userId="b799adb9ba789c8f" providerId="LiveId" clId="{1E06067A-49EA-4561-BF94-0B38AACB87C5}" dt="2022-07-13T10:28:35.122" v="1266"/>
        <pc:sldMkLst>
          <pc:docMk/>
          <pc:sldMk cId="927873483" sldId="291"/>
        </pc:sldMkLst>
      </pc:sldChg>
      <pc:sldChg chg="add del">
        <pc:chgData name="Manish Sharma" userId="b799adb9ba789c8f" providerId="LiveId" clId="{1E06067A-49EA-4561-BF94-0B38AACB87C5}" dt="2022-07-14T04:58:57.238" v="1270"/>
        <pc:sldMkLst>
          <pc:docMk/>
          <pc:sldMk cId="4125748975" sldId="292"/>
        </pc:sldMkLst>
      </pc:sldChg>
      <pc:sldChg chg="add del">
        <pc:chgData name="Manish Sharma" userId="b799adb9ba789c8f" providerId="LiveId" clId="{1E06067A-49EA-4561-BF94-0B38AACB87C5}" dt="2022-07-15T05:40:42.818" v="1297"/>
        <pc:sldMkLst>
          <pc:docMk/>
          <pc:sldMk cId="3776691465" sldId="296"/>
        </pc:sldMkLst>
      </pc:sldChg>
      <pc:sldChg chg="add del">
        <pc:chgData name="Manish Sharma" userId="b799adb9ba789c8f" providerId="LiveId" clId="{1E06067A-49EA-4561-BF94-0B38AACB87C5}" dt="2022-07-15T10:56:50.292" v="1361"/>
        <pc:sldMkLst>
          <pc:docMk/>
          <pc:sldMk cId="2063019643" sldId="300"/>
        </pc:sldMkLst>
      </pc:sldChg>
      <pc:sldChg chg="del">
        <pc:chgData name="Manish Sharma" userId="b799adb9ba789c8f" providerId="LiveId" clId="{1E06067A-49EA-4561-BF94-0B38AACB87C5}" dt="2022-07-12T03:17:21.464" v="0" actId="47"/>
        <pc:sldMkLst>
          <pc:docMk/>
          <pc:sldMk cId="478541214" sldId="302"/>
        </pc:sldMkLst>
      </pc:sldChg>
      <pc:sldChg chg="addSp modSp new">
        <pc:chgData name="Manish Sharma" userId="b799adb9ba789c8f" providerId="LiveId" clId="{1E06067A-49EA-4561-BF94-0B38AACB87C5}" dt="2022-07-12T03:50:55.220" v="7"/>
        <pc:sldMkLst>
          <pc:docMk/>
          <pc:sldMk cId="4250228821" sldId="302"/>
        </pc:sldMkLst>
        <pc:spChg chg="add mod">
          <ac:chgData name="Manish Sharma" userId="b799adb9ba789c8f" providerId="LiveId" clId="{1E06067A-49EA-4561-BF94-0B38AACB87C5}" dt="2022-07-12T03:49:40.237" v="2"/>
          <ac:spMkLst>
            <pc:docMk/>
            <pc:sldMk cId="4250228821" sldId="302"/>
            <ac:spMk id="2" creationId="{1E5811EE-136A-A140-B431-98E75A5621DF}"/>
          </ac:spMkLst>
        </pc:spChg>
        <pc:spChg chg="mod">
          <ac:chgData name="Manish Sharma" userId="b799adb9ba789c8f" providerId="LiveId" clId="{1E06067A-49EA-4561-BF94-0B38AACB87C5}" dt="2022-07-12T03:49:40.237" v="2"/>
          <ac:spMkLst>
            <pc:docMk/>
            <pc:sldMk cId="4250228821" sldId="302"/>
            <ac:spMk id="4" creationId="{12334878-ECF2-11D1-8787-44DC45DB91A2}"/>
          </ac:spMkLst>
        </pc:spChg>
        <pc:spChg chg="mod">
          <ac:chgData name="Manish Sharma" userId="b799adb9ba789c8f" providerId="LiveId" clId="{1E06067A-49EA-4561-BF94-0B38AACB87C5}" dt="2022-07-12T03:49:40.237" v="2"/>
          <ac:spMkLst>
            <pc:docMk/>
            <pc:sldMk cId="4250228821" sldId="302"/>
            <ac:spMk id="5" creationId="{372ACBA7-0F22-6314-8567-D5A0F7F447B7}"/>
          </ac:spMkLst>
        </pc:spChg>
        <pc:spChg chg="mod">
          <ac:chgData name="Manish Sharma" userId="b799adb9ba789c8f" providerId="LiveId" clId="{1E06067A-49EA-4561-BF94-0B38AACB87C5}" dt="2022-07-12T03:49:40.237" v="2"/>
          <ac:spMkLst>
            <pc:docMk/>
            <pc:sldMk cId="4250228821" sldId="302"/>
            <ac:spMk id="7" creationId="{1F99F300-AEFD-BC32-F413-3B3D5C47A405}"/>
          </ac:spMkLst>
        </pc:spChg>
        <pc:spChg chg="mod">
          <ac:chgData name="Manish Sharma" userId="b799adb9ba789c8f" providerId="LiveId" clId="{1E06067A-49EA-4561-BF94-0B38AACB87C5}" dt="2022-07-12T03:49:40.237" v="2"/>
          <ac:spMkLst>
            <pc:docMk/>
            <pc:sldMk cId="4250228821" sldId="302"/>
            <ac:spMk id="8" creationId="{2624EB20-74E9-A5F4-40A5-858A41235C18}"/>
          </ac:spMkLst>
        </pc:spChg>
        <pc:spChg chg="add mod">
          <ac:chgData name="Manish Sharma" userId="b799adb9ba789c8f" providerId="LiveId" clId="{1E06067A-49EA-4561-BF94-0B38AACB87C5}" dt="2022-07-12T03:49:48.722" v="3"/>
          <ac:spMkLst>
            <pc:docMk/>
            <pc:sldMk cId="4250228821" sldId="302"/>
            <ac:spMk id="9" creationId="{136FC67F-A5B9-D8C1-F644-616982A11E6C}"/>
          </ac:spMkLst>
        </pc:spChg>
        <pc:spChg chg="add mod">
          <ac:chgData name="Manish Sharma" userId="b799adb9ba789c8f" providerId="LiveId" clId="{1E06067A-49EA-4561-BF94-0B38AACB87C5}" dt="2022-07-12T03:49:59.105" v="4"/>
          <ac:spMkLst>
            <pc:docMk/>
            <pc:sldMk cId="4250228821" sldId="302"/>
            <ac:spMk id="11" creationId="{84451A7A-0A52-CE21-EA04-E518987433D9}"/>
          </ac:spMkLst>
        </pc:spChg>
        <pc:spChg chg="add mod">
          <ac:chgData name="Manish Sharma" userId="b799adb9ba789c8f" providerId="LiveId" clId="{1E06067A-49EA-4561-BF94-0B38AACB87C5}" dt="2022-07-12T03:49:59.105" v="4"/>
          <ac:spMkLst>
            <pc:docMk/>
            <pc:sldMk cId="4250228821" sldId="302"/>
            <ac:spMk id="13" creationId="{F9E31E4F-DC2A-712A-FDD9-89A5999B9059}"/>
          </ac:spMkLst>
        </pc:spChg>
        <pc:spChg chg="add mod">
          <ac:chgData name="Manish Sharma" userId="b799adb9ba789c8f" providerId="LiveId" clId="{1E06067A-49EA-4561-BF94-0B38AACB87C5}" dt="2022-07-12T03:50:26.412" v="5"/>
          <ac:spMkLst>
            <pc:docMk/>
            <pc:sldMk cId="4250228821" sldId="302"/>
            <ac:spMk id="14" creationId="{37ABE339-95AE-7790-C9E1-FF6307B9F88A}"/>
          </ac:spMkLst>
        </pc:spChg>
        <pc:spChg chg="add mod">
          <ac:chgData name="Manish Sharma" userId="b799adb9ba789c8f" providerId="LiveId" clId="{1E06067A-49EA-4561-BF94-0B38AACB87C5}" dt="2022-07-12T03:50:26.412" v="5"/>
          <ac:spMkLst>
            <pc:docMk/>
            <pc:sldMk cId="4250228821" sldId="302"/>
            <ac:spMk id="15" creationId="{FE512A7B-CFF5-5A48-8D6B-7F3FDD24A57B}"/>
          </ac:spMkLst>
        </pc:spChg>
        <pc:spChg chg="add mod">
          <ac:chgData name="Manish Sharma" userId="b799adb9ba789c8f" providerId="LiveId" clId="{1E06067A-49EA-4561-BF94-0B38AACB87C5}" dt="2022-07-12T03:50:26.412" v="5"/>
          <ac:spMkLst>
            <pc:docMk/>
            <pc:sldMk cId="4250228821" sldId="302"/>
            <ac:spMk id="16" creationId="{66B5AE38-2DF0-3BF7-5EC3-D33539BF35FE}"/>
          </ac:spMkLst>
        </pc:spChg>
        <pc:spChg chg="add mod">
          <ac:chgData name="Manish Sharma" userId="b799adb9ba789c8f" providerId="LiveId" clId="{1E06067A-49EA-4561-BF94-0B38AACB87C5}" dt="2022-07-12T03:50:26.412" v="5"/>
          <ac:spMkLst>
            <pc:docMk/>
            <pc:sldMk cId="4250228821" sldId="302"/>
            <ac:spMk id="17" creationId="{5F88BB0E-2360-4919-E033-94350C192344}"/>
          </ac:spMkLst>
        </pc:spChg>
        <pc:spChg chg="add mod">
          <ac:chgData name="Manish Sharma" userId="b799adb9ba789c8f" providerId="LiveId" clId="{1E06067A-49EA-4561-BF94-0B38AACB87C5}" dt="2022-07-12T03:50:26.412" v="5"/>
          <ac:spMkLst>
            <pc:docMk/>
            <pc:sldMk cId="4250228821" sldId="302"/>
            <ac:spMk id="18" creationId="{82F07F01-F449-076D-BE41-1ADB1E3F2C83}"/>
          </ac:spMkLst>
        </pc:spChg>
        <pc:spChg chg="add mod">
          <ac:chgData name="Manish Sharma" userId="b799adb9ba789c8f" providerId="LiveId" clId="{1E06067A-49EA-4561-BF94-0B38AACB87C5}" dt="2022-07-12T03:50:48.499" v="6"/>
          <ac:spMkLst>
            <pc:docMk/>
            <pc:sldMk cId="4250228821" sldId="302"/>
            <ac:spMk id="21" creationId="{C89DED05-24C7-99CB-FB25-EFE278B3F292}"/>
          </ac:spMkLst>
        </pc:spChg>
        <pc:spChg chg="add mod">
          <ac:chgData name="Manish Sharma" userId="b799adb9ba789c8f" providerId="LiveId" clId="{1E06067A-49EA-4561-BF94-0B38AACB87C5}" dt="2022-07-12T03:50:48.499" v="6"/>
          <ac:spMkLst>
            <pc:docMk/>
            <pc:sldMk cId="4250228821" sldId="302"/>
            <ac:spMk id="22" creationId="{42225954-F224-C356-86AE-13AF37B2B658}"/>
          </ac:spMkLst>
        </pc:spChg>
        <pc:spChg chg="mod">
          <ac:chgData name="Manish Sharma" userId="b799adb9ba789c8f" providerId="LiveId" clId="{1E06067A-49EA-4561-BF94-0B38AACB87C5}" dt="2022-07-12T03:50:55.220" v="7"/>
          <ac:spMkLst>
            <pc:docMk/>
            <pc:sldMk cId="4250228821" sldId="302"/>
            <ac:spMk id="24" creationId="{88648FBA-66F0-D6E0-5E85-3A41EFB9F5A5}"/>
          </ac:spMkLst>
        </pc:spChg>
        <pc:spChg chg="mod">
          <ac:chgData name="Manish Sharma" userId="b799adb9ba789c8f" providerId="LiveId" clId="{1E06067A-49EA-4561-BF94-0B38AACB87C5}" dt="2022-07-12T03:50:55.220" v="7"/>
          <ac:spMkLst>
            <pc:docMk/>
            <pc:sldMk cId="4250228821" sldId="302"/>
            <ac:spMk id="25" creationId="{463E3CAF-E462-E5D0-EAA2-BC2EBD0F8819}"/>
          </ac:spMkLst>
        </pc:spChg>
        <pc:grpChg chg="add mod">
          <ac:chgData name="Manish Sharma" userId="b799adb9ba789c8f" providerId="LiveId" clId="{1E06067A-49EA-4561-BF94-0B38AACB87C5}" dt="2022-07-12T03:49:40.237" v="2"/>
          <ac:grpSpMkLst>
            <pc:docMk/>
            <pc:sldMk cId="4250228821" sldId="302"/>
            <ac:grpSpMk id="3" creationId="{B5484223-1A12-C302-8EE3-16E561EBE97C}"/>
          </ac:grpSpMkLst>
        </pc:grpChg>
        <pc:grpChg chg="add mod">
          <ac:chgData name="Manish Sharma" userId="b799adb9ba789c8f" providerId="LiveId" clId="{1E06067A-49EA-4561-BF94-0B38AACB87C5}" dt="2022-07-12T03:49:40.237" v="2"/>
          <ac:grpSpMkLst>
            <pc:docMk/>
            <pc:sldMk cId="4250228821" sldId="302"/>
            <ac:grpSpMk id="6" creationId="{8C50A26A-DC05-0E6C-9AB5-79E17C3CCFBB}"/>
          </ac:grpSpMkLst>
        </pc:grpChg>
        <pc:grpChg chg="add mod">
          <ac:chgData name="Manish Sharma" userId="b799adb9ba789c8f" providerId="LiveId" clId="{1E06067A-49EA-4561-BF94-0B38AACB87C5}" dt="2022-07-12T03:50:55.220" v="7"/>
          <ac:grpSpMkLst>
            <pc:docMk/>
            <pc:sldMk cId="4250228821" sldId="302"/>
            <ac:grpSpMk id="23" creationId="{F8D4F347-37F6-292F-37BA-BC8FD38A2C5B}"/>
          </ac:grpSpMkLst>
        </pc:grpChg>
        <pc:cxnChg chg="add mod">
          <ac:chgData name="Manish Sharma" userId="b799adb9ba789c8f" providerId="LiveId" clId="{1E06067A-49EA-4561-BF94-0B38AACB87C5}" dt="2022-07-12T03:49:59.105" v="4"/>
          <ac:cxnSpMkLst>
            <pc:docMk/>
            <pc:sldMk cId="4250228821" sldId="302"/>
            <ac:cxnSpMk id="10" creationId="{5393F42C-B32F-A737-E6AB-D086D709DAE4}"/>
          </ac:cxnSpMkLst>
        </pc:cxnChg>
        <pc:cxnChg chg="add mod">
          <ac:chgData name="Manish Sharma" userId="b799adb9ba789c8f" providerId="LiveId" clId="{1E06067A-49EA-4561-BF94-0B38AACB87C5}" dt="2022-07-12T03:49:59.105" v="4"/>
          <ac:cxnSpMkLst>
            <pc:docMk/>
            <pc:sldMk cId="4250228821" sldId="302"/>
            <ac:cxnSpMk id="12" creationId="{6AC904BD-3124-CCAF-9024-0ECF39B4E6BB}"/>
          </ac:cxnSpMkLst>
        </pc:cxnChg>
        <pc:cxnChg chg="add mod">
          <ac:chgData name="Manish Sharma" userId="b799adb9ba789c8f" providerId="LiveId" clId="{1E06067A-49EA-4561-BF94-0B38AACB87C5}" dt="2022-07-12T03:50:48.499" v="6"/>
          <ac:cxnSpMkLst>
            <pc:docMk/>
            <pc:sldMk cId="4250228821" sldId="302"/>
            <ac:cxnSpMk id="19" creationId="{8CEE6475-BE45-9E34-B947-536F16895F0B}"/>
          </ac:cxnSpMkLst>
        </pc:cxnChg>
        <pc:cxnChg chg="add mod">
          <ac:chgData name="Manish Sharma" userId="b799adb9ba789c8f" providerId="LiveId" clId="{1E06067A-49EA-4561-BF94-0B38AACB87C5}" dt="2022-07-12T03:50:48.499" v="6"/>
          <ac:cxnSpMkLst>
            <pc:docMk/>
            <pc:sldMk cId="4250228821" sldId="302"/>
            <ac:cxnSpMk id="20" creationId="{876A2A21-EB78-B410-BBE3-18E5B5F4CC75}"/>
          </ac:cxnSpMkLst>
        </pc:cxnChg>
      </pc:sldChg>
      <pc:sldChg chg="del">
        <pc:chgData name="Manish Sharma" userId="b799adb9ba789c8f" providerId="LiveId" clId="{1E06067A-49EA-4561-BF94-0B38AACB87C5}" dt="2022-07-12T03:17:21.464" v="0" actId="47"/>
        <pc:sldMkLst>
          <pc:docMk/>
          <pc:sldMk cId="74185702" sldId="303"/>
        </pc:sldMkLst>
      </pc:sldChg>
      <pc:sldChg chg="addSp modSp new">
        <pc:chgData name="Manish Sharma" userId="b799adb9ba789c8f" providerId="LiveId" clId="{1E06067A-49EA-4561-BF94-0B38AACB87C5}" dt="2022-07-12T03:53:45.716" v="14"/>
        <pc:sldMkLst>
          <pc:docMk/>
          <pc:sldMk cId="3736148090" sldId="303"/>
        </pc:sldMkLst>
        <pc:spChg chg="add mod">
          <ac:chgData name="Manish Sharma" userId="b799adb9ba789c8f" providerId="LiveId" clId="{1E06067A-49EA-4561-BF94-0B38AACB87C5}" dt="2022-07-12T03:52:20.555" v="9"/>
          <ac:spMkLst>
            <pc:docMk/>
            <pc:sldMk cId="3736148090" sldId="303"/>
            <ac:spMk id="2" creationId="{D27221BE-5F58-93E6-5E5C-4EA206A63317}"/>
          </ac:spMkLst>
        </pc:spChg>
        <pc:spChg chg="add mod">
          <ac:chgData name="Manish Sharma" userId="b799adb9ba789c8f" providerId="LiveId" clId="{1E06067A-49EA-4561-BF94-0B38AACB87C5}" dt="2022-07-12T03:52:20.555" v="9"/>
          <ac:spMkLst>
            <pc:docMk/>
            <pc:sldMk cId="3736148090" sldId="303"/>
            <ac:spMk id="5" creationId="{F10917DB-AA18-A0AD-21A9-F7F7AB30B5BD}"/>
          </ac:spMkLst>
        </pc:spChg>
        <pc:spChg chg="mod">
          <ac:chgData name="Manish Sharma" userId="b799adb9ba789c8f" providerId="LiveId" clId="{1E06067A-49EA-4561-BF94-0B38AACB87C5}" dt="2022-07-12T03:52:33.172" v="10"/>
          <ac:spMkLst>
            <pc:docMk/>
            <pc:sldMk cId="3736148090" sldId="303"/>
            <ac:spMk id="7" creationId="{FCCC8E03-FD40-E89E-FB02-6B6B44FB44A3}"/>
          </ac:spMkLst>
        </pc:spChg>
        <pc:spChg chg="mod">
          <ac:chgData name="Manish Sharma" userId="b799adb9ba789c8f" providerId="LiveId" clId="{1E06067A-49EA-4561-BF94-0B38AACB87C5}" dt="2022-07-12T03:52:33.172" v="10"/>
          <ac:spMkLst>
            <pc:docMk/>
            <pc:sldMk cId="3736148090" sldId="303"/>
            <ac:spMk id="8" creationId="{835390AF-731C-922B-C97D-31063D1E1D9A}"/>
          </ac:spMkLst>
        </pc:spChg>
        <pc:spChg chg="mod">
          <ac:chgData name="Manish Sharma" userId="b799adb9ba789c8f" providerId="LiveId" clId="{1E06067A-49EA-4561-BF94-0B38AACB87C5}" dt="2022-07-12T03:52:33.172" v="10"/>
          <ac:spMkLst>
            <pc:docMk/>
            <pc:sldMk cId="3736148090" sldId="303"/>
            <ac:spMk id="10" creationId="{6229E9D3-09BA-F6B3-7272-4E0CC5744F57}"/>
          </ac:spMkLst>
        </pc:spChg>
        <pc:spChg chg="mod">
          <ac:chgData name="Manish Sharma" userId="b799adb9ba789c8f" providerId="LiveId" clId="{1E06067A-49EA-4561-BF94-0B38AACB87C5}" dt="2022-07-12T03:52:33.172" v="10"/>
          <ac:spMkLst>
            <pc:docMk/>
            <pc:sldMk cId="3736148090" sldId="303"/>
            <ac:spMk id="11" creationId="{EB2856BF-3001-2BBD-8613-50EE38CACE86}"/>
          </ac:spMkLst>
        </pc:spChg>
        <pc:spChg chg="add mod">
          <ac:chgData name="Manish Sharma" userId="b799adb9ba789c8f" providerId="LiveId" clId="{1E06067A-49EA-4561-BF94-0B38AACB87C5}" dt="2022-07-12T03:52:39.590" v="11"/>
          <ac:spMkLst>
            <pc:docMk/>
            <pc:sldMk cId="3736148090" sldId="303"/>
            <ac:spMk id="13" creationId="{103D00E8-2A67-5F88-B056-618B2B951F56}"/>
          </ac:spMkLst>
        </pc:spChg>
        <pc:spChg chg="add mod">
          <ac:chgData name="Manish Sharma" userId="b799adb9ba789c8f" providerId="LiveId" clId="{1E06067A-49EA-4561-BF94-0B38AACB87C5}" dt="2022-07-12T03:53:08.181" v="12"/>
          <ac:spMkLst>
            <pc:docMk/>
            <pc:sldMk cId="3736148090" sldId="303"/>
            <ac:spMk id="14" creationId="{A1CDB008-28AB-4258-12B5-2E1FC659A401}"/>
          </ac:spMkLst>
        </pc:spChg>
        <pc:spChg chg="add mod">
          <ac:chgData name="Manish Sharma" userId="b799adb9ba789c8f" providerId="LiveId" clId="{1E06067A-49EA-4561-BF94-0B38AACB87C5}" dt="2022-07-12T03:53:08.181" v="12"/>
          <ac:spMkLst>
            <pc:docMk/>
            <pc:sldMk cId="3736148090" sldId="303"/>
            <ac:spMk id="16" creationId="{40588F37-4C46-C945-EEFC-313B6F3D42FD}"/>
          </ac:spMkLst>
        </pc:spChg>
        <pc:spChg chg="add mod">
          <ac:chgData name="Manish Sharma" userId="b799adb9ba789c8f" providerId="LiveId" clId="{1E06067A-49EA-4561-BF94-0B38AACB87C5}" dt="2022-07-12T03:53:08.181" v="12"/>
          <ac:spMkLst>
            <pc:docMk/>
            <pc:sldMk cId="3736148090" sldId="303"/>
            <ac:spMk id="18" creationId="{2B80D50D-E8F7-0DB8-9CB0-54F5057F48D3}"/>
          </ac:spMkLst>
        </pc:spChg>
        <pc:spChg chg="add mod">
          <ac:chgData name="Manish Sharma" userId="b799adb9ba789c8f" providerId="LiveId" clId="{1E06067A-49EA-4561-BF94-0B38AACB87C5}" dt="2022-07-12T03:53:26.728" v="13"/>
          <ac:spMkLst>
            <pc:docMk/>
            <pc:sldMk cId="3736148090" sldId="303"/>
            <ac:spMk id="19" creationId="{FFFBF0AA-014E-3DF4-7BC7-7BDBB0343EF4}"/>
          </ac:spMkLst>
        </pc:spChg>
        <pc:spChg chg="add mod">
          <ac:chgData name="Manish Sharma" userId="b799adb9ba789c8f" providerId="LiveId" clId="{1E06067A-49EA-4561-BF94-0B38AACB87C5}" dt="2022-07-12T03:53:26.728" v="13"/>
          <ac:spMkLst>
            <pc:docMk/>
            <pc:sldMk cId="3736148090" sldId="303"/>
            <ac:spMk id="20" creationId="{FF664894-579B-1593-1681-50616E135451}"/>
          </ac:spMkLst>
        </pc:spChg>
        <pc:spChg chg="add mod">
          <ac:chgData name="Manish Sharma" userId="b799adb9ba789c8f" providerId="LiveId" clId="{1E06067A-49EA-4561-BF94-0B38AACB87C5}" dt="2022-07-12T03:53:26.728" v="13"/>
          <ac:spMkLst>
            <pc:docMk/>
            <pc:sldMk cId="3736148090" sldId="303"/>
            <ac:spMk id="21" creationId="{58A9A159-0247-D8EB-509E-D151947DCFF2}"/>
          </ac:spMkLst>
        </pc:spChg>
        <pc:spChg chg="add mod">
          <ac:chgData name="Manish Sharma" userId="b799adb9ba789c8f" providerId="LiveId" clId="{1E06067A-49EA-4561-BF94-0B38AACB87C5}" dt="2022-07-12T03:53:26.728" v="13"/>
          <ac:spMkLst>
            <pc:docMk/>
            <pc:sldMk cId="3736148090" sldId="303"/>
            <ac:spMk id="22" creationId="{D008A98A-EED7-18FA-9949-03DC883835F2}"/>
          </ac:spMkLst>
        </pc:spChg>
        <pc:spChg chg="add mod">
          <ac:chgData name="Manish Sharma" userId="b799adb9ba789c8f" providerId="LiveId" clId="{1E06067A-49EA-4561-BF94-0B38AACB87C5}" dt="2022-07-12T03:53:26.728" v="13"/>
          <ac:spMkLst>
            <pc:docMk/>
            <pc:sldMk cId="3736148090" sldId="303"/>
            <ac:spMk id="23" creationId="{9D93BA06-BAC5-5F07-2C0E-F64AA897F808}"/>
          </ac:spMkLst>
        </pc:spChg>
        <pc:spChg chg="add mod">
          <ac:chgData name="Manish Sharma" userId="b799adb9ba789c8f" providerId="LiveId" clId="{1E06067A-49EA-4561-BF94-0B38AACB87C5}" dt="2022-07-12T03:53:45.716" v="14"/>
          <ac:spMkLst>
            <pc:docMk/>
            <pc:sldMk cId="3736148090" sldId="303"/>
            <ac:spMk id="25" creationId="{3A465E49-D0AD-B8F3-2218-5B050806C55C}"/>
          </ac:spMkLst>
        </pc:spChg>
        <pc:spChg chg="add mod">
          <ac:chgData name="Manish Sharma" userId="b799adb9ba789c8f" providerId="LiveId" clId="{1E06067A-49EA-4561-BF94-0B38AACB87C5}" dt="2022-07-12T03:53:45.716" v="14"/>
          <ac:spMkLst>
            <pc:docMk/>
            <pc:sldMk cId="3736148090" sldId="303"/>
            <ac:spMk id="26" creationId="{D15DBA4C-6EB1-F5E9-414B-8025064F0377}"/>
          </ac:spMkLst>
        </pc:spChg>
        <pc:spChg chg="mod">
          <ac:chgData name="Manish Sharma" userId="b799adb9ba789c8f" providerId="LiveId" clId="{1E06067A-49EA-4561-BF94-0B38AACB87C5}" dt="2022-07-12T03:53:45.716" v="14"/>
          <ac:spMkLst>
            <pc:docMk/>
            <pc:sldMk cId="3736148090" sldId="303"/>
            <ac:spMk id="28" creationId="{E7D0621F-C7A0-2F20-7CA0-A0E6487EA83B}"/>
          </ac:spMkLst>
        </pc:spChg>
        <pc:spChg chg="mod">
          <ac:chgData name="Manish Sharma" userId="b799adb9ba789c8f" providerId="LiveId" clId="{1E06067A-49EA-4561-BF94-0B38AACB87C5}" dt="2022-07-12T03:53:45.716" v="14"/>
          <ac:spMkLst>
            <pc:docMk/>
            <pc:sldMk cId="3736148090" sldId="303"/>
            <ac:spMk id="29" creationId="{634F26B5-0591-A225-DFFB-AE3C6274E606}"/>
          </ac:spMkLst>
        </pc:spChg>
        <pc:grpChg chg="add mod">
          <ac:chgData name="Manish Sharma" userId="b799adb9ba789c8f" providerId="LiveId" clId="{1E06067A-49EA-4561-BF94-0B38AACB87C5}" dt="2022-07-12T03:52:33.172" v="10"/>
          <ac:grpSpMkLst>
            <pc:docMk/>
            <pc:sldMk cId="3736148090" sldId="303"/>
            <ac:grpSpMk id="6" creationId="{6EA3A1B0-6F0E-5974-82AF-CA09CE050DA4}"/>
          </ac:grpSpMkLst>
        </pc:grpChg>
        <pc:grpChg chg="add mod">
          <ac:chgData name="Manish Sharma" userId="b799adb9ba789c8f" providerId="LiveId" clId="{1E06067A-49EA-4561-BF94-0B38AACB87C5}" dt="2022-07-12T03:52:33.172" v="10"/>
          <ac:grpSpMkLst>
            <pc:docMk/>
            <pc:sldMk cId="3736148090" sldId="303"/>
            <ac:grpSpMk id="9" creationId="{CD740FBD-77E3-F752-AD46-E18A922A8C16}"/>
          </ac:grpSpMkLst>
        </pc:grpChg>
        <pc:grpChg chg="add mod">
          <ac:chgData name="Manish Sharma" userId="b799adb9ba789c8f" providerId="LiveId" clId="{1E06067A-49EA-4561-BF94-0B38AACB87C5}" dt="2022-07-12T03:53:45.716" v="14"/>
          <ac:grpSpMkLst>
            <pc:docMk/>
            <pc:sldMk cId="3736148090" sldId="303"/>
            <ac:grpSpMk id="27" creationId="{0A1CBB53-85F1-6800-3AED-7B310EBD0DEE}"/>
          </ac:grpSpMkLst>
        </pc:grpChg>
        <pc:cxnChg chg="add mod">
          <ac:chgData name="Manish Sharma" userId="b799adb9ba789c8f" providerId="LiveId" clId="{1E06067A-49EA-4561-BF94-0B38AACB87C5}" dt="2022-07-12T03:52:20.555" v="9"/>
          <ac:cxnSpMkLst>
            <pc:docMk/>
            <pc:sldMk cId="3736148090" sldId="303"/>
            <ac:cxnSpMk id="3" creationId="{FC9D7244-1BD8-151F-0785-055A0FBCA512}"/>
          </ac:cxnSpMkLst>
        </pc:cxnChg>
        <pc:cxnChg chg="add mod">
          <ac:chgData name="Manish Sharma" userId="b799adb9ba789c8f" providerId="LiveId" clId="{1E06067A-49EA-4561-BF94-0B38AACB87C5}" dt="2022-07-12T03:52:20.555" v="9"/>
          <ac:cxnSpMkLst>
            <pc:docMk/>
            <pc:sldMk cId="3736148090" sldId="303"/>
            <ac:cxnSpMk id="4" creationId="{440BCB2A-88B6-0B21-9B1C-55B32EE9DDC8}"/>
          </ac:cxnSpMkLst>
        </pc:cxnChg>
        <pc:cxnChg chg="add mod">
          <ac:chgData name="Manish Sharma" userId="b799adb9ba789c8f" providerId="LiveId" clId="{1E06067A-49EA-4561-BF94-0B38AACB87C5}" dt="2022-07-12T03:52:33.172" v="10"/>
          <ac:cxnSpMkLst>
            <pc:docMk/>
            <pc:sldMk cId="3736148090" sldId="303"/>
            <ac:cxnSpMk id="12" creationId="{0C4B464F-AE0B-6508-0A2D-C26CCD6B0D9C}"/>
          </ac:cxnSpMkLst>
        </pc:cxnChg>
        <pc:cxnChg chg="add mod">
          <ac:chgData name="Manish Sharma" userId="b799adb9ba789c8f" providerId="LiveId" clId="{1E06067A-49EA-4561-BF94-0B38AACB87C5}" dt="2022-07-12T03:53:08.181" v="12"/>
          <ac:cxnSpMkLst>
            <pc:docMk/>
            <pc:sldMk cId="3736148090" sldId="303"/>
            <ac:cxnSpMk id="15" creationId="{B93CE2E0-4D13-5385-A4AF-4332883B18D4}"/>
          </ac:cxnSpMkLst>
        </pc:cxnChg>
        <pc:cxnChg chg="add mod">
          <ac:chgData name="Manish Sharma" userId="b799adb9ba789c8f" providerId="LiveId" clId="{1E06067A-49EA-4561-BF94-0B38AACB87C5}" dt="2022-07-12T03:53:08.181" v="12"/>
          <ac:cxnSpMkLst>
            <pc:docMk/>
            <pc:sldMk cId="3736148090" sldId="303"/>
            <ac:cxnSpMk id="17" creationId="{6EEB7A51-36FD-75E6-902B-DE7C511F7BE1}"/>
          </ac:cxnSpMkLst>
        </pc:cxnChg>
        <pc:cxnChg chg="add mod">
          <ac:chgData name="Manish Sharma" userId="b799adb9ba789c8f" providerId="LiveId" clId="{1E06067A-49EA-4561-BF94-0B38AACB87C5}" dt="2022-07-12T03:53:45.716" v="14"/>
          <ac:cxnSpMkLst>
            <pc:docMk/>
            <pc:sldMk cId="3736148090" sldId="303"/>
            <ac:cxnSpMk id="24" creationId="{BD70032F-C60C-9406-E15F-9B68CCE9C710}"/>
          </ac:cxnSpMkLst>
        </pc:cxnChg>
        <pc:cxnChg chg="add mod">
          <ac:chgData name="Manish Sharma" userId="b799adb9ba789c8f" providerId="LiveId" clId="{1E06067A-49EA-4561-BF94-0B38AACB87C5}" dt="2022-07-12T03:53:45.716" v="14"/>
          <ac:cxnSpMkLst>
            <pc:docMk/>
            <pc:sldMk cId="3736148090" sldId="303"/>
            <ac:cxnSpMk id="30" creationId="{854EC074-2CF3-A911-E5A4-FDD667B18C21}"/>
          </ac:cxnSpMkLst>
        </pc:cxnChg>
      </pc:sldChg>
      <pc:sldChg chg="del">
        <pc:chgData name="Manish Sharma" userId="b799adb9ba789c8f" providerId="LiveId" clId="{1E06067A-49EA-4561-BF94-0B38AACB87C5}" dt="2022-07-12T03:17:21.464" v="0" actId="47"/>
        <pc:sldMkLst>
          <pc:docMk/>
          <pc:sldMk cId="674613534" sldId="304"/>
        </pc:sldMkLst>
      </pc:sldChg>
      <pc:sldChg chg="addSp modSp new">
        <pc:chgData name="Manish Sharma" userId="b799adb9ba789c8f" providerId="LiveId" clId="{1E06067A-49EA-4561-BF94-0B38AACB87C5}" dt="2022-07-12T03:57:24.782" v="24"/>
        <pc:sldMkLst>
          <pc:docMk/>
          <pc:sldMk cId="3302561693" sldId="304"/>
        </pc:sldMkLst>
        <pc:spChg chg="add mod">
          <ac:chgData name="Manish Sharma" userId="b799adb9ba789c8f" providerId="LiveId" clId="{1E06067A-49EA-4561-BF94-0B38AACB87C5}" dt="2022-07-12T03:55:21.547" v="16"/>
          <ac:spMkLst>
            <pc:docMk/>
            <pc:sldMk cId="3302561693" sldId="304"/>
            <ac:spMk id="2" creationId="{1E3E54A3-414A-8995-9A30-84885C71EFD3}"/>
          </ac:spMkLst>
        </pc:spChg>
        <pc:spChg chg="add mod">
          <ac:chgData name="Manish Sharma" userId="b799adb9ba789c8f" providerId="LiveId" clId="{1E06067A-49EA-4561-BF94-0B38AACB87C5}" dt="2022-07-12T03:55:21.547" v="16"/>
          <ac:spMkLst>
            <pc:docMk/>
            <pc:sldMk cId="3302561693" sldId="304"/>
            <ac:spMk id="5" creationId="{7A958D68-E017-A291-D6B9-BF6E71C4703E}"/>
          </ac:spMkLst>
        </pc:spChg>
        <pc:spChg chg="mod">
          <ac:chgData name="Manish Sharma" userId="b799adb9ba789c8f" providerId="LiveId" clId="{1E06067A-49EA-4561-BF94-0B38AACB87C5}" dt="2022-07-12T03:55:29.845" v="17"/>
          <ac:spMkLst>
            <pc:docMk/>
            <pc:sldMk cId="3302561693" sldId="304"/>
            <ac:spMk id="7" creationId="{70F8F6D4-9FBC-31DD-D181-D1AACA532980}"/>
          </ac:spMkLst>
        </pc:spChg>
        <pc:spChg chg="mod">
          <ac:chgData name="Manish Sharma" userId="b799adb9ba789c8f" providerId="LiveId" clId="{1E06067A-49EA-4561-BF94-0B38AACB87C5}" dt="2022-07-12T03:55:29.845" v="17"/>
          <ac:spMkLst>
            <pc:docMk/>
            <pc:sldMk cId="3302561693" sldId="304"/>
            <ac:spMk id="8" creationId="{154B9567-348A-A417-3604-B321ACE556D8}"/>
          </ac:spMkLst>
        </pc:spChg>
        <pc:spChg chg="mod">
          <ac:chgData name="Manish Sharma" userId="b799adb9ba789c8f" providerId="LiveId" clId="{1E06067A-49EA-4561-BF94-0B38AACB87C5}" dt="2022-07-12T03:55:29.845" v="17"/>
          <ac:spMkLst>
            <pc:docMk/>
            <pc:sldMk cId="3302561693" sldId="304"/>
            <ac:spMk id="10" creationId="{D186BAC1-2229-00A1-1E77-4C66FC11D2B1}"/>
          </ac:spMkLst>
        </pc:spChg>
        <pc:spChg chg="mod">
          <ac:chgData name="Manish Sharma" userId="b799adb9ba789c8f" providerId="LiveId" clId="{1E06067A-49EA-4561-BF94-0B38AACB87C5}" dt="2022-07-12T03:55:29.845" v="17"/>
          <ac:spMkLst>
            <pc:docMk/>
            <pc:sldMk cId="3302561693" sldId="304"/>
            <ac:spMk id="11" creationId="{2CF16EB2-E0AC-A8E7-75C8-25AFDC5BD1EF}"/>
          </ac:spMkLst>
        </pc:spChg>
        <pc:spChg chg="mod">
          <ac:chgData name="Manish Sharma" userId="b799adb9ba789c8f" providerId="LiveId" clId="{1E06067A-49EA-4561-BF94-0B38AACB87C5}" dt="2022-07-12T03:55:29.845" v="17"/>
          <ac:spMkLst>
            <pc:docMk/>
            <pc:sldMk cId="3302561693" sldId="304"/>
            <ac:spMk id="13" creationId="{2B1FD4A8-8AF5-6E69-F2A4-63B4151D9FA3}"/>
          </ac:spMkLst>
        </pc:spChg>
        <pc:spChg chg="mod">
          <ac:chgData name="Manish Sharma" userId="b799adb9ba789c8f" providerId="LiveId" clId="{1E06067A-49EA-4561-BF94-0B38AACB87C5}" dt="2022-07-12T03:55:29.845" v="17"/>
          <ac:spMkLst>
            <pc:docMk/>
            <pc:sldMk cId="3302561693" sldId="304"/>
            <ac:spMk id="14" creationId="{05E57457-9F1D-2AC3-81BD-8A46B7D457B3}"/>
          </ac:spMkLst>
        </pc:spChg>
        <pc:spChg chg="add mod">
          <ac:chgData name="Manish Sharma" userId="b799adb9ba789c8f" providerId="LiveId" clId="{1E06067A-49EA-4561-BF94-0B38AACB87C5}" dt="2022-07-12T03:55:37.673" v="18"/>
          <ac:spMkLst>
            <pc:docMk/>
            <pc:sldMk cId="3302561693" sldId="304"/>
            <ac:spMk id="15" creationId="{5E9903CE-D7FF-9061-5194-B1D5F207A42A}"/>
          </ac:spMkLst>
        </pc:spChg>
        <pc:spChg chg="add mod">
          <ac:chgData name="Manish Sharma" userId="b799adb9ba789c8f" providerId="LiveId" clId="{1E06067A-49EA-4561-BF94-0B38AACB87C5}" dt="2022-07-12T03:55:51.318" v="19"/>
          <ac:spMkLst>
            <pc:docMk/>
            <pc:sldMk cId="3302561693" sldId="304"/>
            <ac:spMk id="17" creationId="{82094E61-534D-BA8A-F448-F97F3B1994E2}"/>
          </ac:spMkLst>
        </pc:spChg>
        <pc:spChg chg="add mod">
          <ac:chgData name="Manish Sharma" userId="b799adb9ba789c8f" providerId="LiveId" clId="{1E06067A-49EA-4561-BF94-0B38AACB87C5}" dt="2022-07-12T03:55:51.318" v="19"/>
          <ac:spMkLst>
            <pc:docMk/>
            <pc:sldMk cId="3302561693" sldId="304"/>
            <ac:spMk id="18" creationId="{04BE3B13-5E4C-2D4A-CEA9-070BB1F9CB2B}"/>
          </ac:spMkLst>
        </pc:spChg>
        <pc:spChg chg="add mod">
          <ac:chgData name="Manish Sharma" userId="b799adb9ba789c8f" providerId="LiveId" clId="{1E06067A-49EA-4561-BF94-0B38AACB87C5}" dt="2022-07-12T03:55:51.318" v="19"/>
          <ac:spMkLst>
            <pc:docMk/>
            <pc:sldMk cId="3302561693" sldId="304"/>
            <ac:spMk id="20" creationId="{6AB5F6AF-0050-895E-9E06-E1FE08578232}"/>
          </ac:spMkLst>
        </pc:spChg>
        <pc:spChg chg="add mod">
          <ac:chgData name="Manish Sharma" userId="b799adb9ba789c8f" providerId="LiveId" clId="{1E06067A-49EA-4561-BF94-0B38AACB87C5}" dt="2022-07-12T03:56:15.820" v="20"/>
          <ac:spMkLst>
            <pc:docMk/>
            <pc:sldMk cId="3302561693" sldId="304"/>
            <ac:spMk id="22" creationId="{EBED427F-6945-2125-BA57-2C81830BF1A9}"/>
          </ac:spMkLst>
        </pc:spChg>
        <pc:spChg chg="add mod">
          <ac:chgData name="Manish Sharma" userId="b799adb9ba789c8f" providerId="LiveId" clId="{1E06067A-49EA-4561-BF94-0B38AACB87C5}" dt="2022-07-12T03:56:15.820" v="20"/>
          <ac:spMkLst>
            <pc:docMk/>
            <pc:sldMk cId="3302561693" sldId="304"/>
            <ac:spMk id="23" creationId="{346E00AA-2EA0-217F-6072-7D60754974F8}"/>
          </ac:spMkLst>
        </pc:spChg>
        <pc:spChg chg="add mod">
          <ac:chgData name="Manish Sharma" userId="b799adb9ba789c8f" providerId="LiveId" clId="{1E06067A-49EA-4561-BF94-0B38AACB87C5}" dt="2022-07-12T03:56:15.820" v="20"/>
          <ac:spMkLst>
            <pc:docMk/>
            <pc:sldMk cId="3302561693" sldId="304"/>
            <ac:spMk id="24" creationId="{5800EFB5-E57C-26C4-1CB2-8EAA3B0AE954}"/>
          </ac:spMkLst>
        </pc:spChg>
        <pc:spChg chg="add mod">
          <ac:chgData name="Manish Sharma" userId="b799adb9ba789c8f" providerId="LiveId" clId="{1E06067A-49EA-4561-BF94-0B38AACB87C5}" dt="2022-07-12T03:56:15.820" v="20"/>
          <ac:spMkLst>
            <pc:docMk/>
            <pc:sldMk cId="3302561693" sldId="304"/>
            <ac:spMk id="25" creationId="{DB5611A5-CD37-8C67-C671-F21D55A73F39}"/>
          </ac:spMkLst>
        </pc:spChg>
        <pc:spChg chg="add mod">
          <ac:chgData name="Manish Sharma" userId="b799adb9ba789c8f" providerId="LiveId" clId="{1E06067A-49EA-4561-BF94-0B38AACB87C5}" dt="2022-07-12T03:56:15.820" v="20"/>
          <ac:spMkLst>
            <pc:docMk/>
            <pc:sldMk cId="3302561693" sldId="304"/>
            <ac:spMk id="26" creationId="{176BD48E-E8FC-A2D3-499C-E00888F4D7DB}"/>
          </ac:spMkLst>
        </pc:spChg>
        <pc:spChg chg="add mod">
          <ac:chgData name="Manish Sharma" userId="b799adb9ba789c8f" providerId="LiveId" clId="{1E06067A-49EA-4561-BF94-0B38AACB87C5}" dt="2022-07-12T03:56:32.366" v="21"/>
          <ac:spMkLst>
            <pc:docMk/>
            <pc:sldMk cId="3302561693" sldId="304"/>
            <ac:spMk id="29" creationId="{00A06469-8368-9A02-CBDB-7C0D64D897ED}"/>
          </ac:spMkLst>
        </pc:spChg>
        <pc:spChg chg="add mod">
          <ac:chgData name="Manish Sharma" userId="b799adb9ba789c8f" providerId="LiveId" clId="{1E06067A-49EA-4561-BF94-0B38AACB87C5}" dt="2022-07-12T03:56:32.366" v="21"/>
          <ac:spMkLst>
            <pc:docMk/>
            <pc:sldMk cId="3302561693" sldId="304"/>
            <ac:spMk id="30" creationId="{C75C35B3-7FAC-4AB9-178D-C2C2EDC86722}"/>
          </ac:spMkLst>
        </pc:spChg>
        <pc:spChg chg="add mod">
          <ac:chgData name="Manish Sharma" userId="b799adb9ba789c8f" providerId="LiveId" clId="{1E06067A-49EA-4561-BF94-0B38AACB87C5}" dt="2022-07-12T03:56:47.427" v="22"/>
          <ac:spMkLst>
            <pc:docMk/>
            <pc:sldMk cId="3302561693" sldId="304"/>
            <ac:spMk id="31" creationId="{A99F3EE2-635F-9BB5-0250-962ECCD36C4E}"/>
          </ac:spMkLst>
        </pc:spChg>
        <pc:spChg chg="add mod">
          <ac:chgData name="Manish Sharma" userId="b799adb9ba789c8f" providerId="LiveId" clId="{1E06067A-49EA-4561-BF94-0B38AACB87C5}" dt="2022-07-12T03:56:47.427" v="22"/>
          <ac:spMkLst>
            <pc:docMk/>
            <pc:sldMk cId="3302561693" sldId="304"/>
            <ac:spMk id="33" creationId="{70BE5F13-41C2-2B14-D74B-A0F18525275B}"/>
          </ac:spMkLst>
        </pc:spChg>
        <pc:spChg chg="mod">
          <ac:chgData name="Manish Sharma" userId="b799adb9ba789c8f" providerId="LiveId" clId="{1E06067A-49EA-4561-BF94-0B38AACB87C5}" dt="2022-07-12T03:57:09.893" v="23"/>
          <ac:spMkLst>
            <pc:docMk/>
            <pc:sldMk cId="3302561693" sldId="304"/>
            <ac:spMk id="35" creationId="{C6322396-B5BD-BC50-FBC1-CBC3922405EA}"/>
          </ac:spMkLst>
        </pc:spChg>
        <pc:spChg chg="mod">
          <ac:chgData name="Manish Sharma" userId="b799adb9ba789c8f" providerId="LiveId" clId="{1E06067A-49EA-4561-BF94-0B38AACB87C5}" dt="2022-07-12T03:57:09.893" v="23"/>
          <ac:spMkLst>
            <pc:docMk/>
            <pc:sldMk cId="3302561693" sldId="304"/>
            <ac:spMk id="36" creationId="{4983E0A5-6657-57E8-E097-8786C558036E}"/>
          </ac:spMkLst>
        </pc:spChg>
        <pc:spChg chg="add mod">
          <ac:chgData name="Manish Sharma" userId="b799adb9ba789c8f" providerId="LiveId" clId="{1E06067A-49EA-4561-BF94-0B38AACB87C5}" dt="2022-07-12T03:57:24.782" v="24"/>
          <ac:spMkLst>
            <pc:docMk/>
            <pc:sldMk cId="3302561693" sldId="304"/>
            <ac:spMk id="37" creationId="{FA5367CB-55DC-E79E-04F8-7B12D53893A8}"/>
          </ac:spMkLst>
        </pc:spChg>
        <pc:grpChg chg="add mod">
          <ac:chgData name="Manish Sharma" userId="b799adb9ba789c8f" providerId="LiveId" clId="{1E06067A-49EA-4561-BF94-0B38AACB87C5}" dt="2022-07-12T03:55:29.845" v="17"/>
          <ac:grpSpMkLst>
            <pc:docMk/>
            <pc:sldMk cId="3302561693" sldId="304"/>
            <ac:grpSpMk id="6" creationId="{E15EB082-A3C6-3153-5775-FDC3D9A374AA}"/>
          </ac:grpSpMkLst>
        </pc:grpChg>
        <pc:grpChg chg="add mod">
          <ac:chgData name="Manish Sharma" userId="b799adb9ba789c8f" providerId="LiveId" clId="{1E06067A-49EA-4561-BF94-0B38AACB87C5}" dt="2022-07-12T03:55:29.845" v="17"/>
          <ac:grpSpMkLst>
            <pc:docMk/>
            <pc:sldMk cId="3302561693" sldId="304"/>
            <ac:grpSpMk id="9" creationId="{9951E05B-81B7-0FFE-E1D7-38784C6F6475}"/>
          </ac:grpSpMkLst>
        </pc:grpChg>
        <pc:grpChg chg="add mod">
          <ac:chgData name="Manish Sharma" userId="b799adb9ba789c8f" providerId="LiveId" clId="{1E06067A-49EA-4561-BF94-0B38AACB87C5}" dt="2022-07-12T03:55:29.845" v="17"/>
          <ac:grpSpMkLst>
            <pc:docMk/>
            <pc:sldMk cId="3302561693" sldId="304"/>
            <ac:grpSpMk id="12" creationId="{AEEBC49D-C322-D7C4-B4CA-60AB49241A1F}"/>
          </ac:grpSpMkLst>
        </pc:grpChg>
        <pc:grpChg chg="add mod">
          <ac:chgData name="Manish Sharma" userId="b799adb9ba789c8f" providerId="LiveId" clId="{1E06067A-49EA-4561-BF94-0B38AACB87C5}" dt="2022-07-12T03:57:09.893" v="23"/>
          <ac:grpSpMkLst>
            <pc:docMk/>
            <pc:sldMk cId="3302561693" sldId="304"/>
            <ac:grpSpMk id="34" creationId="{3CEBF25F-2AEA-C9D5-853C-EE5DA2C9235C}"/>
          </ac:grpSpMkLst>
        </pc:grpChg>
        <pc:cxnChg chg="add mod">
          <ac:chgData name="Manish Sharma" userId="b799adb9ba789c8f" providerId="LiveId" clId="{1E06067A-49EA-4561-BF94-0B38AACB87C5}" dt="2022-07-12T03:55:21.547" v="16"/>
          <ac:cxnSpMkLst>
            <pc:docMk/>
            <pc:sldMk cId="3302561693" sldId="304"/>
            <ac:cxnSpMk id="3" creationId="{0F3D3DD4-6AEC-2275-DEC8-48DBBE2BE1EB}"/>
          </ac:cxnSpMkLst>
        </pc:cxnChg>
        <pc:cxnChg chg="add mod">
          <ac:chgData name="Manish Sharma" userId="b799adb9ba789c8f" providerId="LiveId" clId="{1E06067A-49EA-4561-BF94-0B38AACB87C5}" dt="2022-07-12T03:55:21.547" v="16"/>
          <ac:cxnSpMkLst>
            <pc:docMk/>
            <pc:sldMk cId="3302561693" sldId="304"/>
            <ac:cxnSpMk id="4" creationId="{A1418357-0D56-F7D8-D016-3D6D33022A93}"/>
          </ac:cxnSpMkLst>
        </pc:cxnChg>
        <pc:cxnChg chg="add mod">
          <ac:chgData name="Manish Sharma" userId="b799adb9ba789c8f" providerId="LiveId" clId="{1E06067A-49EA-4561-BF94-0B38AACB87C5}" dt="2022-07-12T03:55:37.673" v="18"/>
          <ac:cxnSpMkLst>
            <pc:docMk/>
            <pc:sldMk cId="3302561693" sldId="304"/>
            <ac:cxnSpMk id="16" creationId="{26834E77-736C-60DB-04B4-2CC8A2E9FBBF}"/>
          </ac:cxnSpMkLst>
        </pc:cxnChg>
        <pc:cxnChg chg="add mod">
          <ac:chgData name="Manish Sharma" userId="b799adb9ba789c8f" providerId="LiveId" clId="{1E06067A-49EA-4561-BF94-0B38AACB87C5}" dt="2022-07-12T03:55:51.318" v="19"/>
          <ac:cxnSpMkLst>
            <pc:docMk/>
            <pc:sldMk cId="3302561693" sldId="304"/>
            <ac:cxnSpMk id="19" creationId="{789B56F5-885A-C801-BF09-281D7CA465E2}"/>
          </ac:cxnSpMkLst>
        </pc:cxnChg>
        <pc:cxnChg chg="add mod">
          <ac:chgData name="Manish Sharma" userId="b799adb9ba789c8f" providerId="LiveId" clId="{1E06067A-49EA-4561-BF94-0B38AACB87C5}" dt="2022-07-12T03:55:51.318" v="19"/>
          <ac:cxnSpMkLst>
            <pc:docMk/>
            <pc:sldMk cId="3302561693" sldId="304"/>
            <ac:cxnSpMk id="21" creationId="{045C3EAC-428E-4859-279E-982ED109BDB6}"/>
          </ac:cxnSpMkLst>
        </pc:cxnChg>
        <pc:cxnChg chg="add mod">
          <ac:chgData name="Manish Sharma" userId="b799adb9ba789c8f" providerId="LiveId" clId="{1E06067A-49EA-4561-BF94-0B38AACB87C5}" dt="2022-07-12T03:56:32.366" v="21"/>
          <ac:cxnSpMkLst>
            <pc:docMk/>
            <pc:sldMk cId="3302561693" sldId="304"/>
            <ac:cxnSpMk id="27" creationId="{43898323-2C69-8528-95DF-79438494E2C1}"/>
          </ac:cxnSpMkLst>
        </pc:cxnChg>
        <pc:cxnChg chg="add mod">
          <ac:chgData name="Manish Sharma" userId="b799adb9ba789c8f" providerId="LiveId" clId="{1E06067A-49EA-4561-BF94-0B38AACB87C5}" dt="2022-07-12T03:56:32.366" v="21"/>
          <ac:cxnSpMkLst>
            <pc:docMk/>
            <pc:sldMk cId="3302561693" sldId="304"/>
            <ac:cxnSpMk id="28" creationId="{A24C89FF-0752-CAA0-6AA3-C9A6D61012F9}"/>
          </ac:cxnSpMkLst>
        </pc:cxnChg>
        <pc:cxnChg chg="add mod">
          <ac:chgData name="Manish Sharma" userId="b799adb9ba789c8f" providerId="LiveId" clId="{1E06067A-49EA-4561-BF94-0B38AACB87C5}" dt="2022-07-12T03:56:47.427" v="22"/>
          <ac:cxnSpMkLst>
            <pc:docMk/>
            <pc:sldMk cId="3302561693" sldId="304"/>
            <ac:cxnSpMk id="32" creationId="{94364EEC-3FAF-B7AD-53B2-08658B391D63}"/>
          </ac:cxnSpMkLst>
        </pc:cxnChg>
      </pc:sldChg>
      <pc:sldChg chg="addSp modSp new">
        <pc:chgData name="Manish Sharma" userId="b799adb9ba789c8f" providerId="LiveId" clId="{1E06067A-49EA-4561-BF94-0B38AACB87C5}" dt="2022-07-12T04:12:36.733" v="39"/>
        <pc:sldMkLst>
          <pc:docMk/>
          <pc:sldMk cId="1229907135" sldId="305"/>
        </pc:sldMkLst>
        <pc:spChg chg="add mod">
          <ac:chgData name="Manish Sharma" userId="b799adb9ba789c8f" providerId="LiveId" clId="{1E06067A-49EA-4561-BF94-0B38AACB87C5}" dt="2022-07-12T04:02:51.389" v="26"/>
          <ac:spMkLst>
            <pc:docMk/>
            <pc:sldMk cId="1229907135" sldId="305"/>
            <ac:spMk id="2" creationId="{08D52225-EAE0-B4FF-9CEA-194DE6895F3C}"/>
          </ac:spMkLst>
        </pc:spChg>
        <pc:spChg chg="add mod">
          <ac:chgData name="Manish Sharma" userId="b799adb9ba789c8f" providerId="LiveId" clId="{1E06067A-49EA-4561-BF94-0B38AACB87C5}" dt="2022-07-12T04:02:51.389" v="26"/>
          <ac:spMkLst>
            <pc:docMk/>
            <pc:sldMk cId="1229907135" sldId="305"/>
            <ac:spMk id="3" creationId="{64DBFA78-A010-22FD-1927-EAAD709CC0C1}"/>
          </ac:spMkLst>
        </pc:spChg>
        <pc:spChg chg="add mod">
          <ac:chgData name="Manish Sharma" userId="b799adb9ba789c8f" providerId="LiveId" clId="{1E06067A-49EA-4561-BF94-0B38AACB87C5}" dt="2022-07-12T04:02:51.389" v="26"/>
          <ac:spMkLst>
            <pc:docMk/>
            <pc:sldMk cId="1229907135" sldId="305"/>
            <ac:spMk id="4" creationId="{E58CF5C7-48AE-A9D9-B2A3-13B9EFA7CB21}"/>
          </ac:spMkLst>
        </pc:spChg>
        <pc:spChg chg="mod">
          <ac:chgData name="Manish Sharma" userId="b799adb9ba789c8f" providerId="LiveId" clId="{1E06067A-49EA-4561-BF94-0B38AACB87C5}" dt="2022-07-12T04:02:51.389" v="26"/>
          <ac:spMkLst>
            <pc:docMk/>
            <pc:sldMk cId="1229907135" sldId="305"/>
            <ac:spMk id="6" creationId="{155D61CD-0AB0-8514-EA38-09FC433375A8}"/>
          </ac:spMkLst>
        </pc:spChg>
        <pc:spChg chg="mod">
          <ac:chgData name="Manish Sharma" userId="b799adb9ba789c8f" providerId="LiveId" clId="{1E06067A-49EA-4561-BF94-0B38AACB87C5}" dt="2022-07-12T04:02:51.389" v="26"/>
          <ac:spMkLst>
            <pc:docMk/>
            <pc:sldMk cId="1229907135" sldId="305"/>
            <ac:spMk id="7" creationId="{343434DF-D08D-C827-4721-C09F52AA4B16}"/>
          </ac:spMkLst>
        </pc:spChg>
        <pc:spChg chg="mod">
          <ac:chgData name="Manish Sharma" userId="b799adb9ba789c8f" providerId="LiveId" clId="{1E06067A-49EA-4561-BF94-0B38AACB87C5}" dt="2022-07-12T04:02:51.389" v="26"/>
          <ac:spMkLst>
            <pc:docMk/>
            <pc:sldMk cId="1229907135" sldId="305"/>
            <ac:spMk id="9" creationId="{798BBDB4-6414-8E7F-B83C-7B224B47B263}"/>
          </ac:spMkLst>
        </pc:spChg>
        <pc:spChg chg="mod">
          <ac:chgData name="Manish Sharma" userId="b799adb9ba789c8f" providerId="LiveId" clId="{1E06067A-49EA-4561-BF94-0B38AACB87C5}" dt="2022-07-12T04:02:51.389" v="26"/>
          <ac:spMkLst>
            <pc:docMk/>
            <pc:sldMk cId="1229907135" sldId="305"/>
            <ac:spMk id="10" creationId="{A903E547-E763-8D5F-E01F-769C381E100F}"/>
          </ac:spMkLst>
        </pc:spChg>
        <pc:spChg chg="mod">
          <ac:chgData name="Manish Sharma" userId="b799adb9ba789c8f" providerId="LiveId" clId="{1E06067A-49EA-4561-BF94-0B38AACB87C5}" dt="2022-07-12T04:02:51.389" v="26"/>
          <ac:spMkLst>
            <pc:docMk/>
            <pc:sldMk cId="1229907135" sldId="305"/>
            <ac:spMk id="12" creationId="{6D8525E9-8679-E56F-4101-1C7AE3093588}"/>
          </ac:spMkLst>
        </pc:spChg>
        <pc:spChg chg="mod">
          <ac:chgData name="Manish Sharma" userId="b799adb9ba789c8f" providerId="LiveId" clId="{1E06067A-49EA-4561-BF94-0B38AACB87C5}" dt="2022-07-12T04:02:51.389" v="26"/>
          <ac:spMkLst>
            <pc:docMk/>
            <pc:sldMk cId="1229907135" sldId="305"/>
            <ac:spMk id="13" creationId="{0D7BD93F-A18D-5137-7379-386ABF88AD75}"/>
          </ac:spMkLst>
        </pc:spChg>
        <pc:spChg chg="add mod">
          <ac:chgData name="Manish Sharma" userId="b799adb9ba789c8f" providerId="LiveId" clId="{1E06067A-49EA-4561-BF94-0B38AACB87C5}" dt="2022-07-12T04:02:59.699" v="27"/>
          <ac:spMkLst>
            <pc:docMk/>
            <pc:sldMk cId="1229907135" sldId="305"/>
            <ac:spMk id="16" creationId="{0CB30762-744B-3E81-4040-6F6A462EE8A8}"/>
          </ac:spMkLst>
        </pc:spChg>
        <pc:spChg chg="add mod">
          <ac:chgData name="Manish Sharma" userId="b799adb9ba789c8f" providerId="LiveId" clId="{1E06067A-49EA-4561-BF94-0B38AACB87C5}" dt="2022-07-12T04:02:59.699" v="27"/>
          <ac:spMkLst>
            <pc:docMk/>
            <pc:sldMk cId="1229907135" sldId="305"/>
            <ac:spMk id="17" creationId="{98F4BB78-E8ED-382F-9A08-FC386753B4D5}"/>
          </ac:spMkLst>
        </pc:spChg>
        <pc:spChg chg="add mod">
          <ac:chgData name="Manish Sharma" userId="b799adb9ba789c8f" providerId="LiveId" clId="{1E06067A-49EA-4561-BF94-0B38AACB87C5}" dt="2022-07-12T04:02:59.699" v="27"/>
          <ac:spMkLst>
            <pc:docMk/>
            <pc:sldMk cId="1229907135" sldId="305"/>
            <ac:spMk id="19" creationId="{4A4624AC-8EAE-942E-1322-AA394B5B6102}"/>
          </ac:spMkLst>
        </pc:spChg>
        <pc:spChg chg="add mod">
          <ac:chgData name="Manish Sharma" userId="b799adb9ba789c8f" providerId="LiveId" clId="{1E06067A-49EA-4561-BF94-0B38AACB87C5}" dt="2022-07-12T04:03:11.377" v="28"/>
          <ac:spMkLst>
            <pc:docMk/>
            <pc:sldMk cId="1229907135" sldId="305"/>
            <ac:spMk id="20" creationId="{D1C73597-3E9F-9537-AA13-A7EB73FDF22A}"/>
          </ac:spMkLst>
        </pc:spChg>
        <pc:spChg chg="add mod">
          <ac:chgData name="Manish Sharma" userId="b799adb9ba789c8f" providerId="LiveId" clId="{1E06067A-49EA-4561-BF94-0B38AACB87C5}" dt="2022-07-12T04:03:11.377" v="28"/>
          <ac:spMkLst>
            <pc:docMk/>
            <pc:sldMk cId="1229907135" sldId="305"/>
            <ac:spMk id="21" creationId="{C70D0102-22D5-6BF0-2736-4F4361C72FB4}"/>
          </ac:spMkLst>
        </pc:spChg>
        <pc:spChg chg="add mod">
          <ac:chgData name="Manish Sharma" userId="b799adb9ba789c8f" providerId="LiveId" clId="{1E06067A-49EA-4561-BF94-0B38AACB87C5}" dt="2022-07-12T04:03:11.377" v="28"/>
          <ac:spMkLst>
            <pc:docMk/>
            <pc:sldMk cId="1229907135" sldId="305"/>
            <ac:spMk id="22" creationId="{C3F8777E-62A8-E88B-0EE5-D05D04A63FEA}"/>
          </ac:spMkLst>
        </pc:spChg>
        <pc:spChg chg="add mod">
          <ac:chgData name="Manish Sharma" userId="b799adb9ba789c8f" providerId="LiveId" clId="{1E06067A-49EA-4561-BF94-0B38AACB87C5}" dt="2022-07-12T04:03:11.377" v="28"/>
          <ac:spMkLst>
            <pc:docMk/>
            <pc:sldMk cId="1229907135" sldId="305"/>
            <ac:spMk id="23" creationId="{92884C72-C64A-74A2-856F-3C121139FC87}"/>
          </ac:spMkLst>
        </pc:spChg>
        <pc:spChg chg="add mod">
          <ac:chgData name="Manish Sharma" userId="b799adb9ba789c8f" providerId="LiveId" clId="{1E06067A-49EA-4561-BF94-0B38AACB87C5}" dt="2022-07-12T04:03:11.377" v="28"/>
          <ac:spMkLst>
            <pc:docMk/>
            <pc:sldMk cId="1229907135" sldId="305"/>
            <ac:spMk id="24" creationId="{058305AD-4EB5-3AFB-AED7-981B10AF5008}"/>
          </ac:spMkLst>
        </pc:spChg>
        <pc:spChg chg="add mod">
          <ac:chgData name="Manish Sharma" userId="b799adb9ba789c8f" providerId="LiveId" clId="{1E06067A-49EA-4561-BF94-0B38AACB87C5}" dt="2022-07-12T04:03:35.920" v="29"/>
          <ac:spMkLst>
            <pc:docMk/>
            <pc:sldMk cId="1229907135" sldId="305"/>
            <ac:spMk id="25" creationId="{8B0BF0FC-EC31-E878-3C3F-619ADE21EC7F}"/>
          </ac:spMkLst>
        </pc:spChg>
        <pc:spChg chg="add mod">
          <ac:chgData name="Manish Sharma" userId="b799adb9ba789c8f" providerId="LiveId" clId="{1E06067A-49EA-4561-BF94-0B38AACB87C5}" dt="2022-07-12T04:03:35.920" v="29"/>
          <ac:spMkLst>
            <pc:docMk/>
            <pc:sldMk cId="1229907135" sldId="305"/>
            <ac:spMk id="27" creationId="{716E2520-A8F8-A916-FF5A-8D64B010F05B}"/>
          </ac:spMkLst>
        </pc:spChg>
        <pc:spChg chg="add mod">
          <ac:chgData name="Manish Sharma" userId="b799adb9ba789c8f" providerId="LiveId" clId="{1E06067A-49EA-4561-BF94-0B38AACB87C5}" dt="2022-07-12T04:03:35.920" v="29"/>
          <ac:spMkLst>
            <pc:docMk/>
            <pc:sldMk cId="1229907135" sldId="305"/>
            <ac:spMk id="29" creationId="{56C01D60-33A7-E64D-3980-480FC56301E2}"/>
          </ac:spMkLst>
        </pc:spChg>
        <pc:spChg chg="add mod">
          <ac:chgData name="Manish Sharma" userId="b799adb9ba789c8f" providerId="LiveId" clId="{1E06067A-49EA-4561-BF94-0B38AACB87C5}" dt="2022-07-12T04:03:35.920" v="29"/>
          <ac:spMkLst>
            <pc:docMk/>
            <pc:sldMk cId="1229907135" sldId="305"/>
            <ac:spMk id="30" creationId="{E39EB4A1-41C9-B69D-B627-612CE00ECC35}"/>
          </ac:spMkLst>
        </pc:spChg>
        <pc:spChg chg="add mod">
          <ac:chgData name="Manish Sharma" userId="b799adb9ba789c8f" providerId="LiveId" clId="{1E06067A-49EA-4561-BF94-0B38AACB87C5}" dt="2022-07-12T04:03:35.920" v="29"/>
          <ac:spMkLst>
            <pc:docMk/>
            <pc:sldMk cId="1229907135" sldId="305"/>
            <ac:spMk id="31" creationId="{4645C51C-0110-B54B-D262-5E5870CB0FA4}"/>
          </ac:spMkLst>
        </pc:spChg>
        <pc:spChg chg="add mod">
          <ac:chgData name="Manish Sharma" userId="b799adb9ba789c8f" providerId="LiveId" clId="{1E06067A-49EA-4561-BF94-0B38AACB87C5}" dt="2022-07-12T04:03:59.926" v="30"/>
          <ac:spMkLst>
            <pc:docMk/>
            <pc:sldMk cId="1229907135" sldId="305"/>
            <ac:spMk id="34" creationId="{93107BF8-8073-EDE3-7D65-E4E67AE0F26C}"/>
          </ac:spMkLst>
        </pc:spChg>
        <pc:spChg chg="add mod">
          <ac:chgData name="Manish Sharma" userId="b799adb9ba789c8f" providerId="LiveId" clId="{1E06067A-49EA-4561-BF94-0B38AACB87C5}" dt="2022-07-12T04:04:47.091" v="31"/>
          <ac:spMkLst>
            <pc:docMk/>
            <pc:sldMk cId="1229907135" sldId="305"/>
            <ac:spMk id="35" creationId="{D1F1DDAF-31D9-33DB-8E42-4EAB401298D4}"/>
          </ac:spMkLst>
        </pc:spChg>
        <pc:spChg chg="add mod">
          <ac:chgData name="Manish Sharma" userId="b799adb9ba789c8f" providerId="LiveId" clId="{1E06067A-49EA-4561-BF94-0B38AACB87C5}" dt="2022-07-12T04:05:26.100" v="32"/>
          <ac:spMkLst>
            <pc:docMk/>
            <pc:sldMk cId="1229907135" sldId="305"/>
            <ac:spMk id="36" creationId="{3C3A4315-0F0A-FA76-330A-0487A46B103D}"/>
          </ac:spMkLst>
        </pc:spChg>
        <pc:spChg chg="add mod">
          <ac:chgData name="Manish Sharma" userId="b799adb9ba789c8f" providerId="LiveId" clId="{1E06067A-49EA-4561-BF94-0B38AACB87C5}" dt="2022-07-12T04:10:52.755" v="33"/>
          <ac:spMkLst>
            <pc:docMk/>
            <pc:sldMk cId="1229907135" sldId="305"/>
            <ac:spMk id="37" creationId="{8608EDD7-82B6-AE94-A4FF-D17BBE63232B}"/>
          </ac:spMkLst>
        </pc:spChg>
        <pc:spChg chg="add mod">
          <ac:chgData name="Manish Sharma" userId="b799adb9ba789c8f" providerId="LiveId" clId="{1E06067A-49EA-4561-BF94-0B38AACB87C5}" dt="2022-07-12T04:12:36.733" v="39"/>
          <ac:spMkLst>
            <pc:docMk/>
            <pc:sldMk cId="1229907135" sldId="305"/>
            <ac:spMk id="38" creationId="{B1EC3DD7-43BE-1E8F-C903-9713450735F4}"/>
          </ac:spMkLst>
        </pc:spChg>
        <pc:grpChg chg="add mod">
          <ac:chgData name="Manish Sharma" userId="b799adb9ba789c8f" providerId="LiveId" clId="{1E06067A-49EA-4561-BF94-0B38AACB87C5}" dt="2022-07-12T04:02:51.389" v="26"/>
          <ac:grpSpMkLst>
            <pc:docMk/>
            <pc:sldMk cId="1229907135" sldId="305"/>
            <ac:grpSpMk id="5" creationId="{7FBCA465-5B01-B735-11DA-13DF966E9D04}"/>
          </ac:grpSpMkLst>
        </pc:grpChg>
        <pc:grpChg chg="add mod">
          <ac:chgData name="Manish Sharma" userId="b799adb9ba789c8f" providerId="LiveId" clId="{1E06067A-49EA-4561-BF94-0B38AACB87C5}" dt="2022-07-12T04:02:51.389" v="26"/>
          <ac:grpSpMkLst>
            <pc:docMk/>
            <pc:sldMk cId="1229907135" sldId="305"/>
            <ac:grpSpMk id="8" creationId="{9D2F06B0-3DC4-42CC-ADD7-BF7CECF31D22}"/>
          </ac:grpSpMkLst>
        </pc:grpChg>
        <pc:grpChg chg="add mod">
          <ac:chgData name="Manish Sharma" userId="b799adb9ba789c8f" providerId="LiveId" clId="{1E06067A-49EA-4561-BF94-0B38AACB87C5}" dt="2022-07-12T04:02:51.389" v="26"/>
          <ac:grpSpMkLst>
            <pc:docMk/>
            <pc:sldMk cId="1229907135" sldId="305"/>
            <ac:grpSpMk id="11" creationId="{932A4B58-665F-AB14-31D0-6772FAA66538}"/>
          </ac:grpSpMkLst>
        </pc:grpChg>
        <pc:cxnChg chg="add mod">
          <ac:chgData name="Manish Sharma" userId="b799adb9ba789c8f" providerId="LiveId" clId="{1E06067A-49EA-4561-BF94-0B38AACB87C5}" dt="2022-07-12T04:02:51.389" v="26"/>
          <ac:cxnSpMkLst>
            <pc:docMk/>
            <pc:sldMk cId="1229907135" sldId="305"/>
            <ac:cxnSpMk id="14" creationId="{906D149D-6FAD-7D5A-AAD0-007E96CA6CE3}"/>
          </ac:cxnSpMkLst>
        </pc:cxnChg>
        <pc:cxnChg chg="add mod">
          <ac:chgData name="Manish Sharma" userId="b799adb9ba789c8f" providerId="LiveId" clId="{1E06067A-49EA-4561-BF94-0B38AACB87C5}" dt="2022-07-12T04:02:59.699" v="27"/>
          <ac:cxnSpMkLst>
            <pc:docMk/>
            <pc:sldMk cId="1229907135" sldId="305"/>
            <ac:cxnSpMk id="15" creationId="{BA382BE7-44BE-3575-E48A-CBC2D41F3985}"/>
          </ac:cxnSpMkLst>
        </pc:cxnChg>
        <pc:cxnChg chg="add mod">
          <ac:chgData name="Manish Sharma" userId="b799adb9ba789c8f" providerId="LiveId" clId="{1E06067A-49EA-4561-BF94-0B38AACB87C5}" dt="2022-07-12T04:02:59.699" v="27"/>
          <ac:cxnSpMkLst>
            <pc:docMk/>
            <pc:sldMk cId="1229907135" sldId="305"/>
            <ac:cxnSpMk id="18" creationId="{FFED41DD-AA9F-5AD1-D8E9-A80AD8C28CD1}"/>
          </ac:cxnSpMkLst>
        </pc:cxnChg>
        <pc:cxnChg chg="add mod">
          <ac:chgData name="Manish Sharma" userId="b799adb9ba789c8f" providerId="LiveId" clId="{1E06067A-49EA-4561-BF94-0B38AACB87C5}" dt="2022-07-12T04:03:35.920" v="29"/>
          <ac:cxnSpMkLst>
            <pc:docMk/>
            <pc:sldMk cId="1229907135" sldId="305"/>
            <ac:cxnSpMk id="26" creationId="{53A51809-8ECE-E83F-2680-CAB4D10B6250}"/>
          </ac:cxnSpMkLst>
        </pc:cxnChg>
        <pc:cxnChg chg="add mod">
          <ac:chgData name="Manish Sharma" userId="b799adb9ba789c8f" providerId="LiveId" clId="{1E06067A-49EA-4561-BF94-0B38AACB87C5}" dt="2022-07-12T04:03:35.920" v="29"/>
          <ac:cxnSpMkLst>
            <pc:docMk/>
            <pc:sldMk cId="1229907135" sldId="305"/>
            <ac:cxnSpMk id="28" creationId="{CF13A772-A5E6-5BEF-F97E-5DF05F7F7DB0}"/>
          </ac:cxnSpMkLst>
        </pc:cxnChg>
        <pc:cxnChg chg="add mod">
          <ac:chgData name="Manish Sharma" userId="b799adb9ba789c8f" providerId="LiveId" clId="{1E06067A-49EA-4561-BF94-0B38AACB87C5}" dt="2022-07-12T04:03:35.920" v="29"/>
          <ac:cxnSpMkLst>
            <pc:docMk/>
            <pc:sldMk cId="1229907135" sldId="305"/>
            <ac:cxnSpMk id="32" creationId="{1C95EAD2-AF8A-15D1-BD1B-E4088504570E}"/>
          </ac:cxnSpMkLst>
        </pc:cxnChg>
        <pc:cxnChg chg="add mod">
          <ac:chgData name="Manish Sharma" userId="b799adb9ba789c8f" providerId="LiveId" clId="{1E06067A-49EA-4561-BF94-0B38AACB87C5}" dt="2022-07-12T04:03:35.920" v="29"/>
          <ac:cxnSpMkLst>
            <pc:docMk/>
            <pc:sldMk cId="1229907135" sldId="305"/>
            <ac:cxnSpMk id="33" creationId="{933BBB2B-04AB-0399-9F12-7EAB45B547B3}"/>
          </ac:cxnSpMkLst>
        </pc:cxnChg>
      </pc:sldChg>
      <pc:sldChg chg="del">
        <pc:chgData name="Manish Sharma" userId="b799adb9ba789c8f" providerId="LiveId" clId="{1E06067A-49EA-4561-BF94-0B38AACB87C5}" dt="2022-07-12T03:17:21.464" v="0" actId="47"/>
        <pc:sldMkLst>
          <pc:docMk/>
          <pc:sldMk cId="4045290228" sldId="305"/>
        </pc:sldMkLst>
      </pc:sldChg>
      <pc:sldChg chg="del">
        <pc:chgData name="Manish Sharma" userId="b799adb9ba789c8f" providerId="LiveId" clId="{1E06067A-49EA-4561-BF94-0B38AACB87C5}" dt="2022-07-12T03:17:21.464" v="0" actId="47"/>
        <pc:sldMkLst>
          <pc:docMk/>
          <pc:sldMk cId="1345778640" sldId="306"/>
        </pc:sldMkLst>
      </pc:sldChg>
      <pc:sldChg chg="addSp delSp modSp new mod">
        <pc:chgData name="Manish Sharma" userId="b799adb9ba789c8f" providerId="LiveId" clId="{1E06067A-49EA-4561-BF94-0B38AACB87C5}" dt="2022-07-12T04:12:40.314" v="40"/>
        <pc:sldMkLst>
          <pc:docMk/>
          <pc:sldMk cId="4023201532" sldId="306"/>
        </pc:sldMkLst>
        <pc:spChg chg="add mod">
          <ac:chgData name="Manish Sharma" userId="b799adb9ba789c8f" providerId="LiveId" clId="{1E06067A-49EA-4561-BF94-0B38AACB87C5}" dt="2022-07-12T04:11:38.725" v="35"/>
          <ac:spMkLst>
            <pc:docMk/>
            <pc:sldMk cId="4023201532" sldId="306"/>
            <ac:spMk id="2" creationId="{486746FB-1966-0A61-8D9B-EA1465F4755E}"/>
          </ac:spMkLst>
        </pc:spChg>
        <pc:spChg chg="add mod">
          <ac:chgData name="Manish Sharma" userId="b799adb9ba789c8f" providerId="LiveId" clId="{1E06067A-49EA-4561-BF94-0B38AACB87C5}" dt="2022-07-12T04:11:38.725" v="35"/>
          <ac:spMkLst>
            <pc:docMk/>
            <pc:sldMk cId="4023201532" sldId="306"/>
            <ac:spMk id="3" creationId="{14C8145F-DC2C-DB1D-ADED-FE789D310436}"/>
          </ac:spMkLst>
        </pc:spChg>
        <pc:spChg chg="add mod">
          <ac:chgData name="Manish Sharma" userId="b799adb9ba789c8f" providerId="LiveId" clId="{1E06067A-49EA-4561-BF94-0B38AACB87C5}" dt="2022-07-12T04:11:38.725" v="35"/>
          <ac:spMkLst>
            <pc:docMk/>
            <pc:sldMk cId="4023201532" sldId="306"/>
            <ac:spMk id="4" creationId="{6A923FA4-D38B-8C9D-4FBC-C93DE93F6527}"/>
          </ac:spMkLst>
        </pc:spChg>
        <pc:spChg chg="mod">
          <ac:chgData name="Manish Sharma" userId="b799adb9ba789c8f" providerId="LiveId" clId="{1E06067A-49EA-4561-BF94-0B38AACB87C5}" dt="2022-07-12T04:11:38.725" v="35"/>
          <ac:spMkLst>
            <pc:docMk/>
            <pc:sldMk cId="4023201532" sldId="306"/>
            <ac:spMk id="6" creationId="{6F67710B-AB56-1DFB-8476-BE759D482594}"/>
          </ac:spMkLst>
        </pc:spChg>
        <pc:spChg chg="mod">
          <ac:chgData name="Manish Sharma" userId="b799adb9ba789c8f" providerId="LiveId" clId="{1E06067A-49EA-4561-BF94-0B38AACB87C5}" dt="2022-07-12T04:11:38.725" v="35"/>
          <ac:spMkLst>
            <pc:docMk/>
            <pc:sldMk cId="4023201532" sldId="306"/>
            <ac:spMk id="7" creationId="{DDE25796-1817-E6AD-82DD-2850395DBF6C}"/>
          </ac:spMkLst>
        </pc:spChg>
        <pc:spChg chg="mod">
          <ac:chgData name="Manish Sharma" userId="b799adb9ba789c8f" providerId="LiveId" clId="{1E06067A-49EA-4561-BF94-0B38AACB87C5}" dt="2022-07-12T04:11:38.725" v="35"/>
          <ac:spMkLst>
            <pc:docMk/>
            <pc:sldMk cId="4023201532" sldId="306"/>
            <ac:spMk id="9" creationId="{DD4B3D7B-A49C-F37A-2BB7-3BE343DD19E8}"/>
          </ac:spMkLst>
        </pc:spChg>
        <pc:spChg chg="mod">
          <ac:chgData name="Manish Sharma" userId="b799adb9ba789c8f" providerId="LiveId" clId="{1E06067A-49EA-4561-BF94-0B38AACB87C5}" dt="2022-07-12T04:11:38.725" v="35"/>
          <ac:spMkLst>
            <pc:docMk/>
            <pc:sldMk cId="4023201532" sldId="306"/>
            <ac:spMk id="10" creationId="{8450E37E-1808-E910-EE32-6FB5041B8469}"/>
          </ac:spMkLst>
        </pc:spChg>
        <pc:spChg chg="mod">
          <ac:chgData name="Manish Sharma" userId="b799adb9ba789c8f" providerId="LiveId" clId="{1E06067A-49EA-4561-BF94-0B38AACB87C5}" dt="2022-07-12T04:11:38.725" v="35"/>
          <ac:spMkLst>
            <pc:docMk/>
            <pc:sldMk cId="4023201532" sldId="306"/>
            <ac:spMk id="12" creationId="{F34AC40F-A8C7-251B-85C3-8D7C695E2A78}"/>
          </ac:spMkLst>
        </pc:spChg>
        <pc:spChg chg="mod">
          <ac:chgData name="Manish Sharma" userId="b799adb9ba789c8f" providerId="LiveId" clId="{1E06067A-49EA-4561-BF94-0B38AACB87C5}" dt="2022-07-12T04:11:38.725" v="35"/>
          <ac:spMkLst>
            <pc:docMk/>
            <pc:sldMk cId="4023201532" sldId="306"/>
            <ac:spMk id="13" creationId="{2844EC78-DDCA-63EE-ABD0-4D91868FB5EE}"/>
          </ac:spMkLst>
        </pc:spChg>
        <pc:spChg chg="add mod">
          <ac:chgData name="Manish Sharma" userId="b799adb9ba789c8f" providerId="LiveId" clId="{1E06067A-49EA-4561-BF94-0B38AACB87C5}" dt="2022-07-12T04:11:38.725" v="35"/>
          <ac:spMkLst>
            <pc:docMk/>
            <pc:sldMk cId="4023201532" sldId="306"/>
            <ac:spMk id="16" creationId="{5B311762-AFB4-6440-EC8E-CD9884A3125A}"/>
          </ac:spMkLst>
        </pc:spChg>
        <pc:spChg chg="add mod">
          <ac:chgData name="Manish Sharma" userId="b799adb9ba789c8f" providerId="LiveId" clId="{1E06067A-49EA-4561-BF94-0B38AACB87C5}" dt="2022-07-12T04:11:38.725" v="35"/>
          <ac:spMkLst>
            <pc:docMk/>
            <pc:sldMk cId="4023201532" sldId="306"/>
            <ac:spMk id="17" creationId="{89C6A77D-B38D-D6E6-DB27-3065FFC0E477}"/>
          </ac:spMkLst>
        </pc:spChg>
        <pc:spChg chg="add mod">
          <ac:chgData name="Manish Sharma" userId="b799adb9ba789c8f" providerId="LiveId" clId="{1E06067A-49EA-4561-BF94-0B38AACB87C5}" dt="2022-07-12T04:11:38.725" v="35"/>
          <ac:spMkLst>
            <pc:docMk/>
            <pc:sldMk cId="4023201532" sldId="306"/>
            <ac:spMk id="19" creationId="{A5B23EDD-E593-1462-ACEF-7EB863487465}"/>
          </ac:spMkLst>
        </pc:spChg>
        <pc:spChg chg="add mod">
          <ac:chgData name="Manish Sharma" userId="b799adb9ba789c8f" providerId="LiveId" clId="{1E06067A-49EA-4561-BF94-0B38AACB87C5}" dt="2022-07-12T04:11:38.725" v="35"/>
          <ac:spMkLst>
            <pc:docMk/>
            <pc:sldMk cId="4023201532" sldId="306"/>
            <ac:spMk id="20" creationId="{8B77E115-55F9-688F-5EAD-3A9F722F17CD}"/>
          </ac:spMkLst>
        </pc:spChg>
        <pc:spChg chg="add mod">
          <ac:chgData name="Manish Sharma" userId="b799adb9ba789c8f" providerId="LiveId" clId="{1E06067A-49EA-4561-BF94-0B38AACB87C5}" dt="2022-07-12T04:11:38.725" v="35"/>
          <ac:spMkLst>
            <pc:docMk/>
            <pc:sldMk cId="4023201532" sldId="306"/>
            <ac:spMk id="21" creationId="{75A60143-9ABC-0FEB-9898-35CCBF323C13}"/>
          </ac:spMkLst>
        </pc:spChg>
        <pc:spChg chg="add mod">
          <ac:chgData name="Manish Sharma" userId="b799adb9ba789c8f" providerId="LiveId" clId="{1E06067A-49EA-4561-BF94-0B38AACB87C5}" dt="2022-07-12T04:11:38.725" v="35"/>
          <ac:spMkLst>
            <pc:docMk/>
            <pc:sldMk cId="4023201532" sldId="306"/>
            <ac:spMk id="22" creationId="{A1F32424-F0F8-6765-EB13-82F08FF59146}"/>
          </ac:spMkLst>
        </pc:spChg>
        <pc:spChg chg="add mod">
          <ac:chgData name="Manish Sharma" userId="b799adb9ba789c8f" providerId="LiveId" clId="{1E06067A-49EA-4561-BF94-0B38AACB87C5}" dt="2022-07-12T04:11:38.725" v="35"/>
          <ac:spMkLst>
            <pc:docMk/>
            <pc:sldMk cId="4023201532" sldId="306"/>
            <ac:spMk id="23" creationId="{BB745DE8-2923-D5A1-DD51-62B1D6BC8A45}"/>
          </ac:spMkLst>
        </pc:spChg>
        <pc:spChg chg="add mod">
          <ac:chgData name="Manish Sharma" userId="b799adb9ba789c8f" providerId="LiveId" clId="{1E06067A-49EA-4561-BF94-0B38AACB87C5}" dt="2022-07-12T04:11:38.725" v="35"/>
          <ac:spMkLst>
            <pc:docMk/>
            <pc:sldMk cId="4023201532" sldId="306"/>
            <ac:spMk id="24" creationId="{514874DB-9E7C-632C-447C-C87F9892DC80}"/>
          </ac:spMkLst>
        </pc:spChg>
        <pc:spChg chg="add del mod">
          <ac:chgData name="Manish Sharma" userId="b799adb9ba789c8f" providerId="LiveId" clId="{1E06067A-49EA-4561-BF94-0B38AACB87C5}" dt="2022-07-12T04:11:48.413" v="36" actId="478"/>
          <ac:spMkLst>
            <pc:docMk/>
            <pc:sldMk cId="4023201532" sldId="306"/>
            <ac:spMk id="25" creationId="{9FC0BF38-CEC9-9CB9-BC9B-42F6923D71A7}"/>
          </ac:spMkLst>
        </pc:spChg>
        <pc:spChg chg="add del mod">
          <ac:chgData name="Manish Sharma" userId="b799adb9ba789c8f" providerId="LiveId" clId="{1E06067A-49EA-4561-BF94-0B38AACB87C5}" dt="2022-07-12T04:11:48.413" v="36" actId="478"/>
          <ac:spMkLst>
            <pc:docMk/>
            <pc:sldMk cId="4023201532" sldId="306"/>
            <ac:spMk id="27" creationId="{D1992D47-5607-8F32-A965-D2B8E92BB1FD}"/>
          </ac:spMkLst>
        </pc:spChg>
        <pc:spChg chg="add del mod">
          <ac:chgData name="Manish Sharma" userId="b799adb9ba789c8f" providerId="LiveId" clId="{1E06067A-49EA-4561-BF94-0B38AACB87C5}" dt="2022-07-12T04:11:48.413" v="36" actId="478"/>
          <ac:spMkLst>
            <pc:docMk/>
            <pc:sldMk cId="4023201532" sldId="306"/>
            <ac:spMk id="29" creationId="{A866A302-CE7E-4E59-F7E7-61DB7792674F}"/>
          </ac:spMkLst>
        </pc:spChg>
        <pc:spChg chg="add del mod">
          <ac:chgData name="Manish Sharma" userId="b799adb9ba789c8f" providerId="LiveId" clId="{1E06067A-49EA-4561-BF94-0B38AACB87C5}" dt="2022-07-12T04:11:48.413" v="36" actId="478"/>
          <ac:spMkLst>
            <pc:docMk/>
            <pc:sldMk cId="4023201532" sldId="306"/>
            <ac:spMk id="30" creationId="{124B55F0-FB55-009A-F7D7-9A9B24343737}"/>
          </ac:spMkLst>
        </pc:spChg>
        <pc:spChg chg="add del mod">
          <ac:chgData name="Manish Sharma" userId="b799adb9ba789c8f" providerId="LiveId" clId="{1E06067A-49EA-4561-BF94-0B38AACB87C5}" dt="2022-07-12T04:11:48.413" v="36" actId="478"/>
          <ac:spMkLst>
            <pc:docMk/>
            <pc:sldMk cId="4023201532" sldId="306"/>
            <ac:spMk id="31" creationId="{CD2CBACB-22A3-F417-32D3-B0DE89054A5B}"/>
          </ac:spMkLst>
        </pc:spChg>
        <pc:spChg chg="add mod">
          <ac:chgData name="Manish Sharma" userId="b799adb9ba789c8f" providerId="LiveId" clId="{1E06067A-49EA-4561-BF94-0B38AACB87C5}" dt="2022-07-12T04:11:38.725" v="35"/>
          <ac:spMkLst>
            <pc:docMk/>
            <pc:sldMk cId="4023201532" sldId="306"/>
            <ac:spMk id="34" creationId="{E9914C40-7B4D-27BD-0337-15BD7338B31D}"/>
          </ac:spMkLst>
        </pc:spChg>
        <pc:spChg chg="add mod">
          <ac:chgData name="Manish Sharma" userId="b799adb9ba789c8f" providerId="LiveId" clId="{1E06067A-49EA-4561-BF94-0B38AACB87C5}" dt="2022-07-12T04:11:38.725" v="35"/>
          <ac:spMkLst>
            <pc:docMk/>
            <pc:sldMk cId="4023201532" sldId="306"/>
            <ac:spMk id="35" creationId="{7B724E9F-AAFB-BDF8-339A-9C3AE13C95FF}"/>
          </ac:spMkLst>
        </pc:spChg>
        <pc:spChg chg="add mod">
          <ac:chgData name="Manish Sharma" userId="b799adb9ba789c8f" providerId="LiveId" clId="{1E06067A-49EA-4561-BF94-0B38AACB87C5}" dt="2022-07-12T04:11:38.725" v="35"/>
          <ac:spMkLst>
            <pc:docMk/>
            <pc:sldMk cId="4023201532" sldId="306"/>
            <ac:spMk id="36" creationId="{E3191D8C-9EA9-5D9B-6EBC-5E461B916EB8}"/>
          </ac:spMkLst>
        </pc:spChg>
        <pc:spChg chg="add mod">
          <ac:chgData name="Manish Sharma" userId="b799adb9ba789c8f" providerId="LiveId" clId="{1E06067A-49EA-4561-BF94-0B38AACB87C5}" dt="2022-07-12T04:11:38.725" v="35"/>
          <ac:spMkLst>
            <pc:docMk/>
            <pc:sldMk cId="4023201532" sldId="306"/>
            <ac:spMk id="37" creationId="{40A62B4A-807F-4068-3D52-0BCEB28B2CC4}"/>
          </ac:spMkLst>
        </pc:spChg>
        <pc:spChg chg="add mod">
          <ac:chgData name="Manish Sharma" userId="b799adb9ba789c8f" providerId="LiveId" clId="{1E06067A-49EA-4561-BF94-0B38AACB87C5}" dt="2022-07-12T04:11:59.829" v="37"/>
          <ac:spMkLst>
            <pc:docMk/>
            <pc:sldMk cId="4023201532" sldId="306"/>
            <ac:spMk id="38" creationId="{C281BF07-EF5E-B711-5FC3-BA1B3D3A995B}"/>
          </ac:spMkLst>
        </pc:spChg>
        <pc:spChg chg="add mod">
          <ac:chgData name="Manish Sharma" userId="b799adb9ba789c8f" providerId="LiveId" clId="{1E06067A-49EA-4561-BF94-0B38AACB87C5}" dt="2022-07-12T04:11:59.829" v="37"/>
          <ac:spMkLst>
            <pc:docMk/>
            <pc:sldMk cId="4023201532" sldId="306"/>
            <ac:spMk id="41" creationId="{AFB126F6-4C94-45C5-CFA1-17B3B0A77E69}"/>
          </ac:spMkLst>
        </pc:spChg>
        <pc:spChg chg="add mod">
          <ac:chgData name="Manish Sharma" userId="b799adb9ba789c8f" providerId="LiveId" clId="{1E06067A-49EA-4561-BF94-0B38AACB87C5}" dt="2022-07-12T04:11:59.829" v="37"/>
          <ac:spMkLst>
            <pc:docMk/>
            <pc:sldMk cId="4023201532" sldId="306"/>
            <ac:spMk id="42" creationId="{74D5BBF5-7995-2824-7A09-617981DF707C}"/>
          </ac:spMkLst>
        </pc:spChg>
        <pc:spChg chg="mod">
          <ac:chgData name="Manish Sharma" userId="b799adb9ba789c8f" providerId="LiveId" clId="{1E06067A-49EA-4561-BF94-0B38AACB87C5}" dt="2022-07-12T04:12:09.892" v="38"/>
          <ac:spMkLst>
            <pc:docMk/>
            <pc:sldMk cId="4023201532" sldId="306"/>
            <ac:spMk id="44" creationId="{4E7AE30B-5C1C-F3B0-31BF-62E2D861FE63}"/>
          </ac:spMkLst>
        </pc:spChg>
        <pc:spChg chg="mod">
          <ac:chgData name="Manish Sharma" userId="b799adb9ba789c8f" providerId="LiveId" clId="{1E06067A-49EA-4561-BF94-0B38AACB87C5}" dt="2022-07-12T04:12:09.892" v="38"/>
          <ac:spMkLst>
            <pc:docMk/>
            <pc:sldMk cId="4023201532" sldId="306"/>
            <ac:spMk id="45" creationId="{6ADF623B-371F-4BDD-26D6-05F0FB63EB9B}"/>
          </ac:spMkLst>
        </pc:spChg>
        <pc:spChg chg="mod">
          <ac:chgData name="Manish Sharma" userId="b799adb9ba789c8f" providerId="LiveId" clId="{1E06067A-49EA-4561-BF94-0B38AACB87C5}" dt="2022-07-12T04:12:09.892" v="38"/>
          <ac:spMkLst>
            <pc:docMk/>
            <pc:sldMk cId="4023201532" sldId="306"/>
            <ac:spMk id="46" creationId="{62902282-BBBE-1A44-2756-A0F0B1B3D7AC}"/>
          </ac:spMkLst>
        </pc:spChg>
        <pc:spChg chg="mod">
          <ac:chgData name="Manish Sharma" userId="b799adb9ba789c8f" providerId="LiveId" clId="{1E06067A-49EA-4561-BF94-0B38AACB87C5}" dt="2022-07-12T04:12:09.892" v="38"/>
          <ac:spMkLst>
            <pc:docMk/>
            <pc:sldMk cId="4023201532" sldId="306"/>
            <ac:spMk id="48" creationId="{10F5EF5C-3E91-38DC-E7F9-F160D423A171}"/>
          </ac:spMkLst>
        </pc:spChg>
        <pc:spChg chg="mod">
          <ac:chgData name="Manish Sharma" userId="b799adb9ba789c8f" providerId="LiveId" clId="{1E06067A-49EA-4561-BF94-0B38AACB87C5}" dt="2022-07-12T04:12:09.892" v="38"/>
          <ac:spMkLst>
            <pc:docMk/>
            <pc:sldMk cId="4023201532" sldId="306"/>
            <ac:spMk id="49" creationId="{799FA560-239E-FFC6-0155-698A273BAF42}"/>
          </ac:spMkLst>
        </pc:spChg>
        <pc:spChg chg="mod">
          <ac:chgData name="Manish Sharma" userId="b799adb9ba789c8f" providerId="LiveId" clId="{1E06067A-49EA-4561-BF94-0B38AACB87C5}" dt="2022-07-12T04:12:09.892" v="38"/>
          <ac:spMkLst>
            <pc:docMk/>
            <pc:sldMk cId="4023201532" sldId="306"/>
            <ac:spMk id="50" creationId="{1FD8E854-0213-784E-AA16-E279BD32B9BF}"/>
          </ac:spMkLst>
        </pc:spChg>
        <pc:spChg chg="mod">
          <ac:chgData name="Manish Sharma" userId="b799adb9ba789c8f" providerId="LiveId" clId="{1E06067A-49EA-4561-BF94-0B38AACB87C5}" dt="2022-07-12T04:12:09.892" v="38"/>
          <ac:spMkLst>
            <pc:docMk/>
            <pc:sldMk cId="4023201532" sldId="306"/>
            <ac:spMk id="52" creationId="{052B3014-7F06-5DFE-9226-EE3DB78B219F}"/>
          </ac:spMkLst>
        </pc:spChg>
        <pc:spChg chg="mod">
          <ac:chgData name="Manish Sharma" userId="b799adb9ba789c8f" providerId="LiveId" clId="{1E06067A-49EA-4561-BF94-0B38AACB87C5}" dt="2022-07-12T04:12:09.892" v="38"/>
          <ac:spMkLst>
            <pc:docMk/>
            <pc:sldMk cId="4023201532" sldId="306"/>
            <ac:spMk id="53" creationId="{C028ACB9-A80E-331A-E0AE-D662F72879F8}"/>
          </ac:spMkLst>
        </pc:spChg>
        <pc:spChg chg="mod">
          <ac:chgData name="Manish Sharma" userId="b799adb9ba789c8f" providerId="LiveId" clId="{1E06067A-49EA-4561-BF94-0B38AACB87C5}" dt="2022-07-12T04:12:09.892" v="38"/>
          <ac:spMkLst>
            <pc:docMk/>
            <pc:sldMk cId="4023201532" sldId="306"/>
            <ac:spMk id="54" creationId="{DB357914-A651-E393-5062-8C990AEBA0C2}"/>
          </ac:spMkLst>
        </pc:spChg>
        <pc:spChg chg="add mod">
          <ac:chgData name="Manish Sharma" userId="b799adb9ba789c8f" providerId="LiveId" clId="{1E06067A-49EA-4561-BF94-0B38AACB87C5}" dt="2022-07-12T04:12:40.314" v="40"/>
          <ac:spMkLst>
            <pc:docMk/>
            <pc:sldMk cId="4023201532" sldId="306"/>
            <ac:spMk id="58" creationId="{661045E7-DBBE-A3CF-CC70-A5C39422A6B9}"/>
          </ac:spMkLst>
        </pc:spChg>
        <pc:grpChg chg="add mod">
          <ac:chgData name="Manish Sharma" userId="b799adb9ba789c8f" providerId="LiveId" clId="{1E06067A-49EA-4561-BF94-0B38AACB87C5}" dt="2022-07-12T04:11:38.725" v="35"/>
          <ac:grpSpMkLst>
            <pc:docMk/>
            <pc:sldMk cId="4023201532" sldId="306"/>
            <ac:grpSpMk id="5" creationId="{578EE1EA-9553-D9FF-24AA-BFBFE2134C89}"/>
          </ac:grpSpMkLst>
        </pc:grpChg>
        <pc:grpChg chg="add mod">
          <ac:chgData name="Manish Sharma" userId="b799adb9ba789c8f" providerId="LiveId" clId="{1E06067A-49EA-4561-BF94-0B38AACB87C5}" dt="2022-07-12T04:11:38.725" v="35"/>
          <ac:grpSpMkLst>
            <pc:docMk/>
            <pc:sldMk cId="4023201532" sldId="306"/>
            <ac:grpSpMk id="8" creationId="{398EF138-1170-9786-586A-D972AB4DB117}"/>
          </ac:grpSpMkLst>
        </pc:grpChg>
        <pc:grpChg chg="add mod">
          <ac:chgData name="Manish Sharma" userId="b799adb9ba789c8f" providerId="LiveId" clId="{1E06067A-49EA-4561-BF94-0B38AACB87C5}" dt="2022-07-12T04:11:38.725" v="35"/>
          <ac:grpSpMkLst>
            <pc:docMk/>
            <pc:sldMk cId="4023201532" sldId="306"/>
            <ac:grpSpMk id="11" creationId="{61BFB38C-6ACB-4A7A-6936-D3AB6D48F4B2}"/>
          </ac:grpSpMkLst>
        </pc:grpChg>
        <pc:grpChg chg="add mod">
          <ac:chgData name="Manish Sharma" userId="b799adb9ba789c8f" providerId="LiveId" clId="{1E06067A-49EA-4561-BF94-0B38AACB87C5}" dt="2022-07-12T04:12:09.892" v="38"/>
          <ac:grpSpMkLst>
            <pc:docMk/>
            <pc:sldMk cId="4023201532" sldId="306"/>
            <ac:grpSpMk id="43" creationId="{CA6488E5-0B4F-8A20-146A-696D4B535993}"/>
          </ac:grpSpMkLst>
        </pc:grpChg>
        <pc:grpChg chg="add mod">
          <ac:chgData name="Manish Sharma" userId="b799adb9ba789c8f" providerId="LiveId" clId="{1E06067A-49EA-4561-BF94-0B38AACB87C5}" dt="2022-07-12T04:12:09.892" v="38"/>
          <ac:grpSpMkLst>
            <pc:docMk/>
            <pc:sldMk cId="4023201532" sldId="306"/>
            <ac:grpSpMk id="47" creationId="{74A85CC6-16FC-399E-14EE-7375D673BF0E}"/>
          </ac:grpSpMkLst>
        </pc:grpChg>
        <pc:grpChg chg="add mod">
          <ac:chgData name="Manish Sharma" userId="b799adb9ba789c8f" providerId="LiveId" clId="{1E06067A-49EA-4561-BF94-0B38AACB87C5}" dt="2022-07-12T04:12:09.892" v="38"/>
          <ac:grpSpMkLst>
            <pc:docMk/>
            <pc:sldMk cId="4023201532" sldId="306"/>
            <ac:grpSpMk id="51" creationId="{3ABB7FCC-AC78-0244-E685-87D25B6F361F}"/>
          </ac:grpSpMkLst>
        </pc:grpChg>
        <pc:cxnChg chg="add mod">
          <ac:chgData name="Manish Sharma" userId="b799adb9ba789c8f" providerId="LiveId" clId="{1E06067A-49EA-4561-BF94-0B38AACB87C5}" dt="2022-07-12T04:11:38.725" v="35"/>
          <ac:cxnSpMkLst>
            <pc:docMk/>
            <pc:sldMk cId="4023201532" sldId="306"/>
            <ac:cxnSpMk id="14" creationId="{1241C1E8-6389-BCF3-4B83-1A9EEF07AF6B}"/>
          </ac:cxnSpMkLst>
        </pc:cxnChg>
        <pc:cxnChg chg="add mod">
          <ac:chgData name="Manish Sharma" userId="b799adb9ba789c8f" providerId="LiveId" clId="{1E06067A-49EA-4561-BF94-0B38AACB87C5}" dt="2022-07-12T04:11:38.725" v="35"/>
          <ac:cxnSpMkLst>
            <pc:docMk/>
            <pc:sldMk cId="4023201532" sldId="306"/>
            <ac:cxnSpMk id="15" creationId="{71268C89-3749-7F27-775D-D9BDB6C849AB}"/>
          </ac:cxnSpMkLst>
        </pc:cxnChg>
        <pc:cxnChg chg="add mod">
          <ac:chgData name="Manish Sharma" userId="b799adb9ba789c8f" providerId="LiveId" clId="{1E06067A-49EA-4561-BF94-0B38AACB87C5}" dt="2022-07-12T04:11:38.725" v="35"/>
          <ac:cxnSpMkLst>
            <pc:docMk/>
            <pc:sldMk cId="4023201532" sldId="306"/>
            <ac:cxnSpMk id="18" creationId="{0B6AB31C-A2D3-FEAD-7FC1-32562A9E61A6}"/>
          </ac:cxnSpMkLst>
        </pc:cxnChg>
        <pc:cxnChg chg="add del mod">
          <ac:chgData name="Manish Sharma" userId="b799adb9ba789c8f" providerId="LiveId" clId="{1E06067A-49EA-4561-BF94-0B38AACB87C5}" dt="2022-07-12T04:11:48.413" v="36" actId="478"/>
          <ac:cxnSpMkLst>
            <pc:docMk/>
            <pc:sldMk cId="4023201532" sldId="306"/>
            <ac:cxnSpMk id="26" creationId="{C3DC24A9-E792-F562-BDF5-86C223B69076}"/>
          </ac:cxnSpMkLst>
        </pc:cxnChg>
        <pc:cxnChg chg="add del mod">
          <ac:chgData name="Manish Sharma" userId="b799adb9ba789c8f" providerId="LiveId" clId="{1E06067A-49EA-4561-BF94-0B38AACB87C5}" dt="2022-07-12T04:11:48.413" v="36" actId="478"/>
          <ac:cxnSpMkLst>
            <pc:docMk/>
            <pc:sldMk cId="4023201532" sldId="306"/>
            <ac:cxnSpMk id="28" creationId="{C0BD85C5-F674-8AAB-DA40-F85EB8568781}"/>
          </ac:cxnSpMkLst>
        </pc:cxnChg>
        <pc:cxnChg chg="add del mod">
          <ac:chgData name="Manish Sharma" userId="b799adb9ba789c8f" providerId="LiveId" clId="{1E06067A-49EA-4561-BF94-0B38AACB87C5}" dt="2022-07-12T04:11:48.413" v="36" actId="478"/>
          <ac:cxnSpMkLst>
            <pc:docMk/>
            <pc:sldMk cId="4023201532" sldId="306"/>
            <ac:cxnSpMk id="32" creationId="{2C4FC0CA-B85D-B65B-B0C8-19EF534871C1}"/>
          </ac:cxnSpMkLst>
        </pc:cxnChg>
        <pc:cxnChg chg="add del mod">
          <ac:chgData name="Manish Sharma" userId="b799adb9ba789c8f" providerId="LiveId" clId="{1E06067A-49EA-4561-BF94-0B38AACB87C5}" dt="2022-07-12T04:11:48.413" v="36" actId="478"/>
          <ac:cxnSpMkLst>
            <pc:docMk/>
            <pc:sldMk cId="4023201532" sldId="306"/>
            <ac:cxnSpMk id="33" creationId="{8C2C6E39-5A60-32F0-494A-A359CB615886}"/>
          </ac:cxnSpMkLst>
        </pc:cxnChg>
        <pc:cxnChg chg="add mod">
          <ac:chgData name="Manish Sharma" userId="b799adb9ba789c8f" providerId="LiveId" clId="{1E06067A-49EA-4561-BF94-0B38AACB87C5}" dt="2022-07-12T04:11:59.829" v="37"/>
          <ac:cxnSpMkLst>
            <pc:docMk/>
            <pc:sldMk cId="4023201532" sldId="306"/>
            <ac:cxnSpMk id="39" creationId="{FC3E89C9-765B-7657-214E-290517354389}"/>
          </ac:cxnSpMkLst>
        </pc:cxnChg>
        <pc:cxnChg chg="add mod">
          <ac:chgData name="Manish Sharma" userId="b799adb9ba789c8f" providerId="LiveId" clId="{1E06067A-49EA-4561-BF94-0B38AACB87C5}" dt="2022-07-12T04:11:59.829" v="37"/>
          <ac:cxnSpMkLst>
            <pc:docMk/>
            <pc:sldMk cId="4023201532" sldId="306"/>
            <ac:cxnSpMk id="40" creationId="{4A8621E6-BF63-892E-D607-F7AD1F8CDDEF}"/>
          </ac:cxnSpMkLst>
        </pc:cxnChg>
        <pc:cxnChg chg="add mod">
          <ac:chgData name="Manish Sharma" userId="b799adb9ba789c8f" providerId="LiveId" clId="{1E06067A-49EA-4561-BF94-0B38AACB87C5}" dt="2022-07-12T04:12:09.892" v="38"/>
          <ac:cxnSpMkLst>
            <pc:docMk/>
            <pc:sldMk cId="4023201532" sldId="306"/>
            <ac:cxnSpMk id="55" creationId="{724DE4AE-5A6E-F264-A75A-1EF4123BF159}"/>
          </ac:cxnSpMkLst>
        </pc:cxnChg>
        <pc:cxnChg chg="add mod">
          <ac:chgData name="Manish Sharma" userId="b799adb9ba789c8f" providerId="LiveId" clId="{1E06067A-49EA-4561-BF94-0B38AACB87C5}" dt="2022-07-12T04:12:09.892" v="38"/>
          <ac:cxnSpMkLst>
            <pc:docMk/>
            <pc:sldMk cId="4023201532" sldId="306"/>
            <ac:cxnSpMk id="56" creationId="{EA13E2CC-A092-8310-14F7-20F3C7A4441F}"/>
          </ac:cxnSpMkLst>
        </pc:cxnChg>
        <pc:cxnChg chg="add mod">
          <ac:chgData name="Manish Sharma" userId="b799adb9ba789c8f" providerId="LiveId" clId="{1E06067A-49EA-4561-BF94-0B38AACB87C5}" dt="2022-07-12T04:12:09.892" v="38"/>
          <ac:cxnSpMkLst>
            <pc:docMk/>
            <pc:sldMk cId="4023201532" sldId="306"/>
            <ac:cxnSpMk id="57" creationId="{BA18EC9C-2FF9-2CFA-7F57-4107694C57EA}"/>
          </ac:cxnSpMkLst>
        </pc:cxnChg>
      </pc:sldChg>
      <pc:sldChg chg="addSp delSp modSp new mod setBg">
        <pc:chgData name="Manish Sharma" userId="b799adb9ba789c8f" providerId="LiveId" clId="{1E06067A-49EA-4561-BF94-0B38AACB87C5}" dt="2022-07-12T04:17:59.160" v="46" actId="26606"/>
        <pc:sldMkLst>
          <pc:docMk/>
          <pc:sldMk cId="994408488" sldId="307"/>
        </pc:sldMkLst>
        <pc:spChg chg="del">
          <ac:chgData name="Manish Sharma" userId="b799adb9ba789c8f" providerId="LiveId" clId="{1E06067A-49EA-4561-BF94-0B38AACB87C5}" dt="2022-07-12T04:17:40.710" v="43" actId="478"/>
          <ac:spMkLst>
            <pc:docMk/>
            <pc:sldMk cId="994408488" sldId="307"/>
            <ac:spMk id="2" creationId="{E3CF53EC-1573-87D4-87A3-3C4E417B8CCE}"/>
          </ac:spMkLst>
        </pc:spChg>
        <pc:spChg chg="del">
          <ac:chgData name="Manish Sharma" userId="b799adb9ba789c8f" providerId="LiveId" clId="{1E06067A-49EA-4561-BF94-0B38AACB87C5}" dt="2022-07-12T04:17:40.710" v="43" actId="478"/>
          <ac:spMkLst>
            <pc:docMk/>
            <pc:sldMk cId="994408488" sldId="307"/>
            <ac:spMk id="3" creationId="{09BA7BA2-F6AE-7632-704D-84935657D9B0}"/>
          </ac:spMkLst>
        </pc:spChg>
        <pc:spChg chg="add">
          <ac:chgData name="Manish Sharma" userId="b799adb9ba789c8f" providerId="LiveId" clId="{1E06067A-49EA-4561-BF94-0B38AACB87C5}" dt="2022-07-12T04:17:59.160" v="46" actId="26606"/>
          <ac:spMkLst>
            <pc:docMk/>
            <pc:sldMk cId="994408488" sldId="307"/>
            <ac:spMk id="10" creationId="{32BC26D8-82FB-445E-AA49-62A77D7C1EE0}"/>
          </ac:spMkLst>
        </pc:spChg>
        <pc:spChg chg="add">
          <ac:chgData name="Manish Sharma" userId="b799adb9ba789c8f" providerId="LiveId" clId="{1E06067A-49EA-4561-BF94-0B38AACB87C5}" dt="2022-07-12T04:17:59.160" v="46" actId="26606"/>
          <ac:spMkLst>
            <pc:docMk/>
            <pc:sldMk cId="994408488" sldId="307"/>
            <ac:spMk id="12" creationId="{CB44330D-EA18-4254-AA95-EB49948539B8}"/>
          </ac:spMkLst>
        </pc:spChg>
        <pc:picChg chg="add mod">
          <ac:chgData name="Manish Sharma" userId="b799adb9ba789c8f" providerId="LiveId" clId="{1E06067A-49EA-4561-BF94-0B38AACB87C5}" dt="2022-07-12T04:17:59.160" v="46" actId="26606"/>
          <ac:picMkLst>
            <pc:docMk/>
            <pc:sldMk cId="994408488" sldId="307"/>
            <ac:picMk id="5" creationId="{3F3645BA-8B78-04E0-05FC-2FF76AC496BC}"/>
          </ac:picMkLst>
        </pc:picChg>
      </pc:sldChg>
      <pc:sldChg chg="del">
        <pc:chgData name="Manish Sharma" userId="b799adb9ba789c8f" providerId="LiveId" clId="{1E06067A-49EA-4561-BF94-0B38AACB87C5}" dt="2022-07-12T03:17:21.464" v="0" actId="47"/>
        <pc:sldMkLst>
          <pc:docMk/>
          <pc:sldMk cId="1331594529" sldId="307"/>
        </pc:sldMkLst>
      </pc:sldChg>
      <pc:sldChg chg="del">
        <pc:chgData name="Manish Sharma" userId="b799adb9ba789c8f" providerId="LiveId" clId="{1E06067A-49EA-4561-BF94-0B38AACB87C5}" dt="2022-07-12T03:17:21.464" v="0" actId="47"/>
        <pc:sldMkLst>
          <pc:docMk/>
          <pc:sldMk cId="974502418" sldId="308"/>
        </pc:sldMkLst>
      </pc:sldChg>
      <pc:sldChg chg="modSp new mod modClrScheme chgLayout">
        <pc:chgData name="Manish Sharma" userId="b799adb9ba789c8f" providerId="LiveId" clId="{1E06067A-49EA-4561-BF94-0B38AACB87C5}" dt="2022-07-12T04:33:03.850" v="57" actId="700"/>
        <pc:sldMkLst>
          <pc:docMk/>
          <pc:sldMk cId="3677526686" sldId="308"/>
        </pc:sldMkLst>
        <pc:spChg chg="mod ord">
          <ac:chgData name="Manish Sharma" userId="b799adb9ba789c8f" providerId="LiveId" clId="{1E06067A-49EA-4561-BF94-0B38AACB87C5}" dt="2022-07-12T04:33:03.850" v="57" actId="700"/>
          <ac:spMkLst>
            <pc:docMk/>
            <pc:sldMk cId="3677526686" sldId="308"/>
            <ac:spMk id="2" creationId="{3EB1E9B0-0DCE-7AA0-9BF6-EF8410CBCAEE}"/>
          </ac:spMkLst>
        </pc:spChg>
        <pc:spChg chg="mod ord">
          <ac:chgData name="Manish Sharma" userId="b799adb9ba789c8f" providerId="LiveId" clId="{1E06067A-49EA-4561-BF94-0B38AACB87C5}" dt="2022-07-12T04:33:03.850" v="57" actId="700"/>
          <ac:spMkLst>
            <pc:docMk/>
            <pc:sldMk cId="3677526686" sldId="308"/>
            <ac:spMk id="3" creationId="{7D163184-24D7-DB7F-2E2F-8D8733E05004}"/>
          </ac:spMkLst>
        </pc:spChg>
      </pc:sldChg>
      <pc:sldChg chg="del">
        <pc:chgData name="Manish Sharma" userId="b799adb9ba789c8f" providerId="LiveId" clId="{1E06067A-49EA-4561-BF94-0B38AACB87C5}" dt="2022-07-12T03:17:21.464" v="0" actId="47"/>
        <pc:sldMkLst>
          <pc:docMk/>
          <pc:sldMk cId="484061926" sldId="309"/>
        </pc:sldMkLst>
      </pc:sldChg>
      <pc:sldChg chg="addSp delSp modSp new mod">
        <pc:chgData name="Manish Sharma" userId="b799adb9ba789c8f" providerId="LiveId" clId="{1E06067A-49EA-4561-BF94-0B38AACB87C5}" dt="2022-07-12T04:40:14.086" v="175"/>
        <pc:sldMkLst>
          <pc:docMk/>
          <pc:sldMk cId="1667525347" sldId="309"/>
        </pc:sldMkLst>
        <pc:spChg chg="del">
          <ac:chgData name="Manish Sharma" userId="b799adb9ba789c8f" providerId="LiveId" clId="{1E06067A-49EA-4561-BF94-0B38AACB87C5}" dt="2022-07-12T04:34:51.102" v="59" actId="478"/>
          <ac:spMkLst>
            <pc:docMk/>
            <pc:sldMk cId="1667525347" sldId="309"/>
            <ac:spMk id="2" creationId="{B578F2DB-7986-D882-3540-74BADC7F1870}"/>
          </ac:spMkLst>
        </pc:spChg>
        <pc:spChg chg="del">
          <ac:chgData name="Manish Sharma" userId="b799adb9ba789c8f" providerId="LiveId" clId="{1E06067A-49EA-4561-BF94-0B38AACB87C5}" dt="2022-07-12T04:34:51.102" v="59" actId="478"/>
          <ac:spMkLst>
            <pc:docMk/>
            <pc:sldMk cId="1667525347" sldId="309"/>
            <ac:spMk id="3" creationId="{9ABDDDFF-84AE-47D6-6D30-9B2D66A01453}"/>
          </ac:spMkLst>
        </pc:spChg>
        <pc:spChg chg="add mod">
          <ac:chgData name="Manish Sharma" userId="b799adb9ba789c8f" providerId="LiveId" clId="{1E06067A-49EA-4561-BF94-0B38AACB87C5}" dt="2022-07-12T04:36:04.076" v="60"/>
          <ac:spMkLst>
            <pc:docMk/>
            <pc:sldMk cId="1667525347" sldId="309"/>
            <ac:spMk id="4" creationId="{18CB478A-4BF8-8325-2024-D48A6DDFA42D}"/>
          </ac:spMkLst>
        </pc:spChg>
        <pc:spChg chg="add mod">
          <ac:chgData name="Manish Sharma" userId="b799adb9ba789c8f" providerId="LiveId" clId="{1E06067A-49EA-4561-BF94-0B38AACB87C5}" dt="2022-07-12T04:36:30.611" v="61"/>
          <ac:spMkLst>
            <pc:docMk/>
            <pc:sldMk cId="1667525347" sldId="309"/>
            <ac:spMk id="5" creationId="{0ED6EE04-3E97-0071-BB1A-1EE88EF8425F}"/>
          </ac:spMkLst>
        </pc:spChg>
        <pc:spChg chg="add mod">
          <ac:chgData name="Manish Sharma" userId="b799adb9ba789c8f" providerId="LiveId" clId="{1E06067A-49EA-4561-BF94-0B38AACB87C5}" dt="2022-07-12T04:36:30.611" v="61"/>
          <ac:spMkLst>
            <pc:docMk/>
            <pc:sldMk cId="1667525347" sldId="309"/>
            <ac:spMk id="6" creationId="{DB9B5F4D-97DF-C9DA-32D2-D5D19BC75FBB}"/>
          </ac:spMkLst>
        </pc:spChg>
        <pc:spChg chg="add mod">
          <ac:chgData name="Manish Sharma" userId="b799adb9ba789c8f" providerId="LiveId" clId="{1E06067A-49EA-4561-BF94-0B38AACB87C5}" dt="2022-07-12T04:36:30.611" v="61"/>
          <ac:spMkLst>
            <pc:docMk/>
            <pc:sldMk cId="1667525347" sldId="309"/>
            <ac:spMk id="7" creationId="{6A141D23-C817-B0B0-2BA8-211608E5A818}"/>
          </ac:spMkLst>
        </pc:spChg>
        <pc:spChg chg="add mod">
          <ac:chgData name="Manish Sharma" userId="b799adb9ba789c8f" providerId="LiveId" clId="{1E06067A-49EA-4561-BF94-0B38AACB87C5}" dt="2022-07-12T04:36:55.651" v="62"/>
          <ac:spMkLst>
            <pc:docMk/>
            <pc:sldMk cId="1667525347" sldId="309"/>
            <ac:spMk id="8" creationId="{675B6670-A544-D470-D6A5-7E818E613453}"/>
          </ac:spMkLst>
        </pc:spChg>
        <pc:spChg chg="add mod">
          <ac:chgData name="Manish Sharma" userId="b799adb9ba789c8f" providerId="LiveId" clId="{1E06067A-49EA-4561-BF94-0B38AACB87C5}" dt="2022-07-12T04:37:14.090" v="63"/>
          <ac:spMkLst>
            <pc:docMk/>
            <pc:sldMk cId="1667525347" sldId="309"/>
            <ac:spMk id="9" creationId="{F20A6070-831F-9C49-C0F4-92F46CB983C2}"/>
          </ac:spMkLst>
        </pc:spChg>
        <pc:spChg chg="add mod">
          <ac:chgData name="Manish Sharma" userId="b799adb9ba789c8f" providerId="LiveId" clId="{1E06067A-49EA-4561-BF94-0B38AACB87C5}" dt="2022-07-12T04:38:00.339" v="64"/>
          <ac:spMkLst>
            <pc:docMk/>
            <pc:sldMk cId="1667525347" sldId="309"/>
            <ac:spMk id="11" creationId="{7302FB3D-917D-CC49-AFE4-EBA5129B709E}"/>
          </ac:spMkLst>
        </pc:spChg>
        <pc:spChg chg="add mod">
          <ac:chgData name="Manish Sharma" userId="b799adb9ba789c8f" providerId="LiveId" clId="{1E06067A-49EA-4561-BF94-0B38AACB87C5}" dt="2022-07-12T04:39:38.045" v="172" actId="1038"/>
          <ac:spMkLst>
            <pc:docMk/>
            <pc:sldMk cId="1667525347" sldId="309"/>
            <ac:spMk id="16" creationId="{3FA587B8-38D3-9E97-CCAC-6F01A41CF8E5}"/>
          </ac:spMkLst>
        </pc:spChg>
        <pc:spChg chg="add mod">
          <ac:chgData name="Manish Sharma" userId="b799adb9ba789c8f" providerId="LiveId" clId="{1E06067A-49EA-4561-BF94-0B38AACB87C5}" dt="2022-07-12T04:39:38.045" v="172" actId="1038"/>
          <ac:spMkLst>
            <pc:docMk/>
            <pc:sldMk cId="1667525347" sldId="309"/>
            <ac:spMk id="17" creationId="{180DA0EE-F9E5-5D2C-0A36-B762A611C646}"/>
          </ac:spMkLst>
        </pc:spChg>
        <pc:spChg chg="add mod">
          <ac:chgData name="Manish Sharma" userId="b799adb9ba789c8f" providerId="LiveId" clId="{1E06067A-49EA-4561-BF94-0B38AACB87C5}" dt="2022-07-12T04:39:38.045" v="172" actId="1038"/>
          <ac:spMkLst>
            <pc:docMk/>
            <pc:sldMk cId="1667525347" sldId="309"/>
            <ac:spMk id="18" creationId="{6DCBF814-4491-954D-B171-33C7969CCC85}"/>
          </ac:spMkLst>
        </pc:spChg>
        <pc:spChg chg="add mod">
          <ac:chgData name="Manish Sharma" userId="b799adb9ba789c8f" providerId="LiveId" clId="{1E06067A-49EA-4561-BF94-0B38AACB87C5}" dt="2022-07-12T04:39:38.045" v="172" actId="1038"/>
          <ac:spMkLst>
            <pc:docMk/>
            <pc:sldMk cId="1667525347" sldId="309"/>
            <ac:spMk id="19" creationId="{B83FA2DD-3AD1-F61C-9443-80AC64239736}"/>
          </ac:spMkLst>
        </pc:spChg>
        <pc:spChg chg="add mod">
          <ac:chgData name="Manish Sharma" userId="b799adb9ba789c8f" providerId="LiveId" clId="{1E06067A-49EA-4561-BF94-0B38AACB87C5}" dt="2022-07-12T04:39:38.045" v="172" actId="1038"/>
          <ac:spMkLst>
            <pc:docMk/>
            <pc:sldMk cId="1667525347" sldId="309"/>
            <ac:spMk id="20" creationId="{E89B51A5-F9D2-8E97-3C4B-58E44AEC1BF4}"/>
          </ac:spMkLst>
        </pc:spChg>
        <pc:spChg chg="add mod">
          <ac:chgData name="Manish Sharma" userId="b799adb9ba789c8f" providerId="LiveId" clId="{1E06067A-49EA-4561-BF94-0B38AACB87C5}" dt="2022-07-12T04:39:43.200" v="174" actId="20577"/>
          <ac:spMkLst>
            <pc:docMk/>
            <pc:sldMk cId="1667525347" sldId="309"/>
            <ac:spMk id="21" creationId="{EFF0721F-8D11-2800-D40B-FAC9DBD25937}"/>
          </ac:spMkLst>
        </pc:spChg>
        <pc:spChg chg="add mod">
          <ac:chgData name="Manish Sharma" userId="b799adb9ba789c8f" providerId="LiveId" clId="{1E06067A-49EA-4561-BF94-0B38AACB87C5}" dt="2022-07-12T04:39:38.045" v="172" actId="1038"/>
          <ac:spMkLst>
            <pc:docMk/>
            <pc:sldMk cId="1667525347" sldId="309"/>
            <ac:spMk id="23" creationId="{402B2826-F9BD-E8D8-E7D7-D3A71E352382}"/>
          </ac:spMkLst>
        </pc:spChg>
        <pc:spChg chg="add mod">
          <ac:chgData name="Manish Sharma" userId="b799adb9ba789c8f" providerId="LiveId" clId="{1E06067A-49EA-4561-BF94-0B38AACB87C5}" dt="2022-07-12T04:40:14.086" v="175"/>
          <ac:spMkLst>
            <pc:docMk/>
            <pc:sldMk cId="1667525347" sldId="309"/>
            <ac:spMk id="29" creationId="{221D4C56-0A39-02FD-E9B2-34E65D53A068}"/>
          </ac:spMkLst>
        </pc:spChg>
        <pc:spChg chg="add mod">
          <ac:chgData name="Manish Sharma" userId="b799adb9ba789c8f" providerId="LiveId" clId="{1E06067A-49EA-4561-BF94-0B38AACB87C5}" dt="2022-07-12T04:40:14.086" v="175"/>
          <ac:spMkLst>
            <pc:docMk/>
            <pc:sldMk cId="1667525347" sldId="309"/>
            <ac:spMk id="30" creationId="{8E5F653C-D7D7-B463-3EB2-14B538EC3F74}"/>
          </ac:spMkLst>
        </pc:spChg>
        <pc:cxnChg chg="add mod">
          <ac:chgData name="Manish Sharma" userId="b799adb9ba789c8f" providerId="LiveId" clId="{1E06067A-49EA-4561-BF94-0B38AACB87C5}" dt="2022-07-12T04:38:00.339" v="64"/>
          <ac:cxnSpMkLst>
            <pc:docMk/>
            <pc:sldMk cId="1667525347" sldId="309"/>
            <ac:cxnSpMk id="10" creationId="{CCA8D138-99B6-CDC3-CD58-19FAA771D30A}"/>
          </ac:cxnSpMkLst>
        </pc:cxnChg>
        <pc:cxnChg chg="add mod">
          <ac:chgData name="Manish Sharma" userId="b799adb9ba789c8f" providerId="LiveId" clId="{1E06067A-49EA-4561-BF94-0B38AACB87C5}" dt="2022-07-12T04:38:00.339" v="64"/>
          <ac:cxnSpMkLst>
            <pc:docMk/>
            <pc:sldMk cId="1667525347" sldId="309"/>
            <ac:cxnSpMk id="12" creationId="{3C33FF55-89FF-2576-DE32-0C29441F9135}"/>
          </ac:cxnSpMkLst>
        </pc:cxnChg>
        <pc:cxnChg chg="add mod">
          <ac:chgData name="Manish Sharma" userId="b799adb9ba789c8f" providerId="LiveId" clId="{1E06067A-49EA-4561-BF94-0B38AACB87C5}" dt="2022-07-12T04:38:33.238" v="65"/>
          <ac:cxnSpMkLst>
            <pc:docMk/>
            <pc:sldMk cId="1667525347" sldId="309"/>
            <ac:cxnSpMk id="13" creationId="{D6B5BF5B-EA71-5CED-5272-C912A45DF722}"/>
          </ac:cxnSpMkLst>
        </pc:cxnChg>
        <pc:cxnChg chg="add mod">
          <ac:chgData name="Manish Sharma" userId="b799adb9ba789c8f" providerId="LiveId" clId="{1E06067A-49EA-4561-BF94-0B38AACB87C5}" dt="2022-07-12T04:38:33.238" v="65"/>
          <ac:cxnSpMkLst>
            <pc:docMk/>
            <pc:sldMk cId="1667525347" sldId="309"/>
            <ac:cxnSpMk id="14" creationId="{CECE6875-CD7B-1A4A-A4BC-F24CC5F8FF86}"/>
          </ac:cxnSpMkLst>
        </pc:cxnChg>
        <pc:cxnChg chg="add mod">
          <ac:chgData name="Manish Sharma" userId="b799adb9ba789c8f" providerId="LiveId" clId="{1E06067A-49EA-4561-BF94-0B38AACB87C5}" dt="2022-07-12T04:38:33.238" v="65"/>
          <ac:cxnSpMkLst>
            <pc:docMk/>
            <pc:sldMk cId="1667525347" sldId="309"/>
            <ac:cxnSpMk id="15" creationId="{50735411-45BD-2CBE-16AF-398FB3BE2EC0}"/>
          </ac:cxnSpMkLst>
        </pc:cxnChg>
        <pc:cxnChg chg="add mod">
          <ac:chgData name="Manish Sharma" userId="b799adb9ba789c8f" providerId="LiveId" clId="{1E06067A-49EA-4561-BF94-0B38AACB87C5}" dt="2022-07-12T04:39:38.045" v="172" actId="1038"/>
          <ac:cxnSpMkLst>
            <pc:docMk/>
            <pc:sldMk cId="1667525347" sldId="309"/>
            <ac:cxnSpMk id="22" creationId="{6C47349B-D230-D319-3613-6CFE1760EE7E}"/>
          </ac:cxnSpMkLst>
        </pc:cxnChg>
        <pc:cxnChg chg="add mod">
          <ac:chgData name="Manish Sharma" userId="b799adb9ba789c8f" providerId="LiveId" clId="{1E06067A-49EA-4561-BF94-0B38AACB87C5}" dt="2022-07-12T04:39:38.045" v="172" actId="1038"/>
          <ac:cxnSpMkLst>
            <pc:docMk/>
            <pc:sldMk cId="1667525347" sldId="309"/>
            <ac:cxnSpMk id="24" creationId="{7E14AEC3-670D-C222-1DD0-236BE06ED6C7}"/>
          </ac:cxnSpMkLst>
        </pc:cxnChg>
        <pc:cxnChg chg="add mod">
          <ac:chgData name="Manish Sharma" userId="b799adb9ba789c8f" providerId="LiveId" clId="{1E06067A-49EA-4561-BF94-0B38AACB87C5}" dt="2022-07-12T04:39:38.045" v="172" actId="1038"/>
          <ac:cxnSpMkLst>
            <pc:docMk/>
            <pc:sldMk cId="1667525347" sldId="309"/>
            <ac:cxnSpMk id="25" creationId="{238CE006-7586-ADF7-53CC-50F2F82B5B25}"/>
          </ac:cxnSpMkLst>
        </pc:cxnChg>
        <pc:cxnChg chg="add mod">
          <ac:chgData name="Manish Sharma" userId="b799adb9ba789c8f" providerId="LiveId" clId="{1E06067A-49EA-4561-BF94-0B38AACB87C5}" dt="2022-07-12T04:39:38.045" v="172" actId="1038"/>
          <ac:cxnSpMkLst>
            <pc:docMk/>
            <pc:sldMk cId="1667525347" sldId="309"/>
            <ac:cxnSpMk id="26" creationId="{3D38CDFC-CAB2-FD02-B5A2-72FCC9BA8EDF}"/>
          </ac:cxnSpMkLst>
        </pc:cxnChg>
        <pc:cxnChg chg="add mod">
          <ac:chgData name="Manish Sharma" userId="b799adb9ba789c8f" providerId="LiveId" clId="{1E06067A-49EA-4561-BF94-0B38AACB87C5}" dt="2022-07-12T04:39:38.045" v="172" actId="1038"/>
          <ac:cxnSpMkLst>
            <pc:docMk/>
            <pc:sldMk cId="1667525347" sldId="309"/>
            <ac:cxnSpMk id="27" creationId="{2A79ED61-5FE4-0A32-3FF2-2A72617BE5F4}"/>
          </ac:cxnSpMkLst>
        </pc:cxnChg>
        <pc:cxnChg chg="add mod">
          <ac:chgData name="Manish Sharma" userId="b799adb9ba789c8f" providerId="LiveId" clId="{1E06067A-49EA-4561-BF94-0B38AACB87C5}" dt="2022-07-12T04:40:14.086" v="175"/>
          <ac:cxnSpMkLst>
            <pc:docMk/>
            <pc:sldMk cId="1667525347" sldId="309"/>
            <ac:cxnSpMk id="28" creationId="{4056CAF1-4CD4-FE6E-A291-DCB1EB9AEE68}"/>
          </ac:cxnSpMkLst>
        </pc:cxnChg>
      </pc:sldChg>
      <pc:sldChg chg="addSp delSp modSp new mod">
        <pc:chgData name="Manish Sharma" userId="b799adb9ba789c8f" providerId="LiveId" clId="{1E06067A-49EA-4561-BF94-0B38AACB87C5}" dt="2022-07-12T04:55:36.294" v="334"/>
        <pc:sldMkLst>
          <pc:docMk/>
          <pc:sldMk cId="591519305" sldId="310"/>
        </pc:sldMkLst>
        <pc:spChg chg="del">
          <ac:chgData name="Manish Sharma" userId="b799adb9ba789c8f" providerId="LiveId" clId="{1E06067A-49EA-4561-BF94-0B38AACB87C5}" dt="2022-07-12T04:42:54.226" v="177" actId="478"/>
          <ac:spMkLst>
            <pc:docMk/>
            <pc:sldMk cId="591519305" sldId="310"/>
            <ac:spMk id="2" creationId="{6F3D9DC9-3D73-3392-DA61-9044B185B91B}"/>
          </ac:spMkLst>
        </pc:spChg>
        <pc:spChg chg="del">
          <ac:chgData name="Manish Sharma" userId="b799adb9ba789c8f" providerId="LiveId" clId="{1E06067A-49EA-4561-BF94-0B38AACB87C5}" dt="2022-07-12T04:42:54.226" v="177" actId="478"/>
          <ac:spMkLst>
            <pc:docMk/>
            <pc:sldMk cId="591519305" sldId="310"/>
            <ac:spMk id="3" creationId="{FCD6B3FE-7F9C-7E8F-83F4-A01BC1EFB039}"/>
          </ac:spMkLst>
        </pc:spChg>
        <pc:spChg chg="add mod">
          <ac:chgData name="Manish Sharma" userId="b799adb9ba789c8f" providerId="LiveId" clId="{1E06067A-49EA-4561-BF94-0B38AACB87C5}" dt="2022-07-12T04:45:44.643" v="330" actId="404"/>
          <ac:spMkLst>
            <pc:docMk/>
            <pc:sldMk cId="591519305" sldId="310"/>
            <ac:spMk id="4" creationId="{8FFF332C-5808-5645-1545-421AF3A9EDE5}"/>
          </ac:spMkLst>
        </pc:spChg>
        <pc:spChg chg="add mod">
          <ac:chgData name="Manish Sharma" userId="b799adb9ba789c8f" providerId="LiveId" clId="{1E06067A-49EA-4561-BF94-0B38AACB87C5}" dt="2022-07-12T04:54:46.117" v="331"/>
          <ac:spMkLst>
            <pc:docMk/>
            <pc:sldMk cId="591519305" sldId="310"/>
            <ac:spMk id="5" creationId="{17DB38C4-C323-D11D-6E99-5B3E17C79C54}"/>
          </ac:spMkLst>
        </pc:spChg>
        <pc:spChg chg="add mod">
          <ac:chgData name="Manish Sharma" userId="b799adb9ba789c8f" providerId="LiveId" clId="{1E06067A-49EA-4561-BF94-0B38AACB87C5}" dt="2022-07-12T04:55:06.737" v="332"/>
          <ac:spMkLst>
            <pc:docMk/>
            <pc:sldMk cId="591519305" sldId="310"/>
            <ac:spMk id="7" creationId="{AC600CEE-4D6C-869A-4438-0E2B1F646889}"/>
          </ac:spMkLst>
        </pc:spChg>
        <pc:spChg chg="add mod">
          <ac:chgData name="Manish Sharma" userId="b799adb9ba789c8f" providerId="LiveId" clId="{1E06067A-49EA-4561-BF94-0B38AACB87C5}" dt="2022-07-12T04:55:26.340" v="333"/>
          <ac:spMkLst>
            <pc:docMk/>
            <pc:sldMk cId="591519305" sldId="310"/>
            <ac:spMk id="9" creationId="{4B818CA0-7DC7-6E61-126D-194C9C55EE53}"/>
          </ac:spMkLst>
        </pc:spChg>
        <pc:spChg chg="add mod">
          <ac:chgData name="Manish Sharma" userId="b799adb9ba789c8f" providerId="LiveId" clId="{1E06067A-49EA-4561-BF94-0B38AACB87C5}" dt="2022-07-12T04:55:36.294" v="334"/>
          <ac:spMkLst>
            <pc:docMk/>
            <pc:sldMk cId="591519305" sldId="310"/>
            <ac:spMk id="11" creationId="{6E0D1067-63A9-2447-5DF1-9049B73EF437}"/>
          </ac:spMkLst>
        </pc:spChg>
        <pc:cxnChg chg="add mod">
          <ac:chgData name="Manish Sharma" userId="b799adb9ba789c8f" providerId="LiveId" clId="{1E06067A-49EA-4561-BF94-0B38AACB87C5}" dt="2022-07-12T04:54:46.117" v="331"/>
          <ac:cxnSpMkLst>
            <pc:docMk/>
            <pc:sldMk cId="591519305" sldId="310"/>
            <ac:cxnSpMk id="6" creationId="{1A1D5CC1-CD33-5ADC-3996-9AD7DFD45A01}"/>
          </ac:cxnSpMkLst>
        </pc:cxnChg>
        <pc:cxnChg chg="add mod">
          <ac:chgData name="Manish Sharma" userId="b799adb9ba789c8f" providerId="LiveId" clId="{1E06067A-49EA-4561-BF94-0B38AACB87C5}" dt="2022-07-12T04:55:06.737" v="332"/>
          <ac:cxnSpMkLst>
            <pc:docMk/>
            <pc:sldMk cId="591519305" sldId="310"/>
            <ac:cxnSpMk id="8" creationId="{78A0D2AC-D2CD-E5EF-74E4-150A73D649D9}"/>
          </ac:cxnSpMkLst>
        </pc:cxnChg>
        <pc:cxnChg chg="add mod">
          <ac:chgData name="Manish Sharma" userId="b799adb9ba789c8f" providerId="LiveId" clId="{1E06067A-49EA-4561-BF94-0B38AACB87C5}" dt="2022-07-12T04:55:26.340" v="333"/>
          <ac:cxnSpMkLst>
            <pc:docMk/>
            <pc:sldMk cId="591519305" sldId="310"/>
            <ac:cxnSpMk id="10" creationId="{5A85E33B-2AE4-5981-15AD-160C8F4EC062}"/>
          </ac:cxnSpMkLst>
        </pc:cxnChg>
        <pc:cxnChg chg="add mod">
          <ac:chgData name="Manish Sharma" userId="b799adb9ba789c8f" providerId="LiveId" clId="{1E06067A-49EA-4561-BF94-0B38AACB87C5}" dt="2022-07-12T04:55:36.294" v="334"/>
          <ac:cxnSpMkLst>
            <pc:docMk/>
            <pc:sldMk cId="591519305" sldId="310"/>
            <ac:cxnSpMk id="12" creationId="{07B9878A-649F-30D2-05BF-E71692637753}"/>
          </ac:cxnSpMkLst>
        </pc:cxnChg>
      </pc:sldChg>
      <pc:sldChg chg="del">
        <pc:chgData name="Manish Sharma" userId="b799adb9ba789c8f" providerId="LiveId" clId="{1E06067A-49EA-4561-BF94-0B38AACB87C5}" dt="2022-07-12T03:17:21.464" v="0" actId="47"/>
        <pc:sldMkLst>
          <pc:docMk/>
          <pc:sldMk cId="713330616" sldId="310"/>
        </pc:sldMkLst>
      </pc:sldChg>
      <pc:sldChg chg="del">
        <pc:chgData name="Manish Sharma" userId="b799adb9ba789c8f" providerId="LiveId" clId="{1E06067A-49EA-4561-BF94-0B38AACB87C5}" dt="2022-07-12T03:17:21.464" v="0" actId="47"/>
        <pc:sldMkLst>
          <pc:docMk/>
          <pc:sldMk cId="1222050639" sldId="311"/>
        </pc:sldMkLst>
      </pc:sldChg>
      <pc:sldChg chg="addSp delSp modSp new mod">
        <pc:chgData name="Manish Sharma" userId="b799adb9ba789c8f" providerId="LiveId" clId="{1E06067A-49EA-4561-BF94-0B38AACB87C5}" dt="2022-07-12T05:15:37.915" v="342"/>
        <pc:sldMkLst>
          <pc:docMk/>
          <pc:sldMk cId="2864504468" sldId="311"/>
        </pc:sldMkLst>
        <pc:spChg chg="mod">
          <ac:chgData name="Manish Sharma" userId="b799adb9ba789c8f" providerId="LiveId" clId="{1E06067A-49EA-4561-BF94-0B38AACB87C5}" dt="2022-07-12T05:14:39.726" v="336"/>
          <ac:spMkLst>
            <pc:docMk/>
            <pc:sldMk cId="2864504468" sldId="311"/>
            <ac:spMk id="2" creationId="{8FAF1F0E-61A3-F74D-23CA-9834CFBC0878}"/>
          </ac:spMkLst>
        </pc:spChg>
        <pc:spChg chg="del">
          <ac:chgData name="Manish Sharma" userId="b799adb9ba789c8f" providerId="LiveId" clId="{1E06067A-49EA-4561-BF94-0B38AACB87C5}" dt="2022-07-12T05:14:58.135" v="337" actId="478"/>
          <ac:spMkLst>
            <pc:docMk/>
            <pc:sldMk cId="2864504468" sldId="311"/>
            <ac:spMk id="3" creationId="{D5A13857-0960-04C0-D62A-E8B2D2847EB2}"/>
          </ac:spMkLst>
        </pc:spChg>
        <pc:spChg chg="add mod">
          <ac:chgData name="Manish Sharma" userId="b799adb9ba789c8f" providerId="LiveId" clId="{1E06067A-49EA-4561-BF94-0B38AACB87C5}" dt="2022-07-12T05:15:05.244" v="338"/>
          <ac:spMkLst>
            <pc:docMk/>
            <pc:sldMk cId="2864504468" sldId="311"/>
            <ac:spMk id="4" creationId="{EF02DF13-69B8-B711-249C-B0004CFDEF9A}"/>
          </ac:spMkLst>
        </pc:spChg>
        <pc:spChg chg="add mod">
          <ac:chgData name="Manish Sharma" userId="b799adb9ba789c8f" providerId="LiveId" clId="{1E06067A-49EA-4561-BF94-0B38AACB87C5}" dt="2022-07-12T05:15:05.244" v="338"/>
          <ac:spMkLst>
            <pc:docMk/>
            <pc:sldMk cId="2864504468" sldId="311"/>
            <ac:spMk id="5" creationId="{5C0895DD-B329-E247-51C0-20F7276A01DA}"/>
          </ac:spMkLst>
        </pc:spChg>
        <pc:spChg chg="add mod">
          <ac:chgData name="Manish Sharma" userId="b799adb9ba789c8f" providerId="LiveId" clId="{1E06067A-49EA-4561-BF94-0B38AACB87C5}" dt="2022-07-12T05:15:14.078" v="339"/>
          <ac:spMkLst>
            <pc:docMk/>
            <pc:sldMk cId="2864504468" sldId="311"/>
            <ac:spMk id="6" creationId="{CBD8E0C0-10D9-A576-8120-87AD3A8B6689}"/>
          </ac:spMkLst>
        </pc:spChg>
        <pc:spChg chg="add mod">
          <ac:chgData name="Manish Sharma" userId="b799adb9ba789c8f" providerId="LiveId" clId="{1E06067A-49EA-4561-BF94-0B38AACB87C5}" dt="2022-07-12T05:15:21.638" v="340"/>
          <ac:spMkLst>
            <pc:docMk/>
            <pc:sldMk cId="2864504468" sldId="311"/>
            <ac:spMk id="7" creationId="{63869183-83F2-1932-AF15-AD025F40B196}"/>
          </ac:spMkLst>
        </pc:spChg>
        <pc:spChg chg="add mod">
          <ac:chgData name="Manish Sharma" userId="b799adb9ba789c8f" providerId="LiveId" clId="{1E06067A-49EA-4561-BF94-0B38AACB87C5}" dt="2022-07-12T05:15:21.638" v="340"/>
          <ac:spMkLst>
            <pc:docMk/>
            <pc:sldMk cId="2864504468" sldId="311"/>
            <ac:spMk id="8" creationId="{A7D54E60-56FF-86A9-87CE-4AE6608470B5}"/>
          </ac:spMkLst>
        </pc:spChg>
        <pc:spChg chg="add mod">
          <ac:chgData name="Manish Sharma" userId="b799adb9ba789c8f" providerId="LiveId" clId="{1E06067A-49EA-4561-BF94-0B38AACB87C5}" dt="2022-07-12T05:15:21.638" v="340"/>
          <ac:spMkLst>
            <pc:docMk/>
            <pc:sldMk cId="2864504468" sldId="311"/>
            <ac:spMk id="9" creationId="{E059BD01-FB90-F52A-5173-B9E192E0D27B}"/>
          </ac:spMkLst>
        </pc:spChg>
        <pc:spChg chg="add mod">
          <ac:chgData name="Manish Sharma" userId="b799adb9ba789c8f" providerId="LiveId" clId="{1E06067A-49EA-4561-BF94-0B38AACB87C5}" dt="2022-07-12T05:15:21.638" v="340"/>
          <ac:spMkLst>
            <pc:docMk/>
            <pc:sldMk cId="2864504468" sldId="311"/>
            <ac:spMk id="10" creationId="{FBE3C2D5-C966-6F47-6C7C-15E85C0896F2}"/>
          </ac:spMkLst>
        </pc:spChg>
        <pc:spChg chg="add mod">
          <ac:chgData name="Manish Sharma" userId="b799adb9ba789c8f" providerId="LiveId" clId="{1E06067A-49EA-4561-BF94-0B38AACB87C5}" dt="2022-07-12T05:15:29.802" v="341"/>
          <ac:spMkLst>
            <pc:docMk/>
            <pc:sldMk cId="2864504468" sldId="311"/>
            <ac:spMk id="11" creationId="{35528DF4-3FE1-8430-79FD-35C9D6AF8AC8}"/>
          </ac:spMkLst>
        </pc:spChg>
        <pc:spChg chg="add mod">
          <ac:chgData name="Manish Sharma" userId="b799adb9ba789c8f" providerId="LiveId" clId="{1E06067A-49EA-4561-BF94-0B38AACB87C5}" dt="2022-07-12T05:15:37.915" v="342"/>
          <ac:spMkLst>
            <pc:docMk/>
            <pc:sldMk cId="2864504468" sldId="311"/>
            <ac:spMk id="12" creationId="{B57E46F5-E738-4217-5BEF-16793A335A03}"/>
          </ac:spMkLst>
        </pc:spChg>
        <pc:spChg chg="add mod">
          <ac:chgData name="Manish Sharma" userId="b799adb9ba789c8f" providerId="LiveId" clId="{1E06067A-49EA-4561-BF94-0B38AACB87C5}" dt="2022-07-12T05:15:37.915" v="342"/>
          <ac:spMkLst>
            <pc:docMk/>
            <pc:sldMk cId="2864504468" sldId="311"/>
            <ac:spMk id="13" creationId="{53F67803-54D4-D40C-51E5-DAC5CF0EB21C}"/>
          </ac:spMkLst>
        </pc:spChg>
        <pc:spChg chg="add mod">
          <ac:chgData name="Manish Sharma" userId="b799adb9ba789c8f" providerId="LiveId" clId="{1E06067A-49EA-4561-BF94-0B38AACB87C5}" dt="2022-07-12T05:15:37.915" v="342"/>
          <ac:spMkLst>
            <pc:docMk/>
            <pc:sldMk cId="2864504468" sldId="311"/>
            <ac:spMk id="14" creationId="{3887B652-3EE2-7A69-C1A6-5F906D22FBA5}"/>
          </ac:spMkLst>
        </pc:spChg>
      </pc:sldChg>
      <pc:sldChg chg="add">
        <pc:chgData name="Manish Sharma" userId="b799adb9ba789c8f" providerId="LiveId" clId="{1E06067A-49EA-4561-BF94-0B38AACB87C5}" dt="2022-07-12T05:16:53.980" v="343"/>
        <pc:sldMkLst>
          <pc:docMk/>
          <pc:sldMk cId="1222050639" sldId="312"/>
        </pc:sldMkLst>
      </pc:sldChg>
      <pc:sldChg chg="add del">
        <pc:chgData name="Manish Sharma" userId="b799adb9ba789c8f" providerId="LiveId" clId="{1E06067A-49EA-4561-BF94-0B38AACB87C5}" dt="2022-07-12T05:28:12.292" v="344"/>
        <pc:sldMkLst>
          <pc:docMk/>
          <pc:sldMk cId="3578941083" sldId="329"/>
        </pc:sldMkLst>
      </pc:sldChg>
      <pc:sldChg chg="del">
        <pc:chgData name="Manish Sharma" userId="b799adb9ba789c8f" providerId="LiveId" clId="{1E06067A-49EA-4561-BF94-0B38AACB87C5}" dt="2022-07-12T03:17:21.464" v="0" actId="47"/>
        <pc:sldMkLst>
          <pc:docMk/>
          <pc:sldMk cId="458260774" sldId="330"/>
        </pc:sldMkLst>
      </pc:sldChg>
      <pc:sldChg chg="addSp delSp modSp new mod">
        <pc:chgData name="Manish Sharma" userId="b799adb9ba789c8f" providerId="LiveId" clId="{1E06067A-49EA-4561-BF94-0B38AACB87C5}" dt="2022-07-12T06:55:22.082" v="359" actId="167"/>
        <pc:sldMkLst>
          <pc:docMk/>
          <pc:sldMk cId="3518928511" sldId="330"/>
        </pc:sldMkLst>
        <pc:spChg chg="del">
          <ac:chgData name="Manish Sharma" userId="b799adb9ba789c8f" providerId="LiveId" clId="{1E06067A-49EA-4561-BF94-0B38AACB87C5}" dt="2022-07-12T06:33:05.370" v="346" actId="478"/>
          <ac:spMkLst>
            <pc:docMk/>
            <pc:sldMk cId="3518928511" sldId="330"/>
            <ac:spMk id="2" creationId="{EFC298A1-C3AB-910B-51E6-909ED5567C03}"/>
          </ac:spMkLst>
        </pc:spChg>
        <pc:spChg chg="del">
          <ac:chgData name="Manish Sharma" userId="b799adb9ba789c8f" providerId="LiveId" clId="{1E06067A-49EA-4561-BF94-0B38AACB87C5}" dt="2022-07-12T06:33:05.370" v="346" actId="478"/>
          <ac:spMkLst>
            <pc:docMk/>
            <pc:sldMk cId="3518928511" sldId="330"/>
            <ac:spMk id="3" creationId="{FDCEE146-21DF-68D2-9CC0-859EDEC28834}"/>
          </ac:spMkLst>
        </pc:spChg>
        <pc:spChg chg="add mod">
          <ac:chgData name="Manish Sharma" userId="b799adb9ba789c8f" providerId="LiveId" clId="{1E06067A-49EA-4561-BF94-0B38AACB87C5}" dt="2022-07-12T06:34:37.801" v="347"/>
          <ac:spMkLst>
            <pc:docMk/>
            <pc:sldMk cId="3518928511" sldId="330"/>
            <ac:spMk id="4" creationId="{7028E444-4E0B-D844-076B-63F520B51FBF}"/>
          </ac:spMkLst>
        </pc:spChg>
        <pc:spChg chg="add mod">
          <ac:chgData name="Manish Sharma" userId="b799adb9ba789c8f" providerId="LiveId" clId="{1E06067A-49EA-4561-BF94-0B38AACB87C5}" dt="2022-07-12T06:35:09.692" v="348"/>
          <ac:spMkLst>
            <pc:docMk/>
            <pc:sldMk cId="3518928511" sldId="330"/>
            <ac:spMk id="6" creationId="{F1F58F32-59FB-9D86-37A5-FEC455BBD751}"/>
          </ac:spMkLst>
        </pc:spChg>
        <pc:spChg chg="add mod">
          <ac:chgData name="Manish Sharma" userId="b799adb9ba789c8f" providerId="LiveId" clId="{1E06067A-49EA-4561-BF94-0B38AACB87C5}" dt="2022-07-12T06:35:09.692" v="348"/>
          <ac:spMkLst>
            <pc:docMk/>
            <pc:sldMk cId="3518928511" sldId="330"/>
            <ac:spMk id="7" creationId="{13D11F1A-247D-9080-93F1-D035FD5DAE1E}"/>
          </ac:spMkLst>
        </pc:spChg>
        <pc:spChg chg="add mod">
          <ac:chgData name="Manish Sharma" userId="b799adb9ba789c8f" providerId="LiveId" clId="{1E06067A-49EA-4561-BF94-0B38AACB87C5}" dt="2022-07-12T06:35:34.002" v="349"/>
          <ac:spMkLst>
            <pc:docMk/>
            <pc:sldMk cId="3518928511" sldId="330"/>
            <ac:spMk id="9" creationId="{9B93A260-D3E6-E7AC-55AE-B2213FBDA2C8}"/>
          </ac:spMkLst>
        </pc:spChg>
        <pc:spChg chg="add mod">
          <ac:chgData name="Manish Sharma" userId="b799adb9ba789c8f" providerId="LiveId" clId="{1E06067A-49EA-4561-BF94-0B38AACB87C5}" dt="2022-07-12T06:35:34.002" v="349"/>
          <ac:spMkLst>
            <pc:docMk/>
            <pc:sldMk cId="3518928511" sldId="330"/>
            <ac:spMk id="10" creationId="{3BF9F025-C842-604E-09E7-49BC3F5F2B99}"/>
          </ac:spMkLst>
        </pc:spChg>
        <pc:spChg chg="add mod">
          <ac:chgData name="Manish Sharma" userId="b799adb9ba789c8f" providerId="LiveId" clId="{1E06067A-49EA-4561-BF94-0B38AACB87C5}" dt="2022-07-12T06:35:47.745" v="350"/>
          <ac:spMkLst>
            <pc:docMk/>
            <pc:sldMk cId="3518928511" sldId="330"/>
            <ac:spMk id="12" creationId="{DA2016AF-CA4B-32B7-42A0-909D87C56348}"/>
          </ac:spMkLst>
        </pc:spChg>
        <pc:spChg chg="add mod">
          <ac:chgData name="Manish Sharma" userId="b799adb9ba789c8f" providerId="LiveId" clId="{1E06067A-49EA-4561-BF94-0B38AACB87C5}" dt="2022-07-12T06:35:47.745" v="350"/>
          <ac:spMkLst>
            <pc:docMk/>
            <pc:sldMk cId="3518928511" sldId="330"/>
            <ac:spMk id="13" creationId="{6DB2A5F2-7CAB-7551-CC53-C073A06D981B}"/>
          </ac:spMkLst>
        </pc:spChg>
        <pc:spChg chg="add mod">
          <ac:chgData name="Manish Sharma" userId="b799adb9ba789c8f" providerId="LiveId" clId="{1E06067A-49EA-4561-BF94-0B38AACB87C5}" dt="2022-07-12T06:36:06.847" v="351"/>
          <ac:spMkLst>
            <pc:docMk/>
            <pc:sldMk cId="3518928511" sldId="330"/>
            <ac:spMk id="14" creationId="{5C078E32-3AE3-6555-567F-9A27CA779F8C}"/>
          </ac:spMkLst>
        </pc:spChg>
        <pc:spChg chg="add mod">
          <ac:chgData name="Manish Sharma" userId="b799adb9ba789c8f" providerId="LiveId" clId="{1E06067A-49EA-4561-BF94-0B38AACB87C5}" dt="2022-07-12T06:36:17.238" v="352"/>
          <ac:spMkLst>
            <pc:docMk/>
            <pc:sldMk cId="3518928511" sldId="330"/>
            <ac:spMk id="15" creationId="{ABB49C6F-714B-E76D-F62F-F108B3367B78}"/>
          </ac:spMkLst>
        </pc:spChg>
        <pc:spChg chg="add mod">
          <ac:chgData name="Manish Sharma" userId="b799adb9ba789c8f" providerId="LiveId" clId="{1E06067A-49EA-4561-BF94-0B38AACB87C5}" dt="2022-07-12T06:36:17.238" v="352"/>
          <ac:spMkLst>
            <pc:docMk/>
            <pc:sldMk cId="3518928511" sldId="330"/>
            <ac:spMk id="16" creationId="{FA888ECD-9E52-FD23-1B80-6FD8DCE7DB21}"/>
          </ac:spMkLst>
        </pc:spChg>
        <pc:spChg chg="add mod">
          <ac:chgData name="Manish Sharma" userId="b799adb9ba789c8f" providerId="LiveId" clId="{1E06067A-49EA-4561-BF94-0B38AACB87C5}" dt="2022-07-12T06:36:28.278" v="353"/>
          <ac:spMkLst>
            <pc:docMk/>
            <pc:sldMk cId="3518928511" sldId="330"/>
            <ac:spMk id="18" creationId="{DC9C1540-22FA-C9EA-5D4B-4C04AA0E5A2D}"/>
          </ac:spMkLst>
        </pc:spChg>
        <pc:spChg chg="add mod">
          <ac:chgData name="Manish Sharma" userId="b799adb9ba789c8f" providerId="LiveId" clId="{1E06067A-49EA-4561-BF94-0B38AACB87C5}" dt="2022-07-12T06:36:28.278" v="353"/>
          <ac:spMkLst>
            <pc:docMk/>
            <pc:sldMk cId="3518928511" sldId="330"/>
            <ac:spMk id="20" creationId="{03A13932-8538-C1D4-006F-7FC26F46C9C6}"/>
          </ac:spMkLst>
        </pc:spChg>
        <pc:spChg chg="add mod">
          <ac:chgData name="Manish Sharma" userId="b799adb9ba789c8f" providerId="LiveId" clId="{1E06067A-49EA-4561-BF94-0B38AACB87C5}" dt="2022-07-12T06:36:45.492" v="354"/>
          <ac:spMkLst>
            <pc:docMk/>
            <pc:sldMk cId="3518928511" sldId="330"/>
            <ac:spMk id="21" creationId="{7C0EEA33-3729-E749-5387-9A3B17F313DD}"/>
          </ac:spMkLst>
        </pc:spChg>
        <pc:spChg chg="add mod">
          <ac:chgData name="Manish Sharma" userId="b799adb9ba789c8f" providerId="LiveId" clId="{1E06067A-49EA-4561-BF94-0B38AACB87C5}" dt="2022-07-12T06:36:45.492" v="354"/>
          <ac:spMkLst>
            <pc:docMk/>
            <pc:sldMk cId="3518928511" sldId="330"/>
            <ac:spMk id="22" creationId="{0EA63A3D-E070-CE8E-3C93-A630D2F373C9}"/>
          </ac:spMkLst>
        </pc:spChg>
        <pc:spChg chg="add mod">
          <ac:chgData name="Manish Sharma" userId="b799adb9ba789c8f" providerId="LiveId" clId="{1E06067A-49EA-4561-BF94-0B38AACB87C5}" dt="2022-07-12T06:37:00.323" v="356"/>
          <ac:spMkLst>
            <pc:docMk/>
            <pc:sldMk cId="3518928511" sldId="330"/>
            <ac:spMk id="24" creationId="{63ABBC4E-C847-538E-EE9C-562038C1FBEE}"/>
          </ac:spMkLst>
        </pc:spChg>
        <pc:spChg chg="add mod">
          <ac:chgData name="Manish Sharma" userId="b799adb9ba789c8f" providerId="LiveId" clId="{1E06067A-49EA-4561-BF94-0B38AACB87C5}" dt="2022-07-12T06:37:14.516" v="357"/>
          <ac:spMkLst>
            <pc:docMk/>
            <pc:sldMk cId="3518928511" sldId="330"/>
            <ac:spMk id="28" creationId="{D766A031-4E89-FC96-E08D-4EE20B78034E}"/>
          </ac:spMkLst>
        </pc:spChg>
        <pc:spChg chg="add mod">
          <ac:chgData name="Manish Sharma" userId="b799adb9ba789c8f" providerId="LiveId" clId="{1E06067A-49EA-4561-BF94-0B38AACB87C5}" dt="2022-07-12T06:37:14.516" v="357"/>
          <ac:spMkLst>
            <pc:docMk/>
            <pc:sldMk cId="3518928511" sldId="330"/>
            <ac:spMk id="29" creationId="{C608AEBA-3D11-1AD8-44D9-4539DFD28EFD}"/>
          </ac:spMkLst>
        </pc:spChg>
        <pc:spChg chg="add mod ord">
          <ac:chgData name="Manish Sharma" userId="b799adb9ba789c8f" providerId="LiveId" clId="{1E06067A-49EA-4561-BF94-0B38AACB87C5}" dt="2022-07-12T06:55:22.082" v="359" actId="167"/>
          <ac:spMkLst>
            <pc:docMk/>
            <pc:sldMk cId="3518928511" sldId="330"/>
            <ac:spMk id="30" creationId="{700C13D4-4D8D-96BF-90C4-C38EEEEF3C2A}"/>
          </ac:spMkLst>
        </pc:spChg>
        <pc:spChg chg="add mod">
          <ac:chgData name="Manish Sharma" userId="b799adb9ba789c8f" providerId="LiveId" clId="{1E06067A-49EA-4561-BF94-0B38AACB87C5}" dt="2022-07-12T06:55:12.311" v="358"/>
          <ac:spMkLst>
            <pc:docMk/>
            <pc:sldMk cId="3518928511" sldId="330"/>
            <ac:spMk id="31" creationId="{E094643F-21D1-D267-7C4A-900828B55FFD}"/>
          </ac:spMkLst>
        </pc:spChg>
        <pc:cxnChg chg="add mod">
          <ac:chgData name="Manish Sharma" userId="b799adb9ba789c8f" providerId="LiveId" clId="{1E06067A-49EA-4561-BF94-0B38AACB87C5}" dt="2022-07-12T06:35:09.692" v="348"/>
          <ac:cxnSpMkLst>
            <pc:docMk/>
            <pc:sldMk cId="3518928511" sldId="330"/>
            <ac:cxnSpMk id="5" creationId="{60C12AF0-B006-582F-2B1C-F046304FBA59}"/>
          </ac:cxnSpMkLst>
        </pc:cxnChg>
        <pc:cxnChg chg="add mod">
          <ac:chgData name="Manish Sharma" userId="b799adb9ba789c8f" providerId="LiveId" clId="{1E06067A-49EA-4561-BF94-0B38AACB87C5}" dt="2022-07-12T06:35:34.002" v="349"/>
          <ac:cxnSpMkLst>
            <pc:docMk/>
            <pc:sldMk cId="3518928511" sldId="330"/>
            <ac:cxnSpMk id="8" creationId="{B762BBF5-AAE2-25B4-E1FF-695E13ABB1B0}"/>
          </ac:cxnSpMkLst>
        </pc:cxnChg>
        <pc:cxnChg chg="add mod">
          <ac:chgData name="Manish Sharma" userId="b799adb9ba789c8f" providerId="LiveId" clId="{1E06067A-49EA-4561-BF94-0B38AACB87C5}" dt="2022-07-12T06:35:47.745" v="350"/>
          <ac:cxnSpMkLst>
            <pc:docMk/>
            <pc:sldMk cId="3518928511" sldId="330"/>
            <ac:cxnSpMk id="11" creationId="{B434E936-D84E-0445-75AA-F8018CBA9394}"/>
          </ac:cxnSpMkLst>
        </pc:cxnChg>
        <pc:cxnChg chg="add mod">
          <ac:chgData name="Manish Sharma" userId="b799adb9ba789c8f" providerId="LiveId" clId="{1E06067A-49EA-4561-BF94-0B38AACB87C5}" dt="2022-07-12T06:36:17.238" v="352"/>
          <ac:cxnSpMkLst>
            <pc:docMk/>
            <pc:sldMk cId="3518928511" sldId="330"/>
            <ac:cxnSpMk id="17" creationId="{8FB82F26-D603-279B-5F76-7AD103A6253C}"/>
          </ac:cxnSpMkLst>
        </pc:cxnChg>
        <pc:cxnChg chg="add mod">
          <ac:chgData name="Manish Sharma" userId="b799adb9ba789c8f" providerId="LiveId" clId="{1E06067A-49EA-4561-BF94-0B38AACB87C5}" dt="2022-07-12T06:36:28.278" v="353"/>
          <ac:cxnSpMkLst>
            <pc:docMk/>
            <pc:sldMk cId="3518928511" sldId="330"/>
            <ac:cxnSpMk id="19" creationId="{2CDDCA9B-C42E-E7F4-10A3-A7443BB23429}"/>
          </ac:cxnSpMkLst>
        </pc:cxnChg>
        <pc:cxnChg chg="add mod">
          <ac:chgData name="Manish Sharma" userId="b799adb9ba789c8f" providerId="LiveId" clId="{1E06067A-49EA-4561-BF94-0B38AACB87C5}" dt="2022-07-12T06:36:52.288" v="355"/>
          <ac:cxnSpMkLst>
            <pc:docMk/>
            <pc:sldMk cId="3518928511" sldId="330"/>
            <ac:cxnSpMk id="23" creationId="{5B91D3F3-159E-EDED-46B5-D71E35B30500}"/>
          </ac:cxnSpMkLst>
        </pc:cxnChg>
        <pc:cxnChg chg="add mod">
          <ac:chgData name="Manish Sharma" userId="b799adb9ba789c8f" providerId="LiveId" clId="{1E06067A-49EA-4561-BF94-0B38AACB87C5}" dt="2022-07-12T06:37:00.323" v="356"/>
          <ac:cxnSpMkLst>
            <pc:docMk/>
            <pc:sldMk cId="3518928511" sldId="330"/>
            <ac:cxnSpMk id="25" creationId="{FFA8B537-7FCA-3D42-42F4-8488B4BA3B04}"/>
          </ac:cxnSpMkLst>
        </pc:cxnChg>
        <pc:cxnChg chg="add mod">
          <ac:chgData name="Manish Sharma" userId="b799adb9ba789c8f" providerId="LiveId" clId="{1E06067A-49EA-4561-BF94-0B38AACB87C5}" dt="2022-07-12T06:37:00.323" v="356"/>
          <ac:cxnSpMkLst>
            <pc:docMk/>
            <pc:sldMk cId="3518928511" sldId="330"/>
            <ac:cxnSpMk id="26" creationId="{F15DF791-5806-077C-81E7-6B6ABE32B198}"/>
          </ac:cxnSpMkLst>
        </pc:cxnChg>
        <pc:cxnChg chg="add mod">
          <ac:chgData name="Manish Sharma" userId="b799adb9ba789c8f" providerId="LiveId" clId="{1E06067A-49EA-4561-BF94-0B38AACB87C5}" dt="2022-07-12T06:37:00.323" v="356"/>
          <ac:cxnSpMkLst>
            <pc:docMk/>
            <pc:sldMk cId="3518928511" sldId="330"/>
            <ac:cxnSpMk id="27" creationId="{025D29CB-D4E5-07F7-9478-7F39BEDF3F76}"/>
          </ac:cxnSpMkLst>
        </pc:cxnChg>
      </pc:sldChg>
      <pc:sldChg chg="add del">
        <pc:chgData name="Manish Sharma" userId="b799adb9ba789c8f" providerId="LiveId" clId="{1E06067A-49EA-4561-BF94-0B38AACB87C5}" dt="2022-07-12T06:56:32.987" v="360"/>
        <pc:sldMkLst>
          <pc:docMk/>
          <pc:sldMk cId="1148456520" sldId="331"/>
        </pc:sldMkLst>
      </pc:sldChg>
      <pc:sldChg chg="add del">
        <pc:chgData name="Manish Sharma" userId="b799adb9ba789c8f" providerId="LiveId" clId="{1E06067A-49EA-4561-BF94-0B38AACB87C5}" dt="2022-07-15T09:23:42.604" v="1358"/>
        <pc:sldMkLst>
          <pc:docMk/>
          <pc:sldMk cId="3305788119" sldId="334"/>
        </pc:sldMkLst>
      </pc:sldChg>
      <pc:sldChg chg="add del">
        <pc:chgData name="Manish Sharma" userId="b799adb9ba789c8f" providerId="LiveId" clId="{1E06067A-49EA-4561-BF94-0B38AACB87C5}" dt="2022-07-15T10:56:50.292" v="1361"/>
        <pc:sldMkLst>
          <pc:docMk/>
          <pc:sldMk cId="599601856" sldId="336"/>
        </pc:sldMkLst>
      </pc:sldChg>
      <pc:sldChg chg="add del">
        <pc:chgData name="Manish Sharma" userId="b799adb9ba789c8f" providerId="LiveId" clId="{1E06067A-49EA-4561-BF94-0B38AACB87C5}" dt="2022-07-13T11:35:38.614" v="1268"/>
        <pc:sldMkLst>
          <pc:docMk/>
          <pc:sldMk cId="2737212266" sldId="340"/>
        </pc:sldMkLst>
      </pc:sldChg>
      <pc:sldChg chg="add del">
        <pc:chgData name="Manish Sharma" userId="b799adb9ba789c8f" providerId="LiveId" clId="{1E06067A-49EA-4561-BF94-0B38AACB87C5}" dt="2022-07-13T11:35:38.614" v="1268"/>
        <pc:sldMkLst>
          <pc:docMk/>
          <pc:sldMk cId="1876232458" sldId="341"/>
        </pc:sldMkLst>
      </pc:sldChg>
      <pc:sldChg chg="add del">
        <pc:chgData name="Manish Sharma" userId="b799adb9ba789c8f" providerId="LiveId" clId="{1E06067A-49EA-4561-BF94-0B38AACB87C5}" dt="2022-07-13T11:35:20.063" v="1267"/>
        <pc:sldMkLst>
          <pc:docMk/>
          <pc:sldMk cId="1083906838" sldId="344"/>
        </pc:sldMkLst>
      </pc:sldChg>
      <pc:sldChg chg="add del">
        <pc:chgData name="Manish Sharma" userId="b799adb9ba789c8f" providerId="LiveId" clId="{1E06067A-49EA-4561-BF94-0B38AACB87C5}" dt="2022-07-15T10:56:50.292" v="1361"/>
        <pc:sldMkLst>
          <pc:docMk/>
          <pc:sldMk cId="3543660359" sldId="354"/>
        </pc:sldMkLst>
      </pc:sldChg>
      <pc:sldChg chg="add del">
        <pc:chgData name="Manish Sharma" userId="b799adb9ba789c8f" providerId="LiveId" clId="{1E06067A-49EA-4561-BF94-0B38AACB87C5}" dt="2022-07-12T11:00:33.728" v="429"/>
        <pc:sldMkLst>
          <pc:docMk/>
          <pc:sldMk cId="2514910419" sldId="379"/>
        </pc:sldMkLst>
      </pc:sldChg>
      <pc:sldChg chg="add del">
        <pc:chgData name="Manish Sharma" userId="b799adb9ba789c8f" providerId="LiveId" clId="{1E06067A-49EA-4561-BF94-0B38AACB87C5}" dt="2022-07-13T07:18:28.376" v="1252"/>
        <pc:sldMkLst>
          <pc:docMk/>
          <pc:sldMk cId="486550458" sldId="383"/>
        </pc:sldMkLst>
      </pc:sldChg>
      <pc:sldChg chg="add del">
        <pc:chgData name="Manish Sharma" userId="b799adb9ba789c8f" providerId="LiveId" clId="{1E06067A-49EA-4561-BF94-0B38AACB87C5}" dt="2022-07-13T07:18:28.376" v="1252"/>
        <pc:sldMkLst>
          <pc:docMk/>
          <pc:sldMk cId="1424805398" sldId="384"/>
        </pc:sldMkLst>
      </pc:sldChg>
      <pc:sldChg chg="add del">
        <pc:chgData name="Manish Sharma" userId="b799adb9ba789c8f" providerId="LiveId" clId="{1E06067A-49EA-4561-BF94-0B38AACB87C5}" dt="2022-07-13T10:07:51.539" v="1264"/>
        <pc:sldMkLst>
          <pc:docMk/>
          <pc:sldMk cId="1239693065" sldId="386"/>
        </pc:sldMkLst>
      </pc:sldChg>
      <pc:sldChg chg="add del">
        <pc:chgData name="Manish Sharma" userId="b799adb9ba789c8f" providerId="LiveId" clId="{1E06067A-49EA-4561-BF94-0B38AACB87C5}" dt="2022-07-13T10:07:51.539" v="1264"/>
        <pc:sldMkLst>
          <pc:docMk/>
          <pc:sldMk cId="2331089218" sldId="387"/>
        </pc:sldMkLst>
      </pc:sldChg>
      <pc:sldChg chg="add del">
        <pc:chgData name="Manish Sharma" userId="b799adb9ba789c8f" providerId="LiveId" clId="{1E06067A-49EA-4561-BF94-0B38AACB87C5}" dt="2022-07-13T10:07:51.539" v="1264"/>
        <pc:sldMkLst>
          <pc:docMk/>
          <pc:sldMk cId="940231496" sldId="388"/>
        </pc:sldMkLst>
      </pc:sldChg>
      <pc:sldChg chg="add del">
        <pc:chgData name="Manish Sharma" userId="b799adb9ba789c8f" providerId="LiveId" clId="{1E06067A-49EA-4561-BF94-0B38AACB87C5}" dt="2022-07-13T10:14:16.435" v="1265"/>
        <pc:sldMkLst>
          <pc:docMk/>
          <pc:sldMk cId="3313300973" sldId="391"/>
        </pc:sldMkLst>
      </pc:sldChg>
      <pc:sldChg chg="add del">
        <pc:chgData name="Manish Sharma" userId="b799adb9ba789c8f" providerId="LiveId" clId="{1E06067A-49EA-4561-BF94-0B38AACB87C5}" dt="2022-07-14T04:23:33.373" v="1269"/>
        <pc:sldMkLst>
          <pc:docMk/>
          <pc:sldMk cId="2204562738" sldId="392"/>
        </pc:sldMkLst>
      </pc:sldChg>
      <pc:sldChg chg="add del">
        <pc:chgData name="Manish Sharma" userId="b799adb9ba789c8f" providerId="LiveId" clId="{1E06067A-49EA-4561-BF94-0B38AACB87C5}" dt="2022-07-13T11:35:20.063" v="1267"/>
        <pc:sldMkLst>
          <pc:docMk/>
          <pc:sldMk cId="23709531" sldId="393"/>
        </pc:sldMkLst>
      </pc:sldChg>
      <pc:sldChg chg="add del">
        <pc:chgData name="Manish Sharma" userId="b799adb9ba789c8f" providerId="LiveId" clId="{1E06067A-49EA-4561-BF94-0B38AACB87C5}" dt="2022-07-14T09:58:43.596" v="1271"/>
        <pc:sldMkLst>
          <pc:docMk/>
          <pc:sldMk cId="694169232" sldId="395"/>
        </pc:sldMkLst>
      </pc:sldChg>
      <pc:sldChg chg="add del">
        <pc:chgData name="Manish Sharma" userId="b799adb9ba789c8f" providerId="LiveId" clId="{1E06067A-49EA-4561-BF94-0B38AACB87C5}" dt="2022-07-14T09:58:43.596" v="1271"/>
        <pc:sldMkLst>
          <pc:docMk/>
          <pc:sldMk cId="3920928659" sldId="396"/>
        </pc:sldMkLst>
      </pc:sldChg>
      <pc:sldChg chg="add del">
        <pc:chgData name="Manish Sharma" userId="b799adb9ba789c8f" providerId="LiveId" clId="{1E06067A-49EA-4561-BF94-0B38AACB87C5}" dt="2022-07-15T05:47:26.265" v="1298"/>
        <pc:sldMkLst>
          <pc:docMk/>
          <pc:sldMk cId="3923253326" sldId="399"/>
        </pc:sldMkLst>
      </pc:sldChg>
      <pc:sldChg chg="add del">
        <pc:chgData name="Manish Sharma" userId="b799adb9ba789c8f" providerId="LiveId" clId="{1E06067A-49EA-4561-BF94-0B38AACB87C5}" dt="2022-07-15T05:47:26.265" v="1298"/>
        <pc:sldMkLst>
          <pc:docMk/>
          <pc:sldMk cId="1859098652" sldId="400"/>
        </pc:sldMkLst>
      </pc:sldChg>
      <pc:sldChg chg="add del">
        <pc:chgData name="Manish Sharma" userId="b799adb9ba789c8f" providerId="LiveId" clId="{1E06067A-49EA-4561-BF94-0B38AACB87C5}" dt="2022-07-15T05:47:26.265" v="1298"/>
        <pc:sldMkLst>
          <pc:docMk/>
          <pc:sldMk cId="2486780815" sldId="401"/>
        </pc:sldMkLst>
      </pc:sldChg>
      <pc:sldChg chg="add del">
        <pc:chgData name="Manish Sharma" userId="b799adb9ba789c8f" providerId="LiveId" clId="{1E06067A-49EA-4561-BF94-0B38AACB87C5}" dt="2022-07-15T05:52:57.459" v="1299"/>
        <pc:sldMkLst>
          <pc:docMk/>
          <pc:sldMk cId="2478318775" sldId="402"/>
        </pc:sldMkLst>
      </pc:sldChg>
      <pc:sldChg chg="add del">
        <pc:chgData name="Manish Sharma" userId="b799adb9ba789c8f" providerId="LiveId" clId="{1E06067A-49EA-4561-BF94-0B38AACB87C5}" dt="2022-07-15T09:23:42.604" v="1358"/>
        <pc:sldMkLst>
          <pc:docMk/>
          <pc:sldMk cId="2909444576" sldId="404"/>
        </pc:sldMkLst>
      </pc:sldChg>
      <pc:sldChg chg="add del">
        <pc:chgData name="Manish Sharma" userId="b799adb9ba789c8f" providerId="LiveId" clId="{1E06067A-49EA-4561-BF94-0B38AACB87C5}" dt="2022-07-15T09:30:48.477" v="1359"/>
        <pc:sldMkLst>
          <pc:docMk/>
          <pc:sldMk cId="1747891241" sldId="405"/>
        </pc:sldMkLst>
      </pc:sldChg>
      <pc:sldChg chg="modSp add del mod">
        <pc:chgData name="Manish Sharma" userId="b799adb9ba789c8f" providerId="LiveId" clId="{1E06067A-49EA-4561-BF94-0B38AACB87C5}" dt="2022-07-12T07:52:51.801" v="428" actId="122"/>
        <pc:sldMkLst>
          <pc:docMk/>
          <pc:sldMk cId="1426255416" sldId="419"/>
        </pc:sldMkLst>
        <pc:spChg chg="mod">
          <ac:chgData name="Manish Sharma" userId="b799adb9ba789c8f" providerId="LiveId" clId="{1E06067A-49EA-4561-BF94-0B38AACB87C5}" dt="2022-07-12T07:52:51.801" v="428" actId="122"/>
          <ac:spMkLst>
            <pc:docMk/>
            <pc:sldMk cId="1426255416" sldId="419"/>
            <ac:spMk id="3" creationId="{E0018C54-6DBF-402F-ABE3-5D74A641AC62}"/>
          </ac:spMkLst>
        </pc:spChg>
      </pc:sldChg>
      <pc:sldChg chg="add del">
        <pc:chgData name="Manish Sharma" userId="b799adb9ba789c8f" providerId="LiveId" clId="{1E06067A-49EA-4561-BF94-0B38AACB87C5}" dt="2022-07-12T07:51:19.842" v="361"/>
        <pc:sldMkLst>
          <pc:docMk/>
          <pc:sldMk cId="1148228370" sldId="420"/>
        </pc:sldMkLst>
      </pc:sldChg>
      <pc:sldChg chg="add del">
        <pc:chgData name="Manish Sharma" userId="b799adb9ba789c8f" providerId="LiveId" clId="{1E06067A-49EA-4561-BF94-0B38AACB87C5}" dt="2022-07-12T11:00:33.728" v="429"/>
        <pc:sldMkLst>
          <pc:docMk/>
          <pc:sldMk cId="2543228366" sldId="422"/>
        </pc:sldMkLst>
      </pc:sldChg>
      <pc:sldChg chg="add del">
        <pc:chgData name="Manish Sharma" userId="b799adb9ba789c8f" providerId="LiveId" clId="{1E06067A-49EA-4561-BF94-0B38AACB87C5}" dt="2022-07-12T11:00:33.728" v="429"/>
        <pc:sldMkLst>
          <pc:docMk/>
          <pc:sldMk cId="2451827515" sldId="423"/>
        </pc:sldMkLst>
      </pc:sldChg>
      <pc:sldChg chg="del">
        <pc:chgData name="Manish Sharma" userId="b799adb9ba789c8f" providerId="LiveId" clId="{1E06067A-49EA-4561-BF94-0B38AACB87C5}" dt="2022-07-12T03:17:21.464" v="0" actId="47"/>
        <pc:sldMkLst>
          <pc:docMk/>
          <pc:sldMk cId="1371608187" sldId="424"/>
        </pc:sldMkLst>
      </pc:sldChg>
      <pc:sldChg chg="addSp delSp modSp new mod">
        <pc:chgData name="Manish Sharma" userId="b799adb9ba789c8f" providerId="LiveId" clId="{1E06067A-49EA-4561-BF94-0B38AACB87C5}" dt="2022-07-12T11:26:42.183" v="437"/>
        <pc:sldMkLst>
          <pc:docMk/>
          <pc:sldMk cId="3238796746" sldId="424"/>
        </pc:sldMkLst>
        <pc:spChg chg="mod">
          <ac:chgData name="Manish Sharma" userId="b799adb9ba789c8f" providerId="LiveId" clId="{1E06067A-49EA-4561-BF94-0B38AACB87C5}" dt="2022-07-12T11:19:56.261" v="431"/>
          <ac:spMkLst>
            <pc:docMk/>
            <pc:sldMk cId="3238796746" sldId="424"/>
            <ac:spMk id="2" creationId="{E3510154-20D2-50EC-626C-F9C96E211E2D}"/>
          </ac:spMkLst>
        </pc:spChg>
        <pc:spChg chg="del">
          <ac:chgData name="Manish Sharma" userId="b799adb9ba789c8f" providerId="LiveId" clId="{1E06067A-49EA-4561-BF94-0B38AACB87C5}" dt="2022-07-12T11:20:04.480" v="432" actId="478"/>
          <ac:spMkLst>
            <pc:docMk/>
            <pc:sldMk cId="3238796746" sldId="424"/>
            <ac:spMk id="3" creationId="{8C289438-B0C0-E9A1-4D45-36F7ABA486A2}"/>
          </ac:spMkLst>
        </pc:spChg>
        <pc:spChg chg="add mod">
          <ac:chgData name="Manish Sharma" userId="b799adb9ba789c8f" providerId="LiveId" clId="{1E06067A-49EA-4561-BF94-0B38AACB87C5}" dt="2022-07-12T11:23:54.882" v="433"/>
          <ac:spMkLst>
            <pc:docMk/>
            <pc:sldMk cId="3238796746" sldId="424"/>
            <ac:spMk id="4" creationId="{9D70CD27-69F3-6E6C-7E23-45829D54949A}"/>
          </ac:spMkLst>
        </pc:spChg>
        <pc:spChg chg="add mod">
          <ac:chgData name="Manish Sharma" userId="b799adb9ba789c8f" providerId="LiveId" clId="{1E06067A-49EA-4561-BF94-0B38AACB87C5}" dt="2022-07-12T11:23:54.882" v="433"/>
          <ac:spMkLst>
            <pc:docMk/>
            <pc:sldMk cId="3238796746" sldId="424"/>
            <ac:spMk id="5" creationId="{5D804B04-5A62-EC81-54DA-96A1CDAFF859}"/>
          </ac:spMkLst>
        </pc:spChg>
        <pc:spChg chg="add mod">
          <ac:chgData name="Manish Sharma" userId="b799adb9ba789c8f" providerId="LiveId" clId="{1E06067A-49EA-4561-BF94-0B38AACB87C5}" dt="2022-07-12T11:23:54.882" v="433"/>
          <ac:spMkLst>
            <pc:docMk/>
            <pc:sldMk cId="3238796746" sldId="424"/>
            <ac:spMk id="7" creationId="{0308B9A3-E2F3-360B-1496-9730B2E0DE08}"/>
          </ac:spMkLst>
        </pc:spChg>
        <pc:spChg chg="add mod">
          <ac:chgData name="Manish Sharma" userId="b799adb9ba789c8f" providerId="LiveId" clId="{1E06067A-49EA-4561-BF94-0B38AACB87C5}" dt="2022-07-12T11:23:54.882" v="433"/>
          <ac:spMkLst>
            <pc:docMk/>
            <pc:sldMk cId="3238796746" sldId="424"/>
            <ac:spMk id="9" creationId="{A04AB272-C44C-2A39-3079-3B823EC31667}"/>
          </ac:spMkLst>
        </pc:spChg>
        <pc:spChg chg="add mod">
          <ac:chgData name="Manish Sharma" userId="b799adb9ba789c8f" providerId="LiveId" clId="{1E06067A-49EA-4561-BF94-0B38AACB87C5}" dt="2022-07-12T11:25:18.607" v="434"/>
          <ac:spMkLst>
            <pc:docMk/>
            <pc:sldMk cId="3238796746" sldId="424"/>
            <ac:spMk id="11" creationId="{620BF992-38AB-3AFB-9918-35067C75AA9E}"/>
          </ac:spMkLst>
        </pc:spChg>
        <pc:spChg chg="add mod">
          <ac:chgData name="Manish Sharma" userId="b799adb9ba789c8f" providerId="LiveId" clId="{1E06067A-49EA-4561-BF94-0B38AACB87C5}" dt="2022-07-12T11:25:18.607" v="434"/>
          <ac:spMkLst>
            <pc:docMk/>
            <pc:sldMk cId="3238796746" sldId="424"/>
            <ac:spMk id="12" creationId="{683ECE29-685D-C109-F365-DE8D108A1363}"/>
          </ac:spMkLst>
        </pc:spChg>
        <pc:spChg chg="add mod">
          <ac:chgData name="Manish Sharma" userId="b799adb9ba789c8f" providerId="LiveId" clId="{1E06067A-49EA-4561-BF94-0B38AACB87C5}" dt="2022-07-12T11:25:18.607" v="434"/>
          <ac:spMkLst>
            <pc:docMk/>
            <pc:sldMk cId="3238796746" sldId="424"/>
            <ac:spMk id="14" creationId="{7399F0ED-C335-94A3-C777-577A728AD880}"/>
          </ac:spMkLst>
        </pc:spChg>
        <pc:spChg chg="add mod">
          <ac:chgData name="Manish Sharma" userId="b799adb9ba789c8f" providerId="LiveId" clId="{1E06067A-49EA-4561-BF94-0B38AACB87C5}" dt="2022-07-12T11:26:07.194" v="435"/>
          <ac:spMkLst>
            <pc:docMk/>
            <pc:sldMk cId="3238796746" sldId="424"/>
            <ac:spMk id="16" creationId="{4F74876B-270A-A5EC-C916-A94BEF03B674}"/>
          </ac:spMkLst>
        </pc:spChg>
        <pc:spChg chg="add mod">
          <ac:chgData name="Manish Sharma" userId="b799adb9ba789c8f" providerId="LiveId" clId="{1E06067A-49EA-4561-BF94-0B38AACB87C5}" dt="2022-07-12T11:26:07.194" v="435"/>
          <ac:spMkLst>
            <pc:docMk/>
            <pc:sldMk cId="3238796746" sldId="424"/>
            <ac:spMk id="19" creationId="{ED8D0A90-394C-FEC0-D045-EECE617B8D60}"/>
          </ac:spMkLst>
        </pc:spChg>
        <pc:spChg chg="add mod">
          <ac:chgData name="Manish Sharma" userId="b799adb9ba789c8f" providerId="LiveId" clId="{1E06067A-49EA-4561-BF94-0B38AACB87C5}" dt="2022-07-12T11:26:29.964" v="436"/>
          <ac:spMkLst>
            <pc:docMk/>
            <pc:sldMk cId="3238796746" sldId="424"/>
            <ac:spMk id="21" creationId="{C553B436-AF32-705F-9383-F02654170791}"/>
          </ac:spMkLst>
        </pc:spChg>
        <pc:spChg chg="add mod">
          <ac:chgData name="Manish Sharma" userId="b799adb9ba789c8f" providerId="LiveId" clId="{1E06067A-49EA-4561-BF94-0B38AACB87C5}" dt="2022-07-12T11:26:42.183" v="437"/>
          <ac:spMkLst>
            <pc:docMk/>
            <pc:sldMk cId="3238796746" sldId="424"/>
            <ac:spMk id="23" creationId="{72B77E7F-D256-20ED-A642-6E927C7A1D60}"/>
          </ac:spMkLst>
        </pc:spChg>
        <pc:spChg chg="add mod">
          <ac:chgData name="Manish Sharma" userId="b799adb9ba789c8f" providerId="LiveId" clId="{1E06067A-49EA-4561-BF94-0B38AACB87C5}" dt="2022-07-12T11:26:42.183" v="437"/>
          <ac:spMkLst>
            <pc:docMk/>
            <pc:sldMk cId="3238796746" sldId="424"/>
            <ac:spMk id="26" creationId="{BD271CD5-C738-B29C-3ABE-8C70309CFF82}"/>
          </ac:spMkLst>
        </pc:spChg>
        <pc:cxnChg chg="add mod">
          <ac:chgData name="Manish Sharma" userId="b799adb9ba789c8f" providerId="LiveId" clId="{1E06067A-49EA-4561-BF94-0B38AACB87C5}" dt="2022-07-12T11:23:54.882" v="433"/>
          <ac:cxnSpMkLst>
            <pc:docMk/>
            <pc:sldMk cId="3238796746" sldId="424"/>
            <ac:cxnSpMk id="6" creationId="{62F73EE6-1998-499A-391A-6FB48CC3710A}"/>
          </ac:cxnSpMkLst>
        </pc:cxnChg>
        <pc:cxnChg chg="add mod">
          <ac:chgData name="Manish Sharma" userId="b799adb9ba789c8f" providerId="LiveId" clId="{1E06067A-49EA-4561-BF94-0B38AACB87C5}" dt="2022-07-12T11:23:54.882" v="433"/>
          <ac:cxnSpMkLst>
            <pc:docMk/>
            <pc:sldMk cId="3238796746" sldId="424"/>
            <ac:cxnSpMk id="8" creationId="{9EFED920-0EB2-D84F-8BBC-6D8D2DD6887A}"/>
          </ac:cxnSpMkLst>
        </pc:cxnChg>
        <pc:cxnChg chg="add mod">
          <ac:chgData name="Manish Sharma" userId="b799adb9ba789c8f" providerId="LiveId" clId="{1E06067A-49EA-4561-BF94-0B38AACB87C5}" dt="2022-07-12T11:23:54.882" v="433"/>
          <ac:cxnSpMkLst>
            <pc:docMk/>
            <pc:sldMk cId="3238796746" sldId="424"/>
            <ac:cxnSpMk id="10" creationId="{C5A61AB1-0E20-6AE0-D83C-1663C12394A1}"/>
          </ac:cxnSpMkLst>
        </pc:cxnChg>
        <pc:cxnChg chg="add mod">
          <ac:chgData name="Manish Sharma" userId="b799adb9ba789c8f" providerId="LiveId" clId="{1E06067A-49EA-4561-BF94-0B38AACB87C5}" dt="2022-07-12T11:25:18.607" v="434"/>
          <ac:cxnSpMkLst>
            <pc:docMk/>
            <pc:sldMk cId="3238796746" sldId="424"/>
            <ac:cxnSpMk id="13" creationId="{32B774AF-E461-3D75-1D43-48555C3A5A1B}"/>
          </ac:cxnSpMkLst>
        </pc:cxnChg>
        <pc:cxnChg chg="add mod">
          <ac:chgData name="Manish Sharma" userId="b799adb9ba789c8f" providerId="LiveId" clId="{1E06067A-49EA-4561-BF94-0B38AACB87C5}" dt="2022-07-12T11:25:18.607" v="434"/>
          <ac:cxnSpMkLst>
            <pc:docMk/>
            <pc:sldMk cId="3238796746" sldId="424"/>
            <ac:cxnSpMk id="15" creationId="{70D10578-D049-99F0-9AD7-CE0391832B6A}"/>
          </ac:cxnSpMkLst>
        </pc:cxnChg>
        <pc:cxnChg chg="add mod">
          <ac:chgData name="Manish Sharma" userId="b799adb9ba789c8f" providerId="LiveId" clId="{1E06067A-49EA-4561-BF94-0B38AACB87C5}" dt="2022-07-12T11:26:07.194" v="435"/>
          <ac:cxnSpMkLst>
            <pc:docMk/>
            <pc:sldMk cId="3238796746" sldId="424"/>
            <ac:cxnSpMk id="17" creationId="{2BF583D6-863E-3697-5104-3B604993C064}"/>
          </ac:cxnSpMkLst>
        </pc:cxnChg>
        <pc:cxnChg chg="add mod">
          <ac:chgData name="Manish Sharma" userId="b799adb9ba789c8f" providerId="LiveId" clId="{1E06067A-49EA-4561-BF94-0B38AACB87C5}" dt="2022-07-12T11:26:07.194" v="435"/>
          <ac:cxnSpMkLst>
            <pc:docMk/>
            <pc:sldMk cId="3238796746" sldId="424"/>
            <ac:cxnSpMk id="18" creationId="{5BABBF38-83E2-5D62-CA9A-FB0057A011AA}"/>
          </ac:cxnSpMkLst>
        </pc:cxnChg>
        <pc:cxnChg chg="add mod">
          <ac:chgData name="Manish Sharma" userId="b799adb9ba789c8f" providerId="LiveId" clId="{1E06067A-49EA-4561-BF94-0B38AACB87C5}" dt="2022-07-12T11:26:07.194" v="435"/>
          <ac:cxnSpMkLst>
            <pc:docMk/>
            <pc:sldMk cId="3238796746" sldId="424"/>
            <ac:cxnSpMk id="20" creationId="{03CC67EF-1725-7C81-4720-54BED6E4EC4C}"/>
          </ac:cxnSpMkLst>
        </pc:cxnChg>
        <pc:cxnChg chg="add mod">
          <ac:chgData name="Manish Sharma" userId="b799adb9ba789c8f" providerId="LiveId" clId="{1E06067A-49EA-4561-BF94-0B38AACB87C5}" dt="2022-07-12T11:26:29.964" v="436"/>
          <ac:cxnSpMkLst>
            <pc:docMk/>
            <pc:sldMk cId="3238796746" sldId="424"/>
            <ac:cxnSpMk id="22" creationId="{DC98D0C8-E6BE-0C41-9834-2F9A93B0BAB7}"/>
          </ac:cxnSpMkLst>
        </pc:cxnChg>
        <pc:cxnChg chg="add mod">
          <ac:chgData name="Manish Sharma" userId="b799adb9ba789c8f" providerId="LiveId" clId="{1E06067A-49EA-4561-BF94-0B38AACB87C5}" dt="2022-07-12T11:26:42.183" v="437"/>
          <ac:cxnSpMkLst>
            <pc:docMk/>
            <pc:sldMk cId="3238796746" sldId="424"/>
            <ac:cxnSpMk id="24" creationId="{B3F6EBEA-1222-8E1A-B531-65ECACF4EB5C}"/>
          </ac:cxnSpMkLst>
        </pc:cxnChg>
        <pc:cxnChg chg="add mod">
          <ac:chgData name="Manish Sharma" userId="b799adb9ba789c8f" providerId="LiveId" clId="{1E06067A-49EA-4561-BF94-0B38AACB87C5}" dt="2022-07-12T11:26:42.183" v="437"/>
          <ac:cxnSpMkLst>
            <pc:docMk/>
            <pc:sldMk cId="3238796746" sldId="424"/>
            <ac:cxnSpMk id="25" creationId="{E16758E5-9286-E87E-F442-DF782D4D0E51}"/>
          </ac:cxnSpMkLst>
        </pc:cxnChg>
      </pc:sldChg>
      <pc:sldChg chg="del">
        <pc:chgData name="Manish Sharma" userId="b799adb9ba789c8f" providerId="LiveId" clId="{1E06067A-49EA-4561-BF94-0B38AACB87C5}" dt="2022-07-12T03:17:21.464" v="0" actId="47"/>
        <pc:sldMkLst>
          <pc:docMk/>
          <pc:sldMk cId="2571189140" sldId="425"/>
        </pc:sldMkLst>
      </pc:sldChg>
      <pc:sldChg chg="addSp delSp modSp new mod">
        <pc:chgData name="Manish Sharma" userId="b799adb9ba789c8f" providerId="LiveId" clId="{1E06067A-49EA-4561-BF94-0B38AACB87C5}" dt="2022-07-12T11:39:04.294" v="450"/>
        <pc:sldMkLst>
          <pc:docMk/>
          <pc:sldMk cId="2866300543" sldId="425"/>
        </pc:sldMkLst>
        <pc:spChg chg="del">
          <ac:chgData name="Manish Sharma" userId="b799adb9ba789c8f" providerId="LiveId" clId="{1E06067A-49EA-4561-BF94-0B38AACB87C5}" dt="2022-07-12T11:34:03.919" v="441" actId="478"/>
          <ac:spMkLst>
            <pc:docMk/>
            <pc:sldMk cId="2866300543" sldId="425"/>
            <ac:spMk id="2" creationId="{4CEE8649-A213-79A4-2257-9BAE9992D582}"/>
          </ac:spMkLst>
        </pc:spChg>
        <pc:spChg chg="del">
          <ac:chgData name="Manish Sharma" userId="b799adb9ba789c8f" providerId="LiveId" clId="{1E06067A-49EA-4561-BF94-0B38AACB87C5}" dt="2022-07-12T11:34:03.919" v="441" actId="478"/>
          <ac:spMkLst>
            <pc:docMk/>
            <pc:sldMk cId="2866300543" sldId="425"/>
            <ac:spMk id="3" creationId="{44001C7E-3C2C-ED5D-DF2B-0BE48BCA9A9B}"/>
          </ac:spMkLst>
        </pc:spChg>
        <pc:spChg chg="add mod">
          <ac:chgData name="Manish Sharma" userId="b799adb9ba789c8f" providerId="LiveId" clId="{1E06067A-49EA-4561-BF94-0B38AACB87C5}" dt="2022-07-12T11:34:16.447" v="442"/>
          <ac:spMkLst>
            <pc:docMk/>
            <pc:sldMk cId="2866300543" sldId="425"/>
            <ac:spMk id="4" creationId="{66242EAD-ADB3-83A9-640E-343BEF05648F}"/>
          </ac:spMkLst>
        </pc:spChg>
        <pc:spChg chg="add mod">
          <ac:chgData name="Manish Sharma" userId="b799adb9ba789c8f" providerId="LiveId" clId="{1E06067A-49EA-4561-BF94-0B38AACB87C5}" dt="2022-07-12T11:34:30.418" v="443"/>
          <ac:spMkLst>
            <pc:docMk/>
            <pc:sldMk cId="2866300543" sldId="425"/>
            <ac:spMk id="5" creationId="{F0FD24B4-E8D8-3F42-6D7A-9EAC94837238}"/>
          </ac:spMkLst>
        </pc:spChg>
        <pc:spChg chg="add mod">
          <ac:chgData name="Manish Sharma" userId="b799adb9ba789c8f" providerId="LiveId" clId="{1E06067A-49EA-4561-BF94-0B38AACB87C5}" dt="2022-07-12T11:34:30.418" v="443"/>
          <ac:spMkLst>
            <pc:docMk/>
            <pc:sldMk cId="2866300543" sldId="425"/>
            <ac:spMk id="6" creationId="{5865FEB2-8261-994E-0E86-106E89EFF63C}"/>
          </ac:spMkLst>
        </pc:spChg>
        <pc:spChg chg="add mod">
          <ac:chgData name="Manish Sharma" userId="b799adb9ba789c8f" providerId="LiveId" clId="{1E06067A-49EA-4561-BF94-0B38AACB87C5}" dt="2022-07-12T11:34:44.729" v="444"/>
          <ac:spMkLst>
            <pc:docMk/>
            <pc:sldMk cId="2866300543" sldId="425"/>
            <ac:spMk id="9" creationId="{4BDEF549-A173-CB8E-D7A3-8F5F6C4988E4}"/>
          </ac:spMkLst>
        </pc:spChg>
        <pc:spChg chg="add mod">
          <ac:chgData name="Manish Sharma" userId="b799adb9ba789c8f" providerId="LiveId" clId="{1E06067A-49EA-4561-BF94-0B38AACB87C5}" dt="2022-07-12T11:35:02.903" v="445"/>
          <ac:spMkLst>
            <pc:docMk/>
            <pc:sldMk cId="2866300543" sldId="425"/>
            <ac:spMk id="11" creationId="{7EDD735C-1BCD-53AE-0247-3F9D689231CF}"/>
          </ac:spMkLst>
        </pc:spChg>
        <pc:spChg chg="add mod">
          <ac:chgData name="Manish Sharma" userId="b799adb9ba789c8f" providerId="LiveId" clId="{1E06067A-49EA-4561-BF94-0B38AACB87C5}" dt="2022-07-12T11:35:09.361" v="446"/>
          <ac:spMkLst>
            <pc:docMk/>
            <pc:sldMk cId="2866300543" sldId="425"/>
            <ac:spMk id="12" creationId="{823FE67D-589F-38A8-8E84-B303E017E8CF}"/>
          </ac:spMkLst>
        </pc:spChg>
        <pc:spChg chg="add mod">
          <ac:chgData name="Manish Sharma" userId="b799adb9ba789c8f" providerId="LiveId" clId="{1E06067A-49EA-4561-BF94-0B38AACB87C5}" dt="2022-07-12T11:35:28.374" v="447"/>
          <ac:spMkLst>
            <pc:docMk/>
            <pc:sldMk cId="2866300543" sldId="425"/>
            <ac:spMk id="15" creationId="{345B4F0C-1A71-86F7-02C0-6795B9B678DD}"/>
          </ac:spMkLst>
        </pc:spChg>
        <pc:spChg chg="add mod">
          <ac:chgData name="Manish Sharma" userId="b799adb9ba789c8f" providerId="LiveId" clId="{1E06067A-49EA-4561-BF94-0B38AACB87C5}" dt="2022-07-12T11:35:37.674" v="448"/>
          <ac:spMkLst>
            <pc:docMk/>
            <pc:sldMk cId="2866300543" sldId="425"/>
            <ac:spMk id="16" creationId="{C50AA2DE-2077-DB97-EC23-B1F8896C936C}"/>
          </ac:spMkLst>
        </pc:spChg>
        <pc:spChg chg="add mod">
          <ac:chgData name="Manish Sharma" userId="b799adb9ba789c8f" providerId="LiveId" clId="{1E06067A-49EA-4561-BF94-0B38AACB87C5}" dt="2022-07-12T11:35:58.800" v="449"/>
          <ac:spMkLst>
            <pc:docMk/>
            <pc:sldMk cId="2866300543" sldId="425"/>
            <ac:spMk id="18" creationId="{405061F8-7C36-528A-ED18-664488B4BB48}"/>
          </ac:spMkLst>
        </pc:spChg>
        <pc:spChg chg="add mod">
          <ac:chgData name="Manish Sharma" userId="b799adb9ba789c8f" providerId="LiveId" clId="{1E06067A-49EA-4561-BF94-0B38AACB87C5}" dt="2022-07-12T11:35:58.800" v="449"/>
          <ac:spMkLst>
            <pc:docMk/>
            <pc:sldMk cId="2866300543" sldId="425"/>
            <ac:spMk id="19" creationId="{265C4B02-2536-AC75-CD80-B6E29BA4836C}"/>
          </ac:spMkLst>
        </pc:spChg>
        <pc:spChg chg="add mod">
          <ac:chgData name="Manish Sharma" userId="b799adb9ba789c8f" providerId="LiveId" clId="{1E06067A-49EA-4561-BF94-0B38AACB87C5}" dt="2022-07-12T11:39:04.294" v="450"/>
          <ac:spMkLst>
            <pc:docMk/>
            <pc:sldMk cId="2866300543" sldId="425"/>
            <ac:spMk id="21" creationId="{BE13D710-78AB-DBD2-3D8B-BACC5204EF48}"/>
          </ac:spMkLst>
        </pc:spChg>
        <pc:cxnChg chg="add mod">
          <ac:chgData name="Manish Sharma" userId="b799adb9ba789c8f" providerId="LiveId" clId="{1E06067A-49EA-4561-BF94-0B38AACB87C5}" dt="2022-07-12T11:34:30.418" v="443"/>
          <ac:cxnSpMkLst>
            <pc:docMk/>
            <pc:sldMk cId="2866300543" sldId="425"/>
            <ac:cxnSpMk id="7" creationId="{98DFBCE7-6041-714D-5D0C-A097BBD672E1}"/>
          </ac:cxnSpMkLst>
        </pc:cxnChg>
        <pc:cxnChg chg="add mod">
          <ac:chgData name="Manish Sharma" userId="b799adb9ba789c8f" providerId="LiveId" clId="{1E06067A-49EA-4561-BF94-0B38AACB87C5}" dt="2022-07-12T11:34:44.729" v="444"/>
          <ac:cxnSpMkLst>
            <pc:docMk/>
            <pc:sldMk cId="2866300543" sldId="425"/>
            <ac:cxnSpMk id="8" creationId="{432A41DF-A9CF-6B01-3B5C-F9D0EFBFB76E}"/>
          </ac:cxnSpMkLst>
        </pc:cxnChg>
        <pc:cxnChg chg="add mod">
          <ac:chgData name="Manish Sharma" userId="b799adb9ba789c8f" providerId="LiveId" clId="{1E06067A-49EA-4561-BF94-0B38AACB87C5}" dt="2022-07-12T11:35:02.903" v="445"/>
          <ac:cxnSpMkLst>
            <pc:docMk/>
            <pc:sldMk cId="2866300543" sldId="425"/>
            <ac:cxnSpMk id="10" creationId="{2C521FCF-DFE3-99BE-8955-719317F20BD6}"/>
          </ac:cxnSpMkLst>
        </pc:cxnChg>
        <pc:cxnChg chg="add mod">
          <ac:chgData name="Manish Sharma" userId="b799adb9ba789c8f" providerId="LiveId" clId="{1E06067A-49EA-4561-BF94-0B38AACB87C5}" dt="2022-07-12T11:35:09.361" v="446"/>
          <ac:cxnSpMkLst>
            <pc:docMk/>
            <pc:sldMk cId="2866300543" sldId="425"/>
            <ac:cxnSpMk id="13" creationId="{BF45B35F-1FD9-211F-A901-4F4A998FF615}"/>
          </ac:cxnSpMkLst>
        </pc:cxnChg>
        <pc:cxnChg chg="add mod">
          <ac:chgData name="Manish Sharma" userId="b799adb9ba789c8f" providerId="LiveId" clId="{1E06067A-49EA-4561-BF94-0B38AACB87C5}" dt="2022-07-12T11:35:28.374" v="447"/>
          <ac:cxnSpMkLst>
            <pc:docMk/>
            <pc:sldMk cId="2866300543" sldId="425"/>
            <ac:cxnSpMk id="14" creationId="{B0AF6364-3B37-E88B-629D-20B3B534C827}"/>
          </ac:cxnSpMkLst>
        </pc:cxnChg>
        <pc:cxnChg chg="add mod">
          <ac:chgData name="Manish Sharma" userId="b799adb9ba789c8f" providerId="LiveId" clId="{1E06067A-49EA-4561-BF94-0B38AACB87C5}" dt="2022-07-12T11:35:37.674" v="448"/>
          <ac:cxnSpMkLst>
            <pc:docMk/>
            <pc:sldMk cId="2866300543" sldId="425"/>
            <ac:cxnSpMk id="17" creationId="{36C82167-F4B3-4E85-4A28-C19DF9969F0F}"/>
          </ac:cxnSpMkLst>
        </pc:cxnChg>
        <pc:cxnChg chg="add mod">
          <ac:chgData name="Manish Sharma" userId="b799adb9ba789c8f" providerId="LiveId" clId="{1E06067A-49EA-4561-BF94-0B38AACB87C5}" dt="2022-07-12T11:35:58.800" v="449"/>
          <ac:cxnSpMkLst>
            <pc:docMk/>
            <pc:sldMk cId="2866300543" sldId="425"/>
            <ac:cxnSpMk id="20" creationId="{00CBE0CE-449C-AF47-C61E-E323F5C9CB91}"/>
          </ac:cxnSpMkLst>
        </pc:cxnChg>
        <pc:cxnChg chg="add mod">
          <ac:chgData name="Manish Sharma" userId="b799adb9ba789c8f" providerId="LiveId" clId="{1E06067A-49EA-4561-BF94-0B38AACB87C5}" dt="2022-07-12T11:39:04.294" v="450"/>
          <ac:cxnSpMkLst>
            <pc:docMk/>
            <pc:sldMk cId="2866300543" sldId="425"/>
            <ac:cxnSpMk id="22" creationId="{B650B160-D588-630F-09E0-E1D01CE7AAFE}"/>
          </ac:cxnSpMkLst>
        </pc:cxnChg>
      </pc:sldChg>
      <pc:sldChg chg="modSp new mod">
        <pc:chgData name="Manish Sharma" userId="b799adb9ba789c8f" providerId="LiveId" clId="{1E06067A-49EA-4561-BF94-0B38AACB87C5}" dt="2022-07-13T04:03:51.353" v="911" actId="20577"/>
        <pc:sldMkLst>
          <pc:docMk/>
          <pc:sldMk cId="1043698762" sldId="426"/>
        </pc:sldMkLst>
        <pc:spChg chg="mod">
          <ac:chgData name="Manish Sharma" userId="b799adb9ba789c8f" providerId="LiveId" clId="{1E06067A-49EA-4561-BF94-0B38AACB87C5}" dt="2022-07-13T03:58:59.866" v="452"/>
          <ac:spMkLst>
            <pc:docMk/>
            <pc:sldMk cId="1043698762" sldId="426"/>
            <ac:spMk id="2" creationId="{4FFD6640-A214-276C-F511-CCE81E0B1C09}"/>
          </ac:spMkLst>
        </pc:spChg>
        <pc:spChg chg="mod">
          <ac:chgData name="Manish Sharma" userId="b799adb9ba789c8f" providerId="LiveId" clId="{1E06067A-49EA-4561-BF94-0B38AACB87C5}" dt="2022-07-13T04:03:51.353" v="911" actId="20577"/>
          <ac:spMkLst>
            <pc:docMk/>
            <pc:sldMk cId="1043698762" sldId="426"/>
            <ac:spMk id="3" creationId="{C2CAB87B-B118-146B-E668-EE022EE168B0}"/>
          </ac:spMkLst>
        </pc:spChg>
      </pc:sldChg>
      <pc:sldChg chg="del">
        <pc:chgData name="Manish Sharma" userId="b799adb9ba789c8f" providerId="LiveId" clId="{1E06067A-49EA-4561-BF94-0B38AACB87C5}" dt="2022-07-12T03:17:21.464" v="0" actId="47"/>
        <pc:sldMkLst>
          <pc:docMk/>
          <pc:sldMk cId="1877109547" sldId="426"/>
        </pc:sldMkLst>
      </pc:sldChg>
      <pc:sldChg chg="modSp new mod">
        <pc:chgData name="Manish Sharma" userId="b799adb9ba789c8f" providerId="LiveId" clId="{1E06067A-49EA-4561-BF94-0B38AACB87C5}" dt="2022-07-13T04:08:44.546" v="1250" actId="20577"/>
        <pc:sldMkLst>
          <pc:docMk/>
          <pc:sldMk cId="3267737871" sldId="427"/>
        </pc:sldMkLst>
        <pc:spChg chg="mod">
          <ac:chgData name="Manish Sharma" userId="b799adb9ba789c8f" providerId="LiveId" clId="{1E06067A-49EA-4561-BF94-0B38AACB87C5}" dt="2022-07-13T04:05:06.384" v="913"/>
          <ac:spMkLst>
            <pc:docMk/>
            <pc:sldMk cId="3267737871" sldId="427"/>
            <ac:spMk id="2" creationId="{F82AA54D-0DF0-23BF-35E4-43AD25EF433C}"/>
          </ac:spMkLst>
        </pc:spChg>
        <pc:spChg chg="mod">
          <ac:chgData name="Manish Sharma" userId="b799adb9ba789c8f" providerId="LiveId" clId="{1E06067A-49EA-4561-BF94-0B38AACB87C5}" dt="2022-07-13T04:08:44.546" v="1250" actId="20577"/>
          <ac:spMkLst>
            <pc:docMk/>
            <pc:sldMk cId="3267737871" sldId="427"/>
            <ac:spMk id="3" creationId="{D883E929-B77E-39B0-D701-99E6357F8EBC}"/>
          </ac:spMkLst>
        </pc:spChg>
      </pc:sldChg>
      <pc:sldChg chg="del">
        <pc:chgData name="Manish Sharma" userId="b799adb9ba789c8f" providerId="LiveId" clId="{1E06067A-49EA-4561-BF94-0B38AACB87C5}" dt="2022-07-12T03:17:21.464" v="0" actId="47"/>
        <pc:sldMkLst>
          <pc:docMk/>
          <pc:sldMk cId="3996662421" sldId="427"/>
        </pc:sldMkLst>
      </pc:sldChg>
      <pc:sldChg chg="add del">
        <pc:chgData name="Manish Sharma" userId="b799adb9ba789c8f" providerId="LiveId" clId="{1E06067A-49EA-4561-BF94-0B38AACB87C5}" dt="2022-07-13T07:18:28.376" v="1252"/>
        <pc:sldMkLst>
          <pc:docMk/>
          <pc:sldMk cId="3577636926" sldId="428"/>
        </pc:sldMkLst>
      </pc:sldChg>
      <pc:sldChg chg="addSp delSp modSp new mod">
        <pc:chgData name="Manish Sharma" userId="b799adb9ba789c8f" providerId="LiveId" clId="{1E06067A-49EA-4561-BF94-0B38AACB87C5}" dt="2022-07-13T07:28:45.470" v="1257"/>
        <pc:sldMkLst>
          <pc:docMk/>
          <pc:sldMk cId="1411139689" sldId="429"/>
        </pc:sldMkLst>
        <pc:spChg chg="mod">
          <ac:chgData name="Manish Sharma" userId="b799adb9ba789c8f" providerId="LiveId" clId="{1E06067A-49EA-4561-BF94-0B38AACB87C5}" dt="2022-07-13T07:18:37.239" v="1254"/>
          <ac:spMkLst>
            <pc:docMk/>
            <pc:sldMk cId="1411139689" sldId="429"/>
            <ac:spMk id="2" creationId="{226BDA02-2B70-6CFF-0D71-7A9D92BDABA6}"/>
          </ac:spMkLst>
        </pc:spChg>
        <pc:spChg chg="del">
          <ac:chgData name="Manish Sharma" userId="b799adb9ba789c8f" providerId="LiveId" clId="{1E06067A-49EA-4561-BF94-0B38AACB87C5}" dt="2022-07-13T07:18:46.575" v="1255" actId="478"/>
          <ac:spMkLst>
            <pc:docMk/>
            <pc:sldMk cId="1411139689" sldId="429"/>
            <ac:spMk id="3" creationId="{A3327FD2-9B1C-2A5E-5E08-5770C7CD3B55}"/>
          </ac:spMkLst>
        </pc:spChg>
        <pc:spChg chg="add mod">
          <ac:chgData name="Manish Sharma" userId="b799adb9ba789c8f" providerId="LiveId" clId="{1E06067A-49EA-4561-BF94-0B38AACB87C5}" dt="2022-07-13T07:18:47.603" v="1256"/>
          <ac:spMkLst>
            <pc:docMk/>
            <pc:sldMk cId="1411139689" sldId="429"/>
            <ac:spMk id="4" creationId="{9813E847-ECCA-2D52-0B96-FB6FBFB80F9F}"/>
          </ac:spMkLst>
        </pc:spChg>
        <pc:spChg chg="add mod">
          <ac:chgData name="Manish Sharma" userId="b799adb9ba789c8f" providerId="LiveId" clId="{1E06067A-49EA-4561-BF94-0B38AACB87C5}" dt="2022-07-13T07:18:47.603" v="1256"/>
          <ac:spMkLst>
            <pc:docMk/>
            <pc:sldMk cId="1411139689" sldId="429"/>
            <ac:spMk id="5" creationId="{A79AE597-679D-30DA-303D-ACFFE94B14A4}"/>
          </ac:spMkLst>
        </pc:spChg>
        <pc:spChg chg="add mod">
          <ac:chgData name="Manish Sharma" userId="b799adb9ba789c8f" providerId="LiveId" clId="{1E06067A-49EA-4561-BF94-0B38AACB87C5}" dt="2022-07-13T07:18:47.603" v="1256"/>
          <ac:spMkLst>
            <pc:docMk/>
            <pc:sldMk cId="1411139689" sldId="429"/>
            <ac:spMk id="6" creationId="{174B014B-7894-5341-B766-861623CFF547}"/>
          </ac:spMkLst>
        </pc:spChg>
        <pc:spChg chg="add mod">
          <ac:chgData name="Manish Sharma" userId="b799adb9ba789c8f" providerId="LiveId" clId="{1E06067A-49EA-4561-BF94-0B38AACB87C5}" dt="2022-07-13T07:18:47.603" v="1256"/>
          <ac:spMkLst>
            <pc:docMk/>
            <pc:sldMk cId="1411139689" sldId="429"/>
            <ac:spMk id="8" creationId="{C135ACD5-80A4-4B7C-BD23-48EC426B1A46}"/>
          </ac:spMkLst>
        </pc:spChg>
        <pc:spChg chg="add mod">
          <ac:chgData name="Manish Sharma" userId="b799adb9ba789c8f" providerId="LiveId" clId="{1E06067A-49EA-4561-BF94-0B38AACB87C5}" dt="2022-07-13T07:28:45.470" v="1257"/>
          <ac:spMkLst>
            <pc:docMk/>
            <pc:sldMk cId="1411139689" sldId="429"/>
            <ac:spMk id="9" creationId="{8AB3457D-613F-F58B-A02F-AE9B938F246A}"/>
          </ac:spMkLst>
        </pc:spChg>
        <pc:spChg chg="add mod">
          <ac:chgData name="Manish Sharma" userId="b799adb9ba789c8f" providerId="LiveId" clId="{1E06067A-49EA-4561-BF94-0B38AACB87C5}" dt="2022-07-13T07:28:45.470" v="1257"/>
          <ac:spMkLst>
            <pc:docMk/>
            <pc:sldMk cId="1411139689" sldId="429"/>
            <ac:spMk id="10" creationId="{D977CCD3-6C8B-4B68-A98A-AC56DE25CB98}"/>
          </ac:spMkLst>
        </pc:spChg>
        <pc:spChg chg="add mod">
          <ac:chgData name="Manish Sharma" userId="b799adb9ba789c8f" providerId="LiveId" clId="{1E06067A-49EA-4561-BF94-0B38AACB87C5}" dt="2022-07-13T07:28:45.470" v="1257"/>
          <ac:spMkLst>
            <pc:docMk/>
            <pc:sldMk cId="1411139689" sldId="429"/>
            <ac:spMk id="11" creationId="{27D4BACF-92EF-9A6C-0624-D04318441589}"/>
          </ac:spMkLst>
        </pc:spChg>
        <pc:spChg chg="add mod">
          <ac:chgData name="Manish Sharma" userId="b799adb9ba789c8f" providerId="LiveId" clId="{1E06067A-49EA-4561-BF94-0B38AACB87C5}" dt="2022-07-13T07:28:45.470" v="1257"/>
          <ac:spMkLst>
            <pc:docMk/>
            <pc:sldMk cId="1411139689" sldId="429"/>
            <ac:spMk id="13" creationId="{440316C9-548E-D3C8-5DC7-A5D687077541}"/>
          </ac:spMkLst>
        </pc:spChg>
        <pc:cxnChg chg="add mod">
          <ac:chgData name="Manish Sharma" userId="b799adb9ba789c8f" providerId="LiveId" clId="{1E06067A-49EA-4561-BF94-0B38AACB87C5}" dt="2022-07-13T07:18:47.603" v="1256"/>
          <ac:cxnSpMkLst>
            <pc:docMk/>
            <pc:sldMk cId="1411139689" sldId="429"/>
            <ac:cxnSpMk id="7" creationId="{79A010E6-F6E1-01AA-9D6A-8E67CF7AB5C2}"/>
          </ac:cxnSpMkLst>
        </pc:cxnChg>
        <pc:cxnChg chg="add mod">
          <ac:chgData name="Manish Sharma" userId="b799adb9ba789c8f" providerId="LiveId" clId="{1E06067A-49EA-4561-BF94-0B38AACB87C5}" dt="2022-07-13T07:28:45.470" v="1257"/>
          <ac:cxnSpMkLst>
            <pc:docMk/>
            <pc:sldMk cId="1411139689" sldId="429"/>
            <ac:cxnSpMk id="12" creationId="{B259C49A-CF67-A320-FEF3-717988FAF47C}"/>
          </ac:cxnSpMkLst>
        </pc:cxnChg>
      </pc:sldChg>
      <pc:sldChg chg="del">
        <pc:chgData name="Manish Sharma" userId="b799adb9ba789c8f" providerId="LiveId" clId="{1E06067A-49EA-4561-BF94-0B38AACB87C5}" dt="2022-07-12T03:17:21.464" v="0" actId="47"/>
        <pc:sldMkLst>
          <pc:docMk/>
          <pc:sldMk cId="2983113034" sldId="429"/>
        </pc:sldMkLst>
      </pc:sldChg>
      <pc:sldChg chg="addSp delSp modSp new mod">
        <pc:chgData name="Manish Sharma" userId="b799adb9ba789c8f" providerId="LiveId" clId="{1E06067A-49EA-4561-BF94-0B38AACB87C5}" dt="2022-07-13T07:32:33.517" v="1263"/>
        <pc:sldMkLst>
          <pc:docMk/>
          <pc:sldMk cId="1052071299" sldId="430"/>
        </pc:sldMkLst>
        <pc:spChg chg="mod">
          <ac:chgData name="Manish Sharma" userId="b799adb9ba789c8f" providerId="LiveId" clId="{1E06067A-49EA-4561-BF94-0B38AACB87C5}" dt="2022-07-13T07:30:38.893" v="1259"/>
          <ac:spMkLst>
            <pc:docMk/>
            <pc:sldMk cId="1052071299" sldId="430"/>
            <ac:spMk id="2" creationId="{9CDCD38D-76F3-491D-F52D-DE594B9F73BC}"/>
          </ac:spMkLst>
        </pc:spChg>
        <pc:spChg chg="del">
          <ac:chgData name="Manish Sharma" userId="b799adb9ba789c8f" providerId="LiveId" clId="{1E06067A-49EA-4561-BF94-0B38AACB87C5}" dt="2022-07-13T07:30:49.691" v="1260" actId="478"/>
          <ac:spMkLst>
            <pc:docMk/>
            <pc:sldMk cId="1052071299" sldId="430"/>
            <ac:spMk id="3" creationId="{5A2558CB-96AF-E574-032C-6610282ED841}"/>
          </ac:spMkLst>
        </pc:spChg>
        <pc:spChg chg="add mod">
          <ac:chgData name="Manish Sharma" userId="b799adb9ba789c8f" providerId="LiveId" clId="{1E06067A-49EA-4561-BF94-0B38AACB87C5}" dt="2022-07-13T07:30:50.425" v="1261"/>
          <ac:spMkLst>
            <pc:docMk/>
            <pc:sldMk cId="1052071299" sldId="430"/>
            <ac:spMk id="4" creationId="{B3E9BEA0-FCD3-680A-BE8B-E8E93B5A973E}"/>
          </ac:spMkLst>
        </pc:spChg>
        <pc:spChg chg="add mod">
          <ac:chgData name="Manish Sharma" userId="b799adb9ba789c8f" providerId="LiveId" clId="{1E06067A-49EA-4561-BF94-0B38AACB87C5}" dt="2022-07-13T07:30:50.425" v="1261"/>
          <ac:spMkLst>
            <pc:docMk/>
            <pc:sldMk cId="1052071299" sldId="430"/>
            <ac:spMk id="5" creationId="{BC3592B5-7384-ADA4-CEE1-53ED9BAC9E6C}"/>
          </ac:spMkLst>
        </pc:spChg>
        <pc:spChg chg="add mod">
          <ac:chgData name="Manish Sharma" userId="b799adb9ba789c8f" providerId="LiveId" clId="{1E06067A-49EA-4561-BF94-0B38AACB87C5}" dt="2022-07-13T07:30:50.425" v="1261"/>
          <ac:spMkLst>
            <pc:docMk/>
            <pc:sldMk cId="1052071299" sldId="430"/>
            <ac:spMk id="6" creationId="{D14B7AD3-E0AF-C93C-1A4B-EC5AC40225CA}"/>
          </ac:spMkLst>
        </pc:spChg>
        <pc:spChg chg="add mod">
          <ac:chgData name="Manish Sharma" userId="b799adb9ba789c8f" providerId="LiveId" clId="{1E06067A-49EA-4561-BF94-0B38AACB87C5}" dt="2022-07-13T07:32:08.706" v="1262"/>
          <ac:spMkLst>
            <pc:docMk/>
            <pc:sldMk cId="1052071299" sldId="430"/>
            <ac:spMk id="9" creationId="{F8E31339-EA8F-6910-F612-4A16C005056F}"/>
          </ac:spMkLst>
        </pc:spChg>
        <pc:spChg chg="add mod">
          <ac:chgData name="Manish Sharma" userId="b799adb9ba789c8f" providerId="LiveId" clId="{1E06067A-49EA-4561-BF94-0B38AACB87C5}" dt="2022-07-13T07:32:08.706" v="1262"/>
          <ac:spMkLst>
            <pc:docMk/>
            <pc:sldMk cId="1052071299" sldId="430"/>
            <ac:spMk id="10" creationId="{F6E9DE68-D552-160B-0832-4D4C4FA5E6A7}"/>
          </ac:spMkLst>
        </pc:spChg>
        <pc:spChg chg="add mod">
          <ac:chgData name="Manish Sharma" userId="b799adb9ba789c8f" providerId="LiveId" clId="{1E06067A-49EA-4561-BF94-0B38AACB87C5}" dt="2022-07-13T07:32:33.517" v="1263"/>
          <ac:spMkLst>
            <pc:docMk/>
            <pc:sldMk cId="1052071299" sldId="430"/>
            <ac:spMk id="11" creationId="{90B93EF1-EAB6-0B3B-399C-6B9ECC5BF0DE}"/>
          </ac:spMkLst>
        </pc:spChg>
        <pc:spChg chg="add mod">
          <ac:chgData name="Manish Sharma" userId="b799adb9ba789c8f" providerId="LiveId" clId="{1E06067A-49EA-4561-BF94-0B38AACB87C5}" dt="2022-07-13T07:32:33.517" v="1263"/>
          <ac:spMkLst>
            <pc:docMk/>
            <pc:sldMk cId="1052071299" sldId="430"/>
            <ac:spMk id="12" creationId="{A12DB3FE-E2DB-366C-B456-4EAE993DD494}"/>
          </ac:spMkLst>
        </pc:spChg>
        <pc:cxnChg chg="add mod">
          <ac:chgData name="Manish Sharma" userId="b799adb9ba789c8f" providerId="LiveId" clId="{1E06067A-49EA-4561-BF94-0B38AACB87C5}" dt="2022-07-13T07:30:50.425" v="1261"/>
          <ac:cxnSpMkLst>
            <pc:docMk/>
            <pc:sldMk cId="1052071299" sldId="430"/>
            <ac:cxnSpMk id="7" creationId="{893D15B0-2702-A257-C9B5-9D12C5EEFDC3}"/>
          </ac:cxnSpMkLst>
        </pc:cxnChg>
        <pc:cxnChg chg="add mod">
          <ac:chgData name="Manish Sharma" userId="b799adb9ba789c8f" providerId="LiveId" clId="{1E06067A-49EA-4561-BF94-0B38AACB87C5}" dt="2022-07-13T07:30:50.425" v="1261"/>
          <ac:cxnSpMkLst>
            <pc:docMk/>
            <pc:sldMk cId="1052071299" sldId="430"/>
            <ac:cxnSpMk id="8" creationId="{FF666B5C-05A0-ED2C-E3BE-C8C0F09C84C5}"/>
          </ac:cxnSpMkLst>
        </pc:cxnChg>
      </pc:sldChg>
      <pc:sldChg chg="del">
        <pc:chgData name="Manish Sharma" userId="b799adb9ba789c8f" providerId="LiveId" clId="{1E06067A-49EA-4561-BF94-0B38AACB87C5}" dt="2022-07-12T03:17:21.464" v="0" actId="47"/>
        <pc:sldMkLst>
          <pc:docMk/>
          <pc:sldMk cId="1347414831" sldId="430"/>
        </pc:sldMkLst>
      </pc:sldChg>
      <pc:sldChg chg="add del">
        <pc:chgData name="Manish Sharma" userId="b799adb9ba789c8f" providerId="LiveId" clId="{1E06067A-49EA-4561-BF94-0B38AACB87C5}" dt="2022-07-13T10:07:51.539" v="1264"/>
        <pc:sldMkLst>
          <pc:docMk/>
          <pc:sldMk cId="1557044070" sldId="431"/>
        </pc:sldMkLst>
      </pc:sldChg>
      <pc:sldChg chg="del">
        <pc:chgData name="Manish Sharma" userId="b799adb9ba789c8f" providerId="LiveId" clId="{1E06067A-49EA-4561-BF94-0B38AACB87C5}" dt="2022-07-12T03:17:21.464" v="0" actId="47"/>
        <pc:sldMkLst>
          <pc:docMk/>
          <pc:sldMk cId="1267733079" sldId="432"/>
        </pc:sldMkLst>
      </pc:sldChg>
      <pc:sldChg chg="add del">
        <pc:chgData name="Manish Sharma" userId="b799adb9ba789c8f" providerId="LiveId" clId="{1E06067A-49EA-4561-BF94-0B38AACB87C5}" dt="2022-07-14T09:58:43.596" v="1271"/>
        <pc:sldMkLst>
          <pc:docMk/>
          <pc:sldMk cId="1063568358" sldId="433"/>
        </pc:sldMkLst>
      </pc:sldChg>
      <pc:sldChg chg="modSp add del mod">
        <pc:chgData name="Manish Sharma" userId="b799adb9ba789c8f" providerId="LiveId" clId="{1E06067A-49EA-4561-BF94-0B38AACB87C5}" dt="2022-07-14T10:56:59.619" v="1274" actId="1076"/>
        <pc:sldMkLst>
          <pc:docMk/>
          <pc:sldMk cId="1482665698" sldId="434"/>
        </pc:sldMkLst>
        <pc:spChg chg="mod">
          <ac:chgData name="Manish Sharma" userId="b799adb9ba789c8f" providerId="LiveId" clId="{1E06067A-49EA-4561-BF94-0B38AACB87C5}" dt="2022-07-14T10:56:59.619" v="1274" actId="1076"/>
          <ac:spMkLst>
            <pc:docMk/>
            <pc:sldMk cId="1482665698" sldId="434"/>
            <ac:spMk id="19" creationId="{B1E1805C-782C-3BB8-62CD-58343ACD2611}"/>
          </ac:spMkLst>
        </pc:spChg>
      </pc:sldChg>
      <pc:sldChg chg="add del">
        <pc:chgData name="Manish Sharma" userId="b799adb9ba789c8f" providerId="LiveId" clId="{1E06067A-49EA-4561-BF94-0B38AACB87C5}" dt="2022-07-14T10:57:22.953" v="1275"/>
        <pc:sldMkLst>
          <pc:docMk/>
          <pc:sldMk cId="952090625" sldId="435"/>
        </pc:sldMkLst>
      </pc:sldChg>
      <pc:sldChg chg="modSp add del mod">
        <pc:chgData name="Manish Sharma" userId="b799adb9ba789c8f" providerId="LiveId" clId="{1E06067A-49EA-4561-BF94-0B38AACB87C5}" dt="2022-07-14T11:43:15.083" v="1296" actId="20577"/>
        <pc:sldMkLst>
          <pc:docMk/>
          <pc:sldMk cId="2637513665" sldId="436"/>
        </pc:sldMkLst>
        <pc:spChg chg="mod">
          <ac:chgData name="Manish Sharma" userId="b799adb9ba789c8f" providerId="LiveId" clId="{1E06067A-49EA-4561-BF94-0B38AACB87C5}" dt="2022-07-14T11:43:15.083" v="1296" actId="20577"/>
          <ac:spMkLst>
            <pc:docMk/>
            <pc:sldMk cId="2637513665" sldId="436"/>
            <ac:spMk id="3" creationId="{A476240C-3707-4B09-9E8F-F2CE168415CB}"/>
          </ac:spMkLst>
        </pc:spChg>
      </pc:sldChg>
      <pc:sldChg chg="add del">
        <pc:chgData name="Manish Sharma" userId="b799adb9ba789c8f" providerId="LiveId" clId="{1E06067A-49EA-4561-BF94-0B38AACB87C5}" dt="2022-07-14T11:42:24.981" v="1276"/>
        <pc:sldMkLst>
          <pc:docMk/>
          <pc:sldMk cId="2511821346" sldId="437"/>
        </pc:sldMkLst>
      </pc:sldChg>
      <pc:sldChg chg="add del">
        <pc:chgData name="Manish Sharma" userId="b799adb9ba789c8f" providerId="LiveId" clId="{1E06067A-49EA-4561-BF94-0B38AACB87C5}" dt="2022-07-15T05:40:42.818" v="1297"/>
        <pc:sldMkLst>
          <pc:docMk/>
          <pc:sldMk cId="2424590513" sldId="438"/>
        </pc:sldMkLst>
      </pc:sldChg>
      <pc:sldChg chg="add del">
        <pc:chgData name="Manish Sharma" userId="b799adb9ba789c8f" providerId="LiveId" clId="{1E06067A-49EA-4561-BF94-0B38AACB87C5}" dt="2022-07-15T05:40:42.818" v="1297"/>
        <pc:sldMkLst>
          <pc:docMk/>
          <pc:sldMk cId="1849639710" sldId="439"/>
        </pc:sldMkLst>
      </pc:sldChg>
      <pc:sldChg chg="del">
        <pc:chgData name="Manish Sharma" userId="b799adb9ba789c8f" providerId="LiveId" clId="{1E06067A-49EA-4561-BF94-0B38AACB87C5}" dt="2022-07-12T03:17:21.464" v="0" actId="47"/>
        <pc:sldMkLst>
          <pc:docMk/>
          <pc:sldMk cId="1584829185" sldId="440"/>
        </pc:sldMkLst>
      </pc:sldChg>
      <pc:sldChg chg="addSp delSp modSp new mod">
        <pc:chgData name="Manish Sharma" userId="b799adb9ba789c8f" providerId="LiveId" clId="{1E06067A-49EA-4561-BF94-0B38AACB87C5}" dt="2022-07-15T07:46:33.026" v="1357" actId="1076"/>
        <pc:sldMkLst>
          <pc:docMk/>
          <pc:sldMk cId="1705730532" sldId="440"/>
        </pc:sldMkLst>
        <pc:spChg chg="del">
          <ac:chgData name="Manish Sharma" userId="b799adb9ba789c8f" providerId="LiveId" clId="{1E06067A-49EA-4561-BF94-0B38AACB87C5}" dt="2022-07-15T06:15:57.595" v="1301" actId="478"/>
          <ac:spMkLst>
            <pc:docMk/>
            <pc:sldMk cId="1705730532" sldId="440"/>
            <ac:spMk id="2" creationId="{33EA1A33-C308-0F31-E9BB-DB46E0FA4F90}"/>
          </ac:spMkLst>
        </pc:spChg>
        <pc:spChg chg="add mod">
          <ac:chgData name="Manish Sharma" userId="b799adb9ba789c8f" providerId="LiveId" clId="{1E06067A-49EA-4561-BF94-0B38AACB87C5}" dt="2022-07-15T06:16:38.095" v="1302"/>
          <ac:spMkLst>
            <pc:docMk/>
            <pc:sldMk cId="1705730532" sldId="440"/>
            <ac:spMk id="3" creationId="{2F5949E9-400C-AF87-2440-93C030FD0203}"/>
          </ac:spMkLst>
        </pc:spChg>
        <pc:spChg chg="add mod">
          <ac:chgData name="Manish Sharma" userId="b799adb9ba789c8f" providerId="LiveId" clId="{1E06067A-49EA-4561-BF94-0B38AACB87C5}" dt="2022-07-15T06:17:01.321" v="1303"/>
          <ac:spMkLst>
            <pc:docMk/>
            <pc:sldMk cId="1705730532" sldId="440"/>
            <ac:spMk id="4" creationId="{54FE60A7-DD46-7E37-D42D-2D31AC530314}"/>
          </ac:spMkLst>
        </pc:spChg>
        <pc:spChg chg="add mod">
          <ac:chgData name="Manish Sharma" userId="b799adb9ba789c8f" providerId="LiveId" clId="{1E06067A-49EA-4561-BF94-0B38AACB87C5}" dt="2022-07-15T06:17:01.321" v="1303"/>
          <ac:spMkLst>
            <pc:docMk/>
            <pc:sldMk cId="1705730532" sldId="440"/>
            <ac:spMk id="5" creationId="{154D24C8-FFDA-E179-411F-EB2116B6FEB7}"/>
          </ac:spMkLst>
        </pc:spChg>
        <pc:spChg chg="add mod">
          <ac:chgData name="Manish Sharma" userId="b799adb9ba789c8f" providerId="LiveId" clId="{1E06067A-49EA-4561-BF94-0B38AACB87C5}" dt="2022-07-15T06:17:42.760" v="1304"/>
          <ac:spMkLst>
            <pc:docMk/>
            <pc:sldMk cId="1705730532" sldId="440"/>
            <ac:spMk id="8" creationId="{A7CB9152-B771-77BD-1FBC-D81BB890E343}"/>
          </ac:spMkLst>
        </pc:spChg>
        <pc:spChg chg="add mod">
          <ac:chgData name="Manish Sharma" userId="b799adb9ba789c8f" providerId="LiveId" clId="{1E06067A-49EA-4561-BF94-0B38AACB87C5}" dt="2022-07-15T06:18:04.828" v="1305"/>
          <ac:spMkLst>
            <pc:docMk/>
            <pc:sldMk cId="1705730532" sldId="440"/>
            <ac:spMk id="9" creationId="{90E9594E-4534-3A8B-5ADA-3F2F85A00004}"/>
          </ac:spMkLst>
        </pc:spChg>
        <pc:spChg chg="add mod">
          <ac:chgData name="Manish Sharma" userId="b799adb9ba789c8f" providerId="LiveId" clId="{1E06067A-49EA-4561-BF94-0B38AACB87C5}" dt="2022-07-15T06:18:08.955" v="1306"/>
          <ac:spMkLst>
            <pc:docMk/>
            <pc:sldMk cId="1705730532" sldId="440"/>
            <ac:spMk id="10" creationId="{99C7B4E0-DF35-15C7-2699-0B33624B7616}"/>
          </ac:spMkLst>
        </pc:spChg>
        <pc:spChg chg="add mod">
          <ac:chgData name="Manish Sharma" userId="b799adb9ba789c8f" providerId="LiveId" clId="{1E06067A-49EA-4561-BF94-0B38AACB87C5}" dt="2022-07-15T06:18:32.206" v="1307"/>
          <ac:spMkLst>
            <pc:docMk/>
            <pc:sldMk cId="1705730532" sldId="440"/>
            <ac:spMk id="11" creationId="{FAF2A39D-2132-E913-CF45-63268681B5CF}"/>
          </ac:spMkLst>
        </pc:spChg>
        <pc:spChg chg="add mod">
          <ac:chgData name="Manish Sharma" userId="b799adb9ba789c8f" providerId="LiveId" clId="{1E06067A-49EA-4561-BF94-0B38AACB87C5}" dt="2022-07-15T06:18:32.206" v="1307"/>
          <ac:spMkLst>
            <pc:docMk/>
            <pc:sldMk cId="1705730532" sldId="440"/>
            <ac:spMk id="12" creationId="{C4E185ED-6046-3A6C-392D-031B82BDC920}"/>
          </ac:spMkLst>
        </pc:spChg>
        <pc:spChg chg="add mod">
          <ac:chgData name="Manish Sharma" userId="b799adb9ba789c8f" providerId="LiveId" clId="{1E06067A-49EA-4561-BF94-0B38AACB87C5}" dt="2022-07-15T06:18:32.206" v="1307"/>
          <ac:spMkLst>
            <pc:docMk/>
            <pc:sldMk cId="1705730532" sldId="440"/>
            <ac:spMk id="13" creationId="{9F007299-14A0-9B7E-8C24-7E7187F54DC0}"/>
          </ac:spMkLst>
        </pc:spChg>
        <pc:spChg chg="add mod">
          <ac:chgData name="Manish Sharma" userId="b799adb9ba789c8f" providerId="LiveId" clId="{1E06067A-49EA-4561-BF94-0B38AACB87C5}" dt="2022-07-15T06:18:32.206" v="1307"/>
          <ac:spMkLst>
            <pc:docMk/>
            <pc:sldMk cId="1705730532" sldId="440"/>
            <ac:spMk id="14" creationId="{D328685D-5B95-8AB1-5876-A2528F832007}"/>
          </ac:spMkLst>
        </pc:spChg>
        <pc:spChg chg="add mod">
          <ac:chgData name="Manish Sharma" userId="b799adb9ba789c8f" providerId="LiveId" clId="{1E06067A-49EA-4561-BF94-0B38AACB87C5}" dt="2022-07-15T06:19:08.027" v="1308"/>
          <ac:spMkLst>
            <pc:docMk/>
            <pc:sldMk cId="1705730532" sldId="440"/>
            <ac:spMk id="16" creationId="{1DA9AB9E-AA2C-6C19-EBC4-C5D7ADC13997}"/>
          </ac:spMkLst>
        </pc:spChg>
        <pc:spChg chg="add mod">
          <ac:chgData name="Manish Sharma" userId="b799adb9ba789c8f" providerId="LiveId" clId="{1E06067A-49EA-4561-BF94-0B38AACB87C5}" dt="2022-07-15T06:19:53.517" v="1309"/>
          <ac:spMkLst>
            <pc:docMk/>
            <pc:sldMk cId="1705730532" sldId="440"/>
            <ac:spMk id="17" creationId="{952F6D95-C8C0-992C-EEE0-76C2B7E90CE8}"/>
          </ac:spMkLst>
        </pc:spChg>
        <pc:spChg chg="add mod">
          <ac:chgData name="Manish Sharma" userId="b799adb9ba789c8f" providerId="LiveId" clId="{1E06067A-49EA-4561-BF94-0B38AACB87C5}" dt="2022-07-15T06:19:53.517" v="1309"/>
          <ac:spMkLst>
            <pc:docMk/>
            <pc:sldMk cId="1705730532" sldId="440"/>
            <ac:spMk id="19" creationId="{98B0C272-B39B-FE17-5252-DF22B2FD723A}"/>
          </ac:spMkLst>
        </pc:spChg>
        <pc:spChg chg="add mod">
          <ac:chgData name="Manish Sharma" userId="b799adb9ba789c8f" providerId="LiveId" clId="{1E06067A-49EA-4561-BF94-0B38AACB87C5}" dt="2022-07-15T06:20:19.363" v="1310"/>
          <ac:spMkLst>
            <pc:docMk/>
            <pc:sldMk cId="1705730532" sldId="440"/>
            <ac:spMk id="21" creationId="{84D64219-16C6-E3D1-1089-4B17A62CC6F6}"/>
          </ac:spMkLst>
        </pc:spChg>
        <pc:spChg chg="add mod">
          <ac:chgData name="Manish Sharma" userId="b799adb9ba789c8f" providerId="LiveId" clId="{1E06067A-49EA-4561-BF94-0B38AACB87C5}" dt="2022-07-15T06:20:55.080" v="1311"/>
          <ac:spMkLst>
            <pc:docMk/>
            <pc:sldMk cId="1705730532" sldId="440"/>
            <ac:spMk id="23" creationId="{58D91DC7-1EC2-E24E-D990-BAA9E53729E8}"/>
          </ac:spMkLst>
        </pc:spChg>
        <pc:spChg chg="add mod">
          <ac:chgData name="Manish Sharma" userId="b799adb9ba789c8f" providerId="LiveId" clId="{1E06067A-49EA-4561-BF94-0B38AACB87C5}" dt="2022-07-15T06:21:10.457" v="1312"/>
          <ac:spMkLst>
            <pc:docMk/>
            <pc:sldMk cId="1705730532" sldId="440"/>
            <ac:spMk id="25" creationId="{7DCBD724-C521-C78B-F66A-8E2349985041}"/>
          </ac:spMkLst>
        </pc:spChg>
        <pc:spChg chg="add mod">
          <ac:chgData name="Manish Sharma" userId="b799adb9ba789c8f" providerId="LiveId" clId="{1E06067A-49EA-4561-BF94-0B38AACB87C5}" dt="2022-07-15T06:22:04.734" v="1313"/>
          <ac:spMkLst>
            <pc:docMk/>
            <pc:sldMk cId="1705730532" sldId="440"/>
            <ac:spMk id="26" creationId="{01563B16-355C-C4C7-4B14-42E06F5DACB7}"/>
          </ac:spMkLst>
        </pc:spChg>
        <pc:spChg chg="add mod">
          <ac:chgData name="Manish Sharma" userId="b799adb9ba789c8f" providerId="LiveId" clId="{1E06067A-49EA-4561-BF94-0B38AACB87C5}" dt="2022-07-15T06:22:04.734" v="1313"/>
          <ac:spMkLst>
            <pc:docMk/>
            <pc:sldMk cId="1705730532" sldId="440"/>
            <ac:spMk id="27" creationId="{39896DD6-D4DD-2F50-6B6F-522CD15BDEE2}"/>
          </ac:spMkLst>
        </pc:spChg>
        <pc:spChg chg="add mod">
          <ac:chgData name="Manish Sharma" userId="b799adb9ba789c8f" providerId="LiveId" clId="{1E06067A-49EA-4561-BF94-0B38AACB87C5}" dt="2022-07-15T06:22:04.734" v="1313"/>
          <ac:spMkLst>
            <pc:docMk/>
            <pc:sldMk cId="1705730532" sldId="440"/>
            <ac:spMk id="28" creationId="{E4BB1D16-1756-B9D1-4743-DDE15506A05A}"/>
          </ac:spMkLst>
        </pc:spChg>
        <pc:spChg chg="add mod">
          <ac:chgData name="Manish Sharma" userId="b799adb9ba789c8f" providerId="LiveId" clId="{1E06067A-49EA-4561-BF94-0B38AACB87C5}" dt="2022-07-15T06:22:04.734" v="1313"/>
          <ac:spMkLst>
            <pc:docMk/>
            <pc:sldMk cId="1705730532" sldId="440"/>
            <ac:spMk id="29" creationId="{3EA6BC44-A5DD-9D5F-A357-64216F49B90F}"/>
          </ac:spMkLst>
        </pc:spChg>
        <pc:spChg chg="add mod">
          <ac:chgData name="Manish Sharma" userId="b799adb9ba789c8f" providerId="LiveId" clId="{1E06067A-49EA-4561-BF94-0B38AACB87C5}" dt="2022-07-15T06:22:04.734" v="1313"/>
          <ac:spMkLst>
            <pc:docMk/>
            <pc:sldMk cId="1705730532" sldId="440"/>
            <ac:spMk id="30" creationId="{4D603978-4FCD-DFA1-1EFA-E31DB451D4EF}"/>
          </ac:spMkLst>
        </pc:spChg>
        <pc:spChg chg="add mod">
          <ac:chgData name="Manish Sharma" userId="b799adb9ba789c8f" providerId="LiveId" clId="{1E06067A-49EA-4561-BF94-0B38AACB87C5}" dt="2022-07-15T06:22:44.413" v="1314"/>
          <ac:spMkLst>
            <pc:docMk/>
            <pc:sldMk cId="1705730532" sldId="440"/>
            <ac:spMk id="31" creationId="{FC4BB316-7376-C306-2ECF-EEEE8B18A908}"/>
          </ac:spMkLst>
        </pc:spChg>
        <pc:spChg chg="add mod">
          <ac:chgData name="Manish Sharma" userId="b799adb9ba789c8f" providerId="LiveId" clId="{1E06067A-49EA-4561-BF94-0B38AACB87C5}" dt="2022-07-15T06:22:44.413" v="1314"/>
          <ac:spMkLst>
            <pc:docMk/>
            <pc:sldMk cId="1705730532" sldId="440"/>
            <ac:spMk id="32" creationId="{B25D3D71-62A9-3CD4-C5C8-CB06FB7C412F}"/>
          </ac:spMkLst>
        </pc:spChg>
        <pc:spChg chg="add mod">
          <ac:chgData name="Manish Sharma" userId="b799adb9ba789c8f" providerId="LiveId" clId="{1E06067A-49EA-4561-BF94-0B38AACB87C5}" dt="2022-07-15T06:22:44.413" v="1314"/>
          <ac:spMkLst>
            <pc:docMk/>
            <pc:sldMk cId="1705730532" sldId="440"/>
            <ac:spMk id="33" creationId="{F8D2051B-E01C-1D33-3725-69E072CF994E}"/>
          </ac:spMkLst>
        </pc:spChg>
        <pc:spChg chg="add mod">
          <ac:chgData name="Manish Sharma" userId="b799adb9ba789c8f" providerId="LiveId" clId="{1E06067A-49EA-4561-BF94-0B38AACB87C5}" dt="2022-07-15T06:22:44.413" v="1314"/>
          <ac:spMkLst>
            <pc:docMk/>
            <pc:sldMk cId="1705730532" sldId="440"/>
            <ac:spMk id="34" creationId="{8C08853D-CAA3-A3BE-5C51-3E49876A0E3C}"/>
          </ac:spMkLst>
        </pc:spChg>
        <pc:spChg chg="add mod">
          <ac:chgData name="Manish Sharma" userId="b799adb9ba789c8f" providerId="LiveId" clId="{1E06067A-49EA-4561-BF94-0B38AACB87C5}" dt="2022-07-15T06:22:44.413" v="1314"/>
          <ac:spMkLst>
            <pc:docMk/>
            <pc:sldMk cId="1705730532" sldId="440"/>
            <ac:spMk id="35" creationId="{1176D142-A150-B15B-186B-566BD751C01F}"/>
          </ac:spMkLst>
        </pc:spChg>
        <pc:spChg chg="add mod">
          <ac:chgData name="Manish Sharma" userId="b799adb9ba789c8f" providerId="LiveId" clId="{1E06067A-49EA-4561-BF94-0B38AACB87C5}" dt="2022-07-15T06:22:44.413" v="1314"/>
          <ac:spMkLst>
            <pc:docMk/>
            <pc:sldMk cId="1705730532" sldId="440"/>
            <ac:spMk id="36" creationId="{5DA4C05D-8B85-4A76-0D28-697DB93A2170}"/>
          </ac:spMkLst>
        </pc:spChg>
        <pc:spChg chg="add mod">
          <ac:chgData name="Manish Sharma" userId="b799adb9ba789c8f" providerId="LiveId" clId="{1E06067A-49EA-4561-BF94-0B38AACB87C5}" dt="2022-07-15T07:46:13.165" v="1338" actId="1076"/>
          <ac:spMkLst>
            <pc:docMk/>
            <pc:sldMk cId="1705730532" sldId="440"/>
            <ac:spMk id="37" creationId="{8269AAB2-696B-1811-8AF8-C724F7CF66AA}"/>
          </ac:spMkLst>
        </pc:spChg>
        <pc:spChg chg="add mod">
          <ac:chgData name="Manish Sharma" userId="b799adb9ba789c8f" providerId="LiveId" clId="{1E06067A-49EA-4561-BF94-0B38AACB87C5}" dt="2022-07-15T07:46:33.026" v="1357" actId="1076"/>
          <ac:spMkLst>
            <pc:docMk/>
            <pc:sldMk cId="1705730532" sldId="440"/>
            <ac:spMk id="38" creationId="{401937CD-3758-156A-162B-41ABD598E74C}"/>
          </ac:spMkLst>
        </pc:spChg>
        <pc:cxnChg chg="add mod">
          <ac:chgData name="Manish Sharma" userId="b799adb9ba789c8f" providerId="LiveId" clId="{1E06067A-49EA-4561-BF94-0B38AACB87C5}" dt="2022-07-15T06:17:01.321" v="1303"/>
          <ac:cxnSpMkLst>
            <pc:docMk/>
            <pc:sldMk cId="1705730532" sldId="440"/>
            <ac:cxnSpMk id="6" creationId="{16D50581-2D27-41E6-7E09-87E6BAA564B4}"/>
          </ac:cxnSpMkLst>
        </pc:cxnChg>
        <pc:cxnChg chg="add mod">
          <ac:chgData name="Manish Sharma" userId="b799adb9ba789c8f" providerId="LiveId" clId="{1E06067A-49EA-4561-BF94-0B38AACB87C5}" dt="2022-07-15T06:17:42.760" v="1304"/>
          <ac:cxnSpMkLst>
            <pc:docMk/>
            <pc:sldMk cId="1705730532" sldId="440"/>
            <ac:cxnSpMk id="7" creationId="{9CDFB976-8889-B2C8-0140-320A6773F6E8}"/>
          </ac:cxnSpMkLst>
        </pc:cxnChg>
        <pc:cxnChg chg="add mod">
          <ac:chgData name="Manish Sharma" userId="b799adb9ba789c8f" providerId="LiveId" clId="{1E06067A-49EA-4561-BF94-0B38AACB87C5}" dt="2022-07-15T06:19:08.027" v="1308"/>
          <ac:cxnSpMkLst>
            <pc:docMk/>
            <pc:sldMk cId="1705730532" sldId="440"/>
            <ac:cxnSpMk id="15" creationId="{868BCEE8-4BA2-B598-E168-EB0ACE963914}"/>
          </ac:cxnSpMkLst>
        </pc:cxnChg>
        <pc:cxnChg chg="add mod">
          <ac:chgData name="Manish Sharma" userId="b799adb9ba789c8f" providerId="LiveId" clId="{1E06067A-49EA-4561-BF94-0B38AACB87C5}" dt="2022-07-15T06:19:53.517" v="1309"/>
          <ac:cxnSpMkLst>
            <pc:docMk/>
            <pc:sldMk cId="1705730532" sldId="440"/>
            <ac:cxnSpMk id="18" creationId="{EC80C3E8-3524-7296-2685-D90EE2A637A5}"/>
          </ac:cxnSpMkLst>
        </pc:cxnChg>
        <pc:cxnChg chg="add mod">
          <ac:chgData name="Manish Sharma" userId="b799adb9ba789c8f" providerId="LiveId" clId="{1E06067A-49EA-4561-BF94-0B38AACB87C5}" dt="2022-07-15T06:20:19.363" v="1310"/>
          <ac:cxnSpMkLst>
            <pc:docMk/>
            <pc:sldMk cId="1705730532" sldId="440"/>
            <ac:cxnSpMk id="20" creationId="{9E4959B2-F4E5-BD6C-2356-A90E676DDD2F}"/>
          </ac:cxnSpMkLst>
        </pc:cxnChg>
        <pc:cxnChg chg="add mod">
          <ac:chgData name="Manish Sharma" userId="b799adb9ba789c8f" providerId="LiveId" clId="{1E06067A-49EA-4561-BF94-0B38AACB87C5}" dt="2022-07-15T06:20:55.080" v="1311"/>
          <ac:cxnSpMkLst>
            <pc:docMk/>
            <pc:sldMk cId="1705730532" sldId="440"/>
            <ac:cxnSpMk id="22" creationId="{28DFAC54-B3AE-CBA2-B078-6D830598F574}"/>
          </ac:cxnSpMkLst>
        </pc:cxnChg>
        <pc:cxnChg chg="add mod">
          <ac:chgData name="Manish Sharma" userId="b799adb9ba789c8f" providerId="LiveId" clId="{1E06067A-49EA-4561-BF94-0B38AACB87C5}" dt="2022-07-15T06:21:10.457" v="1312"/>
          <ac:cxnSpMkLst>
            <pc:docMk/>
            <pc:sldMk cId="1705730532" sldId="440"/>
            <ac:cxnSpMk id="24" creationId="{D43112F5-318C-2A1D-3B0A-BD9390BACA5E}"/>
          </ac:cxnSpMkLst>
        </pc:cxnChg>
      </pc:sldChg>
      <pc:sldChg chg="add del">
        <pc:chgData name="Manish Sharma" userId="b799adb9ba789c8f" providerId="LiveId" clId="{1E06067A-49EA-4561-BF94-0B38AACB87C5}" dt="2022-07-15T09:31:58.537" v="1360"/>
        <pc:sldMkLst>
          <pc:docMk/>
          <pc:sldMk cId="345498940" sldId="441"/>
        </pc:sldMkLst>
      </pc:sldChg>
      <pc:sldChg chg="add del">
        <pc:chgData name="Manish Sharma" userId="b799adb9ba789c8f" providerId="LiveId" clId="{1E06067A-49EA-4561-BF94-0B38AACB87C5}" dt="2022-07-15T10:56:50.292" v="1361"/>
        <pc:sldMkLst>
          <pc:docMk/>
          <pc:sldMk cId="716795003" sldId="442"/>
        </pc:sldMkLst>
      </pc:sldChg>
      <pc:sldChg chg="add del">
        <pc:chgData name="Manish Sharma" userId="b799adb9ba789c8f" providerId="LiveId" clId="{1E06067A-49EA-4561-BF94-0B38AACB87C5}" dt="2022-07-15T10:56:50.292" v="1361"/>
        <pc:sldMkLst>
          <pc:docMk/>
          <pc:sldMk cId="4182215369" sldId="443"/>
        </pc:sldMkLst>
      </pc:sldChg>
      <pc:sldChg chg="modSp add del mod">
        <pc:chgData name="Manish Sharma" userId="b799adb9ba789c8f" providerId="LiveId" clId="{1E06067A-49EA-4561-BF94-0B38AACB87C5}" dt="2022-07-15T10:59:42.954" v="1362" actId="207"/>
        <pc:sldMkLst>
          <pc:docMk/>
          <pc:sldMk cId="1412042572" sldId="444"/>
        </pc:sldMkLst>
        <pc:spChg chg="mod">
          <ac:chgData name="Manish Sharma" userId="b799adb9ba789c8f" providerId="LiveId" clId="{1E06067A-49EA-4561-BF94-0B38AACB87C5}" dt="2022-07-15T10:59:42.954" v="1362" actId="207"/>
          <ac:spMkLst>
            <pc:docMk/>
            <pc:sldMk cId="1412042572" sldId="444"/>
            <ac:spMk id="5" creationId="{DA2EF01E-838D-4E22-A543-48D1290A38AE}"/>
          </ac:spMkLst>
        </pc:spChg>
      </pc:sldChg>
      <pc:sldChg chg="add del">
        <pc:chgData name="Manish Sharma" userId="b799adb9ba789c8f" providerId="LiveId" clId="{1E06067A-49EA-4561-BF94-0B38AACB87C5}" dt="2022-07-15T10:56:50.292" v="1361"/>
        <pc:sldMkLst>
          <pc:docMk/>
          <pc:sldMk cId="603927035" sldId="445"/>
        </pc:sldMkLst>
      </pc:sldChg>
      <pc:sldChg chg="add">
        <pc:chgData name="Manish Sharma" userId="b799adb9ba789c8f" providerId="LiveId" clId="{1E06067A-49EA-4561-BF94-0B38AACB87C5}" dt="2022-07-15T10:56:50.292" v="1361"/>
        <pc:sldMkLst>
          <pc:docMk/>
          <pc:sldMk cId="1755021175" sldId="446"/>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15-01-2024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1/15/2024</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1/15/2024</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oreybutler/nvm-wind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pPr lvl="1"/>
            <a:r>
              <a:rPr lang="en-US" dirty="0"/>
              <a:t>Node.js is designed to build scalable </a:t>
            </a:r>
            <a:r>
              <a:rPr lang="en-US" b="1" u="sng" dirty="0"/>
              <a:t>network applications</a:t>
            </a:r>
            <a:r>
              <a:rPr lang="en-US" dirty="0"/>
              <a:t>.</a:t>
            </a:r>
          </a:p>
        </p:txBody>
      </p:sp>
    </p:spTree>
    <p:extLst>
      <p:ext uri="{BB962C8B-B14F-4D97-AF65-F5344CB8AC3E}">
        <p14:creationId xmlns:p14="http://schemas.microsoft.com/office/powerpoint/2010/main" val="38968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a:t>
            </a:r>
            <a:r>
              <a:rPr lang="en-US" b="1" dirty="0"/>
              <a:t>JavaScript everywhere</a:t>
            </a:r>
            <a:r>
              <a:rPr lang="en-US" dirty="0"/>
              <a:t>"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Theme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B3CE-80E6-461A-5168-02CC12CBB37B}"/>
              </a:ext>
            </a:extLst>
          </p:cNvPr>
          <p:cNvSpPr>
            <a:spLocks noGrp="1"/>
          </p:cNvSpPr>
          <p:nvPr>
            <p:ph type="title"/>
          </p:nvPr>
        </p:nvSpPr>
        <p:spPr/>
        <p:txBody>
          <a:bodyPr/>
          <a:lstStyle/>
          <a:p>
            <a:r>
              <a:rPr lang="en-US" dirty="0"/>
              <a:t>NVM</a:t>
            </a:r>
            <a:endParaRPr lang="en-IN" dirty="0"/>
          </a:p>
        </p:txBody>
      </p:sp>
      <p:sp>
        <p:nvSpPr>
          <p:cNvPr id="3" name="Content Placeholder 2">
            <a:extLst>
              <a:ext uri="{FF2B5EF4-FFF2-40B4-BE49-F238E27FC236}">
                <a16:creationId xmlns:a16="http://schemas.microsoft.com/office/drawing/2014/main" id="{38A70773-52E6-AEE1-5D81-98DD150EC59F}"/>
              </a:ext>
            </a:extLst>
          </p:cNvPr>
          <p:cNvSpPr>
            <a:spLocks noGrp="1"/>
          </p:cNvSpPr>
          <p:nvPr>
            <p:ph idx="1"/>
          </p:nvPr>
        </p:nvSpPr>
        <p:spPr/>
        <p:txBody>
          <a:bodyPr/>
          <a:lstStyle/>
          <a:p>
            <a:r>
              <a:rPr lang="en-US" dirty="0"/>
              <a:t>NVM stands for Node Version Manager. </a:t>
            </a:r>
          </a:p>
          <a:p>
            <a:r>
              <a:rPr lang="en-US" dirty="0"/>
              <a:t>It is a command-line tool that allows you to manage and switch between multiple installations of Node.js on your development machine. </a:t>
            </a:r>
          </a:p>
          <a:p>
            <a:r>
              <a:rPr lang="en-US" dirty="0"/>
              <a:t>NVM provides an easy way to install, manage, and switch between different versions of Node.js without interfering with each other.</a:t>
            </a:r>
          </a:p>
          <a:p>
            <a:r>
              <a:rPr lang="en-US" dirty="0"/>
              <a:t>NVM for Windows:</a:t>
            </a:r>
          </a:p>
          <a:p>
            <a:pPr lvl="1"/>
            <a:r>
              <a:rPr lang="en-IN" b="0" i="0" u="sng" dirty="0">
                <a:solidFill>
                  <a:srgbClr val="1967D2"/>
                </a:solidFill>
                <a:effectLst/>
                <a:latin typeface="Roboto" panose="02000000000000000000" pitchFamily="2" charset="0"/>
                <a:hlinkClick r:id="rId2"/>
              </a:rPr>
              <a:t>https://github.com/coreybutler/nvm-windows</a:t>
            </a:r>
            <a:endParaRPr lang="en-IN" dirty="0"/>
          </a:p>
        </p:txBody>
      </p:sp>
    </p:spTree>
    <p:extLst>
      <p:ext uri="{BB962C8B-B14F-4D97-AF65-F5344CB8AC3E}">
        <p14:creationId xmlns:p14="http://schemas.microsoft.com/office/powerpoint/2010/main" val="205976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E77-AF68-2CED-6AA5-E35473DA1A70}"/>
              </a:ext>
            </a:extLst>
          </p:cNvPr>
          <p:cNvSpPr>
            <a:spLocks noGrp="1"/>
          </p:cNvSpPr>
          <p:nvPr>
            <p:ph type="title"/>
          </p:nvPr>
        </p:nvSpPr>
        <p:spPr/>
        <p:txBody>
          <a:bodyPr/>
          <a:lstStyle/>
          <a:p>
            <a:r>
              <a:rPr lang="en-US" dirty="0"/>
              <a:t>Key features and benefits of using NVM</a:t>
            </a:r>
            <a:endParaRPr lang="en-IN" dirty="0"/>
          </a:p>
        </p:txBody>
      </p:sp>
      <p:sp>
        <p:nvSpPr>
          <p:cNvPr id="3" name="Content Placeholder 2">
            <a:extLst>
              <a:ext uri="{FF2B5EF4-FFF2-40B4-BE49-F238E27FC236}">
                <a16:creationId xmlns:a16="http://schemas.microsoft.com/office/drawing/2014/main" id="{8E66B9F0-EFCB-4710-C684-899F8931102B}"/>
              </a:ext>
            </a:extLst>
          </p:cNvPr>
          <p:cNvSpPr>
            <a:spLocks noGrp="1"/>
          </p:cNvSpPr>
          <p:nvPr>
            <p:ph idx="1"/>
          </p:nvPr>
        </p:nvSpPr>
        <p:spPr/>
        <p:txBody>
          <a:bodyPr>
            <a:normAutofit fontScale="70000" lnSpcReduction="20000"/>
          </a:bodyPr>
          <a:lstStyle/>
          <a:p>
            <a:r>
              <a:rPr lang="en-US" dirty="0"/>
              <a:t>Multiple Node.js Versions: NVM allows you to install and maintain multiple versions of Node.js on your system. This is particularly useful when working on projects that require specific versions of Node.js due to compatibility or project dependencies.</a:t>
            </a:r>
          </a:p>
          <a:p>
            <a:r>
              <a:rPr lang="en-US" dirty="0"/>
              <a:t>Easy Version Switching: With NVM, you can easily switch between different installed versions of Node.js using a simple command. This allows you to test your applications with different Node.js versions or use the specific version required for a particular project.</a:t>
            </a:r>
          </a:p>
          <a:p>
            <a:r>
              <a:rPr lang="en-US" dirty="0"/>
              <a:t>Global and Local Package Management: NVM manages both global and local packages for each Node.js version. Global packages are shared across different projects, while local packages are specific to each project. NVM ensures that the correct set of packages is available when switching between Node.js versions.</a:t>
            </a:r>
          </a:p>
          <a:p>
            <a:r>
              <a:rPr lang="en-US" dirty="0"/>
              <a:t>Simple Installation and Updates: NVM itself is easy to install and configure. It provides a script or package that you can run to set up NVM on your system. Additionally, NVM can be updated to the latest version easily using its built-in update command.</a:t>
            </a:r>
          </a:p>
          <a:p>
            <a:r>
              <a:rPr lang="en-US" dirty="0"/>
              <a:t>Cross-Platform Compatibility: NVM is available for various operating systems, including Linux, macOS, and Windows. It allows developers to use the same set of commands and workflows across different platforms for managing Node.js versions.</a:t>
            </a:r>
            <a:endParaRPr lang="en-IN" dirty="0"/>
          </a:p>
        </p:txBody>
      </p:sp>
    </p:spTree>
    <p:extLst>
      <p:ext uri="{BB962C8B-B14F-4D97-AF65-F5344CB8AC3E}">
        <p14:creationId xmlns:p14="http://schemas.microsoft.com/office/powerpoint/2010/main" val="110920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E03762-307F-0A9E-F46F-CD2BABE7A0C7}"/>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850F17F8-84CB-99DC-41B7-2DECCBFF2111}"/>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4E26FE47-14A4-315C-4F2D-008F44077997}"/>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C6458CCD-1443-1AB8-3C4F-6EF479680162}"/>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FDDB1B6F-7567-6592-1595-F7CD6E6EFF0D}"/>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D1B0F30-D9FB-98AF-459C-5C6706E3C7B4}"/>
              </a:ext>
            </a:extLst>
          </p:cNvPr>
          <p:cNvSpPr txBox="1"/>
          <p:nvPr/>
        </p:nvSpPr>
        <p:spPr>
          <a:xfrm>
            <a:off x="3438782" y="1244084"/>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08E163A1-1EFD-4A47-CA9D-A6A8DBF252E2}"/>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1" name="TextBox 10">
            <a:extLst>
              <a:ext uri="{FF2B5EF4-FFF2-40B4-BE49-F238E27FC236}">
                <a16:creationId xmlns:a16="http://schemas.microsoft.com/office/drawing/2014/main" id="{648AC745-24F5-26E3-D318-B44CA6920A78}"/>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2" name="Straight Arrow Connector 11">
            <a:extLst>
              <a:ext uri="{FF2B5EF4-FFF2-40B4-BE49-F238E27FC236}">
                <a16:creationId xmlns:a16="http://schemas.microsoft.com/office/drawing/2014/main" id="{B9F69FF4-8227-EE07-3946-20441AC5BE9E}"/>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D51F6877-08CF-A0B1-4D05-316A190A277D}"/>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F0AE564B-9515-C4B1-9990-077EBA98A82A}"/>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66A8169E-396B-75F6-096B-C719E0659A0D}"/>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623C5D52-13AA-D2A7-3EE2-DCD6E0D2C220}"/>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0340C434-A5D8-4CA8-7878-4FFCA4817C67}"/>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AC24A4B6-46DE-AC52-1F74-F56A5F1CDFAA}"/>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CCC00E1B-3E21-8F3E-D55D-3CA77E708EE4}"/>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9222D8D1-64A6-FCC8-8F92-4CC06FE41F41}"/>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9DDF6DE3-5AA7-DD7D-3A0B-6DC7595ED55B}"/>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D8DBA424-78D4-043A-13AF-4203A218E599}"/>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CE6E2E0-C033-EF22-CD7A-71473A68A5B3}"/>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856ED69F-E992-EDA6-8B82-977B9752C596}"/>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5" name="Straight Arrow Connector 24">
            <a:extLst>
              <a:ext uri="{FF2B5EF4-FFF2-40B4-BE49-F238E27FC236}">
                <a16:creationId xmlns:a16="http://schemas.microsoft.com/office/drawing/2014/main" id="{B3F85558-2386-7327-24F5-D8ABBE2E1918}"/>
              </a:ext>
            </a:extLst>
          </p:cNvPr>
          <p:cNvCxnSpPr>
            <a:cxnSpLocks/>
            <a:endCxn id="24"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76E77507-A7F5-5386-CE60-5318AB29C648}"/>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27" name="Connector: Elbow 26">
            <a:extLst>
              <a:ext uri="{FF2B5EF4-FFF2-40B4-BE49-F238E27FC236}">
                <a16:creationId xmlns:a16="http://schemas.microsoft.com/office/drawing/2014/main" id="{AADEB78B-F005-960A-1C7A-B84C683802C4}"/>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A3815563-82DC-E824-BE13-E1333B6D2BD8}"/>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29" name="Rectangle 28">
            <a:extLst>
              <a:ext uri="{FF2B5EF4-FFF2-40B4-BE49-F238E27FC236}">
                <a16:creationId xmlns:a16="http://schemas.microsoft.com/office/drawing/2014/main" id="{D405170D-82CD-B9B6-41FF-8AA5425E707E}"/>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0" name="Straight Arrow Connector 29">
            <a:extLst>
              <a:ext uri="{FF2B5EF4-FFF2-40B4-BE49-F238E27FC236}">
                <a16:creationId xmlns:a16="http://schemas.microsoft.com/office/drawing/2014/main" id="{03BAA41E-6525-6050-8ADA-26F957D2B69A}"/>
              </a:ext>
            </a:extLst>
          </p:cNvPr>
          <p:cNvCxnSpPr>
            <a:endCxn id="29"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F9F8DBF8-E180-DC3B-AEF1-81F093B6BB51}"/>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32" name="Rectangle 31">
            <a:extLst>
              <a:ext uri="{FF2B5EF4-FFF2-40B4-BE49-F238E27FC236}">
                <a16:creationId xmlns:a16="http://schemas.microsoft.com/office/drawing/2014/main" id="{EA5E7BA8-6806-130B-2BE8-0B323D90F9E7}"/>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8B9C2F96-EBC2-E7F9-CA08-679DDEC8C83A}"/>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EEEE9D8A-73EF-8F93-AF89-A59B7BDF43DA}"/>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3E130438-196F-4C81-CF4B-EB7B87EC9F4A}"/>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53D1ED96-6074-59C9-3F5E-89B5324FDF7F}"/>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7" name="Rectangle 36">
            <a:extLst>
              <a:ext uri="{FF2B5EF4-FFF2-40B4-BE49-F238E27FC236}">
                <a16:creationId xmlns:a16="http://schemas.microsoft.com/office/drawing/2014/main" id="{5A2C9D58-E649-8E7D-6678-4ECDA08511E9}"/>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8" name="Straight Arrow Connector 37">
            <a:extLst>
              <a:ext uri="{FF2B5EF4-FFF2-40B4-BE49-F238E27FC236}">
                <a16:creationId xmlns:a16="http://schemas.microsoft.com/office/drawing/2014/main" id="{1A210A6F-1F51-79AE-9907-F8C7EBDD3F89}"/>
              </a:ext>
            </a:extLst>
          </p:cNvPr>
          <p:cNvCxnSpPr>
            <a:cxnSpLocks/>
            <a:endCxn id="37"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248363D5-5A4C-3187-53BD-C132A0A603E1}"/>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0" name="TextBox 39">
            <a:extLst>
              <a:ext uri="{FF2B5EF4-FFF2-40B4-BE49-F238E27FC236}">
                <a16:creationId xmlns:a16="http://schemas.microsoft.com/office/drawing/2014/main" id="{E7D70A51-AD0E-13E7-606C-32271BF0D113}"/>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191135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35666</TotalTime>
  <Words>615</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PowerPoint Presentation</vt:lpstr>
      <vt:lpstr>What is Node.js?</vt:lpstr>
      <vt:lpstr>What is Node.js?</vt:lpstr>
      <vt:lpstr>Installation</vt:lpstr>
      <vt:lpstr>NVM</vt:lpstr>
      <vt:lpstr>Key features and benefits of using NVM</vt:lpstr>
      <vt:lpstr>PowerPoint Presentation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31</cp:revision>
  <dcterms:created xsi:type="dcterms:W3CDTF">2021-11-22T03:42:21Z</dcterms:created>
  <dcterms:modified xsi:type="dcterms:W3CDTF">2024-01-15T10:41:27Z</dcterms:modified>
</cp:coreProperties>
</file>