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334" r:id="rId3"/>
    <p:sldId id="333" r:id="rId4"/>
    <p:sldId id="339" r:id="rId5"/>
    <p:sldId id="340" r:id="rId6"/>
    <p:sldId id="341" r:id="rId7"/>
    <p:sldId id="315" r:id="rId8"/>
    <p:sldId id="316" r:id="rId9"/>
    <p:sldId id="330" r:id="rId10"/>
    <p:sldId id="343" r:id="rId11"/>
    <p:sldId id="344" r:id="rId12"/>
    <p:sldId id="345" r:id="rId13"/>
    <p:sldId id="346" r:id="rId14"/>
    <p:sldId id="347" r:id="rId15"/>
    <p:sldId id="348" r:id="rId16"/>
    <p:sldId id="342" r:id="rId17"/>
    <p:sldId id="273" r:id="rId18"/>
    <p:sldId id="458" r:id="rId19"/>
    <p:sldId id="463" r:id="rId20"/>
    <p:sldId id="464" r:id="rId21"/>
    <p:sldId id="465" r:id="rId22"/>
    <p:sldId id="459" r:id="rId23"/>
    <p:sldId id="460" r:id="rId24"/>
    <p:sldId id="461" r:id="rId25"/>
    <p:sldId id="282" r:id="rId26"/>
    <p:sldId id="283" r:id="rId27"/>
    <p:sldId id="284" r:id="rId28"/>
    <p:sldId id="466" r:id="rId29"/>
    <p:sldId id="467" r:id="rId30"/>
    <p:sldId id="287" r:id="rId31"/>
    <p:sldId id="288" r:id="rId32"/>
    <p:sldId id="289" r:id="rId33"/>
    <p:sldId id="468" r:id="rId34"/>
    <p:sldId id="332" r:id="rId35"/>
    <p:sldId id="469" r:id="rId36"/>
    <p:sldId id="470" r:id="rId37"/>
    <p:sldId id="471" r:id="rId38"/>
    <p:sldId id="472" r:id="rId39"/>
    <p:sldId id="473" r:id="rId40"/>
    <p:sldId id="474" r:id="rId41"/>
    <p:sldId id="475" r:id="rId42"/>
    <p:sldId id="266" r:id="rId43"/>
    <p:sldId id="349" r:id="rId44"/>
    <p:sldId id="476" r:id="rId45"/>
    <p:sldId id="477" r:id="rId46"/>
    <p:sldId id="352" r:id="rId47"/>
    <p:sldId id="353" r:id="rId48"/>
    <p:sldId id="354" r:id="rId49"/>
    <p:sldId id="268" r:id="rId50"/>
    <p:sldId id="285" r:id="rId51"/>
    <p:sldId id="286" r:id="rId52"/>
    <p:sldId id="355" r:id="rId53"/>
    <p:sldId id="356" r:id="rId54"/>
    <p:sldId id="267" r:id="rId55"/>
    <p:sldId id="478" r:id="rId56"/>
    <p:sldId id="479" r:id="rId57"/>
    <p:sldId id="270" r:id="rId58"/>
    <p:sldId id="480" r:id="rId59"/>
    <p:sldId id="482" r:id="rId60"/>
    <p:sldId id="290" r:id="rId61"/>
    <p:sldId id="291" r:id="rId62"/>
    <p:sldId id="271" r:id="rId63"/>
    <p:sldId id="359" r:id="rId64"/>
    <p:sldId id="323" r:id="rId65"/>
    <p:sldId id="360" r:id="rId66"/>
    <p:sldId id="483" r:id="rId67"/>
    <p:sldId id="484" r:id="rId68"/>
    <p:sldId id="485" r:id="rId69"/>
    <p:sldId id="486" r:id="rId70"/>
    <p:sldId id="487" r:id="rId71"/>
    <p:sldId id="488" r:id="rId72"/>
    <p:sldId id="490" r:id="rId73"/>
    <p:sldId id="489" r:id="rId74"/>
    <p:sldId id="292" r:id="rId75"/>
    <p:sldId id="30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96047-4BC6-4463-8263-6F7597EEFB88}" v="1" dt="2023-04-04T07:23:1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66" d="100"/>
          <a:sy n="66" d="100"/>
        </p:scale>
        <p:origin x="8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1B3C70B8-77C4-4486-8B3C-4C8ED1A1B5DA}"/>
    <pc:docChg chg="undo custSel addSld delSld modSld sldOrd">
      <pc:chgData name="Manish Sharma" userId="b799adb9ba789c8f" providerId="LiveId" clId="{1B3C70B8-77C4-4486-8B3C-4C8ED1A1B5DA}" dt="2022-08-13T12:08:18.428" v="2319"/>
      <pc:docMkLst>
        <pc:docMk/>
      </pc:docMkLst>
      <pc:sldChg chg="add del">
        <pc:chgData name="Manish Sharma" userId="b799adb9ba789c8f" providerId="LiveId" clId="{1B3C70B8-77C4-4486-8B3C-4C8ED1A1B5DA}" dt="2022-08-05T12:28:45.286" v="669" actId="47"/>
        <pc:sldMkLst>
          <pc:docMk/>
          <pc:sldMk cId="2387056038" sldId="257"/>
        </pc:sldMkLst>
      </pc:sldChg>
      <pc:sldChg chg="add del">
        <pc:chgData name="Manish Sharma" userId="b799adb9ba789c8f" providerId="LiveId" clId="{1B3C70B8-77C4-4486-8B3C-4C8ED1A1B5DA}" dt="2022-08-05T12:28:45.286" v="669" actId="47"/>
        <pc:sldMkLst>
          <pc:docMk/>
          <pc:sldMk cId="131055686" sldId="263"/>
        </pc:sldMkLst>
      </pc:sldChg>
      <pc:sldChg chg="add del">
        <pc:chgData name="Manish Sharma" userId="b799adb9ba789c8f" providerId="LiveId" clId="{1B3C70B8-77C4-4486-8B3C-4C8ED1A1B5DA}" dt="2022-08-05T12:28:45.286" v="669" actId="47"/>
        <pc:sldMkLst>
          <pc:docMk/>
          <pc:sldMk cId="21477730" sldId="265"/>
        </pc:sldMkLst>
      </pc:sldChg>
      <pc:sldChg chg="add del ord">
        <pc:chgData name="Manish Sharma" userId="b799adb9ba789c8f" providerId="LiveId" clId="{1B3C70B8-77C4-4486-8B3C-4C8ED1A1B5DA}" dt="2022-08-05T12:28:45.286" v="669" actId="47"/>
        <pc:sldMkLst>
          <pc:docMk/>
          <pc:sldMk cId="1863291219" sldId="266"/>
        </pc:sldMkLst>
      </pc:sldChg>
      <pc:sldChg chg="add del">
        <pc:chgData name="Manish Sharma" userId="b799adb9ba789c8f" providerId="LiveId" clId="{1B3C70B8-77C4-4486-8B3C-4C8ED1A1B5DA}" dt="2022-08-05T12:28:45.286" v="669" actId="47"/>
        <pc:sldMkLst>
          <pc:docMk/>
          <pc:sldMk cId="1040551395" sldId="267"/>
        </pc:sldMkLst>
      </pc:sldChg>
      <pc:sldChg chg="add del">
        <pc:chgData name="Manish Sharma" userId="b799adb9ba789c8f" providerId="LiveId" clId="{1B3C70B8-77C4-4486-8B3C-4C8ED1A1B5DA}" dt="2022-08-05T12:28:45.286" v="669" actId="47"/>
        <pc:sldMkLst>
          <pc:docMk/>
          <pc:sldMk cId="541853456" sldId="270"/>
        </pc:sldMkLst>
      </pc:sldChg>
      <pc:sldChg chg="add del">
        <pc:chgData name="Manish Sharma" userId="b799adb9ba789c8f" providerId="LiveId" clId="{1B3C70B8-77C4-4486-8B3C-4C8ED1A1B5DA}" dt="2022-08-05T12:28:45.286" v="669" actId="47"/>
        <pc:sldMkLst>
          <pc:docMk/>
          <pc:sldMk cId="2339964951" sldId="271"/>
        </pc:sldMkLst>
      </pc:sldChg>
      <pc:sldChg chg="add del">
        <pc:chgData name="Manish Sharma" userId="b799adb9ba789c8f" providerId="LiveId" clId="{1B3C70B8-77C4-4486-8B3C-4C8ED1A1B5DA}" dt="2022-08-06T07:45:11.964" v="805"/>
        <pc:sldMkLst>
          <pc:docMk/>
          <pc:sldMk cId="1800526853" sldId="272"/>
        </pc:sldMkLst>
      </pc:sldChg>
      <pc:sldChg chg="add del">
        <pc:chgData name="Manish Sharma" userId="b799adb9ba789c8f" providerId="LiveId" clId="{1B3C70B8-77C4-4486-8B3C-4C8ED1A1B5DA}" dt="2022-08-05T12:28:45.286" v="669" actId="47"/>
        <pc:sldMkLst>
          <pc:docMk/>
          <pc:sldMk cId="1331658581" sldId="273"/>
        </pc:sldMkLst>
      </pc:sldChg>
      <pc:sldChg chg="add del">
        <pc:chgData name="Manish Sharma" userId="b799adb9ba789c8f" providerId="LiveId" clId="{1B3C70B8-77C4-4486-8B3C-4C8ED1A1B5DA}" dt="2022-08-06T09:55:17.193" v="1643"/>
        <pc:sldMkLst>
          <pc:docMk/>
          <pc:sldMk cId="1937767460" sldId="276"/>
        </pc:sldMkLst>
      </pc:sldChg>
      <pc:sldChg chg="add del">
        <pc:chgData name="Manish Sharma" userId="b799adb9ba789c8f" providerId="LiveId" clId="{1B3C70B8-77C4-4486-8B3C-4C8ED1A1B5DA}" dt="2022-08-05T12:28:45.286" v="669" actId="47"/>
        <pc:sldMkLst>
          <pc:docMk/>
          <pc:sldMk cId="3343896531" sldId="279"/>
        </pc:sldMkLst>
      </pc:sldChg>
      <pc:sldChg chg="add del">
        <pc:chgData name="Manish Sharma" userId="b799adb9ba789c8f" providerId="LiveId" clId="{1B3C70B8-77C4-4486-8B3C-4C8ED1A1B5DA}" dt="2022-08-05T12:28:45.286" v="669" actId="47"/>
        <pc:sldMkLst>
          <pc:docMk/>
          <pc:sldMk cId="2937149028" sldId="282"/>
        </pc:sldMkLst>
      </pc:sldChg>
      <pc:sldChg chg="add del">
        <pc:chgData name="Manish Sharma" userId="b799adb9ba789c8f" providerId="LiveId" clId="{1B3C70B8-77C4-4486-8B3C-4C8ED1A1B5DA}" dt="2022-08-05T12:28:45.286" v="669" actId="47"/>
        <pc:sldMkLst>
          <pc:docMk/>
          <pc:sldMk cId="3640020107" sldId="283"/>
        </pc:sldMkLst>
      </pc:sldChg>
      <pc:sldChg chg="add del">
        <pc:chgData name="Manish Sharma" userId="b799adb9ba789c8f" providerId="LiveId" clId="{1B3C70B8-77C4-4486-8B3C-4C8ED1A1B5DA}" dt="2022-08-05T12:28:45.286" v="669" actId="47"/>
        <pc:sldMkLst>
          <pc:docMk/>
          <pc:sldMk cId="3936744458" sldId="284"/>
        </pc:sldMkLst>
      </pc:sldChg>
      <pc:sldChg chg="add del">
        <pc:chgData name="Manish Sharma" userId="b799adb9ba789c8f" providerId="LiveId" clId="{1B3C70B8-77C4-4486-8B3C-4C8ED1A1B5DA}" dt="2022-08-06T12:10:31.996" v="1773"/>
        <pc:sldMkLst>
          <pc:docMk/>
          <pc:sldMk cId="1535532918" sldId="290"/>
        </pc:sldMkLst>
      </pc:sldChg>
      <pc:sldChg chg="add del">
        <pc:chgData name="Manish Sharma" userId="b799adb9ba789c8f" providerId="LiveId" clId="{1B3C70B8-77C4-4486-8B3C-4C8ED1A1B5DA}" dt="2022-08-06T12:10:31.996" v="1773"/>
        <pc:sldMkLst>
          <pc:docMk/>
          <pc:sldMk cId="927873483" sldId="291"/>
        </pc:sldMkLst>
      </pc:sldChg>
      <pc:sldChg chg="add">
        <pc:chgData name="Manish Sharma" userId="b799adb9ba789c8f" providerId="LiveId" clId="{1B3C70B8-77C4-4486-8B3C-4C8ED1A1B5DA}" dt="2022-08-12T10:34:19.798" v="2176"/>
        <pc:sldMkLst>
          <pc:docMk/>
          <pc:sldMk cId="4125748975" sldId="292"/>
        </pc:sldMkLst>
      </pc:sldChg>
      <pc:sldChg chg="add del">
        <pc:chgData name="Manish Sharma" userId="b799adb9ba789c8f" providerId="LiveId" clId="{1B3C70B8-77C4-4486-8B3C-4C8ED1A1B5DA}" dt="2022-08-13T05:46:30.854" v="2193"/>
        <pc:sldMkLst>
          <pc:docMk/>
          <pc:sldMk cId="3776691465" sldId="296"/>
        </pc:sldMkLst>
      </pc:sldChg>
      <pc:sldChg chg="add del">
        <pc:chgData name="Manish Sharma" userId="b799adb9ba789c8f" providerId="LiveId" clId="{1B3C70B8-77C4-4486-8B3C-4C8ED1A1B5DA}" dt="2022-08-13T12:08:18.428" v="2319"/>
        <pc:sldMkLst>
          <pc:docMk/>
          <pc:sldMk cId="2063019643" sldId="300"/>
        </pc:sldMkLst>
      </pc:sldChg>
      <pc:sldChg chg="add del">
        <pc:chgData name="Manish Sharma" userId="b799adb9ba789c8f" providerId="LiveId" clId="{1B3C70B8-77C4-4486-8B3C-4C8ED1A1B5DA}" dt="2022-08-05T12:28:45.286" v="669" actId="47"/>
        <pc:sldMkLst>
          <pc:docMk/>
          <pc:sldMk cId="631516676" sldId="301"/>
        </pc:sldMkLst>
      </pc:sldChg>
      <pc:sldChg chg="addSp modSp new add del">
        <pc:chgData name="Manish Sharma" userId="b799adb9ba789c8f" providerId="LiveId" clId="{1B3C70B8-77C4-4486-8B3C-4C8ED1A1B5DA}" dt="2022-08-05T12:28:45.286" v="669" actId="47"/>
        <pc:sldMkLst>
          <pc:docMk/>
          <pc:sldMk cId="1657212975" sldId="302"/>
        </pc:sldMkLst>
        <pc:spChg chg="add mod">
          <ac:chgData name="Manish Sharma" userId="b799adb9ba789c8f" providerId="LiveId" clId="{1B3C70B8-77C4-4486-8B3C-4C8ED1A1B5DA}" dt="2022-08-04T05:26:33.717" v="2"/>
          <ac:spMkLst>
            <pc:docMk/>
            <pc:sldMk cId="1657212975" sldId="302"/>
            <ac:spMk id="2" creationId="{DD39E4E1-7814-69F2-A99B-5C0CD7E8DF14}"/>
          </ac:spMkLst>
        </pc:spChg>
        <pc:spChg chg="mod">
          <ac:chgData name="Manish Sharma" userId="b799adb9ba789c8f" providerId="LiveId" clId="{1B3C70B8-77C4-4486-8B3C-4C8ED1A1B5DA}" dt="2022-08-04T05:26:33.717" v="2"/>
          <ac:spMkLst>
            <pc:docMk/>
            <pc:sldMk cId="1657212975" sldId="302"/>
            <ac:spMk id="4" creationId="{C952CDE8-0845-5151-6F32-17B2997F0664}"/>
          </ac:spMkLst>
        </pc:spChg>
        <pc:spChg chg="mod">
          <ac:chgData name="Manish Sharma" userId="b799adb9ba789c8f" providerId="LiveId" clId="{1B3C70B8-77C4-4486-8B3C-4C8ED1A1B5DA}" dt="2022-08-04T05:26:33.717" v="2"/>
          <ac:spMkLst>
            <pc:docMk/>
            <pc:sldMk cId="1657212975" sldId="302"/>
            <ac:spMk id="5" creationId="{1228DE84-3105-F1C2-DF9F-633A31AD08A7}"/>
          </ac:spMkLst>
        </pc:spChg>
        <pc:spChg chg="mod">
          <ac:chgData name="Manish Sharma" userId="b799adb9ba789c8f" providerId="LiveId" clId="{1B3C70B8-77C4-4486-8B3C-4C8ED1A1B5DA}" dt="2022-08-04T05:26:33.717" v="2"/>
          <ac:spMkLst>
            <pc:docMk/>
            <pc:sldMk cId="1657212975" sldId="302"/>
            <ac:spMk id="7" creationId="{07074A24-56B3-EF61-11B2-5123AADE1389}"/>
          </ac:spMkLst>
        </pc:spChg>
        <pc:spChg chg="mod">
          <ac:chgData name="Manish Sharma" userId="b799adb9ba789c8f" providerId="LiveId" clId="{1B3C70B8-77C4-4486-8B3C-4C8ED1A1B5DA}" dt="2022-08-04T05:26:33.717" v="2"/>
          <ac:spMkLst>
            <pc:docMk/>
            <pc:sldMk cId="1657212975" sldId="302"/>
            <ac:spMk id="8" creationId="{90312A0E-C2F7-AADC-A8C5-874531E8A7AD}"/>
          </ac:spMkLst>
        </pc:spChg>
        <pc:spChg chg="add mod">
          <ac:chgData name="Manish Sharma" userId="b799adb9ba789c8f" providerId="LiveId" clId="{1B3C70B8-77C4-4486-8B3C-4C8ED1A1B5DA}" dt="2022-08-04T05:26:33.717" v="2"/>
          <ac:spMkLst>
            <pc:docMk/>
            <pc:sldMk cId="1657212975" sldId="302"/>
            <ac:spMk id="9" creationId="{26EE6960-FA80-A076-A69C-0FA656FF0D2D}"/>
          </ac:spMkLst>
        </pc:spChg>
        <pc:spChg chg="add mod">
          <ac:chgData name="Manish Sharma" userId="b799adb9ba789c8f" providerId="LiveId" clId="{1B3C70B8-77C4-4486-8B3C-4C8ED1A1B5DA}" dt="2022-08-04T05:26:33.717" v="2"/>
          <ac:spMkLst>
            <pc:docMk/>
            <pc:sldMk cId="1657212975" sldId="302"/>
            <ac:spMk id="11" creationId="{9E16D815-5D72-D9EA-3E39-35A7099C1C94}"/>
          </ac:spMkLst>
        </pc:spChg>
        <pc:spChg chg="add mod">
          <ac:chgData name="Manish Sharma" userId="b799adb9ba789c8f" providerId="LiveId" clId="{1B3C70B8-77C4-4486-8B3C-4C8ED1A1B5DA}" dt="2022-08-04T05:26:33.717" v="2"/>
          <ac:spMkLst>
            <pc:docMk/>
            <pc:sldMk cId="1657212975" sldId="302"/>
            <ac:spMk id="13" creationId="{1D1DEB3F-D203-DA2A-7BC4-44A2E15E2771}"/>
          </ac:spMkLst>
        </pc:spChg>
        <pc:spChg chg="add mod">
          <ac:chgData name="Manish Sharma" userId="b799adb9ba789c8f" providerId="LiveId" clId="{1B3C70B8-77C4-4486-8B3C-4C8ED1A1B5DA}" dt="2022-08-04T05:26:33.717" v="2"/>
          <ac:spMkLst>
            <pc:docMk/>
            <pc:sldMk cId="1657212975" sldId="302"/>
            <ac:spMk id="14" creationId="{73BF4C54-CE25-D855-FA96-BF42CD96BA50}"/>
          </ac:spMkLst>
        </pc:spChg>
        <pc:spChg chg="add mod">
          <ac:chgData name="Manish Sharma" userId="b799adb9ba789c8f" providerId="LiveId" clId="{1B3C70B8-77C4-4486-8B3C-4C8ED1A1B5DA}" dt="2022-08-04T05:26:33.717" v="2"/>
          <ac:spMkLst>
            <pc:docMk/>
            <pc:sldMk cId="1657212975" sldId="302"/>
            <ac:spMk id="15" creationId="{587A8807-C1AC-E5B1-5081-EA95E7C9833B}"/>
          </ac:spMkLst>
        </pc:spChg>
        <pc:spChg chg="add mod">
          <ac:chgData name="Manish Sharma" userId="b799adb9ba789c8f" providerId="LiveId" clId="{1B3C70B8-77C4-4486-8B3C-4C8ED1A1B5DA}" dt="2022-08-04T05:26:33.717" v="2"/>
          <ac:spMkLst>
            <pc:docMk/>
            <pc:sldMk cId="1657212975" sldId="302"/>
            <ac:spMk id="16" creationId="{A08A127F-7F65-3F8B-4C53-23E7366BF087}"/>
          </ac:spMkLst>
        </pc:spChg>
        <pc:spChg chg="add mod">
          <ac:chgData name="Manish Sharma" userId="b799adb9ba789c8f" providerId="LiveId" clId="{1B3C70B8-77C4-4486-8B3C-4C8ED1A1B5DA}" dt="2022-08-04T05:26:33.717" v="2"/>
          <ac:spMkLst>
            <pc:docMk/>
            <pc:sldMk cId="1657212975" sldId="302"/>
            <ac:spMk id="17" creationId="{4629B9B8-DBD0-CE2A-B1E2-4E9ACEB8B534}"/>
          </ac:spMkLst>
        </pc:spChg>
        <pc:spChg chg="add mod">
          <ac:chgData name="Manish Sharma" userId="b799adb9ba789c8f" providerId="LiveId" clId="{1B3C70B8-77C4-4486-8B3C-4C8ED1A1B5DA}" dt="2022-08-04T05:26:33.717" v="2"/>
          <ac:spMkLst>
            <pc:docMk/>
            <pc:sldMk cId="1657212975" sldId="302"/>
            <ac:spMk id="18" creationId="{DED26029-C8EC-ABD8-D7DA-57C2CE45D1E0}"/>
          </ac:spMkLst>
        </pc:spChg>
        <pc:spChg chg="add mod">
          <ac:chgData name="Manish Sharma" userId="b799adb9ba789c8f" providerId="LiveId" clId="{1B3C70B8-77C4-4486-8B3C-4C8ED1A1B5DA}" dt="2022-08-04T05:26:33.717" v="2"/>
          <ac:spMkLst>
            <pc:docMk/>
            <pc:sldMk cId="1657212975" sldId="302"/>
            <ac:spMk id="19" creationId="{D040E25E-9182-D991-F097-E94A10B61CBB}"/>
          </ac:spMkLst>
        </pc:spChg>
        <pc:spChg chg="add mod">
          <ac:chgData name="Manish Sharma" userId="b799adb9ba789c8f" providerId="LiveId" clId="{1B3C70B8-77C4-4486-8B3C-4C8ED1A1B5DA}" dt="2022-08-04T05:27:13.096" v="3"/>
          <ac:spMkLst>
            <pc:docMk/>
            <pc:sldMk cId="1657212975" sldId="302"/>
            <ac:spMk id="22" creationId="{9AB918FE-7196-F8B8-CCE5-7EC532D81252}"/>
          </ac:spMkLst>
        </pc:spChg>
        <pc:spChg chg="add mod">
          <ac:chgData name="Manish Sharma" userId="b799adb9ba789c8f" providerId="LiveId" clId="{1B3C70B8-77C4-4486-8B3C-4C8ED1A1B5DA}" dt="2022-08-04T05:27:13.096" v="3"/>
          <ac:spMkLst>
            <pc:docMk/>
            <pc:sldMk cId="1657212975" sldId="302"/>
            <ac:spMk id="23" creationId="{357C5CBE-E0ED-25CE-8BD2-1ED3CBD9A81F}"/>
          </ac:spMkLst>
        </pc:spChg>
        <pc:spChg chg="mod">
          <ac:chgData name="Manish Sharma" userId="b799adb9ba789c8f" providerId="LiveId" clId="{1B3C70B8-77C4-4486-8B3C-4C8ED1A1B5DA}" dt="2022-08-04T05:27:13.096" v="3"/>
          <ac:spMkLst>
            <pc:docMk/>
            <pc:sldMk cId="1657212975" sldId="302"/>
            <ac:spMk id="25" creationId="{2F9B76FC-7EF8-4101-020C-9B0FA9C582E6}"/>
          </ac:spMkLst>
        </pc:spChg>
        <pc:spChg chg="mod">
          <ac:chgData name="Manish Sharma" userId="b799adb9ba789c8f" providerId="LiveId" clId="{1B3C70B8-77C4-4486-8B3C-4C8ED1A1B5DA}" dt="2022-08-04T05:27:13.096" v="3"/>
          <ac:spMkLst>
            <pc:docMk/>
            <pc:sldMk cId="1657212975" sldId="302"/>
            <ac:spMk id="26" creationId="{915104E8-86D3-1D23-D6E7-53A897C25B32}"/>
          </ac:spMkLst>
        </pc:spChg>
        <pc:grpChg chg="add mod">
          <ac:chgData name="Manish Sharma" userId="b799adb9ba789c8f" providerId="LiveId" clId="{1B3C70B8-77C4-4486-8B3C-4C8ED1A1B5DA}" dt="2022-08-04T05:26:33.717" v="2"/>
          <ac:grpSpMkLst>
            <pc:docMk/>
            <pc:sldMk cId="1657212975" sldId="302"/>
            <ac:grpSpMk id="3" creationId="{7BE68A6F-FA57-CA76-F2B9-9A695AC26D90}"/>
          </ac:grpSpMkLst>
        </pc:grpChg>
        <pc:grpChg chg="add mod">
          <ac:chgData name="Manish Sharma" userId="b799adb9ba789c8f" providerId="LiveId" clId="{1B3C70B8-77C4-4486-8B3C-4C8ED1A1B5DA}" dt="2022-08-04T05:26:33.717" v="2"/>
          <ac:grpSpMkLst>
            <pc:docMk/>
            <pc:sldMk cId="1657212975" sldId="302"/>
            <ac:grpSpMk id="6" creationId="{83F5FB50-7C30-4B4C-B754-2DD648BC1A8E}"/>
          </ac:grpSpMkLst>
        </pc:grpChg>
        <pc:grpChg chg="add mod">
          <ac:chgData name="Manish Sharma" userId="b799adb9ba789c8f" providerId="LiveId" clId="{1B3C70B8-77C4-4486-8B3C-4C8ED1A1B5DA}" dt="2022-08-04T05:27:13.096" v="3"/>
          <ac:grpSpMkLst>
            <pc:docMk/>
            <pc:sldMk cId="1657212975" sldId="302"/>
            <ac:grpSpMk id="24" creationId="{90A59218-E83B-FB2C-5700-581C380969D1}"/>
          </ac:grpSpMkLst>
        </pc:grpChg>
        <pc:cxnChg chg="add mod">
          <ac:chgData name="Manish Sharma" userId="b799adb9ba789c8f" providerId="LiveId" clId="{1B3C70B8-77C4-4486-8B3C-4C8ED1A1B5DA}" dt="2022-08-04T05:26:33.717" v="2"/>
          <ac:cxnSpMkLst>
            <pc:docMk/>
            <pc:sldMk cId="1657212975" sldId="302"/>
            <ac:cxnSpMk id="10" creationId="{5FA84145-FF2D-C0E7-9376-FEF35AF9C15A}"/>
          </ac:cxnSpMkLst>
        </pc:cxnChg>
        <pc:cxnChg chg="add mod">
          <ac:chgData name="Manish Sharma" userId="b799adb9ba789c8f" providerId="LiveId" clId="{1B3C70B8-77C4-4486-8B3C-4C8ED1A1B5DA}" dt="2022-08-04T05:26:33.717" v="2"/>
          <ac:cxnSpMkLst>
            <pc:docMk/>
            <pc:sldMk cId="1657212975" sldId="302"/>
            <ac:cxnSpMk id="12" creationId="{B1912272-0787-EEDB-CB18-D65FD68CE085}"/>
          </ac:cxnSpMkLst>
        </pc:cxnChg>
        <pc:cxnChg chg="add mod">
          <ac:chgData name="Manish Sharma" userId="b799adb9ba789c8f" providerId="LiveId" clId="{1B3C70B8-77C4-4486-8B3C-4C8ED1A1B5DA}" dt="2022-08-04T05:27:13.096" v="3"/>
          <ac:cxnSpMkLst>
            <pc:docMk/>
            <pc:sldMk cId="1657212975" sldId="302"/>
            <ac:cxnSpMk id="20" creationId="{5960938B-90C1-3819-4DE4-B43DB6F6ACDA}"/>
          </ac:cxnSpMkLst>
        </pc:cxnChg>
        <pc:cxnChg chg="add mod">
          <ac:chgData name="Manish Sharma" userId="b799adb9ba789c8f" providerId="LiveId" clId="{1B3C70B8-77C4-4486-8B3C-4C8ED1A1B5DA}" dt="2022-08-04T05:27:13.096" v="3"/>
          <ac:cxnSpMkLst>
            <pc:docMk/>
            <pc:sldMk cId="1657212975" sldId="302"/>
            <ac:cxnSpMk id="21" creationId="{9E431369-4984-0A54-E13E-E44A64F0A012}"/>
          </ac:cxnSpMkLst>
        </pc:cxnChg>
      </pc:sldChg>
      <pc:sldChg chg="del">
        <pc:chgData name="Manish Sharma" userId="b799adb9ba789c8f" providerId="LiveId" clId="{1B3C70B8-77C4-4486-8B3C-4C8ED1A1B5DA}" dt="2022-08-04T04:31:13.107" v="0" actId="47"/>
        <pc:sldMkLst>
          <pc:docMk/>
          <pc:sldMk cId="484131753" sldId="303"/>
        </pc:sldMkLst>
      </pc:sldChg>
      <pc:sldChg chg="addSp modSp new add del">
        <pc:chgData name="Manish Sharma" userId="b799adb9ba789c8f" providerId="LiveId" clId="{1B3C70B8-77C4-4486-8B3C-4C8ED1A1B5DA}" dt="2022-08-05T12:28:45.286" v="669" actId="47"/>
        <pc:sldMkLst>
          <pc:docMk/>
          <pc:sldMk cId="2979931107" sldId="303"/>
        </pc:sldMkLst>
        <pc:spChg chg="add mod">
          <ac:chgData name="Manish Sharma" userId="b799adb9ba789c8f" providerId="LiveId" clId="{1B3C70B8-77C4-4486-8B3C-4C8ED1A1B5DA}" dt="2022-08-04T05:28:14.635" v="5"/>
          <ac:spMkLst>
            <pc:docMk/>
            <pc:sldMk cId="2979931107" sldId="303"/>
            <ac:spMk id="2" creationId="{6D5790D7-C5DC-CBF7-81A8-A4D1B78CC054}"/>
          </ac:spMkLst>
        </pc:spChg>
        <pc:spChg chg="mod">
          <ac:chgData name="Manish Sharma" userId="b799adb9ba789c8f" providerId="LiveId" clId="{1B3C70B8-77C4-4486-8B3C-4C8ED1A1B5DA}" dt="2022-08-04T05:28:14.635" v="5"/>
          <ac:spMkLst>
            <pc:docMk/>
            <pc:sldMk cId="2979931107" sldId="303"/>
            <ac:spMk id="4" creationId="{35F3C712-6D86-BDD8-1721-0F4664F8D605}"/>
          </ac:spMkLst>
        </pc:spChg>
        <pc:spChg chg="mod">
          <ac:chgData name="Manish Sharma" userId="b799adb9ba789c8f" providerId="LiveId" clId="{1B3C70B8-77C4-4486-8B3C-4C8ED1A1B5DA}" dt="2022-08-04T05:28:14.635" v="5"/>
          <ac:spMkLst>
            <pc:docMk/>
            <pc:sldMk cId="2979931107" sldId="303"/>
            <ac:spMk id="5" creationId="{50872E18-3252-CDEF-AA02-BB7EA3325D02}"/>
          </ac:spMkLst>
        </pc:spChg>
        <pc:spChg chg="mod">
          <ac:chgData name="Manish Sharma" userId="b799adb9ba789c8f" providerId="LiveId" clId="{1B3C70B8-77C4-4486-8B3C-4C8ED1A1B5DA}" dt="2022-08-04T05:28:14.635" v="5"/>
          <ac:spMkLst>
            <pc:docMk/>
            <pc:sldMk cId="2979931107" sldId="303"/>
            <ac:spMk id="7" creationId="{16E23343-B80B-49CA-9025-5E3CE3A5CF5B}"/>
          </ac:spMkLst>
        </pc:spChg>
        <pc:spChg chg="mod">
          <ac:chgData name="Manish Sharma" userId="b799adb9ba789c8f" providerId="LiveId" clId="{1B3C70B8-77C4-4486-8B3C-4C8ED1A1B5DA}" dt="2022-08-04T05:28:14.635" v="5"/>
          <ac:spMkLst>
            <pc:docMk/>
            <pc:sldMk cId="2979931107" sldId="303"/>
            <ac:spMk id="8" creationId="{06CA5FE8-BDC3-6B3F-E528-AB9B11FE2F4D}"/>
          </ac:spMkLst>
        </pc:spChg>
        <pc:spChg chg="add mod">
          <ac:chgData name="Manish Sharma" userId="b799adb9ba789c8f" providerId="LiveId" clId="{1B3C70B8-77C4-4486-8B3C-4C8ED1A1B5DA}" dt="2022-08-04T05:28:14.635" v="5"/>
          <ac:spMkLst>
            <pc:docMk/>
            <pc:sldMk cId="2979931107" sldId="303"/>
            <ac:spMk id="9" creationId="{2CA9E25B-1EFA-1B0B-E1EE-75802253D5F4}"/>
          </ac:spMkLst>
        </pc:spChg>
        <pc:spChg chg="add mod">
          <ac:chgData name="Manish Sharma" userId="b799adb9ba789c8f" providerId="LiveId" clId="{1B3C70B8-77C4-4486-8B3C-4C8ED1A1B5DA}" dt="2022-08-04T05:28:14.635" v="5"/>
          <ac:spMkLst>
            <pc:docMk/>
            <pc:sldMk cId="2979931107" sldId="303"/>
            <ac:spMk id="10" creationId="{D171FC9A-6E57-2CAD-B015-87FE483628B8}"/>
          </ac:spMkLst>
        </pc:spChg>
        <pc:spChg chg="add mod">
          <ac:chgData name="Manish Sharma" userId="b799adb9ba789c8f" providerId="LiveId" clId="{1B3C70B8-77C4-4486-8B3C-4C8ED1A1B5DA}" dt="2022-08-04T05:28:14.635" v="5"/>
          <ac:spMkLst>
            <pc:docMk/>
            <pc:sldMk cId="2979931107" sldId="303"/>
            <ac:spMk id="14" creationId="{B14D079C-5451-0EE5-91FB-A4AF5F1B7732}"/>
          </ac:spMkLst>
        </pc:spChg>
        <pc:spChg chg="add mod">
          <ac:chgData name="Manish Sharma" userId="b799adb9ba789c8f" providerId="LiveId" clId="{1B3C70B8-77C4-4486-8B3C-4C8ED1A1B5DA}" dt="2022-08-04T05:28:14.635" v="5"/>
          <ac:spMkLst>
            <pc:docMk/>
            <pc:sldMk cId="2979931107" sldId="303"/>
            <ac:spMk id="16" creationId="{755DF31F-475D-D0F2-0A7B-9C09D8234143}"/>
          </ac:spMkLst>
        </pc:spChg>
        <pc:spChg chg="add mod">
          <ac:chgData name="Manish Sharma" userId="b799adb9ba789c8f" providerId="LiveId" clId="{1B3C70B8-77C4-4486-8B3C-4C8ED1A1B5DA}" dt="2022-08-04T05:28:14.635" v="5"/>
          <ac:spMkLst>
            <pc:docMk/>
            <pc:sldMk cId="2979931107" sldId="303"/>
            <ac:spMk id="18" creationId="{7AD49071-4392-A500-13DE-D1908ACFAB1C}"/>
          </ac:spMkLst>
        </pc:spChg>
        <pc:spChg chg="add mod">
          <ac:chgData name="Manish Sharma" userId="b799adb9ba789c8f" providerId="LiveId" clId="{1B3C70B8-77C4-4486-8B3C-4C8ED1A1B5DA}" dt="2022-08-04T05:28:14.635" v="5"/>
          <ac:spMkLst>
            <pc:docMk/>
            <pc:sldMk cId="2979931107" sldId="303"/>
            <ac:spMk id="19" creationId="{EBD24342-D0B8-6235-B86F-6960E587F8F6}"/>
          </ac:spMkLst>
        </pc:spChg>
        <pc:spChg chg="add mod">
          <ac:chgData name="Manish Sharma" userId="b799adb9ba789c8f" providerId="LiveId" clId="{1B3C70B8-77C4-4486-8B3C-4C8ED1A1B5DA}" dt="2022-08-04T05:28:14.635" v="5"/>
          <ac:spMkLst>
            <pc:docMk/>
            <pc:sldMk cId="2979931107" sldId="303"/>
            <ac:spMk id="20" creationId="{B4D4BE9E-20E1-F2BD-6624-C7250436C68F}"/>
          </ac:spMkLst>
        </pc:spChg>
        <pc:spChg chg="add mod">
          <ac:chgData name="Manish Sharma" userId="b799adb9ba789c8f" providerId="LiveId" clId="{1B3C70B8-77C4-4486-8B3C-4C8ED1A1B5DA}" dt="2022-08-04T05:28:14.635" v="5"/>
          <ac:spMkLst>
            <pc:docMk/>
            <pc:sldMk cId="2979931107" sldId="303"/>
            <ac:spMk id="21" creationId="{8CEC21ED-4B04-FDCF-975D-269BF0565457}"/>
          </ac:spMkLst>
        </pc:spChg>
        <pc:spChg chg="add mod">
          <ac:chgData name="Manish Sharma" userId="b799adb9ba789c8f" providerId="LiveId" clId="{1B3C70B8-77C4-4486-8B3C-4C8ED1A1B5DA}" dt="2022-08-04T05:28:14.635" v="5"/>
          <ac:spMkLst>
            <pc:docMk/>
            <pc:sldMk cId="2979931107" sldId="303"/>
            <ac:spMk id="22" creationId="{9CB43277-BF15-334D-6A19-9F08CCB5FD55}"/>
          </ac:spMkLst>
        </pc:spChg>
        <pc:spChg chg="add mod">
          <ac:chgData name="Manish Sharma" userId="b799adb9ba789c8f" providerId="LiveId" clId="{1B3C70B8-77C4-4486-8B3C-4C8ED1A1B5DA}" dt="2022-08-04T05:28:14.635" v="5"/>
          <ac:spMkLst>
            <pc:docMk/>
            <pc:sldMk cId="2979931107" sldId="303"/>
            <ac:spMk id="23" creationId="{2E75B013-CA29-0C58-BE0F-7956CEE21BC0}"/>
          </ac:spMkLst>
        </pc:spChg>
        <pc:spChg chg="add mod">
          <ac:chgData name="Manish Sharma" userId="b799adb9ba789c8f" providerId="LiveId" clId="{1B3C70B8-77C4-4486-8B3C-4C8ED1A1B5DA}" dt="2022-08-04T05:28:14.635" v="5"/>
          <ac:spMkLst>
            <pc:docMk/>
            <pc:sldMk cId="2979931107" sldId="303"/>
            <ac:spMk id="25" creationId="{CF59C842-EF63-E2B6-0A8F-F4FD2B0A0EF6}"/>
          </ac:spMkLst>
        </pc:spChg>
        <pc:spChg chg="add mod">
          <ac:chgData name="Manish Sharma" userId="b799adb9ba789c8f" providerId="LiveId" clId="{1B3C70B8-77C4-4486-8B3C-4C8ED1A1B5DA}" dt="2022-08-04T05:28:14.635" v="5"/>
          <ac:spMkLst>
            <pc:docMk/>
            <pc:sldMk cId="2979931107" sldId="303"/>
            <ac:spMk id="26" creationId="{94C68254-05AE-BDF3-0F67-5764569D8680}"/>
          </ac:spMkLst>
        </pc:spChg>
        <pc:spChg chg="mod">
          <ac:chgData name="Manish Sharma" userId="b799adb9ba789c8f" providerId="LiveId" clId="{1B3C70B8-77C4-4486-8B3C-4C8ED1A1B5DA}" dt="2022-08-04T05:28:14.635" v="5"/>
          <ac:spMkLst>
            <pc:docMk/>
            <pc:sldMk cId="2979931107" sldId="303"/>
            <ac:spMk id="28" creationId="{AC1D394D-5062-FB95-7954-B5AB1C6B9A79}"/>
          </ac:spMkLst>
        </pc:spChg>
        <pc:spChg chg="mod">
          <ac:chgData name="Manish Sharma" userId="b799adb9ba789c8f" providerId="LiveId" clId="{1B3C70B8-77C4-4486-8B3C-4C8ED1A1B5DA}" dt="2022-08-04T05:28:14.635" v="5"/>
          <ac:spMkLst>
            <pc:docMk/>
            <pc:sldMk cId="2979931107" sldId="303"/>
            <ac:spMk id="29" creationId="{798AE0C3-3307-D162-B3BE-4C77BAE49C63}"/>
          </ac:spMkLst>
        </pc:spChg>
        <pc:spChg chg="add mod">
          <ac:chgData name="Manish Sharma" userId="b799adb9ba789c8f" providerId="LiveId" clId="{1B3C70B8-77C4-4486-8B3C-4C8ED1A1B5DA}" dt="2022-08-04T05:28:14.635" v="5"/>
          <ac:spMkLst>
            <pc:docMk/>
            <pc:sldMk cId="2979931107" sldId="303"/>
            <ac:spMk id="31" creationId="{64CA1175-F740-8343-ACCB-776B86859B5D}"/>
          </ac:spMkLst>
        </pc:spChg>
        <pc:grpChg chg="add mod">
          <ac:chgData name="Manish Sharma" userId="b799adb9ba789c8f" providerId="LiveId" clId="{1B3C70B8-77C4-4486-8B3C-4C8ED1A1B5DA}" dt="2022-08-04T05:28:14.635" v="5"/>
          <ac:grpSpMkLst>
            <pc:docMk/>
            <pc:sldMk cId="2979931107" sldId="303"/>
            <ac:grpSpMk id="3" creationId="{FFFAD4F4-832F-EE74-9A35-9D174153FF0E}"/>
          </ac:grpSpMkLst>
        </pc:grpChg>
        <pc:grpChg chg="add mod">
          <ac:chgData name="Manish Sharma" userId="b799adb9ba789c8f" providerId="LiveId" clId="{1B3C70B8-77C4-4486-8B3C-4C8ED1A1B5DA}" dt="2022-08-04T05:28:14.635" v="5"/>
          <ac:grpSpMkLst>
            <pc:docMk/>
            <pc:sldMk cId="2979931107" sldId="303"/>
            <ac:grpSpMk id="6" creationId="{8287B410-B9BB-1DEB-424C-B3B9CD255E0A}"/>
          </ac:grpSpMkLst>
        </pc:grpChg>
        <pc:grpChg chg="add mod">
          <ac:chgData name="Manish Sharma" userId="b799adb9ba789c8f" providerId="LiveId" clId="{1B3C70B8-77C4-4486-8B3C-4C8ED1A1B5DA}" dt="2022-08-04T05:28:14.635" v="5"/>
          <ac:grpSpMkLst>
            <pc:docMk/>
            <pc:sldMk cId="2979931107" sldId="303"/>
            <ac:grpSpMk id="27" creationId="{473CC07E-1FF4-1496-545C-D8CC884F2BDE}"/>
          </ac:grpSpMkLst>
        </pc:grpChg>
        <pc:cxnChg chg="add mod">
          <ac:chgData name="Manish Sharma" userId="b799adb9ba789c8f" providerId="LiveId" clId="{1B3C70B8-77C4-4486-8B3C-4C8ED1A1B5DA}" dt="2022-08-04T05:28:14.635" v="5"/>
          <ac:cxnSpMkLst>
            <pc:docMk/>
            <pc:sldMk cId="2979931107" sldId="303"/>
            <ac:cxnSpMk id="11" creationId="{52FFFBDD-3B4E-5407-EEAB-8A88B1988AC6}"/>
          </ac:cxnSpMkLst>
        </pc:cxnChg>
        <pc:cxnChg chg="add mod">
          <ac:chgData name="Manish Sharma" userId="b799adb9ba789c8f" providerId="LiveId" clId="{1B3C70B8-77C4-4486-8B3C-4C8ED1A1B5DA}" dt="2022-08-04T05:28:14.635" v="5"/>
          <ac:cxnSpMkLst>
            <pc:docMk/>
            <pc:sldMk cId="2979931107" sldId="303"/>
            <ac:cxnSpMk id="12" creationId="{9E438AA3-C65F-9029-A470-DFDD3570CCBB}"/>
          </ac:cxnSpMkLst>
        </pc:cxnChg>
        <pc:cxnChg chg="add mod">
          <ac:chgData name="Manish Sharma" userId="b799adb9ba789c8f" providerId="LiveId" clId="{1B3C70B8-77C4-4486-8B3C-4C8ED1A1B5DA}" dt="2022-08-04T05:28:14.635" v="5"/>
          <ac:cxnSpMkLst>
            <pc:docMk/>
            <pc:sldMk cId="2979931107" sldId="303"/>
            <ac:cxnSpMk id="13" creationId="{85F20F46-1066-ADAC-1879-6491A125A2D1}"/>
          </ac:cxnSpMkLst>
        </pc:cxnChg>
        <pc:cxnChg chg="add mod">
          <ac:chgData name="Manish Sharma" userId="b799adb9ba789c8f" providerId="LiveId" clId="{1B3C70B8-77C4-4486-8B3C-4C8ED1A1B5DA}" dt="2022-08-04T05:28:14.635" v="5"/>
          <ac:cxnSpMkLst>
            <pc:docMk/>
            <pc:sldMk cId="2979931107" sldId="303"/>
            <ac:cxnSpMk id="15" creationId="{348A0CBA-EB97-3393-CE1F-E7C7EC5F5C56}"/>
          </ac:cxnSpMkLst>
        </pc:cxnChg>
        <pc:cxnChg chg="add mod">
          <ac:chgData name="Manish Sharma" userId="b799adb9ba789c8f" providerId="LiveId" clId="{1B3C70B8-77C4-4486-8B3C-4C8ED1A1B5DA}" dt="2022-08-04T05:28:14.635" v="5"/>
          <ac:cxnSpMkLst>
            <pc:docMk/>
            <pc:sldMk cId="2979931107" sldId="303"/>
            <ac:cxnSpMk id="17" creationId="{F6A760D4-35BD-24DA-6138-347C0ADDE21B}"/>
          </ac:cxnSpMkLst>
        </pc:cxnChg>
        <pc:cxnChg chg="add mod">
          <ac:chgData name="Manish Sharma" userId="b799adb9ba789c8f" providerId="LiveId" clId="{1B3C70B8-77C4-4486-8B3C-4C8ED1A1B5DA}" dt="2022-08-04T05:28:14.635" v="5"/>
          <ac:cxnSpMkLst>
            <pc:docMk/>
            <pc:sldMk cId="2979931107" sldId="303"/>
            <ac:cxnSpMk id="24" creationId="{89EB6B95-01DF-EA12-23B1-87F174BEA8C7}"/>
          </ac:cxnSpMkLst>
        </pc:cxnChg>
        <pc:cxnChg chg="add mod">
          <ac:chgData name="Manish Sharma" userId="b799adb9ba789c8f" providerId="LiveId" clId="{1B3C70B8-77C4-4486-8B3C-4C8ED1A1B5DA}" dt="2022-08-04T05:28:14.635" v="5"/>
          <ac:cxnSpMkLst>
            <pc:docMk/>
            <pc:sldMk cId="2979931107" sldId="303"/>
            <ac:cxnSpMk id="30" creationId="{50C471B0-71BD-91F9-F400-58807C78615D}"/>
          </ac:cxnSpMkLst>
        </pc:cxnChg>
      </pc:sldChg>
      <pc:sldChg chg="addSp delSp modSp new add del mod">
        <pc:chgData name="Manish Sharma" userId="b799adb9ba789c8f" providerId="LiveId" clId="{1B3C70B8-77C4-4486-8B3C-4C8ED1A1B5DA}" dt="2022-08-05T12:28:45.286" v="669" actId="47"/>
        <pc:sldMkLst>
          <pc:docMk/>
          <pc:sldMk cId="3128037435" sldId="304"/>
        </pc:sldMkLst>
        <pc:spChg chg="add mod">
          <ac:chgData name="Manish Sharma" userId="b799adb9ba789c8f" providerId="LiveId" clId="{1B3C70B8-77C4-4486-8B3C-4C8ED1A1B5DA}" dt="2022-08-04T05:30:18.969" v="7"/>
          <ac:spMkLst>
            <pc:docMk/>
            <pc:sldMk cId="3128037435" sldId="304"/>
            <ac:spMk id="2" creationId="{622C6E4A-8485-D494-5ABA-C7A809C1CE5F}"/>
          </ac:spMkLst>
        </pc:spChg>
        <pc:spChg chg="mod">
          <ac:chgData name="Manish Sharma" userId="b799adb9ba789c8f" providerId="LiveId" clId="{1B3C70B8-77C4-4486-8B3C-4C8ED1A1B5DA}" dt="2022-08-04T05:30:18.969" v="7"/>
          <ac:spMkLst>
            <pc:docMk/>
            <pc:sldMk cId="3128037435" sldId="304"/>
            <ac:spMk id="4" creationId="{8D157033-0108-2540-BA2E-3DD45E7AD853}"/>
          </ac:spMkLst>
        </pc:spChg>
        <pc:spChg chg="mod">
          <ac:chgData name="Manish Sharma" userId="b799adb9ba789c8f" providerId="LiveId" clId="{1B3C70B8-77C4-4486-8B3C-4C8ED1A1B5DA}" dt="2022-08-04T05:30:18.969" v="7"/>
          <ac:spMkLst>
            <pc:docMk/>
            <pc:sldMk cId="3128037435" sldId="304"/>
            <ac:spMk id="5" creationId="{12FDD932-217C-FAF5-EF62-C02D9F3446D5}"/>
          </ac:spMkLst>
        </pc:spChg>
        <pc:spChg chg="mod">
          <ac:chgData name="Manish Sharma" userId="b799adb9ba789c8f" providerId="LiveId" clId="{1B3C70B8-77C4-4486-8B3C-4C8ED1A1B5DA}" dt="2022-08-04T05:30:18.969" v="7"/>
          <ac:spMkLst>
            <pc:docMk/>
            <pc:sldMk cId="3128037435" sldId="304"/>
            <ac:spMk id="7" creationId="{F616E45F-5F06-2BA4-EC8F-CC7779B7B413}"/>
          </ac:spMkLst>
        </pc:spChg>
        <pc:spChg chg="mod">
          <ac:chgData name="Manish Sharma" userId="b799adb9ba789c8f" providerId="LiveId" clId="{1B3C70B8-77C4-4486-8B3C-4C8ED1A1B5DA}" dt="2022-08-04T05:30:18.969" v="7"/>
          <ac:spMkLst>
            <pc:docMk/>
            <pc:sldMk cId="3128037435" sldId="304"/>
            <ac:spMk id="8" creationId="{ECF63FBD-FC34-DA93-C18C-3B30E4864A00}"/>
          </ac:spMkLst>
        </pc:spChg>
        <pc:spChg chg="add del mod">
          <ac:chgData name="Manish Sharma" userId="b799adb9ba789c8f" providerId="LiveId" clId="{1B3C70B8-77C4-4486-8B3C-4C8ED1A1B5DA}" dt="2022-08-04T05:33:07.006" v="60" actId="478"/>
          <ac:spMkLst>
            <pc:docMk/>
            <pc:sldMk cId="3128037435" sldId="304"/>
            <ac:spMk id="9" creationId="{1CAF454D-F5AC-641D-8415-18B718C18234}"/>
          </ac:spMkLst>
        </pc:spChg>
        <pc:spChg chg="add mod">
          <ac:chgData name="Manish Sharma" userId="b799adb9ba789c8f" providerId="LiveId" clId="{1B3C70B8-77C4-4486-8B3C-4C8ED1A1B5DA}" dt="2022-08-04T05:30:18.969" v="7"/>
          <ac:spMkLst>
            <pc:docMk/>
            <pc:sldMk cId="3128037435" sldId="304"/>
            <ac:spMk id="10" creationId="{8D51E1E5-9ABB-73A8-CBBF-29CADB18A6A3}"/>
          </ac:spMkLst>
        </pc:spChg>
        <pc:spChg chg="add mod">
          <ac:chgData name="Manish Sharma" userId="b799adb9ba789c8f" providerId="LiveId" clId="{1B3C70B8-77C4-4486-8B3C-4C8ED1A1B5DA}" dt="2022-08-04T05:30:18.969" v="7"/>
          <ac:spMkLst>
            <pc:docMk/>
            <pc:sldMk cId="3128037435" sldId="304"/>
            <ac:spMk id="14" creationId="{0EA4CEB3-4332-1B20-B2AA-6C08DF6CC2D1}"/>
          </ac:spMkLst>
        </pc:spChg>
        <pc:spChg chg="add mod">
          <ac:chgData name="Manish Sharma" userId="b799adb9ba789c8f" providerId="LiveId" clId="{1B3C70B8-77C4-4486-8B3C-4C8ED1A1B5DA}" dt="2022-08-04T05:30:18.969" v="7"/>
          <ac:spMkLst>
            <pc:docMk/>
            <pc:sldMk cId="3128037435" sldId="304"/>
            <ac:spMk id="16" creationId="{12FEE0DE-5235-1215-C68C-414D52392936}"/>
          </ac:spMkLst>
        </pc:spChg>
        <pc:spChg chg="add mod">
          <ac:chgData name="Manish Sharma" userId="b799adb9ba789c8f" providerId="LiveId" clId="{1B3C70B8-77C4-4486-8B3C-4C8ED1A1B5DA}" dt="2022-08-04T05:31:28.289" v="46" actId="20577"/>
          <ac:spMkLst>
            <pc:docMk/>
            <pc:sldMk cId="3128037435" sldId="304"/>
            <ac:spMk id="18" creationId="{12FF5083-AA6F-C037-85F6-449F889C4057}"/>
          </ac:spMkLst>
        </pc:spChg>
        <pc:spChg chg="add mod">
          <ac:chgData name="Manish Sharma" userId="b799adb9ba789c8f" providerId="LiveId" clId="{1B3C70B8-77C4-4486-8B3C-4C8ED1A1B5DA}" dt="2022-08-04T05:30:18.969" v="7"/>
          <ac:spMkLst>
            <pc:docMk/>
            <pc:sldMk cId="3128037435" sldId="304"/>
            <ac:spMk id="19" creationId="{EC441D85-5B92-FA03-5DA0-C62FB5BE89BC}"/>
          </ac:spMkLst>
        </pc:spChg>
        <pc:spChg chg="add mod">
          <ac:chgData name="Manish Sharma" userId="b799adb9ba789c8f" providerId="LiveId" clId="{1B3C70B8-77C4-4486-8B3C-4C8ED1A1B5DA}" dt="2022-08-04T05:30:18.969" v="7"/>
          <ac:spMkLst>
            <pc:docMk/>
            <pc:sldMk cId="3128037435" sldId="304"/>
            <ac:spMk id="20" creationId="{D17DC310-A1A9-41C2-AE3E-A6AB7AE065E1}"/>
          </ac:spMkLst>
        </pc:spChg>
        <pc:spChg chg="add mod">
          <ac:chgData name="Manish Sharma" userId="b799adb9ba789c8f" providerId="LiveId" clId="{1B3C70B8-77C4-4486-8B3C-4C8ED1A1B5DA}" dt="2022-08-04T05:30:18.969" v="7"/>
          <ac:spMkLst>
            <pc:docMk/>
            <pc:sldMk cId="3128037435" sldId="304"/>
            <ac:spMk id="21" creationId="{DC5DF43B-74D1-8220-3BF4-4E2B1F5FC808}"/>
          </ac:spMkLst>
        </pc:spChg>
        <pc:spChg chg="add mod">
          <ac:chgData name="Manish Sharma" userId="b799adb9ba789c8f" providerId="LiveId" clId="{1B3C70B8-77C4-4486-8B3C-4C8ED1A1B5DA}" dt="2022-08-04T05:30:18.969" v="7"/>
          <ac:spMkLst>
            <pc:docMk/>
            <pc:sldMk cId="3128037435" sldId="304"/>
            <ac:spMk id="22" creationId="{C8D1297E-0F41-F4C4-CD05-33D925753837}"/>
          </ac:spMkLst>
        </pc:spChg>
        <pc:spChg chg="add mod">
          <ac:chgData name="Manish Sharma" userId="b799adb9ba789c8f" providerId="LiveId" clId="{1B3C70B8-77C4-4486-8B3C-4C8ED1A1B5DA}" dt="2022-08-04T05:30:18.969" v="7"/>
          <ac:spMkLst>
            <pc:docMk/>
            <pc:sldMk cId="3128037435" sldId="304"/>
            <ac:spMk id="23" creationId="{F67BF2C4-A81A-73D0-2814-42489A7B3DE3}"/>
          </ac:spMkLst>
        </pc:spChg>
        <pc:spChg chg="add del mod">
          <ac:chgData name="Manish Sharma" userId="b799adb9ba789c8f" providerId="LiveId" clId="{1B3C70B8-77C4-4486-8B3C-4C8ED1A1B5DA}" dt="2022-08-04T05:32:05.750" v="56" actId="478"/>
          <ac:spMkLst>
            <pc:docMk/>
            <pc:sldMk cId="3128037435" sldId="304"/>
            <ac:spMk id="25" creationId="{DCEDBD7B-EACE-E3D1-6654-894045E2AF30}"/>
          </ac:spMkLst>
        </pc:spChg>
        <pc:spChg chg="add del mod">
          <ac:chgData name="Manish Sharma" userId="b799adb9ba789c8f" providerId="LiveId" clId="{1B3C70B8-77C4-4486-8B3C-4C8ED1A1B5DA}" dt="2022-08-04T05:32:05.750" v="56" actId="478"/>
          <ac:spMkLst>
            <pc:docMk/>
            <pc:sldMk cId="3128037435" sldId="304"/>
            <ac:spMk id="26" creationId="{E6EC62A5-5633-E521-57E9-C9DD9F786B94}"/>
          </ac:spMkLst>
        </pc:spChg>
        <pc:spChg chg="mod">
          <ac:chgData name="Manish Sharma" userId="b799adb9ba789c8f" providerId="LiveId" clId="{1B3C70B8-77C4-4486-8B3C-4C8ED1A1B5DA}" dt="2022-08-04T05:30:18.969" v="7"/>
          <ac:spMkLst>
            <pc:docMk/>
            <pc:sldMk cId="3128037435" sldId="304"/>
            <ac:spMk id="28" creationId="{AFB1BB23-037D-5CE1-476C-412C05930B1B}"/>
          </ac:spMkLst>
        </pc:spChg>
        <pc:spChg chg="mod">
          <ac:chgData name="Manish Sharma" userId="b799adb9ba789c8f" providerId="LiveId" clId="{1B3C70B8-77C4-4486-8B3C-4C8ED1A1B5DA}" dt="2022-08-04T05:30:18.969" v="7"/>
          <ac:spMkLst>
            <pc:docMk/>
            <pc:sldMk cId="3128037435" sldId="304"/>
            <ac:spMk id="29" creationId="{A89DC4CF-A412-3DAA-1F00-0CDDE87767BD}"/>
          </ac:spMkLst>
        </pc:spChg>
        <pc:spChg chg="add mod">
          <ac:chgData name="Manish Sharma" userId="b799adb9ba789c8f" providerId="LiveId" clId="{1B3C70B8-77C4-4486-8B3C-4C8ED1A1B5DA}" dt="2022-08-04T05:30:41.282" v="28" actId="20577"/>
          <ac:spMkLst>
            <pc:docMk/>
            <pc:sldMk cId="3128037435" sldId="304"/>
            <ac:spMk id="31" creationId="{F98F4FCE-BF80-4FE3-60EB-7A6853737217}"/>
          </ac:spMkLst>
        </pc:spChg>
        <pc:spChg chg="mod">
          <ac:chgData name="Manish Sharma" userId="b799adb9ba789c8f" providerId="LiveId" clId="{1B3C70B8-77C4-4486-8B3C-4C8ED1A1B5DA}" dt="2022-08-04T05:31:16.407" v="39"/>
          <ac:spMkLst>
            <pc:docMk/>
            <pc:sldMk cId="3128037435" sldId="304"/>
            <ac:spMk id="33" creationId="{E1A58F57-F832-D13D-20BA-E2B64868A5B3}"/>
          </ac:spMkLst>
        </pc:spChg>
        <pc:spChg chg="mod">
          <ac:chgData name="Manish Sharma" userId="b799adb9ba789c8f" providerId="LiveId" clId="{1B3C70B8-77C4-4486-8B3C-4C8ED1A1B5DA}" dt="2022-08-04T05:31:16.407" v="39"/>
          <ac:spMkLst>
            <pc:docMk/>
            <pc:sldMk cId="3128037435" sldId="304"/>
            <ac:spMk id="34" creationId="{041FD7A1-6768-A6AB-F502-8F3EA60C4228}"/>
          </ac:spMkLst>
        </pc:spChg>
        <pc:spChg chg="mod">
          <ac:chgData name="Manish Sharma" userId="b799adb9ba789c8f" providerId="LiveId" clId="{1B3C70B8-77C4-4486-8B3C-4C8ED1A1B5DA}" dt="2022-08-04T05:31:16.407" v="39"/>
          <ac:spMkLst>
            <pc:docMk/>
            <pc:sldMk cId="3128037435" sldId="304"/>
            <ac:spMk id="36" creationId="{0FAD1EC3-21BF-D43E-6F77-A9C7BDE1C855}"/>
          </ac:spMkLst>
        </pc:spChg>
        <pc:spChg chg="mod">
          <ac:chgData name="Manish Sharma" userId="b799adb9ba789c8f" providerId="LiveId" clId="{1B3C70B8-77C4-4486-8B3C-4C8ED1A1B5DA}" dt="2022-08-04T05:31:16.407" v="39"/>
          <ac:spMkLst>
            <pc:docMk/>
            <pc:sldMk cId="3128037435" sldId="304"/>
            <ac:spMk id="37" creationId="{E723C00E-83E9-D168-0621-8E5FE8B1B837}"/>
          </ac:spMkLst>
        </pc:spChg>
        <pc:spChg chg="mod">
          <ac:chgData name="Manish Sharma" userId="b799adb9ba789c8f" providerId="LiveId" clId="{1B3C70B8-77C4-4486-8B3C-4C8ED1A1B5DA}" dt="2022-08-04T05:31:16.407" v="39"/>
          <ac:spMkLst>
            <pc:docMk/>
            <pc:sldMk cId="3128037435" sldId="304"/>
            <ac:spMk id="39" creationId="{CDB93AA4-4235-25A0-EBD4-10D8AA073B5D}"/>
          </ac:spMkLst>
        </pc:spChg>
        <pc:spChg chg="mod">
          <ac:chgData name="Manish Sharma" userId="b799adb9ba789c8f" providerId="LiveId" clId="{1B3C70B8-77C4-4486-8B3C-4C8ED1A1B5DA}" dt="2022-08-04T05:31:16.407" v="39"/>
          <ac:spMkLst>
            <pc:docMk/>
            <pc:sldMk cId="3128037435" sldId="304"/>
            <ac:spMk id="40" creationId="{9CAE13E8-0F38-5F9C-65EA-6E94E7918A27}"/>
          </ac:spMkLst>
        </pc:spChg>
        <pc:spChg chg="add mod">
          <ac:chgData name="Manish Sharma" userId="b799adb9ba789c8f" providerId="LiveId" clId="{1B3C70B8-77C4-4486-8B3C-4C8ED1A1B5DA}" dt="2022-08-04T05:32:13.693" v="57"/>
          <ac:spMkLst>
            <pc:docMk/>
            <pc:sldMk cId="3128037435" sldId="304"/>
            <ac:spMk id="42" creationId="{A535BEDE-6978-03A7-6D38-6A97EE8A141A}"/>
          </ac:spMkLst>
        </pc:spChg>
        <pc:spChg chg="add mod">
          <ac:chgData name="Manish Sharma" userId="b799adb9ba789c8f" providerId="LiveId" clId="{1B3C70B8-77C4-4486-8B3C-4C8ED1A1B5DA}" dt="2022-08-04T05:32:13.693" v="57"/>
          <ac:spMkLst>
            <pc:docMk/>
            <pc:sldMk cId="3128037435" sldId="304"/>
            <ac:spMk id="43" creationId="{9468AA0D-5743-9163-65F7-175EDF2DFE90}"/>
          </ac:spMkLst>
        </pc:spChg>
        <pc:spChg chg="add mod">
          <ac:chgData name="Manish Sharma" userId="b799adb9ba789c8f" providerId="LiveId" clId="{1B3C70B8-77C4-4486-8B3C-4C8ED1A1B5DA}" dt="2022-08-04T05:32:13.693" v="57"/>
          <ac:spMkLst>
            <pc:docMk/>
            <pc:sldMk cId="3128037435" sldId="304"/>
            <ac:spMk id="45" creationId="{E2EB12C2-3248-C82C-44CA-4325B1B93950}"/>
          </ac:spMkLst>
        </pc:spChg>
        <pc:spChg chg="mod">
          <ac:chgData name="Manish Sharma" userId="b799adb9ba789c8f" providerId="LiveId" clId="{1B3C70B8-77C4-4486-8B3C-4C8ED1A1B5DA}" dt="2022-08-04T05:32:13.693" v="57"/>
          <ac:spMkLst>
            <pc:docMk/>
            <pc:sldMk cId="3128037435" sldId="304"/>
            <ac:spMk id="47" creationId="{A6098BC1-BA83-6406-0041-55629A9D647F}"/>
          </ac:spMkLst>
        </pc:spChg>
        <pc:spChg chg="mod">
          <ac:chgData name="Manish Sharma" userId="b799adb9ba789c8f" providerId="LiveId" clId="{1B3C70B8-77C4-4486-8B3C-4C8ED1A1B5DA}" dt="2022-08-04T05:32:13.693" v="57"/>
          <ac:spMkLst>
            <pc:docMk/>
            <pc:sldMk cId="3128037435" sldId="304"/>
            <ac:spMk id="48" creationId="{A3E66F91-4075-D548-C020-3E4BCF46E338}"/>
          </ac:spMkLst>
        </pc:spChg>
        <pc:spChg chg="add mod">
          <ac:chgData name="Manish Sharma" userId="b799adb9ba789c8f" providerId="LiveId" clId="{1B3C70B8-77C4-4486-8B3C-4C8ED1A1B5DA}" dt="2022-08-04T05:32:57.798" v="59"/>
          <ac:spMkLst>
            <pc:docMk/>
            <pc:sldMk cId="3128037435" sldId="304"/>
            <ac:spMk id="50" creationId="{BA5D045F-B222-37E9-ED18-F5C091BE1351}"/>
          </ac:spMkLst>
        </pc:spChg>
        <pc:spChg chg="add mod">
          <ac:chgData name="Manish Sharma" userId="b799adb9ba789c8f" providerId="LiveId" clId="{1B3C70B8-77C4-4486-8B3C-4C8ED1A1B5DA}" dt="2022-08-04T05:33:07.803" v="61"/>
          <ac:spMkLst>
            <pc:docMk/>
            <pc:sldMk cId="3128037435" sldId="304"/>
            <ac:spMk id="51" creationId="{467B9367-72D8-60D9-CE68-DE99A4CB03C1}"/>
          </ac:spMkLst>
        </pc:spChg>
        <pc:grpChg chg="add del mod">
          <ac:chgData name="Manish Sharma" userId="b799adb9ba789c8f" providerId="LiveId" clId="{1B3C70B8-77C4-4486-8B3C-4C8ED1A1B5DA}" dt="2022-08-04T05:31:12.333" v="38" actId="478"/>
          <ac:grpSpMkLst>
            <pc:docMk/>
            <pc:sldMk cId="3128037435" sldId="304"/>
            <ac:grpSpMk id="3" creationId="{CA0FC65F-DA39-E8A0-65D5-EA4C1D572CF0}"/>
          </ac:grpSpMkLst>
        </pc:grpChg>
        <pc:grpChg chg="add del mod">
          <ac:chgData name="Manish Sharma" userId="b799adb9ba789c8f" providerId="LiveId" clId="{1B3C70B8-77C4-4486-8B3C-4C8ED1A1B5DA}" dt="2022-08-04T05:31:12.333" v="38" actId="478"/>
          <ac:grpSpMkLst>
            <pc:docMk/>
            <pc:sldMk cId="3128037435" sldId="304"/>
            <ac:grpSpMk id="6" creationId="{81EEED3E-9D87-2B42-F587-2C75A2FE6C32}"/>
          </ac:grpSpMkLst>
        </pc:grpChg>
        <pc:grpChg chg="add del mod">
          <ac:chgData name="Manish Sharma" userId="b799adb9ba789c8f" providerId="LiveId" clId="{1B3C70B8-77C4-4486-8B3C-4C8ED1A1B5DA}" dt="2022-08-04T05:32:05.750" v="56" actId="478"/>
          <ac:grpSpMkLst>
            <pc:docMk/>
            <pc:sldMk cId="3128037435" sldId="304"/>
            <ac:grpSpMk id="27" creationId="{9F1B0E89-42A6-6D3F-C0F0-40AB8A4E075F}"/>
          </ac:grpSpMkLst>
        </pc:grpChg>
        <pc:grpChg chg="add mod">
          <ac:chgData name="Manish Sharma" userId="b799adb9ba789c8f" providerId="LiveId" clId="{1B3C70B8-77C4-4486-8B3C-4C8ED1A1B5DA}" dt="2022-08-04T05:31:16.407" v="39"/>
          <ac:grpSpMkLst>
            <pc:docMk/>
            <pc:sldMk cId="3128037435" sldId="304"/>
            <ac:grpSpMk id="32" creationId="{88D5F24C-D151-711E-B653-09F7AEB5D6BE}"/>
          </ac:grpSpMkLst>
        </pc:grpChg>
        <pc:grpChg chg="add mod">
          <ac:chgData name="Manish Sharma" userId="b799adb9ba789c8f" providerId="LiveId" clId="{1B3C70B8-77C4-4486-8B3C-4C8ED1A1B5DA}" dt="2022-08-04T05:31:16.407" v="39"/>
          <ac:grpSpMkLst>
            <pc:docMk/>
            <pc:sldMk cId="3128037435" sldId="304"/>
            <ac:grpSpMk id="35" creationId="{2D3DF3D9-B74B-82FB-F2AE-4710B1A600C1}"/>
          </ac:grpSpMkLst>
        </pc:grpChg>
        <pc:grpChg chg="add mod">
          <ac:chgData name="Manish Sharma" userId="b799adb9ba789c8f" providerId="LiveId" clId="{1B3C70B8-77C4-4486-8B3C-4C8ED1A1B5DA}" dt="2022-08-04T05:31:16.407" v="39"/>
          <ac:grpSpMkLst>
            <pc:docMk/>
            <pc:sldMk cId="3128037435" sldId="304"/>
            <ac:grpSpMk id="38" creationId="{46D1BFD2-C140-BBC7-5C2E-D47F291D3A84}"/>
          </ac:grpSpMkLst>
        </pc:grpChg>
        <pc:grpChg chg="add mod">
          <ac:chgData name="Manish Sharma" userId="b799adb9ba789c8f" providerId="LiveId" clId="{1B3C70B8-77C4-4486-8B3C-4C8ED1A1B5DA}" dt="2022-08-04T05:32:13.693" v="57"/>
          <ac:grpSpMkLst>
            <pc:docMk/>
            <pc:sldMk cId="3128037435" sldId="304"/>
            <ac:grpSpMk id="46" creationId="{9F2D0EC2-43CD-463E-84BF-D912D7E59F5B}"/>
          </ac:grpSpMkLst>
        </pc:grpChg>
        <pc:picChg chg="add mod">
          <ac:chgData name="Manish Sharma" userId="b799adb9ba789c8f" providerId="LiveId" clId="{1B3C70B8-77C4-4486-8B3C-4C8ED1A1B5DA}" dt="2022-08-04T05:32:21.456" v="58"/>
          <ac:picMkLst>
            <pc:docMk/>
            <pc:sldMk cId="3128037435" sldId="304"/>
            <ac:picMk id="49" creationId="{8856161F-0E65-48D4-CA51-C17D0B8073ED}"/>
          </ac:picMkLst>
        </pc:picChg>
        <pc:cxnChg chg="add mod">
          <ac:chgData name="Manish Sharma" userId="b799adb9ba789c8f" providerId="LiveId" clId="{1B3C70B8-77C4-4486-8B3C-4C8ED1A1B5DA}" dt="2022-08-04T05:30:18.969" v="7"/>
          <ac:cxnSpMkLst>
            <pc:docMk/>
            <pc:sldMk cId="3128037435" sldId="304"/>
            <ac:cxnSpMk id="11" creationId="{A7282041-5337-74CA-845F-113878FAFB04}"/>
          </ac:cxnSpMkLst>
        </pc:cxnChg>
        <pc:cxnChg chg="add mod">
          <ac:chgData name="Manish Sharma" userId="b799adb9ba789c8f" providerId="LiveId" clId="{1B3C70B8-77C4-4486-8B3C-4C8ED1A1B5DA}" dt="2022-08-04T05:30:18.969" v="7"/>
          <ac:cxnSpMkLst>
            <pc:docMk/>
            <pc:sldMk cId="3128037435" sldId="304"/>
            <ac:cxnSpMk id="12" creationId="{6A501612-58E2-8169-2584-59FF95577D89}"/>
          </ac:cxnSpMkLst>
        </pc:cxnChg>
        <pc:cxnChg chg="add mod">
          <ac:chgData name="Manish Sharma" userId="b799adb9ba789c8f" providerId="LiveId" clId="{1B3C70B8-77C4-4486-8B3C-4C8ED1A1B5DA}" dt="2022-08-04T05:31:21.340" v="40" actId="1076"/>
          <ac:cxnSpMkLst>
            <pc:docMk/>
            <pc:sldMk cId="3128037435" sldId="304"/>
            <ac:cxnSpMk id="13" creationId="{03FC5D01-C6B3-694E-FFEA-F022186667BF}"/>
          </ac:cxnSpMkLst>
        </pc:cxnChg>
        <pc:cxnChg chg="add mod">
          <ac:chgData name="Manish Sharma" userId="b799adb9ba789c8f" providerId="LiveId" clId="{1B3C70B8-77C4-4486-8B3C-4C8ED1A1B5DA}" dt="2022-08-04T05:30:18.969" v="7"/>
          <ac:cxnSpMkLst>
            <pc:docMk/>
            <pc:sldMk cId="3128037435" sldId="304"/>
            <ac:cxnSpMk id="15" creationId="{B4BFEEBD-8EF2-6931-69B6-F9583D6B9E28}"/>
          </ac:cxnSpMkLst>
        </pc:cxnChg>
        <pc:cxnChg chg="add mod">
          <ac:chgData name="Manish Sharma" userId="b799adb9ba789c8f" providerId="LiveId" clId="{1B3C70B8-77C4-4486-8B3C-4C8ED1A1B5DA}" dt="2022-08-04T05:30:18.969" v="7"/>
          <ac:cxnSpMkLst>
            <pc:docMk/>
            <pc:sldMk cId="3128037435" sldId="304"/>
            <ac:cxnSpMk id="17" creationId="{E5BAEA53-79CA-1214-17B6-37B5C32A061A}"/>
          </ac:cxnSpMkLst>
        </pc:cxnChg>
        <pc:cxnChg chg="add del mod">
          <ac:chgData name="Manish Sharma" userId="b799adb9ba789c8f" providerId="LiveId" clId="{1B3C70B8-77C4-4486-8B3C-4C8ED1A1B5DA}" dt="2022-08-04T05:32:05.750" v="56" actId="478"/>
          <ac:cxnSpMkLst>
            <pc:docMk/>
            <pc:sldMk cId="3128037435" sldId="304"/>
            <ac:cxnSpMk id="24" creationId="{235271E6-85A0-01B4-4C46-B444A55DCDF1}"/>
          </ac:cxnSpMkLst>
        </pc:cxnChg>
        <pc:cxnChg chg="add del mod">
          <ac:chgData name="Manish Sharma" userId="b799adb9ba789c8f" providerId="LiveId" clId="{1B3C70B8-77C4-4486-8B3C-4C8ED1A1B5DA}" dt="2022-08-04T05:32:05.750" v="56" actId="478"/>
          <ac:cxnSpMkLst>
            <pc:docMk/>
            <pc:sldMk cId="3128037435" sldId="304"/>
            <ac:cxnSpMk id="30" creationId="{09FFE27F-AA89-3798-048B-AADD4702FC96}"/>
          </ac:cxnSpMkLst>
        </pc:cxnChg>
        <pc:cxnChg chg="add mod">
          <ac:chgData name="Manish Sharma" userId="b799adb9ba789c8f" providerId="LiveId" clId="{1B3C70B8-77C4-4486-8B3C-4C8ED1A1B5DA}" dt="2022-08-04T05:32:13.693" v="57"/>
          <ac:cxnSpMkLst>
            <pc:docMk/>
            <pc:sldMk cId="3128037435" sldId="304"/>
            <ac:cxnSpMk id="41" creationId="{7B0E992E-43B2-A511-6C3C-2931EF06FECD}"/>
          </ac:cxnSpMkLst>
        </pc:cxnChg>
        <pc:cxnChg chg="add mod">
          <ac:chgData name="Manish Sharma" userId="b799adb9ba789c8f" providerId="LiveId" clId="{1B3C70B8-77C4-4486-8B3C-4C8ED1A1B5DA}" dt="2022-08-04T05:32:13.693" v="57"/>
          <ac:cxnSpMkLst>
            <pc:docMk/>
            <pc:sldMk cId="3128037435" sldId="304"/>
            <ac:cxnSpMk id="44" creationId="{22FCB605-7A95-EF59-0EC6-B3ABD4CBAEDC}"/>
          </ac:cxnSpMkLst>
        </pc:cxnChg>
      </pc:sldChg>
      <pc:sldChg chg="del">
        <pc:chgData name="Manish Sharma" userId="b799adb9ba789c8f" providerId="LiveId" clId="{1B3C70B8-77C4-4486-8B3C-4C8ED1A1B5DA}" dt="2022-08-04T04:31:13.107" v="0" actId="47"/>
        <pc:sldMkLst>
          <pc:docMk/>
          <pc:sldMk cId="4250228821" sldId="304"/>
        </pc:sldMkLst>
      </pc:sldChg>
      <pc:sldChg chg="addSp delSp modSp add del mod">
        <pc:chgData name="Manish Sharma" userId="b799adb9ba789c8f" providerId="LiveId" clId="{1B3C70B8-77C4-4486-8B3C-4C8ED1A1B5DA}" dt="2022-08-05T12:28:45.286" v="669" actId="47"/>
        <pc:sldMkLst>
          <pc:docMk/>
          <pc:sldMk cId="2320912663" sldId="305"/>
        </pc:sldMkLst>
        <pc:spChg chg="del">
          <ac:chgData name="Manish Sharma" userId="b799adb9ba789c8f" providerId="LiveId" clId="{1B3C70B8-77C4-4486-8B3C-4C8ED1A1B5DA}" dt="2022-08-04T05:42:22.101" v="64" actId="478"/>
          <ac:spMkLst>
            <pc:docMk/>
            <pc:sldMk cId="2320912663" sldId="305"/>
            <ac:spMk id="2" creationId="{622C6E4A-8485-D494-5ABA-C7A809C1CE5F}"/>
          </ac:spMkLst>
        </pc:spChg>
        <pc:spChg chg="add mod">
          <ac:chgData name="Manish Sharma" userId="b799adb9ba789c8f" providerId="LiveId" clId="{1B3C70B8-77C4-4486-8B3C-4C8ED1A1B5DA}" dt="2022-08-04T05:46:00.670" v="138" actId="20577"/>
          <ac:spMkLst>
            <pc:docMk/>
            <pc:sldMk cId="2320912663" sldId="305"/>
            <ac:spMk id="3" creationId="{997FAE83-2432-E64E-2589-F7FAC1D52DA8}"/>
          </ac:spMkLst>
        </pc:spChg>
        <pc:spChg chg="del">
          <ac:chgData name="Manish Sharma" userId="b799adb9ba789c8f" providerId="LiveId" clId="{1B3C70B8-77C4-4486-8B3C-4C8ED1A1B5DA}" dt="2022-08-04T05:42:22.101" v="64" actId="478"/>
          <ac:spMkLst>
            <pc:docMk/>
            <pc:sldMk cId="2320912663" sldId="305"/>
            <ac:spMk id="10" creationId="{8D51E1E5-9ABB-73A8-CBBF-29CADB18A6A3}"/>
          </ac:spMkLst>
        </pc:spChg>
        <pc:spChg chg="del">
          <ac:chgData name="Manish Sharma" userId="b799adb9ba789c8f" providerId="LiveId" clId="{1B3C70B8-77C4-4486-8B3C-4C8ED1A1B5DA}" dt="2022-08-04T05:42:22.101" v="64" actId="478"/>
          <ac:spMkLst>
            <pc:docMk/>
            <pc:sldMk cId="2320912663" sldId="305"/>
            <ac:spMk id="14" creationId="{0EA4CEB3-4332-1B20-B2AA-6C08DF6CC2D1}"/>
          </ac:spMkLst>
        </pc:spChg>
        <pc:spChg chg="del">
          <ac:chgData name="Manish Sharma" userId="b799adb9ba789c8f" providerId="LiveId" clId="{1B3C70B8-77C4-4486-8B3C-4C8ED1A1B5DA}" dt="2022-08-04T05:42:22.101" v="64" actId="478"/>
          <ac:spMkLst>
            <pc:docMk/>
            <pc:sldMk cId="2320912663" sldId="305"/>
            <ac:spMk id="16" creationId="{12FEE0DE-5235-1215-C68C-414D52392936}"/>
          </ac:spMkLst>
        </pc:spChg>
        <pc:spChg chg="del">
          <ac:chgData name="Manish Sharma" userId="b799adb9ba789c8f" providerId="LiveId" clId="{1B3C70B8-77C4-4486-8B3C-4C8ED1A1B5DA}" dt="2022-08-04T05:42:22.101" v="64" actId="478"/>
          <ac:spMkLst>
            <pc:docMk/>
            <pc:sldMk cId="2320912663" sldId="305"/>
            <ac:spMk id="18" creationId="{12FF5083-AA6F-C037-85F6-449F889C4057}"/>
          </ac:spMkLst>
        </pc:spChg>
        <pc:spChg chg="del">
          <ac:chgData name="Manish Sharma" userId="b799adb9ba789c8f" providerId="LiveId" clId="{1B3C70B8-77C4-4486-8B3C-4C8ED1A1B5DA}" dt="2022-08-04T05:42:22.101" v="64" actId="478"/>
          <ac:spMkLst>
            <pc:docMk/>
            <pc:sldMk cId="2320912663" sldId="305"/>
            <ac:spMk id="19" creationId="{EC441D85-5B92-FA03-5DA0-C62FB5BE89BC}"/>
          </ac:spMkLst>
        </pc:spChg>
        <pc:spChg chg="del">
          <ac:chgData name="Manish Sharma" userId="b799adb9ba789c8f" providerId="LiveId" clId="{1B3C70B8-77C4-4486-8B3C-4C8ED1A1B5DA}" dt="2022-08-04T05:42:22.101" v="64" actId="478"/>
          <ac:spMkLst>
            <pc:docMk/>
            <pc:sldMk cId="2320912663" sldId="305"/>
            <ac:spMk id="20" creationId="{D17DC310-A1A9-41C2-AE3E-A6AB7AE065E1}"/>
          </ac:spMkLst>
        </pc:spChg>
        <pc:spChg chg="del">
          <ac:chgData name="Manish Sharma" userId="b799adb9ba789c8f" providerId="LiveId" clId="{1B3C70B8-77C4-4486-8B3C-4C8ED1A1B5DA}" dt="2022-08-04T05:42:22.101" v="64" actId="478"/>
          <ac:spMkLst>
            <pc:docMk/>
            <pc:sldMk cId="2320912663" sldId="305"/>
            <ac:spMk id="21" creationId="{DC5DF43B-74D1-8220-3BF4-4E2B1F5FC808}"/>
          </ac:spMkLst>
        </pc:spChg>
        <pc:spChg chg="del">
          <ac:chgData name="Manish Sharma" userId="b799adb9ba789c8f" providerId="LiveId" clId="{1B3C70B8-77C4-4486-8B3C-4C8ED1A1B5DA}" dt="2022-08-04T05:42:22.101" v="64" actId="478"/>
          <ac:spMkLst>
            <pc:docMk/>
            <pc:sldMk cId="2320912663" sldId="305"/>
            <ac:spMk id="22" creationId="{C8D1297E-0F41-F4C4-CD05-33D925753837}"/>
          </ac:spMkLst>
        </pc:spChg>
        <pc:spChg chg="del">
          <ac:chgData name="Manish Sharma" userId="b799adb9ba789c8f" providerId="LiveId" clId="{1B3C70B8-77C4-4486-8B3C-4C8ED1A1B5DA}" dt="2022-08-04T05:42:22.101" v="64" actId="478"/>
          <ac:spMkLst>
            <pc:docMk/>
            <pc:sldMk cId="2320912663" sldId="305"/>
            <ac:spMk id="23" creationId="{F67BF2C4-A81A-73D0-2814-42489A7B3DE3}"/>
          </ac:spMkLst>
        </pc:spChg>
        <pc:spChg chg="mod">
          <ac:chgData name="Manish Sharma" userId="b799adb9ba789c8f" providerId="LiveId" clId="{1B3C70B8-77C4-4486-8B3C-4C8ED1A1B5DA}" dt="2022-08-04T05:42:13.834" v="63"/>
          <ac:spMkLst>
            <pc:docMk/>
            <pc:sldMk cId="2320912663" sldId="305"/>
            <ac:spMk id="31" creationId="{F98F4FCE-BF80-4FE3-60EB-7A6853737217}"/>
          </ac:spMkLst>
        </pc:spChg>
        <pc:spChg chg="del">
          <ac:chgData name="Manish Sharma" userId="b799adb9ba789c8f" providerId="LiveId" clId="{1B3C70B8-77C4-4486-8B3C-4C8ED1A1B5DA}" dt="2022-08-04T05:42:22.101" v="64" actId="478"/>
          <ac:spMkLst>
            <pc:docMk/>
            <pc:sldMk cId="2320912663" sldId="305"/>
            <ac:spMk id="42" creationId="{A535BEDE-6978-03A7-6D38-6A97EE8A141A}"/>
          </ac:spMkLst>
        </pc:spChg>
        <pc:spChg chg="del">
          <ac:chgData name="Manish Sharma" userId="b799adb9ba789c8f" providerId="LiveId" clId="{1B3C70B8-77C4-4486-8B3C-4C8ED1A1B5DA}" dt="2022-08-04T05:42:22.101" v="64" actId="478"/>
          <ac:spMkLst>
            <pc:docMk/>
            <pc:sldMk cId="2320912663" sldId="305"/>
            <ac:spMk id="43" creationId="{9468AA0D-5743-9163-65F7-175EDF2DFE90}"/>
          </ac:spMkLst>
        </pc:spChg>
        <pc:spChg chg="del">
          <ac:chgData name="Manish Sharma" userId="b799adb9ba789c8f" providerId="LiveId" clId="{1B3C70B8-77C4-4486-8B3C-4C8ED1A1B5DA}" dt="2022-08-04T05:42:22.101" v="64" actId="478"/>
          <ac:spMkLst>
            <pc:docMk/>
            <pc:sldMk cId="2320912663" sldId="305"/>
            <ac:spMk id="45" creationId="{E2EB12C2-3248-C82C-44CA-4325B1B93950}"/>
          </ac:spMkLst>
        </pc:spChg>
        <pc:spChg chg="del">
          <ac:chgData name="Manish Sharma" userId="b799adb9ba789c8f" providerId="LiveId" clId="{1B3C70B8-77C4-4486-8B3C-4C8ED1A1B5DA}" dt="2022-08-04T05:42:22.101" v="64" actId="478"/>
          <ac:spMkLst>
            <pc:docMk/>
            <pc:sldMk cId="2320912663" sldId="305"/>
            <ac:spMk id="50" creationId="{BA5D045F-B222-37E9-ED18-F5C091BE1351}"/>
          </ac:spMkLst>
        </pc:spChg>
        <pc:spChg chg="del">
          <ac:chgData name="Manish Sharma" userId="b799adb9ba789c8f" providerId="LiveId" clId="{1B3C70B8-77C4-4486-8B3C-4C8ED1A1B5DA}" dt="2022-08-04T05:42:22.101" v="64" actId="478"/>
          <ac:spMkLst>
            <pc:docMk/>
            <pc:sldMk cId="2320912663" sldId="305"/>
            <ac:spMk id="51" creationId="{467B9367-72D8-60D9-CE68-DE99A4CB03C1}"/>
          </ac:spMkLst>
        </pc:spChg>
        <pc:spChg chg="add mod">
          <ac:chgData name="Manish Sharma" userId="b799adb9ba789c8f" providerId="LiveId" clId="{1B3C70B8-77C4-4486-8B3C-4C8ED1A1B5DA}" dt="2022-08-04T05:42:32.485" v="65"/>
          <ac:spMkLst>
            <pc:docMk/>
            <pc:sldMk cId="2320912663" sldId="305"/>
            <ac:spMk id="52" creationId="{03E537A1-A6F4-F714-76AF-405DF9CD5943}"/>
          </ac:spMkLst>
        </pc:spChg>
        <pc:spChg chg="mod">
          <ac:chgData name="Manish Sharma" userId="b799adb9ba789c8f" providerId="LiveId" clId="{1B3C70B8-77C4-4486-8B3C-4C8ED1A1B5DA}" dt="2022-08-04T05:42:32.485" v="65"/>
          <ac:spMkLst>
            <pc:docMk/>
            <pc:sldMk cId="2320912663" sldId="305"/>
            <ac:spMk id="54" creationId="{92336C63-62E7-16FC-54DB-5955D40EFEA8}"/>
          </ac:spMkLst>
        </pc:spChg>
        <pc:spChg chg="mod">
          <ac:chgData name="Manish Sharma" userId="b799adb9ba789c8f" providerId="LiveId" clId="{1B3C70B8-77C4-4486-8B3C-4C8ED1A1B5DA}" dt="2022-08-04T05:42:32.485" v="65"/>
          <ac:spMkLst>
            <pc:docMk/>
            <pc:sldMk cId="2320912663" sldId="305"/>
            <ac:spMk id="55" creationId="{CA221B26-443C-AA10-AD41-88A183161878}"/>
          </ac:spMkLst>
        </pc:spChg>
        <pc:spChg chg="mod">
          <ac:chgData name="Manish Sharma" userId="b799adb9ba789c8f" providerId="LiveId" clId="{1B3C70B8-77C4-4486-8B3C-4C8ED1A1B5DA}" dt="2022-08-04T05:42:32.485" v="65"/>
          <ac:spMkLst>
            <pc:docMk/>
            <pc:sldMk cId="2320912663" sldId="305"/>
            <ac:spMk id="57" creationId="{75903D0B-D63D-9276-E2DD-82EC64E33F60}"/>
          </ac:spMkLst>
        </pc:spChg>
        <pc:spChg chg="mod">
          <ac:chgData name="Manish Sharma" userId="b799adb9ba789c8f" providerId="LiveId" clId="{1B3C70B8-77C4-4486-8B3C-4C8ED1A1B5DA}" dt="2022-08-04T05:42:32.485" v="65"/>
          <ac:spMkLst>
            <pc:docMk/>
            <pc:sldMk cId="2320912663" sldId="305"/>
            <ac:spMk id="58" creationId="{D0CF4C38-1525-9490-0990-0A4D384F03AA}"/>
          </ac:spMkLst>
        </pc:spChg>
        <pc:spChg chg="add mod">
          <ac:chgData name="Manish Sharma" userId="b799adb9ba789c8f" providerId="LiveId" clId="{1B3C70B8-77C4-4486-8B3C-4C8ED1A1B5DA}" dt="2022-08-04T05:42:32.485" v="65"/>
          <ac:spMkLst>
            <pc:docMk/>
            <pc:sldMk cId="2320912663" sldId="305"/>
            <ac:spMk id="60" creationId="{F932A6DE-E011-9BC7-0E41-09087574DE29}"/>
          </ac:spMkLst>
        </pc:spChg>
        <pc:spChg chg="mod">
          <ac:chgData name="Manish Sharma" userId="b799adb9ba789c8f" providerId="LiveId" clId="{1B3C70B8-77C4-4486-8B3C-4C8ED1A1B5DA}" dt="2022-08-04T05:42:32.485" v="65"/>
          <ac:spMkLst>
            <pc:docMk/>
            <pc:sldMk cId="2320912663" sldId="305"/>
            <ac:spMk id="62" creationId="{ACF1FBDF-F9DC-C6CA-FD08-C38542C5A0A0}"/>
          </ac:spMkLst>
        </pc:spChg>
        <pc:spChg chg="mod">
          <ac:chgData name="Manish Sharma" userId="b799adb9ba789c8f" providerId="LiveId" clId="{1B3C70B8-77C4-4486-8B3C-4C8ED1A1B5DA}" dt="2022-08-04T05:42:32.485" v="65"/>
          <ac:spMkLst>
            <pc:docMk/>
            <pc:sldMk cId="2320912663" sldId="305"/>
            <ac:spMk id="63" creationId="{37E0713C-3825-993C-A579-80304516B992}"/>
          </ac:spMkLst>
        </pc:spChg>
        <pc:spChg chg="add mod">
          <ac:chgData name="Manish Sharma" userId="b799adb9ba789c8f" providerId="LiveId" clId="{1B3C70B8-77C4-4486-8B3C-4C8ED1A1B5DA}" dt="2022-08-04T05:42:32.485" v="65"/>
          <ac:spMkLst>
            <pc:docMk/>
            <pc:sldMk cId="2320912663" sldId="305"/>
            <ac:spMk id="64" creationId="{CCBBD64E-D790-DE33-932F-87DC435FBA77}"/>
          </ac:spMkLst>
        </pc:spChg>
        <pc:spChg chg="add mod">
          <ac:chgData name="Manish Sharma" userId="b799adb9ba789c8f" providerId="LiveId" clId="{1B3C70B8-77C4-4486-8B3C-4C8ED1A1B5DA}" dt="2022-08-04T05:42:44.088" v="66"/>
          <ac:spMkLst>
            <pc:docMk/>
            <pc:sldMk cId="2320912663" sldId="305"/>
            <ac:spMk id="65" creationId="{AD1AA2B2-EEBA-D1CE-E0B9-37D4014D2029}"/>
          </ac:spMkLst>
        </pc:spChg>
        <pc:spChg chg="add mod">
          <ac:chgData name="Manish Sharma" userId="b799adb9ba789c8f" providerId="LiveId" clId="{1B3C70B8-77C4-4486-8B3C-4C8ED1A1B5DA}" dt="2022-08-04T05:42:44.088" v="66"/>
          <ac:spMkLst>
            <pc:docMk/>
            <pc:sldMk cId="2320912663" sldId="305"/>
            <ac:spMk id="67" creationId="{9067235B-81C0-B3A5-02EC-EC1811836D34}"/>
          </ac:spMkLst>
        </pc:spChg>
        <pc:spChg chg="add mod">
          <ac:chgData name="Manish Sharma" userId="b799adb9ba789c8f" providerId="LiveId" clId="{1B3C70B8-77C4-4486-8B3C-4C8ED1A1B5DA}" dt="2022-08-04T05:42:44.088" v="66"/>
          <ac:spMkLst>
            <pc:docMk/>
            <pc:sldMk cId="2320912663" sldId="305"/>
            <ac:spMk id="69" creationId="{167656DD-03D7-0012-A605-4707F34B504B}"/>
          </ac:spMkLst>
        </pc:spChg>
        <pc:spChg chg="add mod">
          <ac:chgData name="Manish Sharma" userId="b799adb9ba789c8f" providerId="LiveId" clId="{1B3C70B8-77C4-4486-8B3C-4C8ED1A1B5DA}" dt="2022-08-04T05:42:44.088" v="66"/>
          <ac:spMkLst>
            <pc:docMk/>
            <pc:sldMk cId="2320912663" sldId="305"/>
            <ac:spMk id="70" creationId="{5724E42F-6838-113E-8B53-94A1A22CEBE8}"/>
          </ac:spMkLst>
        </pc:spChg>
        <pc:spChg chg="add mod">
          <ac:chgData name="Manish Sharma" userId="b799adb9ba789c8f" providerId="LiveId" clId="{1B3C70B8-77C4-4486-8B3C-4C8ED1A1B5DA}" dt="2022-08-04T05:42:44.088" v="66"/>
          <ac:spMkLst>
            <pc:docMk/>
            <pc:sldMk cId="2320912663" sldId="305"/>
            <ac:spMk id="71" creationId="{9D21BA77-197E-B279-3F63-F9D5E7A84A77}"/>
          </ac:spMkLst>
        </pc:spChg>
        <pc:spChg chg="add mod">
          <ac:chgData name="Manish Sharma" userId="b799adb9ba789c8f" providerId="LiveId" clId="{1B3C70B8-77C4-4486-8B3C-4C8ED1A1B5DA}" dt="2022-08-04T05:42:44.088" v="66"/>
          <ac:spMkLst>
            <pc:docMk/>
            <pc:sldMk cId="2320912663" sldId="305"/>
            <ac:spMk id="72" creationId="{852DC89C-D2AC-1473-AF2B-B83C6DCC1FAE}"/>
          </ac:spMkLst>
        </pc:spChg>
        <pc:spChg chg="add mod">
          <ac:chgData name="Manish Sharma" userId="b799adb9ba789c8f" providerId="LiveId" clId="{1B3C70B8-77C4-4486-8B3C-4C8ED1A1B5DA}" dt="2022-08-04T05:42:44.088" v="66"/>
          <ac:spMkLst>
            <pc:docMk/>
            <pc:sldMk cId="2320912663" sldId="305"/>
            <ac:spMk id="73" creationId="{ECDB3255-5B58-F052-5B44-A35846720899}"/>
          </ac:spMkLst>
        </pc:spChg>
        <pc:spChg chg="add mod">
          <ac:chgData name="Manish Sharma" userId="b799adb9ba789c8f" providerId="LiveId" clId="{1B3C70B8-77C4-4486-8B3C-4C8ED1A1B5DA}" dt="2022-08-04T05:42:44.088" v="66"/>
          <ac:spMkLst>
            <pc:docMk/>
            <pc:sldMk cId="2320912663" sldId="305"/>
            <ac:spMk id="74" creationId="{C32439D6-F66F-BA26-0B5D-7B9D616AE55B}"/>
          </ac:spMkLst>
        </pc:spChg>
        <pc:spChg chg="add mod">
          <ac:chgData name="Manish Sharma" userId="b799adb9ba789c8f" providerId="LiveId" clId="{1B3C70B8-77C4-4486-8B3C-4C8ED1A1B5DA}" dt="2022-08-04T05:43:22.043" v="67"/>
          <ac:spMkLst>
            <pc:docMk/>
            <pc:sldMk cId="2320912663" sldId="305"/>
            <ac:spMk id="75" creationId="{1220AB10-2CEA-A37C-DC5E-71887BF54C75}"/>
          </ac:spMkLst>
        </pc:spChg>
        <pc:spChg chg="add mod">
          <ac:chgData name="Manish Sharma" userId="b799adb9ba789c8f" providerId="LiveId" clId="{1B3C70B8-77C4-4486-8B3C-4C8ED1A1B5DA}" dt="2022-08-04T05:43:22.043" v="67"/>
          <ac:spMkLst>
            <pc:docMk/>
            <pc:sldMk cId="2320912663" sldId="305"/>
            <ac:spMk id="78" creationId="{90E03F3A-211C-FE8C-DE72-E98483B503A6}"/>
          </ac:spMkLst>
        </pc:spChg>
        <pc:spChg chg="add mod">
          <ac:chgData name="Manish Sharma" userId="b799adb9ba789c8f" providerId="LiveId" clId="{1B3C70B8-77C4-4486-8B3C-4C8ED1A1B5DA}" dt="2022-08-04T05:43:22.043" v="67"/>
          <ac:spMkLst>
            <pc:docMk/>
            <pc:sldMk cId="2320912663" sldId="305"/>
            <ac:spMk id="79" creationId="{FE6198A2-34B1-4184-9FEF-1873433A78BF}"/>
          </ac:spMkLst>
        </pc:spChg>
        <pc:spChg chg="add mod">
          <ac:chgData name="Manish Sharma" userId="b799adb9ba789c8f" providerId="LiveId" clId="{1B3C70B8-77C4-4486-8B3C-4C8ED1A1B5DA}" dt="2022-08-04T05:43:22.043" v="67"/>
          <ac:spMkLst>
            <pc:docMk/>
            <pc:sldMk cId="2320912663" sldId="305"/>
            <ac:spMk id="81" creationId="{37B57475-50EC-9C08-14FD-3781E6FC8954}"/>
          </ac:spMkLst>
        </pc:spChg>
        <pc:spChg chg="add mod">
          <ac:chgData name="Manish Sharma" userId="b799adb9ba789c8f" providerId="LiveId" clId="{1B3C70B8-77C4-4486-8B3C-4C8ED1A1B5DA}" dt="2022-08-04T05:43:29.020" v="68"/>
          <ac:spMkLst>
            <pc:docMk/>
            <pc:sldMk cId="2320912663" sldId="305"/>
            <ac:spMk id="83" creationId="{A6367C56-799A-6EBD-FD48-390C1A1DE29D}"/>
          </ac:spMkLst>
        </pc:spChg>
        <pc:spChg chg="add mod">
          <ac:chgData name="Manish Sharma" userId="b799adb9ba789c8f" providerId="LiveId" clId="{1B3C70B8-77C4-4486-8B3C-4C8ED1A1B5DA}" dt="2022-08-04T05:44:38.220" v="69"/>
          <ac:spMkLst>
            <pc:docMk/>
            <pc:sldMk cId="2320912663" sldId="305"/>
            <ac:spMk id="84" creationId="{9AE1DBFB-5D63-F927-5605-E48A3DBB504D}"/>
          </ac:spMkLst>
        </pc:spChg>
        <pc:spChg chg="add mod">
          <ac:chgData name="Manish Sharma" userId="b799adb9ba789c8f" providerId="LiveId" clId="{1B3C70B8-77C4-4486-8B3C-4C8ED1A1B5DA}" dt="2022-08-04T05:44:48.395" v="70"/>
          <ac:spMkLst>
            <pc:docMk/>
            <pc:sldMk cId="2320912663" sldId="305"/>
            <ac:spMk id="86" creationId="{DD54FC27-1A8D-B64A-660E-E9CD69FB07C3}"/>
          </ac:spMkLst>
        </pc:spChg>
        <pc:grpChg chg="del">
          <ac:chgData name="Manish Sharma" userId="b799adb9ba789c8f" providerId="LiveId" clId="{1B3C70B8-77C4-4486-8B3C-4C8ED1A1B5DA}" dt="2022-08-04T05:42:22.101" v="64" actId="478"/>
          <ac:grpSpMkLst>
            <pc:docMk/>
            <pc:sldMk cId="2320912663" sldId="305"/>
            <ac:grpSpMk id="32" creationId="{88D5F24C-D151-711E-B653-09F7AEB5D6BE}"/>
          </ac:grpSpMkLst>
        </pc:grpChg>
        <pc:grpChg chg="del">
          <ac:chgData name="Manish Sharma" userId="b799adb9ba789c8f" providerId="LiveId" clId="{1B3C70B8-77C4-4486-8B3C-4C8ED1A1B5DA}" dt="2022-08-04T05:42:22.101" v="64" actId="478"/>
          <ac:grpSpMkLst>
            <pc:docMk/>
            <pc:sldMk cId="2320912663" sldId="305"/>
            <ac:grpSpMk id="35" creationId="{2D3DF3D9-B74B-82FB-F2AE-4710B1A600C1}"/>
          </ac:grpSpMkLst>
        </pc:grpChg>
        <pc:grpChg chg="del">
          <ac:chgData name="Manish Sharma" userId="b799adb9ba789c8f" providerId="LiveId" clId="{1B3C70B8-77C4-4486-8B3C-4C8ED1A1B5DA}" dt="2022-08-04T05:42:22.101" v="64" actId="478"/>
          <ac:grpSpMkLst>
            <pc:docMk/>
            <pc:sldMk cId="2320912663" sldId="305"/>
            <ac:grpSpMk id="38" creationId="{46D1BFD2-C140-BBC7-5C2E-D47F291D3A84}"/>
          </ac:grpSpMkLst>
        </pc:grpChg>
        <pc:grpChg chg="del">
          <ac:chgData name="Manish Sharma" userId="b799adb9ba789c8f" providerId="LiveId" clId="{1B3C70B8-77C4-4486-8B3C-4C8ED1A1B5DA}" dt="2022-08-04T05:42:22.101" v="64" actId="478"/>
          <ac:grpSpMkLst>
            <pc:docMk/>
            <pc:sldMk cId="2320912663" sldId="305"/>
            <ac:grpSpMk id="46" creationId="{9F2D0EC2-43CD-463E-84BF-D912D7E59F5B}"/>
          </ac:grpSpMkLst>
        </pc:grpChg>
        <pc:grpChg chg="add mod">
          <ac:chgData name="Manish Sharma" userId="b799adb9ba789c8f" providerId="LiveId" clId="{1B3C70B8-77C4-4486-8B3C-4C8ED1A1B5DA}" dt="2022-08-04T05:42:32.485" v="65"/>
          <ac:grpSpMkLst>
            <pc:docMk/>
            <pc:sldMk cId="2320912663" sldId="305"/>
            <ac:grpSpMk id="53" creationId="{8E427AA7-9910-3509-EE8A-85DE705D310B}"/>
          </ac:grpSpMkLst>
        </pc:grpChg>
        <pc:grpChg chg="add mod">
          <ac:chgData name="Manish Sharma" userId="b799adb9ba789c8f" providerId="LiveId" clId="{1B3C70B8-77C4-4486-8B3C-4C8ED1A1B5DA}" dt="2022-08-04T05:42:32.485" v="65"/>
          <ac:grpSpMkLst>
            <pc:docMk/>
            <pc:sldMk cId="2320912663" sldId="305"/>
            <ac:grpSpMk id="56" creationId="{B40B637D-A08C-05F4-AFA8-9E1E0BBF924D}"/>
          </ac:grpSpMkLst>
        </pc:grpChg>
        <pc:grpChg chg="add mod">
          <ac:chgData name="Manish Sharma" userId="b799adb9ba789c8f" providerId="LiveId" clId="{1B3C70B8-77C4-4486-8B3C-4C8ED1A1B5DA}" dt="2022-08-04T05:42:32.485" v="65"/>
          <ac:grpSpMkLst>
            <pc:docMk/>
            <pc:sldMk cId="2320912663" sldId="305"/>
            <ac:grpSpMk id="61" creationId="{5B652A08-1242-220B-E9E3-2927D9483CDF}"/>
          </ac:grpSpMkLst>
        </pc:grpChg>
        <pc:picChg chg="del">
          <ac:chgData name="Manish Sharma" userId="b799adb9ba789c8f" providerId="LiveId" clId="{1B3C70B8-77C4-4486-8B3C-4C8ED1A1B5DA}" dt="2022-08-04T05:42:22.101" v="64" actId="478"/>
          <ac:picMkLst>
            <pc:docMk/>
            <pc:sldMk cId="2320912663" sldId="305"/>
            <ac:picMk id="49" creationId="{8856161F-0E65-48D4-CA51-C17D0B8073ED}"/>
          </ac:picMkLst>
        </pc:picChg>
        <pc:picChg chg="add mod">
          <ac:chgData name="Manish Sharma" userId="b799adb9ba789c8f" providerId="LiveId" clId="{1B3C70B8-77C4-4486-8B3C-4C8ED1A1B5DA}" dt="2022-08-04T05:44:38.220" v="69"/>
          <ac:picMkLst>
            <pc:docMk/>
            <pc:sldMk cId="2320912663" sldId="305"/>
            <ac:picMk id="85" creationId="{83CDB5ED-DFC6-B9E1-0525-01B3F2EBA9CC}"/>
          </ac:picMkLst>
        </pc:picChg>
        <pc:cxnChg chg="del">
          <ac:chgData name="Manish Sharma" userId="b799adb9ba789c8f" providerId="LiveId" clId="{1B3C70B8-77C4-4486-8B3C-4C8ED1A1B5DA}" dt="2022-08-04T05:42:22.101" v="64" actId="478"/>
          <ac:cxnSpMkLst>
            <pc:docMk/>
            <pc:sldMk cId="2320912663" sldId="305"/>
            <ac:cxnSpMk id="11" creationId="{A7282041-5337-74CA-845F-113878FAFB04}"/>
          </ac:cxnSpMkLst>
        </pc:cxnChg>
        <pc:cxnChg chg="del">
          <ac:chgData name="Manish Sharma" userId="b799adb9ba789c8f" providerId="LiveId" clId="{1B3C70B8-77C4-4486-8B3C-4C8ED1A1B5DA}" dt="2022-08-04T05:42:22.101" v="64" actId="478"/>
          <ac:cxnSpMkLst>
            <pc:docMk/>
            <pc:sldMk cId="2320912663" sldId="305"/>
            <ac:cxnSpMk id="12" creationId="{6A501612-58E2-8169-2584-59FF95577D89}"/>
          </ac:cxnSpMkLst>
        </pc:cxnChg>
        <pc:cxnChg chg="del">
          <ac:chgData name="Manish Sharma" userId="b799adb9ba789c8f" providerId="LiveId" clId="{1B3C70B8-77C4-4486-8B3C-4C8ED1A1B5DA}" dt="2022-08-04T05:42:22.101" v="64" actId="478"/>
          <ac:cxnSpMkLst>
            <pc:docMk/>
            <pc:sldMk cId="2320912663" sldId="305"/>
            <ac:cxnSpMk id="13" creationId="{03FC5D01-C6B3-694E-FFEA-F022186667BF}"/>
          </ac:cxnSpMkLst>
        </pc:cxnChg>
        <pc:cxnChg chg="del">
          <ac:chgData name="Manish Sharma" userId="b799adb9ba789c8f" providerId="LiveId" clId="{1B3C70B8-77C4-4486-8B3C-4C8ED1A1B5DA}" dt="2022-08-04T05:42:22.101" v="64" actId="478"/>
          <ac:cxnSpMkLst>
            <pc:docMk/>
            <pc:sldMk cId="2320912663" sldId="305"/>
            <ac:cxnSpMk id="15" creationId="{B4BFEEBD-8EF2-6931-69B6-F9583D6B9E28}"/>
          </ac:cxnSpMkLst>
        </pc:cxnChg>
        <pc:cxnChg chg="del">
          <ac:chgData name="Manish Sharma" userId="b799adb9ba789c8f" providerId="LiveId" clId="{1B3C70B8-77C4-4486-8B3C-4C8ED1A1B5DA}" dt="2022-08-04T05:42:22.101" v="64" actId="478"/>
          <ac:cxnSpMkLst>
            <pc:docMk/>
            <pc:sldMk cId="2320912663" sldId="305"/>
            <ac:cxnSpMk id="17" creationId="{E5BAEA53-79CA-1214-17B6-37B5C32A061A}"/>
          </ac:cxnSpMkLst>
        </pc:cxnChg>
        <pc:cxnChg chg="del">
          <ac:chgData name="Manish Sharma" userId="b799adb9ba789c8f" providerId="LiveId" clId="{1B3C70B8-77C4-4486-8B3C-4C8ED1A1B5DA}" dt="2022-08-04T05:42:22.101" v="64" actId="478"/>
          <ac:cxnSpMkLst>
            <pc:docMk/>
            <pc:sldMk cId="2320912663" sldId="305"/>
            <ac:cxnSpMk id="41" creationId="{7B0E992E-43B2-A511-6C3C-2931EF06FECD}"/>
          </ac:cxnSpMkLst>
        </pc:cxnChg>
        <pc:cxnChg chg="del">
          <ac:chgData name="Manish Sharma" userId="b799adb9ba789c8f" providerId="LiveId" clId="{1B3C70B8-77C4-4486-8B3C-4C8ED1A1B5DA}" dt="2022-08-04T05:42:22.101" v="64" actId="478"/>
          <ac:cxnSpMkLst>
            <pc:docMk/>
            <pc:sldMk cId="2320912663" sldId="305"/>
            <ac:cxnSpMk id="44" creationId="{22FCB605-7A95-EF59-0EC6-B3ABD4CBAEDC}"/>
          </ac:cxnSpMkLst>
        </pc:cxnChg>
        <pc:cxnChg chg="add mod">
          <ac:chgData name="Manish Sharma" userId="b799adb9ba789c8f" providerId="LiveId" clId="{1B3C70B8-77C4-4486-8B3C-4C8ED1A1B5DA}" dt="2022-08-04T05:42:32.485" v="65"/>
          <ac:cxnSpMkLst>
            <pc:docMk/>
            <pc:sldMk cId="2320912663" sldId="305"/>
            <ac:cxnSpMk id="59" creationId="{AB11770E-733B-4F37-D85E-74EEC9E985A2}"/>
          </ac:cxnSpMkLst>
        </pc:cxnChg>
        <pc:cxnChg chg="add mod">
          <ac:chgData name="Manish Sharma" userId="b799adb9ba789c8f" providerId="LiveId" clId="{1B3C70B8-77C4-4486-8B3C-4C8ED1A1B5DA}" dt="2022-08-04T05:42:44.088" v="66"/>
          <ac:cxnSpMkLst>
            <pc:docMk/>
            <pc:sldMk cId="2320912663" sldId="305"/>
            <ac:cxnSpMk id="66" creationId="{E5187326-A789-249B-6A45-031D02D9B77F}"/>
          </ac:cxnSpMkLst>
        </pc:cxnChg>
        <pc:cxnChg chg="add mod">
          <ac:chgData name="Manish Sharma" userId="b799adb9ba789c8f" providerId="LiveId" clId="{1B3C70B8-77C4-4486-8B3C-4C8ED1A1B5DA}" dt="2022-08-04T05:42:44.088" v="66"/>
          <ac:cxnSpMkLst>
            <pc:docMk/>
            <pc:sldMk cId="2320912663" sldId="305"/>
            <ac:cxnSpMk id="68" creationId="{82084BF4-2DF9-A7D0-0312-B4E3DBCCA1F9}"/>
          </ac:cxnSpMkLst>
        </pc:cxnChg>
        <pc:cxnChg chg="add mod">
          <ac:chgData name="Manish Sharma" userId="b799adb9ba789c8f" providerId="LiveId" clId="{1B3C70B8-77C4-4486-8B3C-4C8ED1A1B5DA}" dt="2022-08-04T05:43:22.043" v="67"/>
          <ac:cxnSpMkLst>
            <pc:docMk/>
            <pc:sldMk cId="2320912663" sldId="305"/>
            <ac:cxnSpMk id="76" creationId="{FE07572E-0C96-5A18-B0C5-F65289ABD75A}"/>
          </ac:cxnSpMkLst>
        </pc:cxnChg>
        <pc:cxnChg chg="add mod">
          <ac:chgData name="Manish Sharma" userId="b799adb9ba789c8f" providerId="LiveId" clId="{1B3C70B8-77C4-4486-8B3C-4C8ED1A1B5DA}" dt="2022-08-04T05:43:22.043" v="67"/>
          <ac:cxnSpMkLst>
            <pc:docMk/>
            <pc:sldMk cId="2320912663" sldId="305"/>
            <ac:cxnSpMk id="77" creationId="{629BBF55-6726-1A82-6A34-969F4A1872C7}"/>
          </ac:cxnSpMkLst>
        </pc:cxnChg>
        <pc:cxnChg chg="add mod">
          <ac:chgData name="Manish Sharma" userId="b799adb9ba789c8f" providerId="LiveId" clId="{1B3C70B8-77C4-4486-8B3C-4C8ED1A1B5DA}" dt="2022-08-04T05:43:22.043" v="67"/>
          <ac:cxnSpMkLst>
            <pc:docMk/>
            <pc:sldMk cId="2320912663" sldId="305"/>
            <ac:cxnSpMk id="80" creationId="{8E2C806A-E22B-920C-D396-7B4FAEDBE8FE}"/>
          </ac:cxnSpMkLst>
        </pc:cxnChg>
        <pc:cxnChg chg="add mod">
          <ac:chgData name="Manish Sharma" userId="b799adb9ba789c8f" providerId="LiveId" clId="{1B3C70B8-77C4-4486-8B3C-4C8ED1A1B5DA}" dt="2022-08-04T05:43:22.043" v="67"/>
          <ac:cxnSpMkLst>
            <pc:docMk/>
            <pc:sldMk cId="2320912663" sldId="305"/>
            <ac:cxnSpMk id="82" creationId="{575D4C12-A448-7F77-15DF-0511246992F2}"/>
          </ac:cxnSpMkLst>
        </pc:cxnChg>
      </pc:sldChg>
      <pc:sldChg chg="del">
        <pc:chgData name="Manish Sharma" userId="b799adb9ba789c8f" providerId="LiveId" clId="{1B3C70B8-77C4-4486-8B3C-4C8ED1A1B5DA}" dt="2022-08-04T04:31:13.107" v="0" actId="47"/>
        <pc:sldMkLst>
          <pc:docMk/>
          <pc:sldMk cId="3637782162" sldId="305"/>
        </pc:sldMkLst>
      </pc:sldChg>
      <pc:sldChg chg="del">
        <pc:chgData name="Manish Sharma" userId="b799adb9ba789c8f" providerId="LiveId" clId="{1B3C70B8-77C4-4486-8B3C-4C8ED1A1B5DA}" dt="2022-08-04T04:31:13.107" v="0" actId="47"/>
        <pc:sldMkLst>
          <pc:docMk/>
          <pc:sldMk cId="2768757566" sldId="306"/>
        </pc:sldMkLst>
      </pc:sldChg>
      <pc:sldChg chg="add del">
        <pc:chgData name="Manish Sharma" userId="b799adb9ba789c8f" providerId="LiveId" clId="{1B3C70B8-77C4-4486-8B3C-4C8ED1A1B5DA}" dt="2022-08-05T12:28:45.286" v="669" actId="47"/>
        <pc:sldMkLst>
          <pc:docMk/>
          <pc:sldMk cId="3343793836" sldId="307"/>
        </pc:sldMkLst>
      </pc:sldChg>
      <pc:sldChg chg="add del">
        <pc:chgData name="Manish Sharma" userId="b799adb9ba789c8f" providerId="LiveId" clId="{1B3C70B8-77C4-4486-8B3C-4C8ED1A1B5DA}" dt="2022-08-05T12:28:45.286" v="669" actId="47"/>
        <pc:sldMkLst>
          <pc:docMk/>
          <pc:sldMk cId="2896957801" sldId="308"/>
        </pc:sldMkLst>
      </pc:sldChg>
      <pc:sldChg chg="add del">
        <pc:chgData name="Manish Sharma" userId="b799adb9ba789c8f" providerId="LiveId" clId="{1B3C70B8-77C4-4486-8B3C-4C8ED1A1B5DA}" dt="2022-08-05T12:28:45.286" v="669" actId="47"/>
        <pc:sldMkLst>
          <pc:docMk/>
          <pc:sldMk cId="3905909107" sldId="310"/>
        </pc:sldMkLst>
      </pc:sldChg>
      <pc:sldChg chg="add del">
        <pc:chgData name="Manish Sharma" userId="b799adb9ba789c8f" providerId="LiveId" clId="{1B3C70B8-77C4-4486-8B3C-4C8ED1A1B5DA}" dt="2022-08-05T12:28:45.286" v="669" actId="47"/>
        <pc:sldMkLst>
          <pc:docMk/>
          <pc:sldMk cId="3363675506" sldId="312"/>
        </pc:sldMkLst>
      </pc:sldChg>
      <pc:sldChg chg="add del">
        <pc:chgData name="Manish Sharma" userId="b799adb9ba789c8f" providerId="LiveId" clId="{1B3C70B8-77C4-4486-8B3C-4C8ED1A1B5DA}" dt="2022-08-05T12:28:45.286" v="669" actId="47"/>
        <pc:sldMkLst>
          <pc:docMk/>
          <pc:sldMk cId="3401202457" sldId="315"/>
        </pc:sldMkLst>
      </pc:sldChg>
      <pc:sldChg chg="add del">
        <pc:chgData name="Manish Sharma" userId="b799adb9ba789c8f" providerId="LiveId" clId="{1B3C70B8-77C4-4486-8B3C-4C8ED1A1B5DA}" dt="2022-08-05T12:28:45.286" v="669" actId="47"/>
        <pc:sldMkLst>
          <pc:docMk/>
          <pc:sldMk cId="495837008" sldId="316"/>
        </pc:sldMkLst>
      </pc:sldChg>
      <pc:sldChg chg="add del">
        <pc:chgData name="Manish Sharma" userId="b799adb9ba789c8f" providerId="LiveId" clId="{1B3C70B8-77C4-4486-8B3C-4C8ED1A1B5DA}" dt="2022-08-05T12:28:45.286" v="669" actId="47"/>
        <pc:sldMkLst>
          <pc:docMk/>
          <pc:sldMk cId="729508330" sldId="317"/>
        </pc:sldMkLst>
      </pc:sldChg>
      <pc:sldChg chg="add del">
        <pc:chgData name="Manish Sharma" userId="b799adb9ba789c8f" providerId="LiveId" clId="{1B3C70B8-77C4-4486-8B3C-4C8ED1A1B5DA}" dt="2022-08-05T12:28:45.286" v="669" actId="47"/>
        <pc:sldMkLst>
          <pc:docMk/>
          <pc:sldMk cId="3730346979" sldId="318"/>
        </pc:sldMkLst>
      </pc:sldChg>
      <pc:sldChg chg="add del">
        <pc:chgData name="Manish Sharma" userId="b799adb9ba789c8f" providerId="LiveId" clId="{1B3C70B8-77C4-4486-8B3C-4C8ED1A1B5DA}" dt="2022-08-05T12:28:45.286" v="669" actId="47"/>
        <pc:sldMkLst>
          <pc:docMk/>
          <pc:sldMk cId="3305835573" sldId="320"/>
        </pc:sldMkLst>
      </pc:sldChg>
      <pc:sldChg chg="add del">
        <pc:chgData name="Manish Sharma" userId="b799adb9ba789c8f" providerId="LiveId" clId="{1B3C70B8-77C4-4486-8B3C-4C8ED1A1B5DA}" dt="2022-08-05T12:28:45.286" v="669" actId="47"/>
        <pc:sldMkLst>
          <pc:docMk/>
          <pc:sldMk cId="1973237833" sldId="321"/>
        </pc:sldMkLst>
      </pc:sldChg>
      <pc:sldChg chg="add del">
        <pc:chgData name="Manish Sharma" userId="b799adb9ba789c8f" providerId="LiveId" clId="{1B3C70B8-77C4-4486-8B3C-4C8ED1A1B5DA}" dt="2022-08-05T12:28:45.286" v="669" actId="47"/>
        <pc:sldMkLst>
          <pc:docMk/>
          <pc:sldMk cId="433844631" sldId="322"/>
        </pc:sldMkLst>
      </pc:sldChg>
      <pc:sldChg chg="add del">
        <pc:chgData name="Manish Sharma" userId="b799adb9ba789c8f" providerId="LiveId" clId="{1B3C70B8-77C4-4486-8B3C-4C8ED1A1B5DA}" dt="2022-08-05T12:28:45.286" v="669" actId="47"/>
        <pc:sldMkLst>
          <pc:docMk/>
          <pc:sldMk cId="45633748" sldId="323"/>
        </pc:sldMkLst>
      </pc:sldChg>
      <pc:sldChg chg="add del">
        <pc:chgData name="Manish Sharma" userId="b799adb9ba789c8f" providerId="LiveId" clId="{1B3C70B8-77C4-4486-8B3C-4C8ED1A1B5DA}" dt="2022-08-05T12:28:45.286" v="669" actId="47"/>
        <pc:sldMkLst>
          <pc:docMk/>
          <pc:sldMk cId="2625194412" sldId="324"/>
        </pc:sldMkLst>
      </pc:sldChg>
      <pc:sldChg chg="add del">
        <pc:chgData name="Manish Sharma" userId="b799adb9ba789c8f" providerId="LiveId" clId="{1B3C70B8-77C4-4486-8B3C-4C8ED1A1B5DA}" dt="2022-08-05T12:28:45.286" v="669" actId="47"/>
        <pc:sldMkLst>
          <pc:docMk/>
          <pc:sldMk cId="492403978" sldId="325"/>
        </pc:sldMkLst>
      </pc:sldChg>
      <pc:sldChg chg="add del">
        <pc:chgData name="Manish Sharma" userId="b799adb9ba789c8f" providerId="LiveId" clId="{1B3C70B8-77C4-4486-8B3C-4C8ED1A1B5DA}" dt="2022-08-05T12:28:45.286" v="669" actId="47"/>
        <pc:sldMkLst>
          <pc:docMk/>
          <pc:sldMk cId="2388020248" sldId="326"/>
        </pc:sldMkLst>
      </pc:sldChg>
      <pc:sldChg chg="add del">
        <pc:chgData name="Manish Sharma" userId="b799adb9ba789c8f" providerId="LiveId" clId="{1B3C70B8-77C4-4486-8B3C-4C8ED1A1B5DA}" dt="2022-08-05T12:28:45.286" v="669" actId="47"/>
        <pc:sldMkLst>
          <pc:docMk/>
          <pc:sldMk cId="855042921" sldId="327"/>
        </pc:sldMkLst>
      </pc:sldChg>
      <pc:sldChg chg="add del">
        <pc:chgData name="Manish Sharma" userId="b799adb9ba789c8f" providerId="LiveId" clId="{1B3C70B8-77C4-4486-8B3C-4C8ED1A1B5DA}" dt="2022-08-05T12:28:45.286" v="669" actId="47"/>
        <pc:sldMkLst>
          <pc:docMk/>
          <pc:sldMk cId="3819615658" sldId="330"/>
        </pc:sldMkLst>
      </pc:sldChg>
      <pc:sldChg chg="add del">
        <pc:chgData name="Manish Sharma" userId="b799adb9ba789c8f" providerId="LiveId" clId="{1B3C70B8-77C4-4486-8B3C-4C8ED1A1B5DA}" dt="2022-08-05T12:28:45.286" v="669" actId="47"/>
        <pc:sldMkLst>
          <pc:docMk/>
          <pc:sldMk cId="1872235650" sldId="331"/>
        </pc:sldMkLst>
      </pc:sldChg>
      <pc:sldChg chg="add del">
        <pc:chgData name="Manish Sharma" userId="b799adb9ba789c8f" providerId="LiveId" clId="{1B3C70B8-77C4-4486-8B3C-4C8ED1A1B5DA}" dt="2022-08-05T12:28:45.286" v="669" actId="47"/>
        <pc:sldMkLst>
          <pc:docMk/>
          <pc:sldMk cId="4165250704" sldId="333"/>
        </pc:sldMkLst>
      </pc:sldChg>
      <pc:sldChg chg="add del">
        <pc:chgData name="Manish Sharma" userId="b799adb9ba789c8f" providerId="LiveId" clId="{1B3C70B8-77C4-4486-8B3C-4C8ED1A1B5DA}" dt="2022-08-05T12:28:45.286" v="669" actId="47"/>
        <pc:sldMkLst>
          <pc:docMk/>
          <pc:sldMk cId="389683339" sldId="334"/>
        </pc:sldMkLst>
      </pc:sldChg>
      <pc:sldChg chg="add del">
        <pc:chgData name="Manish Sharma" userId="b799adb9ba789c8f" providerId="LiveId" clId="{1B3C70B8-77C4-4486-8B3C-4C8ED1A1B5DA}" dt="2022-08-13T12:08:18.428" v="2319"/>
        <pc:sldMkLst>
          <pc:docMk/>
          <pc:sldMk cId="599601856" sldId="336"/>
        </pc:sldMkLst>
      </pc:sldChg>
      <pc:sldChg chg="add del">
        <pc:chgData name="Manish Sharma" userId="b799adb9ba789c8f" providerId="LiveId" clId="{1B3C70B8-77C4-4486-8B3C-4C8ED1A1B5DA}" dt="2022-08-05T12:28:45.286" v="669" actId="47"/>
        <pc:sldMkLst>
          <pc:docMk/>
          <pc:sldMk cId="4089342765" sldId="337"/>
        </pc:sldMkLst>
      </pc:sldChg>
      <pc:sldChg chg="add del">
        <pc:chgData name="Manish Sharma" userId="b799adb9ba789c8f" providerId="LiveId" clId="{1B3C70B8-77C4-4486-8B3C-4C8ED1A1B5DA}" dt="2022-08-05T12:28:45.286" v="669" actId="47"/>
        <pc:sldMkLst>
          <pc:docMk/>
          <pc:sldMk cId="326244009" sldId="338"/>
        </pc:sldMkLst>
      </pc:sldChg>
      <pc:sldChg chg="add del">
        <pc:chgData name="Manish Sharma" userId="b799adb9ba789c8f" providerId="LiveId" clId="{1B3C70B8-77C4-4486-8B3C-4C8ED1A1B5DA}" dt="2022-08-05T12:28:45.286" v="669" actId="47"/>
        <pc:sldMkLst>
          <pc:docMk/>
          <pc:sldMk cId="914836995" sldId="339"/>
        </pc:sldMkLst>
      </pc:sldChg>
      <pc:sldChg chg="add del">
        <pc:chgData name="Manish Sharma" userId="b799adb9ba789c8f" providerId="LiveId" clId="{1B3C70B8-77C4-4486-8B3C-4C8ED1A1B5DA}" dt="2022-08-06T12:21:02.179" v="1774"/>
        <pc:sldMkLst>
          <pc:docMk/>
          <pc:sldMk cId="2737212266" sldId="340"/>
        </pc:sldMkLst>
      </pc:sldChg>
      <pc:sldChg chg="add del">
        <pc:chgData name="Manish Sharma" userId="b799adb9ba789c8f" providerId="LiveId" clId="{1B3C70B8-77C4-4486-8B3C-4C8ED1A1B5DA}" dt="2022-08-06T12:21:02.179" v="1774"/>
        <pc:sldMkLst>
          <pc:docMk/>
          <pc:sldMk cId="1876232458" sldId="341"/>
        </pc:sldMkLst>
      </pc:sldChg>
      <pc:sldChg chg="add del">
        <pc:chgData name="Manish Sharma" userId="b799adb9ba789c8f" providerId="LiveId" clId="{1B3C70B8-77C4-4486-8B3C-4C8ED1A1B5DA}" dt="2022-08-12T07:08:06.997" v="2172"/>
        <pc:sldMkLst>
          <pc:docMk/>
          <pc:sldMk cId="1083906838" sldId="344"/>
        </pc:sldMkLst>
      </pc:sldChg>
      <pc:sldChg chg="add del">
        <pc:chgData name="Manish Sharma" userId="b799adb9ba789c8f" providerId="LiveId" clId="{1B3C70B8-77C4-4486-8B3C-4C8ED1A1B5DA}" dt="2022-08-05T12:28:45.286" v="669" actId="47"/>
        <pc:sldMkLst>
          <pc:docMk/>
          <pc:sldMk cId="2213827792" sldId="345"/>
        </pc:sldMkLst>
      </pc:sldChg>
      <pc:sldChg chg="add del">
        <pc:chgData name="Manish Sharma" userId="b799adb9ba789c8f" providerId="LiveId" clId="{1B3C70B8-77C4-4486-8B3C-4C8ED1A1B5DA}" dt="2022-08-05T12:28:45.286" v="669" actId="47"/>
        <pc:sldMkLst>
          <pc:docMk/>
          <pc:sldMk cId="1923206056" sldId="346"/>
        </pc:sldMkLst>
      </pc:sldChg>
      <pc:sldChg chg="add del">
        <pc:chgData name="Manish Sharma" userId="b799adb9ba789c8f" providerId="LiveId" clId="{1B3C70B8-77C4-4486-8B3C-4C8ED1A1B5DA}" dt="2022-08-05T12:28:45.286" v="669" actId="47"/>
        <pc:sldMkLst>
          <pc:docMk/>
          <pc:sldMk cId="3793334372" sldId="347"/>
        </pc:sldMkLst>
      </pc:sldChg>
      <pc:sldChg chg="add del">
        <pc:chgData name="Manish Sharma" userId="b799adb9ba789c8f" providerId="LiveId" clId="{1B3C70B8-77C4-4486-8B3C-4C8ED1A1B5DA}" dt="2022-08-05T12:28:45.286" v="669" actId="47"/>
        <pc:sldMkLst>
          <pc:docMk/>
          <pc:sldMk cId="3976377021" sldId="349"/>
        </pc:sldMkLst>
      </pc:sldChg>
      <pc:sldChg chg="add del">
        <pc:chgData name="Manish Sharma" userId="b799adb9ba789c8f" providerId="LiveId" clId="{1B3C70B8-77C4-4486-8B3C-4C8ED1A1B5DA}" dt="2022-08-05T12:28:45.286" v="669" actId="47"/>
        <pc:sldMkLst>
          <pc:docMk/>
          <pc:sldMk cId="2857248363" sldId="352"/>
        </pc:sldMkLst>
      </pc:sldChg>
      <pc:sldChg chg="add del">
        <pc:chgData name="Manish Sharma" userId="b799adb9ba789c8f" providerId="LiveId" clId="{1B3C70B8-77C4-4486-8B3C-4C8ED1A1B5DA}" dt="2022-08-05T12:28:45.286" v="669" actId="47"/>
        <pc:sldMkLst>
          <pc:docMk/>
          <pc:sldMk cId="2744805497" sldId="353"/>
        </pc:sldMkLst>
      </pc:sldChg>
      <pc:sldChg chg="add del">
        <pc:chgData name="Manish Sharma" userId="b799adb9ba789c8f" providerId="LiveId" clId="{1B3C70B8-77C4-4486-8B3C-4C8ED1A1B5DA}" dt="2022-08-13T10:07:59.636" v="2316"/>
        <pc:sldMkLst>
          <pc:docMk/>
          <pc:sldMk cId="3543660359" sldId="354"/>
        </pc:sldMkLst>
      </pc:sldChg>
      <pc:sldChg chg="add del">
        <pc:chgData name="Manish Sharma" userId="b799adb9ba789c8f" providerId="LiveId" clId="{1B3C70B8-77C4-4486-8B3C-4C8ED1A1B5DA}" dt="2022-08-05T12:28:45.286" v="669" actId="47"/>
        <pc:sldMkLst>
          <pc:docMk/>
          <pc:sldMk cId="3237243737" sldId="357"/>
        </pc:sldMkLst>
      </pc:sldChg>
      <pc:sldChg chg="add del">
        <pc:chgData name="Manish Sharma" userId="b799adb9ba789c8f" providerId="LiveId" clId="{1B3C70B8-77C4-4486-8B3C-4C8ED1A1B5DA}" dt="2022-08-05T12:28:45.286" v="669" actId="47"/>
        <pc:sldMkLst>
          <pc:docMk/>
          <pc:sldMk cId="3787089593" sldId="358"/>
        </pc:sldMkLst>
      </pc:sldChg>
      <pc:sldChg chg="add del">
        <pc:chgData name="Manish Sharma" userId="b799adb9ba789c8f" providerId="LiveId" clId="{1B3C70B8-77C4-4486-8B3C-4C8ED1A1B5DA}" dt="2022-08-05T12:28:45.286" v="669" actId="47"/>
        <pc:sldMkLst>
          <pc:docMk/>
          <pc:sldMk cId="972214110" sldId="360"/>
        </pc:sldMkLst>
      </pc:sldChg>
      <pc:sldChg chg="add del">
        <pc:chgData name="Manish Sharma" userId="b799adb9ba789c8f" providerId="LiveId" clId="{1B3C70B8-77C4-4486-8B3C-4C8ED1A1B5DA}" dt="2022-08-06T06:39:47.140" v="793"/>
        <pc:sldMkLst>
          <pc:docMk/>
          <pc:sldMk cId="2514910419" sldId="379"/>
        </pc:sldMkLst>
      </pc:sldChg>
      <pc:sldChg chg="add del">
        <pc:chgData name="Manish Sharma" userId="b799adb9ba789c8f" providerId="LiveId" clId="{1B3C70B8-77C4-4486-8B3C-4C8ED1A1B5DA}" dt="2022-08-06T08:24:32.585" v="963"/>
        <pc:sldMkLst>
          <pc:docMk/>
          <pc:sldMk cId="486550458" sldId="383"/>
        </pc:sldMkLst>
      </pc:sldChg>
      <pc:sldChg chg="add del">
        <pc:chgData name="Manish Sharma" userId="b799adb9ba789c8f" providerId="LiveId" clId="{1B3C70B8-77C4-4486-8B3C-4C8ED1A1B5DA}" dt="2022-08-06T08:24:32.585" v="963"/>
        <pc:sldMkLst>
          <pc:docMk/>
          <pc:sldMk cId="1424805398" sldId="384"/>
        </pc:sldMkLst>
      </pc:sldChg>
      <pc:sldChg chg="add del">
        <pc:chgData name="Manish Sharma" userId="b799adb9ba789c8f" providerId="LiveId" clId="{1B3C70B8-77C4-4486-8B3C-4C8ED1A1B5DA}" dt="2022-08-06T12:10:18.283" v="1772"/>
        <pc:sldMkLst>
          <pc:docMk/>
          <pc:sldMk cId="1239693065" sldId="386"/>
        </pc:sldMkLst>
      </pc:sldChg>
      <pc:sldChg chg="add del">
        <pc:chgData name="Manish Sharma" userId="b799adb9ba789c8f" providerId="LiveId" clId="{1B3C70B8-77C4-4486-8B3C-4C8ED1A1B5DA}" dt="2022-08-06T12:10:18.283" v="1772"/>
        <pc:sldMkLst>
          <pc:docMk/>
          <pc:sldMk cId="2331089218" sldId="387"/>
        </pc:sldMkLst>
      </pc:sldChg>
      <pc:sldChg chg="add del">
        <pc:chgData name="Manish Sharma" userId="b799adb9ba789c8f" providerId="LiveId" clId="{1B3C70B8-77C4-4486-8B3C-4C8ED1A1B5DA}" dt="2022-08-06T12:10:18.283" v="1772"/>
        <pc:sldMkLst>
          <pc:docMk/>
          <pc:sldMk cId="940231496" sldId="388"/>
        </pc:sldMkLst>
      </pc:sldChg>
      <pc:sldChg chg="del">
        <pc:chgData name="Manish Sharma" userId="b799adb9ba789c8f" providerId="LiveId" clId="{1B3C70B8-77C4-4486-8B3C-4C8ED1A1B5DA}" dt="2022-08-04T04:31:13.107" v="0" actId="47"/>
        <pc:sldMkLst>
          <pc:docMk/>
          <pc:sldMk cId="3313300973" sldId="391"/>
        </pc:sldMkLst>
      </pc:sldChg>
      <pc:sldChg chg="add del">
        <pc:chgData name="Manish Sharma" userId="b799adb9ba789c8f" providerId="LiveId" clId="{1B3C70B8-77C4-4486-8B3C-4C8ED1A1B5DA}" dt="2022-08-12T10:33:50.248" v="2175"/>
        <pc:sldMkLst>
          <pc:docMk/>
          <pc:sldMk cId="2204562738" sldId="392"/>
        </pc:sldMkLst>
      </pc:sldChg>
      <pc:sldChg chg="add del">
        <pc:chgData name="Manish Sharma" userId="b799adb9ba789c8f" providerId="LiveId" clId="{1B3C70B8-77C4-4486-8B3C-4C8ED1A1B5DA}" dt="2022-08-12T12:40:09.089" v="2177"/>
        <pc:sldMkLst>
          <pc:docMk/>
          <pc:sldMk cId="694169232" sldId="395"/>
        </pc:sldMkLst>
      </pc:sldChg>
      <pc:sldChg chg="add del">
        <pc:chgData name="Manish Sharma" userId="b799adb9ba789c8f" providerId="LiveId" clId="{1B3C70B8-77C4-4486-8B3C-4C8ED1A1B5DA}" dt="2022-08-12T12:40:09.089" v="2177"/>
        <pc:sldMkLst>
          <pc:docMk/>
          <pc:sldMk cId="3920928659" sldId="396"/>
        </pc:sldMkLst>
      </pc:sldChg>
      <pc:sldChg chg="add del">
        <pc:chgData name="Manish Sharma" userId="b799adb9ba789c8f" providerId="LiveId" clId="{1B3C70B8-77C4-4486-8B3C-4C8ED1A1B5DA}" dt="2022-08-13T06:42:38.081" v="2194"/>
        <pc:sldMkLst>
          <pc:docMk/>
          <pc:sldMk cId="3923253326" sldId="399"/>
        </pc:sldMkLst>
      </pc:sldChg>
      <pc:sldChg chg="add del">
        <pc:chgData name="Manish Sharma" userId="b799adb9ba789c8f" providerId="LiveId" clId="{1B3C70B8-77C4-4486-8B3C-4C8ED1A1B5DA}" dt="2022-08-13T06:42:38.081" v="2194"/>
        <pc:sldMkLst>
          <pc:docMk/>
          <pc:sldMk cId="1859098652" sldId="400"/>
        </pc:sldMkLst>
      </pc:sldChg>
      <pc:sldChg chg="add del">
        <pc:chgData name="Manish Sharma" userId="b799adb9ba789c8f" providerId="LiveId" clId="{1B3C70B8-77C4-4486-8B3C-4C8ED1A1B5DA}" dt="2022-08-13T06:43:51.992" v="2195"/>
        <pc:sldMkLst>
          <pc:docMk/>
          <pc:sldMk cId="2486780815" sldId="401"/>
        </pc:sldMkLst>
      </pc:sldChg>
      <pc:sldChg chg="add del">
        <pc:chgData name="Manish Sharma" userId="b799adb9ba789c8f" providerId="LiveId" clId="{1B3C70B8-77C4-4486-8B3C-4C8ED1A1B5DA}" dt="2022-08-13T07:12:07.325" v="2196"/>
        <pc:sldMkLst>
          <pc:docMk/>
          <pc:sldMk cId="2478318775" sldId="402"/>
        </pc:sldMkLst>
      </pc:sldChg>
      <pc:sldChg chg="del">
        <pc:chgData name="Manish Sharma" userId="b799adb9ba789c8f" providerId="LiveId" clId="{1B3C70B8-77C4-4486-8B3C-4C8ED1A1B5DA}" dt="2022-08-04T04:31:13.107" v="0" actId="47"/>
        <pc:sldMkLst>
          <pc:docMk/>
          <pc:sldMk cId="2909444576" sldId="404"/>
        </pc:sldMkLst>
      </pc:sldChg>
      <pc:sldChg chg="add del">
        <pc:chgData name="Manish Sharma" userId="b799adb9ba789c8f" providerId="LiveId" clId="{1B3C70B8-77C4-4486-8B3C-4C8ED1A1B5DA}" dt="2022-08-13T10:03:15.089" v="2212"/>
        <pc:sldMkLst>
          <pc:docMk/>
          <pc:sldMk cId="1747891241" sldId="405"/>
        </pc:sldMkLst>
      </pc:sldChg>
      <pc:sldChg chg="add del">
        <pc:chgData name="Manish Sharma" userId="b799adb9ba789c8f" providerId="LiveId" clId="{1B3C70B8-77C4-4486-8B3C-4C8ED1A1B5DA}" dt="2022-08-05T12:28:45.286" v="669" actId="47"/>
        <pc:sldMkLst>
          <pc:docMk/>
          <pc:sldMk cId="2747173488" sldId="408"/>
        </pc:sldMkLst>
      </pc:sldChg>
      <pc:sldChg chg="add del">
        <pc:chgData name="Manish Sharma" userId="b799adb9ba789c8f" providerId="LiveId" clId="{1B3C70B8-77C4-4486-8B3C-4C8ED1A1B5DA}" dt="2022-08-05T12:28:45.286" v="669" actId="47"/>
        <pc:sldMkLst>
          <pc:docMk/>
          <pc:sldMk cId="956484382" sldId="410"/>
        </pc:sldMkLst>
      </pc:sldChg>
      <pc:sldChg chg="add del">
        <pc:chgData name="Manish Sharma" userId="b799adb9ba789c8f" providerId="LiveId" clId="{1B3C70B8-77C4-4486-8B3C-4C8ED1A1B5DA}" dt="2022-08-05T12:28:45.286" v="669" actId="47"/>
        <pc:sldMkLst>
          <pc:docMk/>
          <pc:sldMk cId="653593098" sldId="414"/>
        </pc:sldMkLst>
      </pc:sldChg>
      <pc:sldChg chg="add del">
        <pc:chgData name="Manish Sharma" userId="b799adb9ba789c8f" providerId="LiveId" clId="{1B3C70B8-77C4-4486-8B3C-4C8ED1A1B5DA}" dt="2022-08-05T12:28:45.286" v="669" actId="47"/>
        <pc:sldMkLst>
          <pc:docMk/>
          <pc:sldMk cId="2092420744" sldId="415"/>
        </pc:sldMkLst>
      </pc:sldChg>
      <pc:sldChg chg="add del">
        <pc:chgData name="Manish Sharma" userId="b799adb9ba789c8f" providerId="LiveId" clId="{1B3C70B8-77C4-4486-8B3C-4C8ED1A1B5DA}" dt="2022-08-05T12:28:45.286" v="669" actId="47"/>
        <pc:sldMkLst>
          <pc:docMk/>
          <pc:sldMk cId="659409853" sldId="416"/>
        </pc:sldMkLst>
      </pc:sldChg>
      <pc:sldChg chg="add del">
        <pc:chgData name="Manish Sharma" userId="b799adb9ba789c8f" providerId="LiveId" clId="{1B3C70B8-77C4-4486-8B3C-4C8ED1A1B5DA}" dt="2022-08-05T12:28:45.286" v="669" actId="47"/>
        <pc:sldMkLst>
          <pc:docMk/>
          <pc:sldMk cId="3598278816" sldId="418"/>
        </pc:sldMkLst>
      </pc:sldChg>
      <pc:sldChg chg="modSp add del mod">
        <pc:chgData name="Manish Sharma" userId="b799adb9ba789c8f" providerId="LiveId" clId="{1B3C70B8-77C4-4486-8B3C-4C8ED1A1B5DA}" dt="2022-08-06T05:16:54.290" v="791" actId="6549"/>
        <pc:sldMkLst>
          <pc:docMk/>
          <pc:sldMk cId="1426255416" sldId="419"/>
        </pc:sldMkLst>
        <pc:spChg chg="mod">
          <ac:chgData name="Manish Sharma" userId="b799adb9ba789c8f" providerId="LiveId" clId="{1B3C70B8-77C4-4486-8B3C-4C8ED1A1B5DA}" dt="2022-08-06T05:16:54.290" v="791" actId="6549"/>
          <ac:spMkLst>
            <pc:docMk/>
            <pc:sldMk cId="1426255416" sldId="419"/>
            <ac:spMk id="3" creationId="{E0018C54-6DBF-402F-ABE3-5D74A641AC62}"/>
          </ac:spMkLst>
        </pc:spChg>
      </pc:sldChg>
      <pc:sldChg chg="add del">
        <pc:chgData name="Manish Sharma" userId="b799adb9ba789c8f" providerId="LiveId" clId="{1B3C70B8-77C4-4486-8B3C-4C8ED1A1B5DA}" dt="2022-08-05T12:28:45.286" v="669" actId="47"/>
        <pc:sldMkLst>
          <pc:docMk/>
          <pc:sldMk cId="4275185108" sldId="420"/>
        </pc:sldMkLst>
      </pc:sldChg>
      <pc:sldChg chg="add del">
        <pc:chgData name="Manish Sharma" userId="b799adb9ba789c8f" providerId="LiveId" clId="{1B3C70B8-77C4-4486-8B3C-4C8ED1A1B5DA}" dt="2022-08-05T12:28:45.286" v="669" actId="47"/>
        <pc:sldMkLst>
          <pc:docMk/>
          <pc:sldMk cId="107821572" sldId="421"/>
        </pc:sldMkLst>
      </pc:sldChg>
      <pc:sldChg chg="add del">
        <pc:chgData name="Manish Sharma" userId="b799adb9ba789c8f" providerId="LiveId" clId="{1B3C70B8-77C4-4486-8B3C-4C8ED1A1B5DA}" dt="2022-08-06T06:39:47.140" v="793"/>
        <pc:sldMkLst>
          <pc:docMk/>
          <pc:sldMk cId="2543228366" sldId="422"/>
        </pc:sldMkLst>
      </pc:sldChg>
      <pc:sldChg chg="add del">
        <pc:chgData name="Manish Sharma" userId="b799adb9ba789c8f" providerId="LiveId" clId="{1B3C70B8-77C4-4486-8B3C-4C8ED1A1B5DA}" dt="2022-08-06T06:39:47.140" v="793"/>
        <pc:sldMkLst>
          <pc:docMk/>
          <pc:sldMk cId="2451827515" sldId="423"/>
        </pc:sldMkLst>
      </pc:sldChg>
      <pc:sldChg chg="del">
        <pc:chgData name="Manish Sharma" userId="b799adb9ba789c8f" providerId="LiveId" clId="{1B3C70B8-77C4-4486-8B3C-4C8ED1A1B5DA}" dt="2022-08-04T04:31:13.107" v="0" actId="47"/>
        <pc:sldMkLst>
          <pc:docMk/>
          <pc:sldMk cId="1371608187" sldId="424"/>
        </pc:sldMkLst>
      </pc:sldChg>
      <pc:sldChg chg="del">
        <pc:chgData name="Manish Sharma" userId="b799adb9ba789c8f" providerId="LiveId" clId="{1B3C70B8-77C4-4486-8B3C-4C8ED1A1B5DA}" dt="2022-08-04T04:31:13.107" v="0" actId="47"/>
        <pc:sldMkLst>
          <pc:docMk/>
          <pc:sldMk cId="1557044070" sldId="431"/>
        </pc:sldMkLst>
      </pc:sldChg>
      <pc:sldChg chg="add del">
        <pc:chgData name="Manish Sharma" userId="b799adb9ba789c8f" providerId="LiveId" clId="{1B3C70B8-77C4-4486-8B3C-4C8ED1A1B5DA}" dt="2022-08-05T12:28:45.286" v="669" actId="47"/>
        <pc:sldMkLst>
          <pc:docMk/>
          <pc:sldMk cId="3760871201" sldId="432"/>
        </pc:sldMkLst>
      </pc:sldChg>
      <pc:sldChg chg="add del">
        <pc:chgData name="Manish Sharma" userId="b799adb9ba789c8f" providerId="LiveId" clId="{1B3C70B8-77C4-4486-8B3C-4C8ED1A1B5DA}" dt="2022-08-05T12:28:45.286" v="669" actId="47"/>
        <pc:sldMkLst>
          <pc:docMk/>
          <pc:sldMk cId="860196464" sldId="433"/>
        </pc:sldMkLst>
      </pc:sldChg>
      <pc:sldChg chg="add del">
        <pc:chgData name="Manish Sharma" userId="b799adb9ba789c8f" providerId="LiveId" clId="{1B3C70B8-77C4-4486-8B3C-4C8ED1A1B5DA}" dt="2022-08-05T12:28:45.286" v="669" actId="47"/>
        <pc:sldMkLst>
          <pc:docMk/>
          <pc:sldMk cId="3333941658" sldId="434"/>
        </pc:sldMkLst>
      </pc:sldChg>
      <pc:sldChg chg="add del">
        <pc:chgData name="Manish Sharma" userId="b799adb9ba789c8f" providerId="LiveId" clId="{1B3C70B8-77C4-4486-8B3C-4C8ED1A1B5DA}" dt="2022-08-05T12:28:45.286" v="669" actId="47"/>
        <pc:sldMkLst>
          <pc:docMk/>
          <pc:sldMk cId="292172318" sldId="435"/>
        </pc:sldMkLst>
      </pc:sldChg>
      <pc:sldChg chg="modSp add del mod">
        <pc:chgData name="Manish Sharma" userId="b799adb9ba789c8f" providerId="LiveId" clId="{1B3C70B8-77C4-4486-8B3C-4C8ED1A1B5DA}" dt="2022-08-13T05:23:35.065" v="2192" actId="20577"/>
        <pc:sldMkLst>
          <pc:docMk/>
          <pc:sldMk cId="2511821346" sldId="437"/>
        </pc:sldMkLst>
        <pc:spChg chg="mod">
          <ac:chgData name="Manish Sharma" userId="b799adb9ba789c8f" providerId="LiveId" clId="{1B3C70B8-77C4-4486-8B3C-4C8ED1A1B5DA}" dt="2022-08-13T05:23:35.065" v="2192" actId="20577"/>
          <ac:spMkLst>
            <pc:docMk/>
            <pc:sldMk cId="2511821346" sldId="437"/>
            <ac:spMk id="3" creationId="{3F98721C-3936-4505-9A13-6E78110D9002}"/>
          </ac:spMkLst>
        </pc:spChg>
      </pc:sldChg>
      <pc:sldChg chg="add del">
        <pc:chgData name="Manish Sharma" userId="b799adb9ba789c8f" providerId="LiveId" clId="{1B3C70B8-77C4-4486-8B3C-4C8ED1A1B5DA}" dt="2022-08-13T05:46:30.854" v="2193"/>
        <pc:sldMkLst>
          <pc:docMk/>
          <pc:sldMk cId="2424590513" sldId="438"/>
        </pc:sldMkLst>
      </pc:sldChg>
      <pc:sldChg chg="del">
        <pc:chgData name="Manish Sharma" userId="b799adb9ba789c8f" providerId="LiveId" clId="{1B3C70B8-77C4-4486-8B3C-4C8ED1A1B5DA}" dt="2022-08-04T04:31:13.107" v="0" actId="47"/>
        <pc:sldMkLst>
          <pc:docMk/>
          <pc:sldMk cId="716795003" sldId="442"/>
        </pc:sldMkLst>
      </pc:sldChg>
      <pc:sldChg chg="add del">
        <pc:chgData name="Manish Sharma" userId="b799adb9ba789c8f" providerId="LiveId" clId="{1B3C70B8-77C4-4486-8B3C-4C8ED1A1B5DA}" dt="2022-08-13T12:06:09.067" v="2317"/>
        <pc:sldMkLst>
          <pc:docMk/>
          <pc:sldMk cId="4182215369" sldId="443"/>
        </pc:sldMkLst>
      </pc:sldChg>
      <pc:sldChg chg="add del">
        <pc:chgData name="Manish Sharma" userId="b799adb9ba789c8f" providerId="LiveId" clId="{1B3C70B8-77C4-4486-8B3C-4C8ED1A1B5DA}" dt="2022-08-13T12:07:48.987" v="2318"/>
        <pc:sldMkLst>
          <pc:docMk/>
          <pc:sldMk cId="1412042572" sldId="444"/>
        </pc:sldMkLst>
      </pc:sldChg>
      <pc:sldChg chg="add del">
        <pc:chgData name="Manish Sharma" userId="b799adb9ba789c8f" providerId="LiveId" clId="{1B3C70B8-77C4-4486-8B3C-4C8ED1A1B5DA}" dt="2022-08-13T12:08:18.428" v="2319"/>
        <pc:sldMkLst>
          <pc:docMk/>
          <pc:sldMk cId="1755021175" sldId="446"/>
        </pc:sldMkLst>
      </pc:sldChg>
      <pc:sldChg chg="add del">
        <pc:chgData name="Manish Sharma" userId="b799adb9ba789c8f" providerId="LiveId" clId="{1B3C70B8-77C4-4486-8B3C-4C8ED1A1B5DA}" dt="2022-08-05T12:28:45.286" v="669" actId="47"/>
        <pc:sldMkLst>
          <pc:docMk/>
          <pc:sldMk cId="2232520977" sldId="451"/>
        </pc:sldMkLst>
      </pc:sldChg>
      <pc:sldChg chg="addSp delSp modSp new add del mod setBg">
        <pc:chgData name="Manish Sharma" userId="b799adb9ba789c8f" providerId="LiveId" clId="{1B3C70B8-77C4-4486-8B3C-4C8ED1A1B5DA}" dt="2022-08-05T12:28:45.286" v="669" actId="47"/>
        <pc:sldMkLst>
          <pc:docMk/>
          <pc:sldMk cId="518020220" sldId="452"/>
        </pc:sldMkLst>
        <pc:spChg chg="del">
          <ac:chgData name="Manish Sharma" userId="b799adb9ba789c8f" providerId="LiveId" clId="{1B3C70B8-77C4-4486-8B3C-4C8ED1A1B5DA}" dt="2022-08-04T06:01:59.165" v="143" actId="478"/>
          <ac:spMkLst>
            <pc:docMk/>
            <pc:sldMk cId="518020220" sldId="452"/>
            <ac:spMk id="2" creationId="{B1C9A9EE-B77D-A545-01A5-24F33F305C6A}"/>
          </ac:spMkLst>
        </pc:spChg>
        <pc:spChg chg="del">
          <ac:chgData name="Manish Sharma" userId="b799adb9ba789c8f" providerId="LiveId" clId="{1B3C70B8-77C4-4486-8B3C-4C8ED1A1B5DA}" dt="2022-08-04T06:01:59.165" v="143" actId="478"/>
          <ac:spMkLst>
            <pc:docMk/>
            <pc:sldMk cId="518020220" sldId="452"/>
            <ac:spMk id="3" creationId="{E35F71DD-4BD1-508F-78B6-CE3B72856446}"/>
          </ac:spMkLst>
        </pc:spChg>
        <pc:spChg chg="add">
          <ac:chgData name="Manish Sharma" userId="b799adb9ba789c8f" providerId="LiveId" clId="{1B3C70B8-77C4-4486-8B3C-4C8ED1A1B5DA}" dt="2022-08-04T06:02:04.916" v="146" actId="26606"/>
          <ac:spMkLst>
            <pc:docMk/>
            <pc:sldMk cId="518020220" sldId="452"/>
            <ac:spMk id="10" creationId="{AB8C311F-7253-4AED-9701-7FC0708C41C7}"/>
          </ac:spMkLst>
        </pc:spChg>
        <pc:spChg chg="add">
          <ac:chgData name="Manish Sharma" userId="b799adb9ba789c8f" providerId="LiveId" clId="{1B3C70B8-77C4-4486-8B3C-4C8ED1A1B5DA}" dt="2022-08-04T06:02:04.916" v="146" actId="26606"/>
          <ac:spMkLst>
            <pc:docMk/>
            <pc:sldMk cId="518020220" sldId="452"/>
            <ac:spMk id="12" creationId="{E2384209-CB15-4CDF-9D31-C44FD9A3F20D}"/>
          </ac:spMkLst>
        </pc:spChg>
        <pc:spChg chg="add">
          <ac:chgData name="Manish Sharma" userId="b799adb9ba789c8f" providerId="LiveId" clId="{1B3C70B8-77C4-4486-8B3C-4C8ED1A1B5DA}" dt="2022-08-04T06:02:04.916" v="146" actId="26606"/>
          <ac:spMkLst>
            <pc:docMk/>
            <pc:sldMk cId="518020220" sldId="452"/>
            <ac:spMk id="14" creationId="{2633B3B5-CC90-43F0-8714-D31D1F3F0209}"/>
          </ac:spMkLst>
        </pc:spChg>
        <pc:spChg chg="add">
          <ac:chgData name="Manish Sharma" userId="b799adb9ba789c8f" providerId="LiveId" clId="{1B3C70B8-77C4-4486-8B3C-4C8ED1A1B5DA}" dt="2022-08-04T06:02:04.916" v="146" actId="26606"/>
          <ac:spMkLst>
            <pc:docMk/>
            <pc:sldMk cId="518020220" sldId="452"/>
            <ac:spMk id="16" creationId="{A8D57A06-A426-446D-B02C-A2DC6B62E45E}"/>
          </ac:spMkLst>
        </pc:spChg>
        <pc:picChg chg="add mod">
          <ac:chgData name="Manish Sharma" userId="b799adb9ba789c8f" providerId="LiveId" clId="{1B3C70B8-77C4-4486-8B3C-4C8ED1A1B5DA}" dt="2022-08-04T06:02:04.916" v="146" actId="26606"/>
          <ac:picMkLst>
            <pc:docMk/>
            <pc:sldMk cId="518020220" sldId="452"/>
            <ac:picMk id="5" creationId="{7C273A1E-EAE8-3E4D-EE4F-F5E0B85ED9D5}"/>
          </ac:picMkLst>
        </pc:picChg>
      </pc:sldChg>
      <pc:sldChg chg="del">
        <pc:chgData name="Manish Sharma" userId="b799adb9ba789c8f" providerId="LiveId" clId="{1B3C70B8-77C4-4486-8B3C-4C8ED1A1B5DA}" dt="2022-08-04T04:31:13.107" v="0" actId="47"/>
        <pc:sldMkLst>
          <pc:docMk/>
          <pc:sldMk cId="721619654" sldId="452"/>
        </pc:sldMkLst>
      </pc:sldChg>
      <pc:sldChg chg="add del">
        <pc:chgData name="Manish Sharma" userId="b799adb9ba789c8f" providerId="LiveId" clId="{1B3C70B8-77C4-4486-8B3C-4C8ED1A1B5DA}" dt="2022-08-05T12:28:45.286" v="669" actId="47"/>
        <pc:sldMkLst>
          <pc:docMk/>
          <pc:sldMk cId="721619654" sldId="453"/>
        </pc:sldMkLst>
      </pc:sldChg>
      <pc:sldChg chg="del">
        <pc:chgData name="Manish Sharma" userId="b799adb9ba789c8f" providerId="LiveId" clId="{1B3C70B8-77C4-4486-8B3C-4C8ED1A1B5DA}" dt="2022-08-04T04:31:13.107" v="0" actId="47"/>
        <pc:sldMkLst>
          <pc:docMk/>
          <pc:sldMk cId="2662589359" sldId="453"/>
        </pc:sldMkLst>
      </pc:sldChg>
      <pc:sldChg chg="del">
        <pc:chgData name="Manish Sharma" userId="b799adb9ba789c8f" providerId="LiveId" clId="{1B3C70B8-77C4-4486-8B3C-4C8ED1A1B5DA}" dt="2022-08-04T04:31:13.107" v="0" actId="47"/>
        <pc:sldMkLst>
          <pc:docMk/>
          <pc:sldMk cId="778852520" sldId="454"/>
        </pc:sldMkLst>
      </pc:sldChg>
      <pc:sldChg chg="addSp delSp modSp new add del mod">
        <pc:chgData name="Manish Sharma" userId="b799adb9ba789c8f" providerId="LiveId" clId="{1B3C70B8-77C4-4486-8B3C-4C8ED1A1B5DA}" dt="2022-08-05T12:28:45.286" v="669" actId="47"/>
        <pc:sldMkLst>
          <pc:docMk/>
          <pc:sldMk cId="2211863049" sldId="454"/>
        </pc:sldMkLst>
        <pc:spChg chg="mod">
          <ac:chgData name="Manish Sharma" userId="b799adb9ba789c8f" providerId="LiveId" clId="{1B3C70B8-77C4-4486-8B3C-4C8ED1A1B5DA}" dt="2022-08-04T06:58:13.596" v="159" actId="20577"/>
          <ac:spMkLst>
            <pc:docMk/>
            <pc:sldMk cId="2211863049" sldId="454"/>
            <ac:spMk id="2" creationId="{4950C45F-F287-5363-F334-D8D1610A69A1}"/>
          </ac:spMkLst>
        </pc:spChg>
        <pc:spChg chg="mod">
          <ac:chgData name="Manish Sharma" userId="b799adb9ba789c8f" providerId="LiveId" clId="{1B3C70B8-77C4-4486-8B3C-4C8ED1A1B5DA}" dt="2022-08-04T07:00:10.104" v="180" actId="20577"/>
          <ac:spMkLst>
            <pc:docMk/>
            <pc:sldMk cId="2211863049" sldId="454"/>
            <ac:spMk id="3" creationId="{E6016CDE-3989-71CD-1F30-A8329E27DBBA}"/>
          </ac:spMkLst>
        </pc:spChg>
        <pc:spChg chg="add del">
          <ac:chgData name="Manish Sharma" userId="b799adb9ba789c8f" providerId="LiveId" clId="{1B3C70B8-77C4-4486-8B3C-4C8ED1A1B5DA}" dt="2022-08-04T06:59:59.204" v="177"/>
          <ac:spMkLst>
            <pc:docMk/>
            <pc:sldMk cId="2211863049" sldId="454"/>
            <ac:spMk id="4" creationId="{5FF34F7A-2FF3-C765-8394-070BE4120245}"/>
          </ac:spMkLst>
        </pc:spChg>
      </pc:sldChg>
      <pc:sldChg chg="del">
        <pc:chgData name="Manish Sharma" userId="b799adb9ba789c8f" providerId="LiveId" clId="{1B3C70B8-77C4-4486-8B3C-4C8ED1A1B5DA}" dt="2022-08-04T04:31:13.107" v="0" actId="47"/>
        <pc:sldMkLst>
          <pc:docMk/>
          <pc:sldMk cId="1763111899" sldId="455"/>
        </pc:sldMkLst>
      </pc:sldChg>
      <pc:sldChg chg="del">
        <pc:chgData name="Manish Sharma" userId="b799adb9ba789c8f" providerId="LiveId" clId="{1B3C70B8-77C4-4486-8B3C-4C8ED1A1B5DA}" dt="2022-08-04T04:31:13.107" v="0" actId="47"/>
        <pc:sldMkLst>
          <pc:docMk/>
          <pc:sldMk cId="3002607134" sldId="456"/>
        </pc:sldMkLst>
      </pc:sldChg>
      <pc:sldChg chg="add del">
        <pc:chgData name="Manish Sharma" userId="b799adb9ba789c8f" providerId="LiveId" clId="{1B3C70B8-77C4-4486-8B3C-4C8ED1A1B5DA}" dt="2022-08-05T12:28:45.286" v="669" actId="47"/>
        <pc:sldMkLst>
          <pc:docMk/>
          <pc:sldMk cId="4205991571" sldId="457"/>
        </pc:sldMkLst>
      </pc:sldChg>
      <pc:sldChg chg="modSp add del mod">
        <pc:chgData name="Manish Sharma" userId="b799adb9ba789c8f" providerId="LiveId" clId="{1B3C70B8-77C4-4486-8B3C-4C8ED1A1B5DA}" dt="2022-08-05T12:28:45.286" v="669" actId="47"/>
        <pc:sldMkLst>
          <pc:docMk/>
          <pc:sldMk cId="2486061415" sldId="458"/>
        </pc:sldMkLst>
        <pc:spChg chg="mod">
          <ac:chgData name="Manish Sharma" userId="b799adb9ba789c8f" providerId="LiveId" clId="{1B3C70B8-77C4-4486-8B3C-4C8ED1A1B5DA}" dt="2022-08-04T07:14:16.606" v="201" actId="20577"/>
          <ac:spMkLst>
            <pc:docMk/>
            <pc:sldMk cId="2486061415" sldId="458"/>
            <ac:spMk id="3" creationId="{F14C3681-7541-31B3-3231-0E808AB6D855}"/>
          </ac:spMkLst>
        </pc:spChg>
      </pc:sldChg>
      <pc:sldChg chg="modSp add del mod">
        <pc:chgData name="Manish Sharma" userId="b799adb9ba789c8f" providerId="LiveId" clId="{1B3C70B8-77C4-4486-8B3C-4C8ED1A1B5DA}" dt="2022-08-05T12:28:45.286" v="669" actId="47"/>
        <pc:sldMkLst>
          <pc:docMk/>
          <pc:sldMk cId="3558497055" sldId="459"/>
        </pc:sldMkLst>
        <pc:spChg chg="mod">
          <ac:chgData name="Manish Sharma" userId="b799adb9ba789c8f" providerId="LiveId" clId="{1B3C70B8-77C4-4486-8B3C-4C8ED1A1B5DA}" dt="2022-08-04T07:15:17.682" v="292" actId="20577"/>
          <ac:spMkLst>
            <pc:docMk/>
            <pc:sldMk cId="3558497055" sldId="459"/>
            <ac:spMk id="3" creationId="{C9C682C6-FD3A-5364-CB46-82D8C320C6B5}"/>
          </ac:spMkLst>
        </pc:spChg>
      </pc:sldChg>
      <pc:sldChg chg="addSp add del mod">
        <pc:chgData name="Manish Sharma" userId="b799adb9ba789c8f" providerId="LiveId" clId="{1B3C70B8-77C4-4486-8B3C-4C8ED1A1B5DA}" dt="2022-08-05T12:28:45.286" v="669" actId="47"/>
        <pc:sldMkLst>
          <pc:docMk/>
          <pc:sldMk cId="2550034210" sldId="460"/>
        </pc:sldMkLst>
        <pc:spChg chg="add">
          <ac:chgData name="Manish Sharma" userId="b799adb9ba789c8f" providerId="LiveId" clId="{1B3C70B8-77C4-4486-8B3C-4C8ED1A1B5DA}" dt="2022-08-04T07:23:21.446" v="294" actId="22"/>
          <ac:spMkLst>
            <pc:docMk/>
            <pc:sldMk cId="2550034210" sldId="460"/>
            <ac:spMk id="5" creationId="{99581960-35AB-05E3-9105-DF4979280F5F}"/>
          </ac:spMkLst>
        </pc:spChg>
        <pc:spChg chg="add">
          <ac:chgData name="Manish Sharma" userId="b799adb9ba789c8f" providerId="LiveId" clId="{1B3C70B8-77C4-4486-8B3C-4C8ED1A1B5DA}" dt="2022-08-04T07:23:25.700" v="295" actId="22"/>
          <ac:spMkLst>
            <pc:docMk/>
            <pc:sldMk cId="2550034210" sldId="460"/>
            <ac:spMk id="7" creationId="{983E5F7D-0B15-CFCF-A6FC-E4B926B2AACF}"/>
          </ac:spMkLst>
        </pc:spChg>
      </pc:sldChg>
      <pc:sldChg chg="add del">
        <pc:chgData name="Manish Sharma" userId="b799adb9ba789c8f" providerId="LiveId" clId="{1B3C70B8-77C4-4486-8B3C-4C8ED1A1B5DA}" dt="2022-08-05T12:28:45.286" v="669" actId="47"/>
        <pc:sldMkLst>
          <pc:docMk/>
          <pc:sldMk cId="2161690866" sldId="461"/>
        </pc:sldMkLst>
      </pc:sldChg>
      <pc:sldChg chg="add del">
        <pc:chgData name="Manish Sharma" userId="b799adb9ba789c8f" providerId="LiveId" clId="{1B3C70B8-77C4-4486-8B3C-4C8ED1A1B5DA}" dt="2022-08-05T12:28:45.286" v="669" actId="47"/>
        <pc:sldMkLst>
          <pc:docMk/>
          <pc:sldMk cId="3255217092" sldId="462"/>
        </pc:sldMkLst>
      </pc:sldChg>
      <pc:sldChg chg="add del">
        <pc:chgData name="Manish Sharma" userId="b799adb9ba789c8f" providerId="LiveId" clId="{1B3C70B8-77C4-4486-8B3C-4C8ED1A1B5DA}" dt="2022-08-05T12:28:45.286" v="669" actId="47"/>
        <pc:sldMkLst>
          <pc:docMk/>
          <pc:sldMk cId="1745736043" sldId="463"/>
        </pc:sldMkLst>
      </pc:sldChg>
      <pc:sldChg chg="add del">
        <pc:chgData name="Manish Sharma" userId="b799adb9ba789c8f" providerId="LiveId" clId="{1B3C70B8-77C4-4486-8B3C-4C8ED1A1B5DA}" dt="2022-08-05T12:28:45.286" v="669" actId="47"/>
        <pc:sldMkLst>
          <pc:docMk/>
          <pc:sldMk cId="2451713000" sldId="464"/>
        </pc:sldMkLst>
      </pc:sldChg>
      <pc:sldChg chg="addSp delSp modSp new del mod">
        <pc:chgData name="Manish Sharma" userId="b799adb9ba789c8f" providerId="LiveId" clId="{1B3C70B8-77C4-4486-8B3C-4C8ED1A1B5DA}" dt="2022-08-05T05:28:28.593" v="331" actId="47"/>
        <pc:sldMkLst>
          <pc:docMk/>
          <pc:sldMk cId="390816193" sldId="465"/>
        </pc:sldMkLst>
        <pc:spChg chg="del">
          <ac:chgData name="Manish Sharma" userId="b799adb9ba789c8f" providerId="LiveId" clId="{1B3C70B8-77C4-4486-8B3C-4C8ED1A1B5DA}" dt="2022-08-05T05:04:07.875" v="307" actId="478"/>
          <ac:spMkLst>
            <pc:docMk/>
            <pc:sldMk cId="390816193" sldId="465"/>
            <ac:spMk id="2" creationId="{53F53C75-2185-12AC-A09C-F2BA1D6ACCE4}"/>
          </ac:spMkLst>
        </pc:spChg>
        <pc:spChg chg="del">
          <ac:chgData name="Manish Sharma" userId="b799adb9ba789c8f" providerId="LiveId" clId="{1B3C70B8-77C4-4486-8B3C-4C8ED1A1B5DA}" dt="2022-08-05T05:04:07.875" v="307" actId="478"/>
          <ac:spMkLst>
            <pc:docMk/>
            <pc:sldMk cId="390816193" sldId="465"/>
            <ac:spMk id="3" creationId="{909A51F5-5BA7-B830-9D65-85E9DCF64B1E}"/>
          </ac:spMkLst>
        </pc:spChg>
        <pc:spChg chg="add mod">
          <ac:chgData name="Manish Sharma" userId="b799adb9ba789c8f" providerId="LiveId" clId="{1B3C70B8-77C4-4486-8B3C-4C8ED1A1B5DA}" dt="2022-08-05T05:04:08.511" v="308"/>
          <ac:spMkLst>
            <pc:docMk/>
            <pc:sldMk cId="390816193" sldId="465"/>
            <ac:spMk id="4" creationId="{00E0A04F-ABC7-1AA4-930B-8EAD27CF6062}"/>
          </ac:spMkLst>
        </pc:spChg>
        <pc:spChg chg="add mod">
          <ac:chgData name="Manish Sharma" userId="b799adb9ba789c8f" providerId="LiveId" clId="{1B3C70B8-77C4-4486-8B3C-4C8ED1A1B5DA}" dt="2022-08-05T05:04:08.511" v="308"/>
          <ac:spMkLst>
            <pc:docMk/>
            <pc:sldMk cId="390816193" sldId="465"/>
            <ac:spMk id="5" creationId="{8DA220C1-B280-A661-F3BD-53098F6AB9CD}"/>
          </ac:spMkLst>
        </pc:spChg>
        <pc:spChg chg="add mod">
          <ac:chgData name="Manish Sharma" userId="b799adb9ba789c8f" providerId="LiveId" clId="{1B3C70B8-77C4-4486-8B3C-4C8ED1A1B5DA}" dt="2022-08-05T05:04:08.511" v="308"/>
          <ac:spMkLst>
            <pc:docMk/>
            <pc:sldMk cId="390816193" sldId="465"/>
            <ac:spMk id="6" creationId="{C5689681-66FC-9F51-02BE-80E610180560}"/>
          </ac:spMkLst>
        </pc:spChg>
        <pc:spChg chg="add mod">
          <ac:chgData name="Manish Sharma" userId="b799adb9ba789c8f" providerId="LiveId" clId="{1B3C70B8-77C4-4486-8B3C-4C8ED1A1B5DA}" dt="2022-08-05T05:05:00.036" v="312" actId="1076"/>
          <ac:spMkLst>
            <pc:docMk/>
            <pc:sldMk cId="390816193" sldId="465"/>
            <ac:spMk id="7" creationId="{683EB3BA-0D43-1A1C-E0C1-331CD953970D}"/>
          </ac:spMkLst>
        </pc:spChg>
        <pc:spChg chg="add mod">
          <ac:chgData name="Manish Sharma" userId="b799adb9ba789c8f" providerId="LiveId" clId="{1B3C70B8-77C4-4486-8B3C-4C8ED1A1B5DA}" dt="2022-08-05T05:05:18.651" v="325" actId="1076"/>
          <ac:spMkLst>
            <pc:docMk/>
            <pc:sldMk cId="390816193" sldId="465"/>
            <ac:spMk id="8" creationId="{E3710C3D-DB07-5D8B-F978-3D173DC4C55E}"/>
          </ac:spMkLst>
        </pc:spChg>
        <pc:spChg chg="add mod">
          <ac:chgData name="Manish Sharma" userId="b799adb9ba789c8f" providerId="LiveId" clId="{1B3C70B8-77C4-4486-8B3C-4C8ED1A1B5DA}" dt="2022-08-05T05:05:28.346" v="330" actId="20577"/>
          <ac:spMkLst>
            <pc:docMk/>
            <pc:sldMk cId="390816193" sldId="465"/>
            <ac:spMk id="9" creationId="{AB8161B9-63A5-D23B-76E5-DA07BBEEE842}"/>
          </ac:spMkLst>
        </pc:spChg>
      </pc:sldChg>
      <pc:sldChg chg="add del">
        <pc:chgData name="Manish Sharma" userId="b799adb9ba789c8f" providerId="LiveId" clId="{1B3C70B8-77C4-4486-8B3C-4C8ED1A1B5DA}" dt="2022-08-05T12:28:45.286" v="669" actId="47"/>
        <pc:sldMkLst>
          <pc:docMk/>
          <pc:sldMk cId="443152461" sldId="465"/>
        </pc:sldMkLst>
      </pc:sldChg>
      <pc:sldChg chg="del">
        <pc:chgData name="Manish Sharma" userId="b799adb9ba789c8f" providerId="LiveId" clId="{1B3C70B8-77C4-4486-8B3C-4C8ED1A1B5DA}" dt="2022-08-04T04:31:13.107" v="0" actId="47"/>
        <pc:sldMkLst>
          <pc:docMk/>
          <pc:sldMk cId="3898659833" sldId="466"/>
        </pc:sldMkLst>
      </pc:sldChg>
      <pc:sldChg chg="add del">
        <pc:chgData name="Manish Sharma" userId="b799adb9ba789c8f" providerId="LiveId" clId="{1B3C70B8-77C4-4486-8B3C-4C8ED1A1B5DA}" dt="2022-08-05T12:28:45.286" v="669" actId="47"/>
        <pc:sldMkLst>
          <pc:docMk/>
          <pc:sldMk cId="3670663394" sldId="467"/>
        </pc:sldMkLst>
      </pc:sldChg>
      <pc:sldChg chg="add del">
        <pc:chgData name="Manish Sharma" userId="b799adb9ba789c8f" providerId="LiveId" clId="{1B3C70B8-77C4-4486-8B3C-4C8ED1A1B5DA}" dt="2022-08-05T12:28:45.286" v="669" actId="47"/>
        <pc:sldMkLst>
          <pc:docMk/>
          <pc:sldMk cId="3653811040" sldId="468"/>
        </pc:sldMkLst>
      </pc:sldChg>
      <pc:sldChg chg="add del">
        <pc:chgData name="Manish Sharma" userId="b799adb9ba789c8f" providerId="LiveId" clId="{1B3C70B8-77C4-4486-8B3C-4C8ED1A1B5DA}" dt="2022-08-05T12:28:45.286" v="669" actId="47"/>
        <pc:sldMkLst>
          <pc:docMk/>
          <pc:sldMk cId="250440974" sldId="469"/>
        </pc:sldMkLst>
      </pc:sldChg>
      <pc:sldChg chg="del">
        <pc:chgData name="Manish Sharma" userId="b799adb9ba789c8f" providerId="LiveId" clId="{1B3C70B8-77C4-4486-8B3C-4C8ED1A1B5DA}" dt="2022-08-04T04:31:13.107" v="0" actId="47"/>
        <pc:sldMkLst>
          <pc:docMk/>
          <pc:sldMk cId="1725639057" sldId="470"/>
        </pc:sldMkLst>
      </pc:sldChg>
      <pc:sldChg chg="del">
        <pc:chgData name="Manish Sharma" userId="b799adb9ba789c8f" providerId="LiveId" clId="{1B3C70B8-77C4-4486-8B3C-4C8ED1A1B5DA}" dt="2022-08-04T04:31:13.107" v="0" actId="47"/>
        <pc:sldMkLst>
          <pc:docMk/>
          <pc:sldMk cId="1075115820" sldId="471"/>
        </pc:sldMkLst>
      </pc:sldChg>
      <pc:sldChg chg="del">
        <pc:chgData name="Manish Sharma" userId="b799adb9ba789c8f" providerId="LiveId" clId="{1B3C70B8-77C4-4486-8B3C-4C8ED1A1B5DA}" dt="2022-08-04T04:31:13.107" v="0" actId="47"/>
        <pc:sldMkLst>
          <pc:docMk/>
          <pc:sldMk cId="3298199892" sldId="472"/>
        </pc:sldMkLst>
      </pc:sldChg>
      <pc:sldChg chg="add del">
        <pc:chgData name="Manish Sharma" userId="b799adb9ba789c8f" providerId="LiveId" clId="{1B3C70B8-77C4-4486-8B3C-4C8ED1A1B5DA}" dt="2022-08-05T12:56:29.054" v="746"/>
        <pc:sldMkLst>
          <pc:docMk/>
          <pc:sldMk cId="3052745591" sldId="473"/>
        </pc:sldMkLst>
      </pc:sldChg>
      <pc:sldChg chg="add del">
        <pc:chgData name="Manish Sharma" userId="b799adb9ba789c8f" providerId="LiveId" clId="{1B3C70B8-77C4-4486-8B3C-4C8ED1A1B5DA}" dt="2022-08-05T12:50:28.901" v="745"/>
        <pc:sldMkLst>
          <pc:docMk/>
          <pc:sldMk cId="730106421" sldId="474"/>
        </pc:sldMkLst>
      </pc:sldChg>
      <pc:sldChg chg="add del">
        <pc:chgData name="Manish Sharma" userId="b799adb9ba789c8f" providerId="LiveId" clId="{1B3C70B8-77C4-4486-8B3C-4C8ED1A1B5DA}" dt="2022-08-05T12:49:59.804" v="744"/>
        <pc:sldMkLst>
          <pc:docMk/>
          <pc:sldMk cId="265883163" sldId="475"/>
        </pc:sldMkLst>
      </pc:sldChg>
      <pc:sldChg chg="modSp add del mod">
        <pc:chgData name="Manish Sharma" userId="b799adb9ba789c8f" providerId="LiveId" clId="{1B3C70B8-77C4-4486-8B3C-4C8ED1A1B5DA}" dt="2022-08-06T05:18:14.118" v="792" actId="15"/>
        <pc:sldMkLst>
          <pc:docMk/>
          <pc:sldMk cId="1148228370" sldId="476"/>
        </pc:sldMkLst>
        <pc:spChg chg="mod">
          <ac:chgData name="Manish Sharma" userId="b799adb9ba789c8f" providerId="LiveId" clId="{1B3C70B8-77C4-4486-8B3C-4C8ED1A1B5DA}" dt="2022-08-06T05:18:14.118" v="792" actId="15"/>
          <ac:spMkLst>
            <pc:docMk/>
            <pc:sldMk cId="1148228370" sldId="476"/>
            <ac:spMk id="3" creationId="{04EDB561-5318-4813-960C-529175045C7F}"/>
          </ac:spMkLst>
        </pc:spChg>
      </pc:sldChg>
      <pc:sldChg chg="del">
        <pc:chgData name="Manish Sharma" userId="b799adb9ba789c8f" providerId="LiveId" clId="{1B3C70B8-77C4-4486-8B3C-4C8ED1A1B5DA}" dt="2022-08-04T04:31:13.107" v="0" actId="47"/>
        <pc:sldMkLst>
          <pc:docMk/>
          <pc:sldMk cId="3436347431" sldId="477"/>
        </pc:sldMkLst>
      </pc:sldChg>
      <pc:sldChg chg="add del">
        <pc:chgData name="Manish Sharma" userId="b799adb9ba789c8f" providerId="LiveId" clId="{1B3C70B8-77C4-4486-8B3C-4C8ED1A1B5DA}" dt="2022-08-06T07:43:15.576" v="804"/>
        <pc:sldMkLst>
          <pc:docMk/>
          <pc:sldMk cId="337758348" sldId="478"/>
        </pc:sldMkLst>
      </pc:sldChg>
      <pc:sldChg chg="del">
        <pc:chgData name="Manish Sharma" userId="b799adb9ba789c8f" providerId="LiveId" clId="{1B3C70B8-77C4-4486-8B3C-4C8ED1A1B5DA}" dt="2022-08-04T04:31:13.107" v="0" actId="47"/>
        <pc:sldMkLst>
          <pc:docMk/>
          <pc:sldMk cId="1773484330" sldId="479"/>
        </pc:sldMkLst>
      </pc:sldChg>
      <pc:sldChg chg="del">
        <pc:chgData name="Manish Sharma" userId="b799adb9ba789c8f" providerId="LiveId" clId="{1B3C70B8-77C4-4486-8B3C-4C8ED1A1B5DA}" dt="2022-08-04T04:31:13.107" v="0" actId="47"/>
        <pc:sldMkLst>
          <pc:docMk/>
          <pc:sldMk cId="3257562741" sldId="480"/>
        </pc:sldMkLst>
      </pc:sldChg>
      <pc:sldChg chg="del">
        <pc:chgData name="Manish Sharma" userId="b799adb9ba789c8f" providerId="LiveId" clId="{1B3C70B8-77C4-4486-8B3C-4C8ED1A1B5DA}" dt="2022-08-04T04:31:13.107" v="0" actId="47"/>
        <pc:sldMkLst>
          <pc:docMk/>
          <pc:sldMk cId="1113224190" sldId="481"/>
        </pc:sldMkLst>
      </pc:sldChg>
      <pc:sldChg chg="modSp add del mod">
        <pc:chgData name="Manish Sharma" userId="b799adb9ba789c8f" providerId="LiveId" clId="{1B3C70B8-77C4-4486-8B3C-4C8ED1A1B5DA}" dt="2022-08-06T12:22:55.468" v="1854" actId="20577"/>
        <pc:sldMkLst>
          <pc:docMk/>
          <pc:sldMk cId="1539205222" sldId="482"/>
        </pc:sldMkLst>
        <pc:spChg chg="mod">
          <ac:chgData name="Manish Sharma" userId="b799adb9ba789c8f" providerId="LiveId" clId="{1B3C70B8-77C4-4486-8B3C-4C8ED1A1B5DA}" dt="2022-08-06T12:22:55.468" v="1854" actId="20577"/>
          <ac:spMkLst>
            <pc:docMk/>
            <pc:sldMk cId="1539205222" sldId="482"/>
            <ac:spMk id="4" creationId="{CD9286B1-AB81-4841-B546-82610DEBB9CF}"/>
          </ac:spMkLst>
        </pc:spChg>
      </pc:sldChg>
      <pc:sldChg chg="del">
        <pc:chgData name="Manish Sharma" userId="b799adb9ba789c8f" providerId="LiveId" clId="{1B3C70B8-77C4-4486-8B3C-4C8ED1A1B5DA}" dt="2022-08-04T04:31:13.107" v="0" actId="47"/>
        <pc:sldMkLst>
          <pc:docMk/>
          <pc:sldMk cId="735297440" sldId="483"/>
        </pc:sldMkLst>
      </pc:sldChg>
      <pc:sldChg chg="del">
        <pc:chgData name="Manish Sharma" userId="b799adb9ba789c8f" providerId="LiveId" clId="{1B3C70B8-77C4-4486-8B3C-4C8ED1A1B5DA}" dt="2022-08-04T04:31:13.107" v="0" actId="47"/>
        <pc:sldMkLst>
          <pc:docMk/>
          <pc:sldMk cId="165807153" sldId="484"/>
        </pc:sldMkLst>
      </pc:sldChg>
      <pc:sldChg chg="add del">
        <pc:chgData name="Manish Sharma" userId="b799adb9ba789c8f" providerId="LiveId" clId="{1B3C70B8-77C4-4486-8B3C-4C8ED1A1B5DA}" dt="2022-08-12T07:08:06.997" v="2172"/>
        <pc:sldMkLst>
          <pc:docMk/>
          <pc:sldMk cId="2113187241" sldId="485"/>
        </pc:sldMkLst>
      </pc:sldChg>
      <pc:sldChg chg="add del">
        <pc:chgData name="Manish Sharma" userId="b799adb9ba789c8f" providerId="LiveId" clId="{1B3C70B8-77C4-4486-8B3C-4C8ED1A1B5DA}" dt="2022-08-12T10:33:50.248" v="2175"/>
        <pc:sldMkLst>
          <pc:docMk/>
          <pc:sldMk cId="2848824250" sldId="486"/>
        </pc:sldMkLst>
      </pc:sldChg>
      <pc:sldChg chg="add del">
        <pc:chgData name="Manish Sharma" userId="b799adb9ba789c8f" providerId="LiveId" clId="{1B3C70B8-77C4-4486-8B3C-4C8ED1A1B5DA}" dt="2022-08-12T12:40:09.089" v="2177"/>
        <pc:sldMkLst>
          <pc:docMk/>
          <pc:sldMk cId="1063568358" sldId="487"/>
        </pc:sldMkLst>
      </pc:sldChg>
      <pc:sldChg chg="add del">
        <pc:chgData name="Manish Sharma" userId="b799adb9ba789c8f" providerId="LiveId" clId="{1B3C70B8-77C4-4486-8B3C-4C8ED1A1B5DA}" dt="2022-08-12T12:40:09.089" v="2177"/>
        <pc:sldMkLst>
          <pc:docMk/>
          <pc:sldMk cId="1482665698" sldId="488"/>
        </pc:sldMkLst>
      </pc:sldChg>
      <pc:sldChg chg="modSp add del mod">
        <pc:chgData name="Manish Sharma" userId="b799adb9ba789c8f" providerId="LiveId" clId="{1B3C70B8-77C4-4486-8B3C-4C8ED1A1B5DA}" dt="2022-08-13T05:23:15.636" v="2184" actId="20577"/>
        <pc:sldMkLst>
          <pc:docMk/>
          <pc:sldMk cId="952090625" sldId="489"/>
        </pc:sldMkLst>
        <pc:spChg chg="mod">
          <ac:chgData name="Manish Sharma" userId="b799adb9ba789c8f" providerId="LiveId" clId="{1B3C70B8-77C4-4486-8B3C-4C8ED1A1B5DA}" dt="2022-08-13T05:23:15.636" v="2184" actId="20577"/>
          <ac:spMkLst>
            <pc:docMk/>
            <pc:sldMk cId="952090625" sldId="489"/>
            <ac:spMk id="3" creationId="{3F98721C-3936-4505-9A13-6E78110D9002}"/>
          </ac:spMkLst>
        </pc:spChg>
      </pc:sldChg>
      <pc:sldChg chg="del">
        <pc:chgData name="Manish Sharma" userId="b799adb9ba789c8f" providerId="LiveId" clId="{1B3C70B8-77C4-4486-8B3C-4C8ED1A1B5DA}" dt="2022-08-04T04:31:13.107" v="0" actId="47"/>
        <pc:sldMkLst>
          <pc:docMk/>
          <pc:sldMk cId="4251157550" sldId="490"/>
        </pc:sldMkLst>
      </pc:sldChg>
      <pc:sldChg chg="add del">
        <pc:chgData name="Manish Sharma" userId="b799adb9ba789c8f" providerId="LiveId" clId="{1B3C70B8-77C4-4486-8B3C-4C8ED1A1B5DA}" dt="2022-08-13T10:03:15.089" v="2212"/>
        <pc:sldMkLst>
          <pc:docMk/>
          <pc:sldMk cId="3305788119" sldId="491"/>
        </pc:sldMkLst>
      </pc:sldChg>
      <pc:sldChg chg="del">
        <pc:chgData name="Manish Sharma" userId="b799adb9ba789c8f" providerId="LiveId" clId="{1B3C70B8-77C4-4486-8B3C-4C8ED1A1B5DA}" dt="2022-08-04T04:31:13.107" v="0" actId="47"/>
        <pc:sldMkLst>
          <pc:docMk/>
          <pc:sldMk cId="946674384" sldId="492"/>
        </pc:sldMkLst>
      </pc:sldChg>
      <pc:sldChg chg="add del">
        <pc:chgData name="Manish Sharma" userId="b799adb9ba789c8f" providerId="LiveId" clId="{1B3C70B8-77C4-4486-8B3C-4C8ED1A1B5DA}" dt="2022-08-05T12:28:45.286" v="669" actId="47"/>
        <pc:sldMkLst>
          <pc:docMk/>
          <pc:sldMk cId="3874731954" sldId="493"/>
        </pc:sldMkLst>
      </pc:sldChg>
      <pc:sldChg chg="add del">
        <pc:chgData name="Manish Sharma" userId="b799adb9ba789c8f" providerId="LiveId" clId="{1B3C70B8-77C4-4486-8B3C-4C8ED1A1B5DA}" dt="2022-08-05T12:28:45.286" v="669" actId="47"/>
        <pc:sldMkLst>
          <pc:docMk/>
          <pc:sldMk cId="3034109750" sldId="494"/>
        </pc:sldMkLst>
      </pc:sldChg>
      <pc:sldChg chg="add del">
        <pc:chgData name="Manish Sharma" userId="b799adb9ba789c8f" providerId="LiveId" clId="{1B3C70B8-77C4-4486-8B3C-4C8ED1A1B5DA}" dt="2022-08-05T12:28:45.286" v="669" actId="47"/>
        <pc:sldMkLst>
          <pc:docMk/>
          <pc:sldMk cId="3866353709" sldId="495"/>
        </pc:sldMkLst>
      </pc:sldChg>
      <pc:sldChg chg="add del">
        <pc:chgData name="Manish Sharma" userId="b799adb9ba789c8f" providerId="LiveId" clId="{1B3C70B8-77C4-4486-8B3C-4C8ED1A1B5DA}" dt="2022-08-05T12:28:45.286" v="669" actId="47"/>
        <pc:sldMkLst>
          <pc:docMk/>
          <pc:sldMk cId="216271112" sldId="496"/>
        </pc:sldMkLst>
      </pc:sldChg>
      <pc:sldChg chg="addSp delSp modSp new add del mod">
        <pc:chgData name="Manish Sharma" userId="b799adb9ba789c8f" providerId="LiveId" clId="{1B3C70B8-77C4-4486-8B3C-4C8ED1A1B5DA}" dt="2022-08-05T12:28:45.286" v="669" actId="47"/>
        <pc:sldMkLst>
          <pc:docMk/>
          <pc:sldMk cId="2082349927" sldId="497"/>
        </pc:sldMkLst>
        <pc:spChg chg="del">
          <ac:chgData name="Manish Sharma" userId="b799adb9ba789c8f" providerId="LiveId" clId="{1B3C70B8-77C4-4486-8B3C-4C8ED1A1B5DA}" dt="2022-08-05T10:34:49.636" v="338" actId="478"/>
          <ac:spMkLst>
            <pc:docMk/>
            <pc:sldMk cId="2082349927" sldId="497"/>
            <ac:spMk id="2" creationId="{0A35662B-4ECF-93F8-2108-CCA017EB472A}"/>
          </ac:spMkLst>
        </pc:spChg>
        <pc:spChg chg="del">
          <ac:chgData name="Manish Sharma" userId="b799adb9ba789c8f" providerId="LiveId" clId="{1B3C70B8-77C4-4486-8B3C-4C8ED1A1B5DA}" dt="2022-08-05T10:34:49.636" v="338" actId="478"/>
          <ac:spMkLst>
            <pc:docMk/>
            <pc:sldMk cId="2082349927" sldId="497"/>
            <ac:spMk id="3" creationId="{6401AFB5-E102-7E1C-555B-A67387F9BF70}"/>
          </ac:spMkLst>
        </pc:spChg>
        <pc:spChg chg="add mod">
          <ac:chgData name="Manish Sharma" userId="b799adb9ba789c8f" providerId="LiveId" clId="{1B3C70B8-77C4-4486-8B3C-4C8ED1A1B5DA}" dt="2022-08-05T10:34:56.085" v="339"/>
          <ac:spMkLst>
            <pc:docMk/>
            <pc:sldMk cId="2082349927" sldId="497"/>
            <ac:spMk id="4" creationId="{1A70984A-7686-413D-D8CF-455D3798BE50}"/>
          </ac:spMkLst>
        </pc:spChg>
        <pc:spChg chg="add mod">
          <ac:chgData name="Manish Sharma" userId="b799adb9ba789c8f" providerId="LiveId" clId="{1B3C70B8-77C4-4486-8B3C-4C8ED1A1B5DA}" dt="2022-08-05T10:34:56.085" v="339"/>
          <ac:spMkLst>
            <pc:docMk/>
            <pc:sldMk cId="2082349927" sldId="497"/>
            <ac:spMk id="5" creationId="{554B0FAE-70F1-4322-98E4-C4198C7D2FF5}"/>
          </ac:spMkLst>
        </pc:spChg>
        <pc:spChg chg="add mod">
          <ac:chgData name="Manish Sharma" userId="b799adb9ba789c8f" providerId="LiveId" clId="{1B3C70B8-77C4-4486-8B3C-4C8ED1A1B5DA}" dt="2022-08-05T10:35:02.015" v="340"/>
          <ac:spMkLst>
            <pc:docMk/>
            <pc:sldMk cId="2082349927" sldId="497"/>
            <ac:spMk id="6" creationId="{DB77FB52-5E66-F0F1-C2B3-55CFCFEB13FC}"/>
          </ac:spMkLst>
        </pc:spChg>
        <pc:spChg chg="add mod">
          <ac:chgData name="Manish Sharma" userId="b799adb9ba789c8f" providerId="LiveId" clId="{1B3C70B8-77C4-4486-8B3C-4C8ED1A1B5DA}" dt="2022-08-05T10:35:09.409" v="341"/>
          <ac:spMkLst>
            <pc:docMk/>
            <pc:sldMk cId="2082349927" sldId="497"/>
            <ac:spMk id="7" creationId="{05CA57C3-919B-8C2D-F0B3-1BE0D562F6A8}"/>
          </ac:spMkLst>
        </pc:spChg>
        <pc:spChg chg="add mod">
          <ac:chgData name="Manish Sharma" userId="b799adb9ba789c8f" providerId="LiveId" clId="{1B3C70B8-77C4-4486-8B3C-4C8ED1A1B5DA}" dt="2022-08-05T10:35:22.889" v="342"/>
          <ac:spMkLst>
            <pc:docMk/>
            <pc:sldMk cId="2082349927" sldId="497"/>
            <ac:spMk id="8" creationId="{CB91AEEB-A013-474A-C161-A454C0194ADE}"/>
          </ac:spMkLst>
        </pc:spChg>
        <pc:spChg chg="add mod">
          <ac:chgData name="Manish Sharma" userId="b799adb9ba789c8f" providerId="LiveId" clId="{1B3C70B8-77C4-4486-8B3C-4C8ED1A1B5DA}" dt="2022-08-05T10:35:37.349" v="343"/>
          <ac:spMkLst>
            <pc:docMk/>
            <pc:sldMk cId="2082349927" sldId="497"/>
            <ac:spMk id="9" creationId="{7A6AD4D4-0CDC-9595-C138-1BBC3C48D777}"/>
          </ac:spMkLst>
        </pc:spChg>
        <pc:spChg chg="add mod">
          <ac:chgData name="Manish Sharma" userId="b799adb9ba789c8f" providerId="LiveId" clId="{1B3C70B8-77C4-4486-8B3C-4C8ED1A1B5DA}" dt="2022-08-05T10:35:55.038" v="344"/>
          <ac:spMkLst>
            <pc:docMk/>
            <pc:sldMk cId="2082349927" sldId="497"/>
            <ac:spMk id="10" creationId="{91F7A77B-1ED3-5BC1-4626-527D1CCD8987}"/>
          </ac:spMkLst>
        </pc:spChg>
        <pc:spChg chg="add mod">
          <ac:chgData name="Manish Sharma" userId="b799adb9ba789c8f" providerId="LiveId" clId="{1B3C70B8-77C4-4486-8B3C-4C8ED1A1B5DA}" dt="2022-08-05T10:36:10.025" v="345"/>
          <ac:spMkLst>
            <pc:docMk/>
            <pc:sldMk cId="2082349927" sldId="497"/>
            <ac:spMk id="11" creationId="{4A7E3C15-6B8F-7AE7-33D7-6478998715FA}"/>
          </ac:spMkLst>
        </pc:spChg>
      </pc:sldChg>
      <pc:sldChg chg="addSp delSp modSp new add del mod">
        <pc:chgData name="Manish Sharma" userId="b799adb9ba789c8f" providerId="LiveId" clId="{1B3C70B8-77C4-4486-8B3C-4C8ED1A1B5DA}" dt="2022-08-05T12:28:45.286" v="669" actId="47"/>
        <pc:sldMkLst>
          <pc:docMk/>
          <pc:sldMk cId="4269000089" sldId="498"/>
        </pc:sldMkLst>
        <pc:spChg chg="del">
          <ac:chgData name="Manish Sharma" userId="b799adb9ba789c8f" providerId="LiveId" clId="{1B3C70B8-77C4-4486-8B3C-4C8ED1A1B5DA}" dt="2022-08-05T10:48:29.175" v="349" actId="478"/>
          <ac:spMkLst>
            <pc:docMk/>
            <pc:sldMk cId="4269000089" sldId="498"/>
            <ac:spMk id="2" creationId="{E6D56896-FD61-AA58-3A0C-C4F57D995481}"/>
          </ac:spMkLst>
        </pc:spChg>
        <pc:spChg chg="del">
          <ac:chgData name="Manish Sharma" userId="b799adb9ba789c8f" providerId="LiveId" clId="{1B3C70B8-77C4-4486-8B3C-4C8ED1A1B5DA}" dt="2022-08-05T10:48:29.175" v="349" actId="478"/>
          <ac:spMkLst>
            <pc:docMk/>
            <pc:sldMk cId="4269000089" sldId="498"/>
            <ac:spMk id="3" creationId="{F7C06360-A0D1-4B0B-18E3-5556145DAC77}"/>
          </ac:spMkLst>
        </pc:spChg>
        <pc:spChg chg="add mod">
          <ac:chgData name="Manish Sharma" userId="b799adb9ba789c8f" providerId="LiveId" clId="{1B3C70B8-77C4-4486-8B3C-4C8ED1A1B5DA}" dt="2022-08-05T10:51:50.337" v="541" actId="1076"/>
          <ac:spMkLst>
            <pc:docMk/>
            <pc:sldMk cId="4269000089" sldId="498"/>
            <ac:spMk id="4" creationId="{0C2139EB-E0C1-B21B-A76D-AD161CC1FA77}"/>
          </ac:spMkLst>
        </pc:spChg>
        <pc:spChg chg="add mod">
          <ac:chgData name="Manish Sharma" userId="b799adb9ba789c8f" providerId="LiveId" clId="{1B3C70B8-77C4-4486-8B3C-4C8ED1A1B5DA}" dt="2022-08-05T10:51:50.337" v="541" actId="1076"/>
          <ac:spMkLst>
            <pc:docMk/>
            <pc:sldMk cId="4269000089" sldId="498"/>
            <ac:spMk id="5" creationId="{100289CE-37BC-CFB6-7D9C-E5066561FC4F}"/>
          </ac:spMkLst>
        </pc:spChg>
        <pc:spChg chg="add mod ord">
          <ac:chgData name="Manish Sharma" userId="b799adb9ba789c8f" providerId="LiveId" clId="{1B3C70B8-77C4-4486-8B3C-4C8ED1A1B5DA}" dt="2022-08-05T10:51:50.337" v="541" actId="1076"/>
          <ac:spMkLst>
            <pc:docMk/>
            <pc:sldMk cId="4269000089" sldId="498"/>
            <ac:spMk id="6" creationId="{C32562F2-8C00-61CA-C158-ABD8AF4DDBF0}"/>
          </ac:spMkLst>
        </pc:spChg>
        <pc:spChg chg="add mod">
          <ac:chgData name="Manish Sharma" userId="b799adb9ba789c8f" providerId="LiveId" clId="{1B3C70B8-77C4-4486-8B3C-4C8ED1A1B5DA}" dt="2022-08-05T10:51:50.337" v="541" actId="1076"/>
          <ac:spMkLst>
            <pc:docMk/>
            <pc:sldMk cId="4269000089" sldId="498"/>
            <ac:spMk id="7" creationId="{3907C828-670E-C48C-FAD5-CEEA885C960A}"/>
          </ac:spMkLst>
        </pc:spChg>
        <pc:spChg chg="add mod">
          <ac:chgData name="Manish Sharma" userId="b799adb9ba789c8f" providerId="LiveId" clId="{1B3C70B8-77C4-4486-8B3C-4C8ED1A1B5DA}" dt="2022-08-05T10:51:50.337" v="541" actId="1076"/>
          <ac:spMkLst>
            <pc:docMk/>
            <pc:sldMk cId="4269000089" sldId="498"/>
            <ac:spMk id="8" creationId="{5B93091C-9EBB-1D3B-4991-723518978B2D}"/>
          </ac:spMkLst>
        </pc:spChg>
        <pc:spChg chg="add mod">
          <ac:chgData name="Manish Sharma" userId="b799adb9ba789c8f" providerId="LiveId" clId="{1B3C70B8-77C4-4486-8B3C-4C8ED1A1B5DA}" dt="2022-08-05T10:51:50.337" v="541" actId="1076"/>
          <ac:spMkLst>
            <pc:docMk/>
            <pc:sldMk cId="4269000089" sldId="498"/>
            <ac:spMk id="9" creationId="{3647F59F-72E8-0941-C77C-CA33608A4C50}"/>
          </ac:spMkLst>
        </pc:spChg>
        <pc:spChg chg="add mod">
          <ac:chgData name="Manish Sharma" userId="b799adb9ba789c8f" providerId="LiveId" clId="{1B3C70B8-77C4-4486-8B3C-4C8ED1A1B5DA}" dt="2022-08-05T10:51:50.337" v="541" actId="1076"/>
          <ac:spMkLst>
            <pc:docMk/>
            <pc:sldMk cId="4269000089" sldId="498"/>
            <ac:spMk id="10" creationId="{95E03CA4-F0CF-F97B-CFAC-789ABA8CE336}"/>
          </ac:spMkLst>
        </pc:spChg>
        <pc:spChg chg="add mod">
          <ac:chgData name="Manish Sharma" userId="b799adb9ba789c8f" providerId="LiveId" clId="{1B3C70B8-77C4-4486-8B3C-4C8ED1A1B5DA}" dt="2022-08-05T10:51:50.337" v="541" actId="1076"/>
          <ac:spMkLst>
            <pc:docMk/>
            <pc:sldMk cId="4269000089" sldId="498"/>
            <ac:spMk id="11" creationId="{70389990-5A48-9313-02F0-8588EB6297D7}"/>
          </ac:spMkLst>
        </pc:spChg>
        <pc:spChg chg="add mod">
          <ac:chgData name="Manish Sharma" userId="b799adb9ba789c8f" providerId="LiveId" clId="{1B3C70B8-77C4-4486-8B3C-4C8ED1A1B5DA}" dt="2022-08-05T10:51:50.337" v="541" actId="1076"/>
          <ac:spMkLst>
            <pc:docMk/>
            <pc:sldMk cId="4269000089" sldId="498"/>
            <ac:spMk id="12" creationId="{0DAA7AB6-F6A3-E371-FECE-082C53C88A8A}"/>
          </ac:spMkLst>
        </pc:spChg>
        <pc:spChg chg="add mod">
          <ac:chgData name="Manish Sharma" userId="b799adb9ba789c8f" providerId="LiveId" clId="{1B3C70B8-77C4-4486-8B3C-4C8ED1A1B5DA}" dt="2022-08-05T10:51:50.337" v="541" actId="1076"/>
          <ac:spMkLst>
            <pc:docMk/>
            <pc:sldMk cId="4269000089" sldId="498"/>
            <ac:spMk id="13" creationId="{462E19D4-F083-7379-FADC-A63BE508837E}"/>
          </ac:spMkLst>
        </pc:spChg>
      </pc:sldChg>
      <pc:sldChg chg="addSp delSp modSp new add del mod">
        <pc:chgData name="Manish Sharma" userId="b799adb9ba789c8f" providerId="LiveId" clId="{1B3C70B8-77C4-4486-8B3C-4C8ED1A1B5DA}" dt="2022-08-05T12:28:45.286" v="669" actId="47"/>
        <pc:sldMkLst>
          <pc:docMk/>
          <pc:sldMk cId="2533878097" sldId="499"/>
        </pc:sldMkLst>
        <pc:spChg chg="del">
          <ac:chgData name="Manish Sharma" userId="b799adb9ba789c8f" providerId="LiveId" clId="{1B3C70B8-77C4-4486-8B3C-4C8ED1A1B5DA}" dt="2022-08-05T12:15:41.828" v="549" actId="478"/>
          <ac:spMkLst>
            <pc:docMk/>
            <pc:sldMk cId="2533878097" sldId="499"/>
            <ac:spMk id="2" creationId="{1314D555-5CF2-0149-4AEF-DE4F94272CAD}"/>
          </ac:spMkLst>
        </pc:spChg>
        <pc:spChg chg="del">
          <ac:chgData name="Manish Sharma" userId="b799adb9ba789c8f" providerId="LiveId" clId="{1B3C70B8-77C4-4486-8B3C-4C8ED1A1B5DA}" dt="2022-08-05T12:15:41.828" v="549" actId="478"/>
          <ac:spMkLst>
            <pc:docMk/>
            <pc:sldMk cId="2533878097" sldId="499"/>
            <ac:spMk id="3" creationId="{573E1074-A7AF-6016-9806-938A32C02010}"/>
          </ac:spMkLst>
        </pc:spChg>
        <pc:spChg chg="add mod">
          <ac:chgData name="Manish Sharma" userId="b799adb9ba789c8f" providerId="LiveId" clId="{1B3C70B8-77C4-4486-8B3C-4C8ED1A1B5DA}" dt="2022-08-05T12:16:33.712" v="564" actId="3064"/>
          <ac:spMkLst>
            <pc:docMk/>
            <pc:sldMk cId="2533878097" sldId="499"/>
            <ac:spMk id="4" creationId="{C7C7E179-1D3E-6197-0B2B-1B77807D18BE}"/>
          </ac:spMkLst>
        </pc:spChg>
        <pc:spChg chg="add mod">
          <ac:chgData name="Manish Sharma" userId="b799adb9ba789c8f" providerId="LiveId" clId="{1B3C70B8-77C4-4486-8B3C-4C8ED1A1B5DA}" dt="2022-08-05T12:21:02.716" v="665" actId="14100"/>
          <ac:spMkLst>
            <pc:docMk/>
            <pc:sldMk cId="2533878097" sldId="499"/>
            <ac:spMk id="5" creationId="{D45EB7A4-8C45-7E96-15CA-25F4AFD037AA}"/>
          </ac:spMkLst>
        </pc:spChg>
        <pc:spChg chg="add mod">
          <ac:chgData name="Manish Sharma" userId="b799adb9ba789c8f" providerId="LiveId" clId="{1B3C70B8-77C4-4486-8B3C-4C8ED1A1B5DA}" dt="2022-08-05T12:16:50.478" v="567" actId="13822"/>
          <ac:spMkLst>
            <pc:docMk/>
            <pc:sldMk cId="2533878097" sldId="499"/>
            <ac:spMk id="6" creationId="{6516CE87-44F3-BDC9-EF15-F635D3E65FE7}"/>
          </ac:spMkLst>
        </pc:spChg>
        <pc:spChg chg="add mod">
          <ac:chgData name="Manish Sharma" userId="b799adb9ba789c8f" providerId="LiveId" clId="{1B3C70B8-77C4-4486-8B3C-4C8ED1A1B5DA}" dt="2022-08-05T12:16:55.442" v="569" actId="1076"/>
          <ac:spMkLst>
            <pc:docMk/>
            <pc:sldMk cId="2533878097" sldId="499"/>
            <ac:spMk id="7" creationId="{C2A1B60E-2418-D881-4735-8483A2B874CF}"/>
          </ac:spMkLst>
        </pc:spChg>
        <pc:spChg chg="add mod">
          <ac:chgData name="Manish Sharma" userId="b799adb9ba789c8f" providerId="LiveId" clId="{1B3C70B8-77C4-4486-8B3C-4C8ED1A1B5DA}" dt="2022-08-05T12:17:02.306" v="575" actId="20577"/>
          <ac:spMkLst>
            <pc:docMk/>
            <pc:sldMk cId="2533878097" sldId="499"/>
            <ac:spMk id="8" creationId="{AC55C703-E169-970A-13F7-BB8CA680377F}"/>
          </ac:spMkLst>
        </pc:spChg>
        <pc:spChg chg="add mod">
          <ac:chgData name="Manish Sharma" userId="b799adb9ba789c8f" providerId="LiveId" clId="{1B3C70B8-77C4-4486-8B3C-4C8ED1A1B5DA}" dt="2022-08-05T12:17:21.916" v="588" actId="1076"/>
          <ac:spMkLst>
            <pc:docMk/>
            <pc:sldMk cId="2533878097" sldId="499"/>
            <ac:spMk id="11" creationId="{E1A53369-B88B-30CC-9B05-84E55F1A0A6D}"/>
          </ac:spMkLst>
        </pc:spChg>
        <pc:spChg chg="add mod">
          <ac:chgData name="Manish Sharma" userId="b799adb9ba789c8f" providerId="LiveId" clId="{1B3C70B8-77C4-4486-8B3C-4C8ED1A1B5DA}" dt="2022-08-05T12:17:40.254" v="595" actId="1076"/>
          <ac:spMkLst>
            <pc:docMk/>
            <pc:sldMk cId="2533878097" sldId="499"/>
            <ac:spMk id="14" creationId="{4DD5E365-A638-7EAE-7C32-E0165A2D9CB2}"/>
          </ac:spMkLst>
        </pc:spChg>
        <pc:spChg chg="add mod">
          <ac:chgData name="Manish Sharma" userId="b799adb9ba789c8f" providerId="LiveId" clId="{1B3C70B8-77C4-4486-8B3C-4C8ED1A1B5DA}" dt="2022-08-05T12:17:59.133" v="604" actId="20577"/>
          <ac:spMkLst>
            <pc:docMk/>
            <pc:sldMk cId="2533878097" sldId="499"/>
            <ac:spMk id="15" creationId="{0C012613-5E38-00B4-E150-C67F266EF258}"/>
          </ac:spMkLst>
        </pc:spChg>
        <pc:spChg chg="add mod">
          <ac:chgData name="Manish Sharma" userId="b799adb9ba789c8f" providerId="LiveId" clId="{1B3C70B8-77C4-4486-8B3C-4C8ED1A1B5DA}" dt="2022-08-05T12:18:36.258" v="606" actId="1076"/>
          <ac:spMkLst>
            <pc:docMk/>
            <pc:sldMk cId="2533878097" sldId="499"/>
            <ac:spMk id="16" creationId="{35CD755A-8361-9F18-C3EE-08528EE1F296}"/>
          </ac:spMkLst>
        </pc:spChg>
        <pc:spChg chg="add mod">
          <ac:chgData name="Manish Sharma" userId="b799adb9ba789c8f" providerId="LiveId" clId="{1B3C70B8-77C4-4486-8B3C-4C8ED1A1B5DA}" dt="2022-08-05T12:20:57.952" v="664" actId="14100"/>
          <ac:spMkLst>
            <pc:docMk/>
            <pc:sldMk cId="2533878097" sldId="499"/>
            <ac:spMk id="17" creationId="{AC763A29-4438-0AE7-2BD4-0DC74F1313E6}"/>
          </ac:spMkLst>
        </pc:spChg>
        <pc:spChg chg="add del mod">
          <ac:chgData name="Manish Sharma" userId="b799adb9ba789c8f" providerId="LiveId" clId="{1B3C70B8-77C4-4486-8B3C-4C8ED1A1B5DA}" dt="2022-08-05T12:19:01.224" v="625" actId="478"/>
          <ac:spMkLst>
            <pc:docMk/>
            <pc:sldMk cId="2533878097" sldId="499"/>
            <ac:spMk id="18" creationId="{343E5DE8-3ADF-A256-1096-D3C9D48C1FB6}"/>
          </ac:spMkLst>
        </pc:spChg>
        <pc:spChg chg="add del mod">
          <ac:chgData name="Manish Sharma" userId="b799adb9ba789c8f" providerId="LiveId" clId="{1B3C70B8-77C4-4486-8B3C-4C8ED1A1B5DA}" dt="2022-08-05T12:19:01.224" v="625" actId="478"/>
          <ac:spMkLst>
            <pc:docMk/>
            <pc:sldMk cId="2533878097" sldId="499"/>
            <ac:spMk id="19" creationId="{F2532647-78B6-0E32-8E62-ED41CFF0F099}"/>
          </ac:spMkLst>
        </pc:spChg>
        <pc:spChg chg="add del mod">
          <ac:chgData name="Manish Sharma" userId="b799adb9ba789c8f" providerId="LiveId" clId="{1B3C70B8-77C4-4486-8B3C-4C8ED1A1B5DA}" dt="2022-08-05T12:19:04.058" v="626" actId="478"/>
          <ac:spMkLst>
            <pc:docMk/>
            <pc:sldMk cId="2533878097" sldId="499"/>
            <ac:spMk id="20" creationId="{75B111CA-AEF3-9944-C291-62F2A805A0FC}"/>
          </ac:spMkLst>
        </pc:spChg>
        <pc:spChg chg="add mod">
          <ac:chgData name="Manish Sharma" userId="b799adb9ba789c8f" providerId="LiveId" clId="{1B3C70B8-77C4-4486-8B3C-4C8ED1A1B5DA}" dt="2022-08-05T12:20:23.400" v="654" actId="1076"/>
          <ac:spMkLst>
            <pc:docMk/>
            <pc:sldMk cId="2533878097" sldId="499"/>
            <ac:spMk id="22" creationId="{900BDEE6-87A0-68A2-12B9-07A7B22445FE}"/>
          </ac:spMkLst>
        </pc:spChg>
        <pc:spChg chg="add mod">
          <ac:chgData name="Manish Sharma" userId="b799adb9ba789c8f" providerId="LiveId" clId="{1B3C70B8-77C4-4486-8B3C-4C8ED1A1B5DA}" dt="2022-08-05T12:20:19.704" v="653" actId="1076"/>
          <ac:spMkLst>
            <pc:docMk/>
            <pc:sldMk cId="2533878097" sldId="499"/>
            <ac:spMk id="24" creationId="{FBA160DC-2218-82C9-7A15-7186DD6E5E36}"/>
          </ac:spMkLst>
        </pc:spChg>
        <pc:spChg chg="add mod">
          <ac:chgData name="Manish Sharma" userId="b799adb9ba789c8f" providerId="LiveId" clId="{1B3C70B8-77C4-4486-8B3C-4C8ED1A1B5DA}" dt="2022-08-05T12:18:36.258" v="606" actId="1076"/>
          <ac:spMkLst>
            <pc:docMk/>
            <pc:sldMk cId="2533878097" sldId="499"/>
            <ac:spMk id="25" creationId="{60A00A21-5446-F727-1B22-7F0CEC202919}"/>
          </ac:spMkLst>
        </pc:spChg>
        <pc:spChg chg="add mod">
          <ac:chgData name="Manish Sharma" userId="b799adb9ba789c8f" providerId="LiveId" clId="{1B3C70B8-77C4-4486-8B3C-4C8ED1A1B5DA}" dt="2022-08-05T12:19:14.728" v="634" actId="20577"/>
          <ac:spMkLst>
            <pc:docMk/>
            <pc:sldMk cId="2533878097" sldId="499"/>
            <ac:spMk id="26" creationId="{34D12FB4-ECD7-DF48-D1BE-54A48E42BCBC}"/>
          </ac:spMkLst>
        </pc:spChg>
        <pc:spChg chg="add mod">
          <ac:chgData name="Manish Sharma" userId="b799adb9ba789c8f" providerId="LiveId" clId="{1B3C70B8-77C4-4486-8B3C-4C8ED1A1B5DA}" dt="2022-08-05T12:20:34.469" v="663" actId="1035"/>
          <ac:spMkLst>
            <pc:docMk/>
            <pc:sldMk cId="2533878097" sldId="499"/>
            <ac:spMk id="27" creationId="{0CEFC5E1-C0A7-3009-2CA4-4F4A2A2EA88E}"/>
          </ac:spMkLst>
        </pc:spChg>
        <pc:spChg chg="add mod">
          <ac:chgData name="Manish Sharma" userId="b799adb9ba789c8f" providerId="LiveId" clId="{1B3C70B8-77C4-4486-8B3C-4C8ED1A1B5DA}" dt="2022-08-05T12:20:34.469" v="663" actId="1035"/>
          <ac:spMkLst>
            <pc:docMk/>
            <pc:sldMk cId="2533878097" sldId="499"/>
            <ac:spMk id="28" creationId="{D0733859-46BA-B4C7-16AC-728F17D8ECD0}"/>
          </ac:spMkLst>
        </pc:spChg>
        <pc:cxnChg chg="add">
          <ac:chgData name="Manish Sharma" userId="b799adb9ba789c8f" providerId="LiveId" clId="{1B3C70B8-77C4-4486-8B3C-4C8ED1A1B5DA}" dt="2022-08-05T12:17:09.266" v="576" actId="11529"/>
          <ac:cxnSpMkLst>
            <pc:docMk/>
            <pc:sldMk cId="2533878097" sldId="499"/>
            <ac:cxnSpMk id="10" creationId="{2E8152AF-A49B-CB99-FA45-1252F20FFDBC}"/>
          </ac:cxnSpMkLst>
        </pc:cxnChg>
        <pc:cxnChg chg="add">
          <ac:chgData name="Manish Sharma" userId="b799adb9ba789c8f" providerId="LiveId" clId="{1B3C70B8-77C4-4486-8B3C-4C8ED1A1B5DA}" dt="2022-08-05T12:17:30.551" v="589" actId="11529"/>
          <ac:cxnSpMkLst>
            <pc:docMk/>
            <pc:sldMk cId="2533878097" sldId="499"/>
            <ac:cxnSpMk id="13" creationId="{A78E9673-4B30-EC68-EB83-10A281CB7C8D}"/>
          </ac:cxnSpMkLst>
        </pc:cxnChg>
        <pc:cxnChg chg="add mod">
          <ac:chgData name="Manish Sharma" userId="b799adb9ba789c8f" providerId="LiveId" clId="{1B3C70B8-77C4-4486-8B3C-4C8ED1A1B5DA}" dt="2022-08-05T12:18:36.258" v="606" actId="1076"/>
          <ac:cxnSpMkLst>
            <pc:docMk/>
            <pc:sldMk cId="2533878097" sldId="499"/>
            <ac:cxnSpMk id="21" creationId="{01E1E091-3C0F-1492-3521-292EC08FBD7B}"/>
          </ac:cxnSpMkLst>
        </pc:cxnChg>
        <pc:cxnChg chg="add mod">
          <ac:chgData name="Manish Sharma" userId="b799adb9ba789c8f" providerId="LiveId" clId="{1B3C70B8-77C4-4486-8B3C-4C8ED1A1B5DA}" dt="2022-08-05T12:18:36.258" v="606" actId="1076"/>
          <ac:cxnSpMkLst>
            <pc:docMk/>
            <pc:sldMk cId="2533878097" sldId="499"/>
            <ac:cxnSpMk id="23" creationId="{001E9FB1-4D6B-5FCE-5B59-49152D1874B3}"/>
          </ac:cxnSpMkLst>
        </pc:cxnChg>
      </pc:sldChg>
      <pc:sldChg chg="addSp delSp modSp new add del mod">
        <pc:chgData name="Manish Sharma" userId="b799adb9ba789c8f" providerId="LiveId" clId="{1B3C70B8-77C4-4486-8B3C-4C8ED1A1B5DA}" dt="2022-08-05T12:30:02.841" v="675"/>
        <pc:sldMkLst>
          <pc:docMk/>
          <pc:sldMk cId="1930475842" sldId="500"/>
        </pc:sldMkLst>
        <pc:spChg chg="del">
          <ac:chgData name="Manish Sharma" userId="b799adb9ba789c8f" providerId="LiveId" clId="{1B3C70B8-77C4-4486-8B3C-4C8ED1A1B5DA}" dt="2022-08-05T12:28:49.051" v="670" actId="478"/>
          <ac:spMkLst>
            <pc:docMk/>
            <pc:sldMk cId="1930475842" sldId="500"/>
            <ac:spMk id="2" creationId="{CF98EDF3-E651-E020-7323-0E8C4E37BF37}"/>
          </ac:spMkLst>
        </pc:spChg>
        <pc:spChg chg="del">
          <ac:chgData name="Manish Sharma" userId="b799adb9ba789c8f" providerId="LiveId" clId="{1B3C70B8-77C4-4486-8B3C-4C8ED1A1B5DA}" dt="2022-08-05T12:28:49.051" v="670" actId="478"/>
          <ac:spMkLst>
            <pc:docMk/>
            <pc:sldMk cId="1930475842" sldId="500"/>
            <ac:spMk id="3" creationId="{05394D75-CAA3-BCC3-408F-027D8A61C84A}"/>
          </ac:spMkLst>
        </pc:spChg>
        <pc:spChg chg="add mod">
          <ac:chgData name="Manish Sharma" userId="b799adb9ba789c8f" providerId="LiveId" clId="{1B3C70B8-77C4-4486-8B3C-4C8ED1A1B5DA}" dt="2022-08-05T12:28:50.822" v="671"/>
          <ac:spMkLst>
            <pc:docMk/>
            <pc:sldMk cId="1930475842" sldId="500"/>
            <ac:spMk id="4" creationId="{D940A177-0F00-29D3-5617-E06F1CD035BF}"/>
          </ac:spMkLst>
        </pc:spChg>
        <pc:spChg chg="add mod">
          <ac:chgData name="Manish Sharma" userId="b799adb9ba789c8f" providerId="LiveId" clId="{1B3C70B8-77C4-4486-8B3C-4C8ED1A1B5DA}" dt="2022-08-05T12:28:50.822" v="671"/>
          <ac:spMkLst>
            <pc:docMk/>
            <pc:sldMk cId="1930475842" sldId="500"/>
            <ac:spMk id="5" creationId="{08D54E8E-DBDA-1C12-C4DB-5D6FE4A428E4}"/>
          </ac:spMkLst>
        </pc:spChg>
        <pc:spChg chg="add mod">
          <ac:chgData name="Manish Sharma" userId="b799adb9ba789c8f" providerId="LiveId" clId="{1B3C70B8-77C4-4486-8B3C-4C8ED1A1B5DA}" dt="2022-08-05T12:28:50.822" v="671"/>
          <ac:spMkLst>
            <pc:docMk/>
            <pc:sldMk cId="1930475842" sldId="500"/>
            <ac:spMk id="6" creationId="{B0A182DE-B3B4-BAF6-DE8C-C2A829049599}"/>
          </ac:spMkLst>
        </pc:spChg>
        <pc:spChg chg="add mod">
          <ac:chgData name="Manish Sharma" userId="b799adb9ba789c8f" providerId="LiveId" clId="{1B3C70B8-77C4-4486-8B3C-4C8ED1A1B5DA}" dt="2022-08-05T12:28:50.822" v="671"/>
          <ac:spMkLst>
            <pc:docMk/>
            <pc:sldMk cId="1930475842" sldId="500"/>
            <ac:spMk id="7" creationId="{C4E8738C-EA4A-085B-8DFB-3CCFE65F3E4E}"/>
          </ac:spMkLst>
        </pc:spChg>
        <pc:spChg chg="add mod">
          <ac:chgData name="Manish Sharma" userId="b799adb9ba789c8f" providerId="LiveId" clId="{1B3C70B8-77C4-4486-8B3C-4C8ED1A1B5DA}" dt="2022-08-05T12:28:50.822" v="671"/>
          <ac:spMkLst>
            <pc:docMk/>
            <pc:sldMk cId="1930475842" sldId="500"/>
            <ac:spMk id="8" creationId="{9732E5F9-04EE-88EC-8F9E-B6CECF89A4C3}"/>
          </ac:spMkLst>
        </pc:spChg>
        <pc:spChg chg="add mod">
          <ac:chgData name="Manish Sharma" userId="b799adb9ba789c8f" providerId="LiveId" clId="{1B3C70B8-77C4-4486-8B3C-4C8ED1A1B5DA}" dt="2022-08-05T12:28:50.822" v="671"/>
          <ac:spMkLst>
            <pc:docMk/>
            <pc:sldMk cId="1930475842" sldId="500"/>
            <ac:spMk id="9" creationId="{76E4C85B-F887-B153-B44C-88EFCCF10774}"/>
          </ac:spMkLst>
        </pc:spChg>
        <pc:spChg chg="add mod">
          <ac:chgData name="Manish Sharma" userId="b799adb9ba789c8f" providerId="LiveId" clId="{1B3C70B8-77C4-4486-8B3C-4C8ED1A1B5DA}" dt="2022-08-05T12:28:50.822" v="671"/>
          <ac:spMkLst>
            <pc:docMk/>
            <pc:sldMk cId="1930475842" sldId="500"/>
            <ac:spMk id="11" creationId="{1E9025D4-3EED-B3B3-97CC-68FD7F67C354}"/>
          </ac:spMkLst>
        </pc:spChg>
        <pc:spChg chg="add mod">
          <ac:chgData name="Manish Sharma" userId="b799adb9ba789c8f" providerId="LiveId" clId="{1B3C70B8-77C4-4486-8B3C-4C8ED1A1B5DA}" dt="2022-08-05T12:29:23.452" v="672"/>
          <ac:spMkLst>
            <pc:docMk/>
            <pc:sldMk cId="1930475842" sldId="500"/>
            <ac:spMk id="16" creationId="{DDE9F34E-537A-D834-2541-EEDEB571B4E7}"/>
          </ac:spMkLst>
        </pc:spChg>
        <pc:spChg chg="add mod">
          <ac:chgData name="Manish Sharma" userId="b799adb9ba789c8f" providerId="LiveId" clId="{1B3C70B8-77C4-4486-8B3C-4C8ED1A1B5DA}" dt="2022-08-05T12:29:39.521" v="673"/>
          <ac:spMkLst>
            <pc:docMk/>
            <pc:sldMk cId="1930475842" sldId="500"/>
            <ac:spMk id="17" creationId="{8DBE6162-E2CF-C72D-1D5C-7CE1C51C83B0}"/>
          </ac:spMkLst>
        </pc:spChg>
        <pc:spChg chg="add mod">
          <ac:chgData name="Manish Sharma" userId="b799adb9ba789c8f" providerId="LiveId" clId="{1B3C70B8-77C4-4486-8B3C-4C8ED1A1B5DA}" dt="2022-08-05T12:29:39.521" v="673"/>
          <ac:spMkLst>
            <pc:docMk/>
            <pc:sldMk cId="1930475842" sldId="500"/>
            <ac:spMk id="18" creationId="{823576AB-EDB9-E035-1B3B-8F3F0BFDCD6A}"/>
          </ac:spMkLst>
        </pc:spChg>
        <pc:spChg chg="add mod">
          <ac:chgData name="Manish Sharma" userId="b799adb9ba789c8f" providerId="LiveId" clId="{1B3C70B8-77C4-4486-8B3C-4C8ED1A1B5DA}" dt="2022-08-05T12:29:39.521" v="673"/>
          <ac:spMkLst>
            <pc:docMk/>
            <pc:sldMk cId="1930475842" sldId="500"/>
            <ac:spMk id="19" creationId="{4584C597-806C-C479-C95C-C78B9508DB61}"/>
          </ac:spMkLst>
        </pc:spChg>
        <pc:spChg chg="add mod">
          <ac:chgData name="Manish Sharma" userId="b799adb9ba789c8f" providerId="LiveId" clId="{1B3C70B8-77C4-4486-8B3C-4C8ED1A1B5DA}" dt="2022-08-05T12:29:39.521" v="673"/>
          <ac:spMkLst>
            <pc:docMk/>
            <pc:sldMk cId="1930475842" sldId="500"/>
            <ac:spMk id="20" creationId="{037E569F-B6EC-217F-1C2A-739274BB9814}"/>
          </ac:spMkLst>
        </pc:spChg>
        <pc:spChg chg="add mod">
          <ac:chgData name="Manish Sharma" userId="b799adb9ba789c8f" providerId="LiveId" clId="{1B3C70B8-77C4-4486-8B3C-4C8ED1A1B5DA}" dt="2022-08-05T12:29:39.521" v="673"/>
          <ac:spMkLst>
            <pc:docMk/>
            <pc:sldMk cId="1930475842" sldId="500"/>
            <ac:spMk id="21" creationId="{EC850D07-2C20-4B73-9876-6BD9DE18DCB4}"/>
          </ac:spMkLst>
        </pc:spChg>
        <pc:spChg chg="add mod">
          <ac:chgData name="Manish Sharma" userId="b799adb9ba789c8f" providerId="LiveId" clId="{1B3C70B8-77C4-4486-8B3C-4C8ED1A1B5DA}" dt="2022-08-05T12:29:39.521" v="673"/>
          <ac:spMkLst>
            <pc:docMk/>
            <pc:sldMk cId="1930475842" sldId="500"/>
            <ac:spMk id="23" creationId="{30AFB387-988E-6952-84F9-4B383843A0FE}"/>
          </ac:spMkLst>
        </pc:spChg>
        <pc:spChg chg="add mod">
          <ac:chgData name="Manish Sharma" userId="b799adb9ba789c8f" providerId="LiveId" clId="{1B3C70B8-77C4-4486-8B3C-4C8ED1A1B5DA}" dt="2022-08-05T12:29:53.799" v="674"/>
          <ac:spMkLst>
            <pc:docMk/>
            <pc:sldMk cId="1930475842" sldId="500"/>
            <ac:spMk id="28" creationId="{9FAF52E5-7BD9-11D9-3710-59ECC1D97862}"/>
          </ac:spMkLst>
        </pc:spChg>
        <pc:spChg chg="add mod">
          <ac:chgData name="Manish Sharma" userId="b799adb9ba789c8f" providerId="LiveId" clId="{1B3C70B8-77C4-4486-8B3C-4C8ED1A1B5DA}" dt="2022-08-05T12:30:02.841" v="675"/>
          <ac:spMkLst>
            <pc:docMk/>
            <pc:sldMk cId="1930475842" sldId="500"/>
            <ac:spMk id="30" creationId="{A796D318-89DC-0EF1-B451-147C21A60BBA}"/>
          </ac:spMkLst>
        </pc:spChg>
        <pc:spChg chg="add mod">
          <ac:chgData name="Manish Sharma" userId="b799adb9ba789c8f" providerId="LiveId" clId="{1B3C70B8-77C4-4486-8B3C-4C8ED1A1B5DA}" dt="2022-08-05T12:30:02.841" v="675"/>
          <ac:spMkLst>
            <pc:docMk/>
            <pc:sldMk cId="1930475842" sldId="500"/>
            <ac:spMk id="31" creationId="{CAB25AA4-7876-DA91-3030-36497E0BBCAF}"/>
          </ac:spMkLst>
        </pc:spChg>
        <pc:cxnChg chg="add mod">
          <ac:chgData name="Manish Sharma" userId="b799adb9ba789c8f" providerId="LiveId" clId="{1B3C70B8-77C4-4486-8B3C-4C8ED1A1B5DA}" dt="2022-08-05T12:28:50.822" v="671"/>
          <ac:cxnSpMkLst>
            <pc:docMk/>
            <pc:sldMk cId="1930475842" sldId="500"/>
            <ac:cxnSpMk id="10" creationId="{B2D88A60-1136-FAE5-8273-C4742D88EE9F}"/>
          </ac:cxnSpMkLst>
        </pc:cxnChg>
        <pc:cxnChg chg="add mod">
          <ac:chgData name="Manish Sharma" userId="b799adb9ba789c8f" providerId="LiveId" clId="{1B3C70B8-77C4-4486-8B3C-4C8ED1A1B5DA}" dt="2022-08-05T12:28:50.822" v="671"/>
          <ac:cxnSpMkLst>
            <pc:docMk/>
            <pc:sldMk cId="1930475842" sldId="500"/>
            <ac:cxnSpMk id="12" creationId="{E24A7FEF-4179-B6D4-DBFC-B40346AE651C}"/>
          </ac:cxnSpMkLst>
        </pc:cxnChg>
        <pc:cxnChg chg="add mod">
          <ac:chgData name="Manish Sharma" userId="b799adb9ba789c8f" providerId="LiveId" clId="{1B3C70B8-77C4-4486-8B3C-4C8ED1A1B5DA}" dt="2022-08-05T12:28:50.822" v="671"/>
          <ac:cxnSpMkLst>
            <pc:docMk/>
            <pc:sldMk cId="1930475842" sldId="500"/>
            <ac:cxnSpMk id="13" creationId="{5932F38E-3B6F-B375-A8A1-98A7542B5762}"/>
          </ac:cxnSpMkLst>
        </pc:cxnChg>
        <pc:cxnChg chg="add mod">
          <ac:chgData name="Manish Sharma" userId="b799adb9ba789c8f" providerId="LiveId" clId="{1B3C70B8-77C4-4486-8B3C-4C8ED1A1B5DA}" dt="2022-08-05T12:28:50.822" v="671"/>
          <ac:cxnSpMkLst>
            <pc:docMk/>
            <pc:sldMk cId="1930475842" sldId="500"/>
            <ac:cxnSpMk id="14" creationId="{1F1B1737-8F1C-BD86-0214-E007FE18D075}"/>
          </ac:cxnSpMkLst>
        </pc:cxnChg>
        <pc:cxnChg chg="add mod">
          <ac:chgData name="Manish Sharma" userId="b799adb9ba789c8f" providerId="LiveId" clId="{1B3C70B8-77C4-4486-8B3C-4C8ED1A1B5DA}" dt="2022-08-05T12:28:50.822" v="671"/>
          <ac:cxnSpMkLst>
            <pc:docMk/>
            <pc:sldMk cId="1930475842" sldId="500"/>
            <ac:cxnSpMk id="15" creationId="{EFE3C4B2-18A3-A37A-41E5-E69EE34DCCDD}"/>
          </ac:cxnSpMkLst>
        </pc:cxnChg>
        <pc:cxnChg chg="add mod">
          <ac:chgData name="Manish Sharma" userId="b799adb9ba789c8f" providerId="LiveId" clId="{1B3C70B8-77C4-4486-8B3C-4C8ED1A1B5DA}" dt="2022-08-05T12:29:39.521" v="673"/>
          <ac:cxnSpMkLst>
            <pc:docMk/>
            <pc:sldMk cId="1930475842" sldId="500"/>
            <ac:cxnSpMk id="22" creationId="{D9E45AA0-AE3F-8B9B-4AF9-F23ABC5791C7}"/>
          </ac:cxnSpMkLst>
        </pc:cxnChg>
        <pc:cxnChg chg="add mod">
          <ac:chgData name="Manish Sharma" userId="b799adb9ba789c8f" providerId="LiveId" clId="{1B3C70B8-77C4-4486-8B3C-4C8ED1A1B5DA}" dt="2022-08-05T12:29:39.521" v="673"/>
          <ac:cxnSpMkLst>
            <pc:docMk/>
            <pc:sldMk cId="1930475842" sldId="500"/>
            <ac:cxnSpMk id="24" creationId="{E8063132-E1A0-431B-770E-39911883FD83}"/>
          </ac:cxnSpMkLst>
        </pc:cxnChg>
        <pc:cxnChg chg="add mod">
          <ac:chgData name="Manish Sharma" userId="b799adb9ba789c8f" providerId="LiveId" clId="{1B3C70B8-77C4-4486-8B3C-4C8ED1A1B5DA}" dt="2022-08-05T12:29:39.521" v="673"/>
          <ac:cxnSpMkLst>
            <pc:docMk/>
            <pc:sldMk cId="1930475842" sldId="500"/>
            <ac:cxnSpMk id="25" creationId="{566AF9B5-9878-E56F-EAA3-1F1437B75D46}"/>
          </ac:cxnSpMkLst>
        </pc:cxnChg>
        <pc:cxnChg chg="add mod">
          <ac:chgData name="Manish Sharma" userId="b799adb9ba789c8f" providerId="LiveId" clId="{1B3C70B8-77C4-4486-8B3C-4C8ED1A1B5DA}" dt="2022-08-05T12:29:39.521" v="673"/>
          <ac:cxnSpMkLst>
            <pc:docMk/>
            <pc:sldMk cId="1930475842" sldId="500"/>
            <ac:cxnSpMk id="26" creationId="{ADF9FD31-8958-1CD7-FA1A-7A86777437A8}"/>
          </ac:cxnSpMkLst>
        </pc:cxnChg>
        <pc:cxnChg chg="add mod">
          <ac:chgData name="Manish Sharma" userId="b799adb9ba789c8f" providerId="LiveId" clId="{1B3C70B8-77C4-4486-8B3C-4C8ED1A1B5DA}" dt="2022-08-05T12:29:39.521" v="673"/>
          <ac:cxnSpMkLst>
            <pc:docMk/>
            <pc:sldMk cId="1930475842" sldId="500"/>
            <ac:cxnSpMk id="27" creationId="{89C270A3-570F-7661-F20B-1BE9BCC1E547}"/>
          </ac:cxnSpMkLst>
        </pc:cxnChg>
        <pc:cxnChg chg="add mod">
          <ac:chgData name="Manish Sharma" userId="b799adb9ba789c8f" providerId="LiveId" clId="{1B3C70B8-77C4-4486-8B3C-4C8ED1A1B5DA}" dt="2022-08-05T12:30:02.841" v="675"/>
          <ac:cxnSpMkLst>
            <pc:docMk/>
            <pc:sldMk cId="1930475842" sldId="500"/>
            <ac:cxnSpMk id="29" creationId="{857F528F-7841-7971-E2FF-963CA3FB85B7}"/>
          </ac:cxnSpMkLst>
        </pc:cxnChg>
      </pc:sldChg>
      <pc:sldChg chg="addSp delSp modSp new mod">
        <pc:chgData name="Manish Sharma" userId="b799adb9ba789c8f" providerId="LiveId" clId="{1B3C70B8-77C4-4486-8B3C-4C8ED1A1B5DA}" dt="2022-08-05T12:35:14.769" v="734"/>
        <pc:sldMkLst>
          <pc:docMk/>
          <pc:sldMk cId="2558834336" sldId="501"/>
        </pc:sldMkLst>
        <pc:spChg chg="del">
          <ac:chgData name="Manish Sharma" userId="b799adb9ba789c8f" providerId="LiveId" clId="{1B3C70B8-77C4-4486-8B3C-4C8ED1A1B5DA}" dt="2022-08-05T12:31:23.489" v="677" actId="478"/>
          <ac:spMkLst>
            <pc:docMk/>
            <pc:sldMk cId="2558834336" sldId="501"/>
            <ac:spMk id="2" creationId="{149A5A34-5D84-7381-8CF6-B52048B6618D}"/>
          </ac:spMkLst>
        </pc:spChg>
        <pc:spChg chg="del">
          <ac:chgData name="Manish Sharma" userId="b799adb9ba789c8f" providerId="LiveId" clId="{1B3C70B8-77C4-4486-8B3C-4C8ED1A1B5DA}" dt="2022-08-05T12:31:23.489" v="677" actId="478"/>
          <ac:spMkLst>
            <pc:docMk/>
            <pc:sldMk cId="2558834336" sldId="501"/>
            <ac:spMk id="3" creationId="{57BD26B5-9CC0-B533-24DC-530130709577}"/>
          </ac:spMkLst>
        </pc:spChg>
        <pc:spChg chg="add del mod">
          <ac:chgData name="Manish Sharma" userId="b799adb9ba789c8f" providerId="LiveId" clId="{1B3C70B8-77C4-4486-8B3C-4C8ED1A1B5DA}" dt="2022-08-05T12:35:06.627" v="731" actId="478"/>
          <ac:spMkLst>
            <pc:docMk/>
            <pc:sldMk cId="2558834336" sldId="501"/>
            <ac:spMk id="4" creationId="{FB3ADF04-0043-9C50-E46F-45DD590E5901}"/>
          </ac:spMkLst>
        </pc:spChg>
        <pc:spChg chg="add del">
          <ac:chgData name="Manish Sharma" userId="b799adb9ba789c8f" providerId="LiveId" clId="{1B3C70B8-77C4-4486-8B3C-4C8ED1A1B5DA}" dt="2022-08-05T12:35:14.247" v="733" actId="478"/>
          <ac:spMkLst>
            <pc:docMk/>
            <pc:sldMk cId="2558834336" sldId="501"/>
            <ac:spMk id="6" creationId="{9B626AF0-C4CE-A209-25E9-D144D1A9A16D}"/>
          </ac:spMkLst>
        </pc:spChg>
        <pc:spChg chg="add mod">
          <ac:chgData name="Manish Sharma" userId="b799adb9ba789c8f" providerId="LiveId" clId="{1B3C70B8-77C4-4486-8B3C-4C8ED1A1B5DA}" dt="2022-08-05T12:35:14.769" v="734"/>
          <ac:spMkLst>
            <pc:docMk/>
            <pc:sldMk cId="2558834336" sldId="501"/>
            <ac:spMk id="7" creationId="{F8014AA1-AB23-F2DA-16C5-353EBBF613D6}"/>
          </ac:spMkLst>
        </pc:spChg>
        <pc:spChg chg="add mod">
          <ac:chgData name="Manish Sharma" userId="b799adb9ba789c8f" providerId="LiveId" clId="{1B3C70B8-77C4-4486-8B3C-4C8ED1A1B5DA}" dt="2022-08-05T12:35:14.769" v="734"/>
          <ac:spMkLst>
            <pc:docMk/>
            <pc:sldMk cId="2558834336" sldId="501"/>
            <ac:spMk id="8" creationId="{87F563DB-37AD-27AF-1F32-A264B0B666F7}"/>
          </ac:spMkLst>
        </pc:spChg>
        <pc:spChg chg="add mod">
          <ac:chgData name="Manish Sharma" userId="b799adb9ba789c8f" providerId="LiveId" clId="{1B3C70B8-77C4-4486-8B3C-4C8ED1A1B5DA}" dt="2022-08-05T12:35:14.769" v="734"/>
          <ac:spMkLst>
            <pc:docMk/>
            <pc:sldMk cId="2558834336" sldId="501"/>
            <ac:spMk id="10" creationId="{FBC2D3FF-45C6-8C26-92A8-8E3F6BB5C5D2}"/>
          </ac:spMkLst>
        </pc:spChg>
        <pc:spChg chg="add mod">
          <ac:chgData name="Manish Sharma" userId="b799adb9ba789c8f" providerId="LiveId" clId="{1B3C70B8-77C4-4486-8B3C-4C8ED1A1B5DA}" dt="2022-08-05T12:35:14.769" v="734"/>
          <ac:spMkLst>
            <pc:docMk/>
            <pc:sldMk cId="2558834336" sldId="501"/>
            <ac:spMk id="12" creationId="{8249DB3E-03D2-D371-07B8-23BA22E88D8B}"/>
          </ac:spMkLst>
        </pc:spChg>
        <pc:spChg chg="add mod">
          <ac:chgData name="Manish Sharma" userId="b799adb9ba789c8f" providerId="LiveId" clId="{1B3C70B8-77C4-4486-8B3C-4C8ED1A1B5DA}" dt="2022-08-05T12:35:14.769" v="734"/>
          <ac:spMkLst>
            <pc:docMk/>
            <pc:sldMk cId="2558834336" sldId="501"/>
            <ac:spMk id="14" creationId="{5A4D5F96-7D86-8A7B-0CC8-F2492F11A65C}"/>
          </ac:spMkLst>
        </pc:spChg>
        <pc:cxnChg chg="add mod">
          <ac:chgData name="Manish Sharma" userId="b799adb9ba789c8f" providerId="LiveId" clId="{1B3C70B8-77C4-4486-8B3C-4C8ED1A1B5DA}" dt="2022-08-05T12:35:14.769" v="734"/>
          <ac:cxnSpMkLst>
            <pc:docMk/>
            <pc:sldMk cId="2558834336" sldId="501"/>
            <ac:cxnSpMk id="9" creationId="{F3AE7EDB-2736-FE52-AF87-F2A400FAC0DB}"/>
          </ac:cxnSpMkLst>
        </pc:cxnChg>
        <pc:cxnChg chg="add mod">
          <ac:chgData name="Manish Sharma" userId="b799adb9ba789c8f" providerId="LiveId" clId="{1B3C70B8-77C4-4486-8B3C-4C8ED1A1B5DA}" dt="2022-08-05T12:35:14.769" v="734"/>
          <ac:cxnSpMkLst>
            <pc:docMk/>
            <pc:sldMk cId="2558834336" sldId="501"/>
            <ac:cxnSpMk id="11" creationId="{61000D91-B0BB-15D6-414F-7BDC8DD141CF}"/>
          </ac:cxnSpMkLst>
        </pc:cxnChg>
        <pc:cxnChg chg="add mod">
          <ac:chgData name="Manish Sharma" userId="b799adb9ba789c8f" providerId="LiveId" clId="{1B3C70B8-77C4-4486-8B3C-4C8ED1A1B5DA}" dt="2022-08-05T12:35:14.769" v="734"/>
          <ac:cxnSpMkLst>
            <pc:docMk/>
            <pc:sldMk cId="2558834336" sldId="501"/>
            <ac:cxnSpMk id="13" creationId="{C5C3F91C-2E46-F997-2C5E-4E8C0F2AF0FA}"/>
          </ac:cxnSpMkLst>
        </pc:cxnChg>
        <pc:cxnChg chg="add mod">
          <ac:chgData name="Manish Sharma" userId="b799adb9ba789c8f" providerId="LiveId" clId="{1B3C70B8-77C4-4486-8B3C-4C8ED1A1B5DA}" dt="2022-08-05T12:35:14.769" v="734"/>
          <ac:cxnSpMkLst>
            <pc:docMk/>
            <pc:sldMk cId="2558834336" sldId="501"/>
            <ac:cxnSpMk id="15" creationId="{351F0653-B3A8-8AC1-D9B9-76189F5B5B46}"/>
          </ac:cxnSpMkLst>
        </pc:cxnChg>
      </pc:sldChg>
      <pc:sldChg chg="addSp delSp modSp new mod">
        <pc:chgData name="Manish Sharma" userId="b799adb9ba789c8f" providerId="LiveId" clId="{1B3C70B8-77C4-4486-8B3C-4C8ED1A1B5DA}" dt="2022-08-05T12:40:47.711" v="743"/>
        <pc:sldMkLst>
          <pc:docMk/>
          <pc:sldMk cId="2248080938" sldId="502"/>
        </pc:sldMkLst>
        <pc:spChg chg="mod">
          <ac:chgData name="Manish Sharma" userId="b799adb9ba789c8f" providerId="LiveId" clId="{1B3C70B8-77C4-4486-8B3C-4C8ED1A1B5DA}" dt="2022-08-05T12:40:00.388" v="736"/>
          <ac:spMkLst>
            <pc:docMk/>
            <pc:sldMk cId="2248080938" sldId="502"/>
            <ac:spMk id="2" creationId="{FFF4A827-D2D4-437F-39D5-925478505ED3}"/>
          </ac:spMkLst>
        </pc:spChg>
        <pc:spChg chg="del">
          <ac:chgData name="Manish Sharma" userId="b799adb9ba789c8f" providerId="LiveId" clId="{1B3C70B8-77C4-4486-8B3C-4C8ED1A1B5DA}" dt="2022-08-05T12:40:04.184" v="737" actId="478"/>
          <ac:spMkLst>
            <pc:docMk/>
            <pc:sldMk cId="2248080938" sldId="502"/>
            <ac:spMk id="3" creationId="{AA301647-2320-ACD6-2D66-33DEC4CD8A74}"/>
          </ac:spMkLst>
        </pc:spChg>
        <pc:spChg chg="add mod">
          <ac:chgData name="Manish Sharma" userId="b799adb9ba789c8f" providerId="LiveId" clId="{1B3C70B8-77C4-4486-8B3C-4C8ED1A1B5DA}" dt="2022-08-05T12:40:15.497" v="738"/>
          <ac:spMkLst>
            <pc:docMk/>
            <pc:sldMk cId="2248080938" sldId="502"/>
            <ac:spMk id="4" creationId="{D0E42D31-820F-22A7-9EEE-5A4DE82D2A8A}"/>
          </ac:spMkLst>
        </pc:spChg>
        <pc:spChg chg="add mod">
          <ac:chgData name="Manish Sharma" userId="b799adb9ba789c8f" providerId="LiveId" clId="{1B3C70B8-77C4-4486-8B3C-4C8ED1A1B5DA}" dt="2022-08-05T12:40:22.963" v="739"/>
          <ac:spMkLst>
            <pc:docMk/>
            <pc:sldMk cId="2248080938" sldId="502"/>
            <ac:spMk id="5" creationId="{EE78EE16-5870-873C-FC1A-D42F658D4EE8}"/>
          </ac:spMkLst>
        </pc:spChg>
        <pc:spChg chg="add mod">
          <ac:chgData name="Manish Sharma" userId="b799adb9ba789c8f" providerId="LiveId" clId="{1B3C70B8-77C4-4486-8B3C-4C8ED1A1B5DA}" dt="2022-08-05T12:40:29.224" v="740"/>
          <ac:spMkLst>
            <pc:docMk/>
            <pc:sldMk cId="2248080938" sldId="502"/>
            <ac:spMk id="6" creationId="{48DBE5A6-9765-6074-2696-6DE2ABA7022F}"/>
          </ac:spMkLst>
        </pc:spChg>
        <pc:spChg chg="add mod">
          <ac:chgData name="Manish Sharma" userId="b799adb9ba789c8f" providerId="LiveId" clId="{1B3C70B8-77C4-4486-8B3C-4C8ED1A1B5DA}" dt="2022-08-05T12:40:36.205" v="741"/>
          <ac:spMkLst>
            <pc:docMk/>
            <pc:sldMk cId="2248080938" sldId="502"/>
            <ac:spMk id="7" creationId="{922408C1-6388-8B59-4C32-333C49DC4013}"/>
          </ac:spMkLst>
        </pc:spChg>
        <pc:spChg chg="add mod">
          <ac:chgData name="Manish Sharma" userId="b799adb9ba789c8f" providerId="LiveId" clId="{1B3C70B8-77C4-4486-8B3C-4C8ED1A1B5DA}" dt="2022-08-05T12:40:36.205" v="741"/>
          <ac:spMkLst>
            <pc:docMk/>
            <pc:sldMk cId="2248080938" sldId="502"/>
            <ac:spMk id="8" creationId="{C487AAAE-3866-FD6B-94B0-3B406DF04EFD}"/>
          </ac:spMkLst>
        </pc:spChg>
        <pc:spChg chg="add mod">
          <ac:chgData name="Manish Sharma" userId="b799adb9ba789c8f" providerId="LiveId" clId="{1B3C70B8-77C4-4486-8B3C-4C8ED1A1B5DA}" dt="2022-08-05T12:40:36.205" v="741"/>
          <ac:spMkLst>
            <pc:docMk/>
            <pc:sldMk cId="2248080938" sldId="502"/>
            <ac:spMk id="9" creationId="{6B3944ED-712B-6845-70FB-91FCC490EF61}"/>
          </ac:spMkLst>
        </pc:spChg>
        <pc:spChg chg="add mod">
          <ac:chgData name="Manish Sharma" userId="b799adb9ba789c8f" providerId="LiveId" clId="{1B3C70B8-77C4-4486-8B3C-4C8ED1A1B5DA}" dt="2022-08-05T12:40:36.205" v="741"/>
          <ac:spMkLst>
            <pc:docMk/>
            <pc:sldMk cId="2248080938" sldId="502"/>
            <ac:spMk id="10" creationId="{785B12C9-CBFC-D1DE-2759-9E968611DB56}"/>
          </ac:spMkLst>
        </pc:spChg>
        <pc:spChg chg="add mod">
          <ac:chgData name="Manish Sharma" userId="b799adb9ba789c8f" providerId="LiveId" clId="{1B3C70B8-77C4-4486-8B3C-4C8ED1A1B5DA}" dt="2022-08-05T12:40:42.481" v="742"/>
          <ac:spMkLst>
            <pc:docMk/>
            <pc:sldMk cId="2248080938" sldId="502"/>
            <ac:spMk id="11" creationId="{644D3AE1-933B-BD4A-366A-4D4CCE43B6E2}"/>
          </ac:spMkLst>
        </pc:spChg>
        <pc:spChg chg="add mod">
          <ac:chgData name="Manish Sharma" userId="b799adb9ba789c8f" providerId="LiveId" clId="{1B3C70B8-77C4-4486-8B3C-4C8ED1A1B5DA}" dt="2022-08-05T12:40:42.481" v="742"/>
          <ac:spMkLst>
            <pc:docMk/>
            <pc:sldMk cId="2248080938" sldId="502"/>
            <ac:spMk id="12" creationId="{095D7A6A-3374-6D0B-8DC1-79FC2DB9C96A}"/>
          </ac:spMkLst>
        </pc:spChg>
        <pc:spChg chg="add mod">
          <ac:chgData name="Manish Sharma" userId="b799adb9ba789c8f" providerId="LiveId" clId="{1B3C70B8-77C4-4486-8B3C-4C8ED1A1B5DA}" dt="2022-08-05T12:40:42.481" v="742"/>
          <ac:spMkLst>
            <pc:docMk/>
            <pc:sldMk cId="2248080938" sldId="502"/>
            <ac:spMk id="13" creationId="{729D7FD4-A496-C3E2-3079-39B3AD3F304D}"/>
          </ac:spMkLst>
        </pc:spChg>
        <pc:spChg chg="add mod">
          <ac:chgData name="Manish Sharma" userId="b799adb9ba789c8f" providerId="LiveId" clId="{1B3C70B8-77C4-4486-8B3C-4C8ED1A1B5DA}" dt="2022-08-05T12:40:47.711" v="743"/>
          <ac:spMkLst>
            <pc:docMk/>
            <pc:sldMk cId="2248080938" sldId="502"/>
            <ac:spMk id="14" creationId="{04816856-90DA-0ABA-9FB2-6252C4615803}"/>
          </ac:spMkLst>
        </pc:spChg>
      </pc:sldChg>
      <pc:sldChg chg="addSp delSp modSp new mod">
        <pc:chgData name="Manish Sharma" userId="b799adb9ba789c8f" providerId="LiveId" clId="{1B3C70B8-77C4-4486-8B3C-4C8ED1A1B5DA}" dt="2022-08-06T07:41:35.769" v="803"/>
        <pc:sldMkLst>
          <pc:docMk/>
          <pc:sldMk cId="3262307824" sldId="503"/>
        </pc:sldMkLst>
        <pc:spChg chg="mod">
          <ac:chgData name="Manish Sharma" userId="b799adb9ba789c8f" providerId="LiveId" clId="{1B3C70B8-77C4-4486-8B3C-4C8ED1A1B5DA}" dt="2022-08-06T07:38:49.988" v="795"/>
          <ac:spMkLst>
            <pc:docMk/>
            <pc:sldMk cId="3262307824" sldId="503"/>
            <ac:spMk id="2" creationId="{7DC4617D-7B92-B2D7-9949-93606A3AC77C}"/>
          </ac:spMkLst>
        </pc:spChg>
        <pc:spChg chg="del">
          <ac:chgData name="Manish Sharma" userId="b799adb9ba789c8f" providerId="LiveId" clId="{1B3C70B8-77C4-4486-8B3C-4C8ED1A1B5DA}" dt="2022-08-06T07:38:53.588" v="796" actId="478"/>
          <ac:spMkLst>
            <pc:docMk/>
            <pc:sldMk cId="3262307824" sldId="503"/>
            <ac:spMk id="3" creationId="{48646F8E-0798-1154-949F-64354EE6E723}"/>
          </ac:spMkLst>
        </pc:spChg>
        <pc:spChg chg="add mod">
          <ac:chgData name="Manish Sharma" userId="b799adb9ba789c8f" providerId="LiveId" clId="{1B3C70B8-77C4-4486-8B3C-4C8ED1A1B5DA}" dt="2022-08-06T07:39:43.613" v="797"/>
          <ac:spMkLst>
            <pc:docMk/>
            <pc:sldMk cId="3262307824" sldId="503"/>
            <ac:spMk id="4" creationId="{B637D1BD-DE4C-6C89-CC24-B54209C250F6}"/>
          </ac:spMkLst>
        </pc:spChg>
        <pc:spChg chg="add mod">
          <ac:chgData name="Manish Sharma" userId="b799adb9ba789c8f" providerId="LiveId" clId="{1B3C70B8-77C4-4486-8B3C-4C8ED1A1B5DA}" dt="2022-08-06T07:39:43.613" v="797"/>
          <ac:spMkLst>
            <pc:docMk/>
            <pc:sldMk cId="3262307824" sldId="503"/>
            <ac:spMk id="5" creationId="{BE439018-7C70-4879-2517-B0A636C7777F}"/>
          </ac:spMkLst>
        </pc:spChg>
        <pc:spChg chg="add mod">
          <ac:chgData name="Manish Sharma" userId="b799adb9ba789c8f" providerId="LiveId" clId="{1B3C70B8-77C4-4486-8B3C-4C8ED1A1B5DA}" dt="2022-08-06T07:39:58.791" v="798"/>
          <ac:spMkLst>
            <pc:docMk/>
            <pc:sldMk cId="3262307824" sldId="503"/>
            <ac:spMk id="7" creationId="{3E1E4483-9883-EC3B-9FAC-F76DE7BFCE68}"/>
          </ac:spMkLst>
        </pc:spChg>
        <pc:spChg chg="add mod">
          <ac:chgData name="Manish Sharma" userId="b799adb9ba789c8f" providerId="LiveId" clId="{1B3C70B8-77C4-4486-8B3C-4C8ED1A1B5DA}" dt="2022-08-06T07:40:11.290" v="799"/>
          <ac:spMkLst>
            <pc:docMk/>
            <pc:sldMk cId="3262307824" sldId="503"/>
            <ac:spMk id="9" creationId="{5DFD8F26-616B-1D36-2622-0C1B880925D2}"/>
          </ac:spMkLst>
        </pc:spChg>
        <pc:spChg chg="add mod">
          <ac:chgData name="Manish Sharma" userId="b799adb9ba789c8f" providerId="LiveId" clId="{1B3C70B8-77C4-4486-8B3C-4C8ED1A1B5DA}" dt="2022-08-06T07:40:46.549" v="800"/>
          <ac:spMkLst>
            <pc:docMk/>
            <pc:sldMk cId="3262307824" sldId="503"/>
            <ac:spMk id="11" creationId="{F289C31B-31DB-1587-DE8B-03E7611A4915}"/>
          </ac:spMkLst>
        </pc:spChg>
        <pc:spChg chg="add mod">
          <ac:chgData name="Manish Sharma" userId="b799adb9ba789c8f" providerId="LiveId" clId="{1B3C70B8-77C4-4486-8B3C-4C8ED1A1B5DA}" dt="2022-08-06T07:40:46.549" v="800"/>
          <ac:spMkLst>
            <pc:docMk/>
            <pc:sldMk cId="3262307824" sldId="503"/>
            <ac:spMk id="12" creationId="{DE5A8587-E0EE-AE7F-5E2B-C8FF5111F423}"/>
          </ac:spMkLst>
        </pc:spChg>
        <pc:spChg chg="add mod">
          <ac:chgData name="Manish Sharma" userId="b799adb9ba789c8f" providerId="LiveId" clId="{1B3C70B8-77C4-4486-8B3C-4C8ED1A1B5DA}" dt="2022-08-06T07:40:46.549" v="800"/>
          <ac:spMkLst>
            <pc:docMk/>
            <pc:sldMk cId="3262307824" sldId="503"/>
            <ac:spMk id="14" creationId="{E3738441-862A-BFA1-57B8-6684CCD4EA87}"/>
          </ac:spMkLst>
        </pc:spChg>
        <pc:spChg chg="add mod">
          <ac:chgData name="Manish Sharma" userId="b799adb9ba789c8f" providerId="LiveId" clId="{1B3C70B8-77C4-4486-8B3C-4C8ED1A1B5DA}" dt="2022-08-06T07:41:07.568" v="801"/>
          <ac:spMkLst>
            <pc:docMk/>
            <pc:sldMk cId="3262307824" sldId="503"/>
            <ac:spMk id="16" creationId="{1C9F0993-41A5-BEB0-7593-2863DCB4C8C2}"/>
          </ac:spMkLst>
        </pc:spChg>
        <pc:spChg chg="add mod">
          <ac:chgData name="Manish Sharma" userId="b799adb9ba789c8f" providerId="LiveId" clId="{1B3C70B8-77C4-4486-8B3C-4C8ED1A1B5DA}" dt="2022-08-06T07:41:15.565" v="802"/>
          <ac:spMkLst>
            <pc:docMk/>
            <pc:sldMk cId="3262307824" sldId="503"/>
            <ac:spMk id="19" creationId="{2D0F9C43-8D11-11BA-487C-2D381D33E82A}"/>
          </ac:spMkLst>
        </pc:spChg>
        <pc:spChg chg="add mod">
          <ac:chgData name="Manish Sharma" userId="b799adb9ba789c8f" providerId="LiveId" clId="{1B3C70B8-77C4-4486-8B3C-4C8ED1A1B5DA}" dt="2022-08-06T07:41:35.769" v="803"/>
          <ac:spMkLst>
            <pc:docMk/>
            <pc:sldMk cId="3262307824" sldId="503"/>
            <ac:spMk id="21" creationId="{B592B22A-5925-BA20-7732-1763D365EA3E}"/>
          </ac:spMkLst>
        </pc:spChg>
        <pc:spChg chg="add mod">
          <ac:chgData name="Manish Sharma" userId="b799adb9ba789c8f" providerId="LiveId" clId="{1B3C70B8-77C4-4486-8B3C-4C8ED1A1B5DA}" dt="2022-08-06T07:41:35.769" v="803"/>
          <ac:spMkLst>
            <pc:docMk/>
            <pc:sldMk cId="3262307824" sldId="503"/>
            <ac:spMk id="23" creationId="{4D20940B-933E-C832-D7E7-B0D57FCD1C9C}"/>
          </ac:spMkLst>
        </pc:spChg>
        <pc:spChg chg="add mod">
          <ac:chgData name="Manish Sharma" userId="b799adb9ba789c8f" providerId="LiveId" clId="{1B3C70B8-77C4-4486-8B3C-4C8ED1A1B5DA}" dt="2022-08-06T07:41:35.769" v="803"/>
          <ac:spMkLst>
            <pc:docMk/>
            <pc:sldMk cId="3262307824" sldId="503"/>
            <ac:spMk id="26" creationId="{0EAE5043-6B97-EA5C-F9D2-909B5EA74E08}"/>
          </ac:spMkLst>
        </pc:spChg>
        <pc:cxnChg chg="add mod">
          <ac:chgData name="Manish Sharma" userId="b799adb9ba789c8f" providerId="LiveId" clId="{1B3C70B8-77C4-4486-8B3C-4C8ED1A1B5DA}" dt="2022-08-06T07:39:43.613" v="797"/>
          <ac:cxnSpMkLst>
            <pc:docMk/>
            <pc:sldMk cId="3262307824" sldId="503"/>
            <ac:cxnSpMk id="6" creationId="{95608C5B-AA0B-5299-FD74-302CE36EAC84}"/>
          </ac:cxnSpMkLst>
        </pc:cxnChg>
        <pc:cxnChg chg="add mod">
          <ac:chgData name="Manish Sharma" userId="b799adb9ba789c8f" providerId="LiveId" clId="{1B3C70B8-77C4-4486-8B3C-4C8ED1A1B5DA}" dt="2022-08-06T07:39:58.791" v="798"/>
          <ac:cxnSpMkLst>
            <pc:docMk/>
            <pc:sldMk cId="3262307824" sldId="503"/>
            <ac:cxnSpMk id="8" creationId="{EE057D78-F985-3C61-C3E0-B63650D465A6}"/>
          </ac:cxnSpMkLst>
        </pc:cxnChg>
        <pc:cxnChg chg="add mod">
          <ac:chgData name="Manish Sharma" userId="b799adb9ba789c8f" providerId="LiveId" clId="{1B3C70B8-77C4-4486-8B3C-4C8ED1A1B5DA}" dt="2022-08-06T07:40:11.290" v="799"/>
          <ac:cxnSpMkLst>
            <pc:docMk/>
            <pc:sldMk cId="3262307824" sldId="503"/>
            <ac:cxnSpMk id="10" creationId="{6123E309-3B19-9366-852A-40EA5E94899C}"/>
          </ac:cxnSpMkLst>
        </pc:cxnChg>
        <pc:cxnChg chg="add mod">
          <ac:chgData name="Manish Sharma" userId="b799adb9ba789c8f" providerId="LiveId" clId="{1B3C70B8-77C4-4486-8B3C-4C8ED1A1B5DA}" dt="2022-08-06T07:40:46.549" v="800"/>
          <ac:cxnSpMkLst>
            <pc:docMk/>
            <pc:sldMk cId="3262307824" sldId="503"/>
            <ac:cxnSpMk id="13" creationId="{00183733-F2BA-E209-AD86-3AA0D681CB20}"/>
          </ac:cxnSpMkLst>
        </pc:cxnChg>
        <pc:cxnChg chg="add mod">
          <ac:chgData name="Manish Sharma" userId="b799adb9ba789c8f" providerId="LiveId" clId="{1B3C70B8-77C4-4486-8B3C-4C8ED1A1B5DA}" dt="2022-08-06T07:40:46.549" v="800"/>
          <ac:cxnSpMkLst>
            <pc:docMk/>
            <pc:sldMk cId="3262307824" sldId="503"/>
            <ac:cxnSpMk id="15" creationId="{96FC1983-C352-872A-FFFB-73A26ABD99BA}"/>
          </ac:cxnSpMkLst>
        </pc:cxnChg>
        <pc:cxnChg chg="add mod">
          <ac:chgData name="Manish Sharma" userId="b799adb9ba789c8f" providerId="LiveId" clId="{1B3C70B8-77C4-4486-8B3C-4C8ED1A1B5DA}" dt="2022-08-06T07:41:07.568" v="801"/>
          <ac:cxnSpMkLst>
            <pc:docMk/>
            <pc:sldMk cId="3262307824" sldId="503"/>
            <ac:cxnSpMk id="17" creationId="{C9E70170-E09A-FDD2-D5A6-E49FEA8E3FBE}"/>
          </ac:cxnSpMkLst>
        </pc:cxnChg>
        <pc:cxnChg chg="add mod">
          <ac:chgData name="Manish Sharma" userId="b799adb9ba789c8f" providerId="LiveId" clId="{1B3C70B8-77C4-4486-8B3C-4C8ED1A1B5DA}" dt="2022-08-06T07:41:07.568" v="801"/>
          <ac:cxnSpMkLst>
            <pc:docMk/>
            <pc:sldMk cId="3262307824" sldId="503"/>
            <ac:cxnSpMk id="18" creationId="{2DF398DC-2C3D-DA5A-1D70-91E1285EBB74}"/>
          </ac:cxnSpMkLst>
        </pc:cxnChg>
        <pc:cxnChg chg="add mod">
          <ac:chgData name="Manish Sharma" userId="b799adb9ba789c8f" providerId="LiveId" clId="{1B3C70B8-77C4-4486-8B3C-4C8ED1A1B5DA}" dt="2022-08-06T07:41:15.565" v="802"/>
          <ac:cxnSpMkLst>
            <pc:docMk/>
            <pc:sldMk cId="3262307824" sldId="503"/>
            <ac:cxnSpMk id="20" creationId="{AB08E2B2-2900-BD2F-E310-3BB90BB812DE}"/>
          </ac:cxnSpMkLst>
        </pc:cxnChg>
        <pc:cxnChg chg="add mod">
          <ac:chgData name="Manish Sharma" userId="b799adb9ba789c8f" providerId="LiveId" clId="{1B3C70B8-77C4-4486-8B3C-4C8ED1A1B5DA}" dt="2022-08-06T07:41:35.769" v="803"/>
          <ac:cxnSpMkLst>
            <pc:docMk/>
            <pc:sldMk cId="3262307824" sldId="503"/>
            <ac:cxnSpMk id="22" creationId="{BB57E0B4-ABE3-42CD-8355-079739D04B36}"/>
          </ac:cxnSpMkLst>
        </pc:cxnChg>
        <pc:cxnChg chg="add mod">
          <ac:chgData name="Manish Sharma" userId="b799adb9ba789c8f" providerId="LiveId" clId="{1B3C70B8-77C4-4486-8B3C-4C8ED1A1B5DA}" dt="2022-08-06T07:41:35.769" v="803"/>
          <ac:cxnSpMkLst>
            <pc:docMk/>
            <pc:sldMk cId="3262307824" sldId="503"/>
            <ac:cxnSpMk id="24" creationId="{673D1F9C-9B17-FA75-BD0A-DF081EC711A4}"/>
          </ac:cxnSpMkLst>
        </pc:cxnChg>
        <pc:cxnChg chg="add mod">
          <ac:chgData name="Manish Sharma" userId="b799adb9ba789c8f" providerId="LiveId" clId="{1B3C70B8-77C4-4486-8B3C-4C8ED1A1B5DA}" dt="2022-08-06T07:41:35.769" v="803"/>
          <ac:cxnSpMkLst>
            <pc:docMk/>
            <pc:sldMk cId="3262307824" sldId="503"/>
            <ac:cxnSpMk id="25" creationId="{0AE69E45-45E9-4514-5E21-A5C011AE359E}"/>
          </ac:cxnSpMkLst>
        </pc:cxnChg>
      </pc:sldChg>
      <pc:sldChg chg="addSp delSp modSp new mod">
        <pc:chgData name="Manish Sharma" userId="b799adb9ba789c8f" providerId="LiveId" clId="{1B3C70B8-77C4-4486-8B3C-4C8ED1A1B5DA}" dt="2022-08-06T07:48:22.396" v="819"/>
        <pc:sldMkLst>
          <pc:docMk/>
          <pc:sldMk cId="1188086359" sldId="504"/>
        </pc:sldMkLst>
        <pc:spChg chg="del">
          <ac:chgData name="Manish Sharma" userId="b799adb9ba789c8f" providerId="LiveId" clId="{1B3C70B8-77C4-4486-8B3C-4C8ED1A1B5DA}" dt="2022-08-06T07:46:01.527" v="807" actId="478"/>
          <ac:spMkLst>
            <pc:docMk/>
            <pc:sldMk cId="1188086359" sldId="504"/>
            <ac:spMk id="2" creationId="{A6FFD513-9202-8426-71F1-95941BDFFE45}"/>
          </ac:spMkLst>
        </pc:spChg>
        <pc:spChg chg="del">
          <ac:chgData name="Manish Sharma" userId="b799adb9ba789c8f" providerId="LiveId" clId="{1B3C70B8-77C4-4486-8B3C-4C8ED1A1B5DA}" dt="2022-08-06T07:46:01.527" v="807" actId="478"/>
          <ac:spMkLst>
            <pc:docMk/>
            <pc:sldMk cId="1188086359" sldId="504"/>
            <ac:spMk id="3" creationId="{F1CFBC80-1F8F-8CA7-2B17-36B999E39D79}"/>
          </ac:spMkLst>
        </pc:spChg>
        <pc:spChg chg="add mod">
          <ac:chgData name="Manish Sharma" userId="b799adb9ba789c8f" providerId="LiveId" clId="{1B3C70B8-77C4-4486-8B3C-4C8ED1A1B5DA}" dt="2022-08-06T07:46:07.983" v="808"/>
          <ac:spMkLst>
            <pc:docMk/>
            <pc:sldMk cId="1188086359" sldId="504"/>
            <ac:spMk id="4" creationId="{BA15DE04-8E0D-D22F-A96D-552BA66089D2}"/>
          </ac:spMkLst>
        </pc:spChg>
        <pc:spChg chg="add mod">
          <ac:chgData name="Manish Sharma" userId="b799adb9ba789c8f" providerId="LiveId" clId="{1B3C70B8-77C4-4486-8B3C-4C8ED1A1B5DA}" dt="2022-08-06T07:46:07.983" v="808"/>
          <ac:spMkLst>
            <pc:docMk/>
            <pc:sldMk cId="1188086359" sldId="504"/>
            <ac:spMk id="5" creationId="{483C504D-AB39-598E-E48D-F6DD4E92B25E}"/>
          </ac:spMkLst>
        </pc:spChg>
        <pc:spChg chg="add mod">
          <ac:chgData name="Manish Sharma" userId="b799adb9ba789c8f" providerId="LiveId" clId="{1B3C70B8-77C4-4486-8B3C-4C8ED1A1B5DA}" dt="2022-08-06T07:46:07.983" v="808"/>
          <ac:spMkLst>
            <pc:docMk/>
            <pc:sldMk cId="1188086359" sldId="504"/>
            <ac:spMk id="6" creationId="{3A54560A-3000-7EBA-B86C-15B0DA9C3F66}"/>
          </ac:spMkLst>
        </pc:spChg>
        <pc:spChg chg="add mod">
          <ac:chgData name="Manish Sharma" userId="b799adb9ba789c8f" providerId="LiveId" clId="{1B3C70B8-77C4-4486-8B3C-4C8ED1A1B5DA}" dt="2022-08-06T07:46:41.013" v="814" actId="20577"/>
          <ac:spMkLst>
            <pc:docMk/>
            <pc:sldMk cId="1188086359" sldId="504"/>
            <ac:spMk id="9" creationId="{491661FB-A202-D79D-1B1E-A6F3542C1CA1}"/>
          </ac:spMkLst>
        </pc:spChg>
        <pc:spChg chg="add mod">
          <ac:chgData name="Manish Sharma" userId="b799adb9ba789c8f" providerId="LiveId" clId="{1B3C70B8-77C4-4486-8B3C-4C8ED1A1B5DA}" dt="2022-08-06T07:46:33.259" v="810"/>
          <ac:spMkLst>
            <pc:docMk/>
            <pc:sldMk cId="1188086359" sldId="504"/>
            <ac:spMk id="11" creationId="{60FF387A-E610-FE39-8869-42D4302F9FB5}"/>
          </ac:spMkLst>
        </pc:spChg>
        <pc:spChg chg="add mod">
          <ac:chgData name="Manish Sharma" userId="b799adb9ba789c8f" providerId="LiveId" clId="{1B3C70B8-77C4-4486-8B3C-4C8ED1A1B5DA}" dt="2022-08-06T07:46:50.477" v="815"/>
          <ac:spMkLst>
            <pc:docMk/>
            <pc:sldMk cId="1188086359" sldId="504"/>
            <ac:spMk id="12" creationId="{AB3DE8CD-77C1-CB24-8EB9-1A3FDC3C4896}"/>
          </ac:spMkLst>
        </pc:spChg>
        <pc:spChg chg="add mod">
          <ac:chgData name="Manish Sharma" userId="b799adb9ba789c8f" providerId="LiveId" clId="{1B3C70B8-77C4-4486-8B3C-4C8ED1A1B5DA}" dt="2022-08-06T07:46:58.870" v="816"/>
          <ac:spMkLst>
            <pc:docMk/>
            <pc:sldMk cId="1188086359" sldId="504"/>
            <ac:spMk id="15" creationId="{F3264F45-1BD2-6A86-DE8B-DC2F9AF54699}"/>
          </ac:spMkLst>
        </pc:spChg>
        <pc:spChg chg="add mod">
          <ac:chgData name="Manish Sharma" userId="b799adb9ba789c8f" providerId="LiveId" clId="{1B3C70B8-77C4-4486-8B3C-4C8ED1A1B5DA}" dt="2022-08-06T07:47:13.510" v="817"/>
          <ac:spMkLst>
            <pc:docMk/>
            <pc:sldMk cId="1188086359" sldId="504"/>
            <ac:spMk id="16" creationId="{C708B4CE-E3B6-72E7-2C8A-C831F0FA0235}"/>
          </ac:spMkLst>
        </pc:spChg>
        <pc:spChg chg="add mod">
          <ac:chgData name="Manish Sharma" userId="b799adb9ba789c8f" providerId="LiveId" clId="{1B3C70B8-77C4-4486-8B3C-4C8ED1A1B5DA}" dt="2022-08-06T07:47:33.915" v="818"/>
          <ac:spMkLst>
            <pc:docMk/>
            <pc:sldMk cId="1188086359" sldId="504"/>
            <ac:spMk id="18" creationId="{5F2033B9-B57C-6040-6F19-2A99FE791B37}"/>
          </ac:spMkLst>
        </pc:spChg>
        <pc:spChg chg="add mod">
          <ac:chgData name="Manish Sharma" userId="b799adb9ba789c8f" providerId="LiveId" clId="{1B3C70B8-77C4-4486-8B3C-4C8ED1A1B5DA}" dt="2022-08-06T07:47:33.915" v="818"/>
          <ac:spMkLst>
            <pc:docMk/>
            <pc:sldMk cId="1188086359" sldId="504"/>
            <ac:spMk id="19" creationId="{C048DD95-69E4-9DE2-3C94-6179976078A5}"/>
          </ac:spMkLst>
        </pc:spChg>
        <pc:spChg chg="add mod">
          <ac:chgData name="Manish Sharma" userId="b799adb9ba789c8f" providerId="LiveId" clId="{1B3C70B8-77C4-4486-8B3C-4C8ED1A1B5DA}" dt="2022-08-06T07:48:22.396" v="819"/>
          <ac:spMkLst>
            <pc:docMk/>
            <pc:sldMk cId="1188086359" sldId="504"/>
            <ac:spMk id="21" creationId="{58581D2A-99E9-4AB2-BAD9-7A2CF2C7B0B2}"/>
          </ac:spMkLst>
        </pc:spChg>
        <pc:cxnChg chg="add mod">
          <ac:chgData name="Manish Sharma" userId="b799adb9ba789c8f" providerId="LiveId" clId="{1B3C70B8-77C4-4486-8B3C-4C8ED1A1B5DA}" dt="2022-08-06T07:46:07.983" v="808"/>
          <ac:cxnSpMkLst>
            <pc:docMk/>
            <pc:sldMk cId="1188086359" sldId="504"/>
            <ac:cxnSpMk id="7" creationId="{0E228787-CF28-F169-4D2E-1AE202C83B58}"/>
          </ac:cxnSpMkLst>
        </pc:cxnChg>
        <pc:cxnChg chg="add mod">
          <ac:chgData name="Manish Sharma" userId="b799adb9ba789c8f" providerId="LiveId" clId="{1B3C70B8-77C4-4486-8B3C-4C8ED1A1B5DA}" dt="2022-08-06T07:46:22.791" v="809"/>
          <ac:cxnSpMkLst>
            <pc:docMk/>
            <pc:sldMk cId="1188086359" sldId="504"/>
            <ac:cxnSpMk id="8" creationId="{7A2F5D40-D539-8C9F-F392-3C31C6701AA2}"/>
          </ac:cxnSpMkLst>
        </pc:cxnChg>
        <pc:cxnChg chg="add mod">
          <ac:chgData name="Manish Sharma" userId="b799adb9ba789c8f" providerId="LiveId" clId="{1B3C70B8-77C4-4486-8B3C-4C8ED1A1B5DA}" dt="2022-08-06T07:46:33.259" v="810"/>
          <ac:cxnSpMkLst>
            <pc:docMk/>
            <pc:sldMk cId="1188086359" sldId="504"/>
            <ac:cxnSpMk id="10" creationId="{BC29043B-2029-DD8E-0EF7-566C3AEA872D}"/>
          </ac:cxnSpMkLst>
        </pc:cxnChg>
        <pc:cxnChg chg="add mod">
          <ac:chgData name="Manish Sharma" userId="b799adb9ba789c8f" providerId="LiveId" clId="{1B3C70B8-77C4-4486-8B3C-4C8ED1A1B5DA}" dt="2022-08-06T07:46:50.477" v="815"/>
          <ac:cxnSpMkLst>
            <pc:docMk/>
            <pc:sldMk cId="1188086359" sldId="504"/>
            <ac:cxnSpMk id="13" creationId="{CFA705D3-1CF7-3B6D-83F5-0E8843E57776}"/>
          </ac:cxnSpMkLst>
        </pc:cxnChg>
        <pc:cxnChg chg="add mod">
          <ac:chgData name="Manish Sharma" userId="b799adb9ba789c8f" providerId="LiveId" clId="{1B3C70B8-77C4-4486-8B3C-4C8ED1A1B5DA}" dt="2022-08-06T07:46:58.870" v="816"/>
          <ac:cxnSpMkLst>
            <pc:docMk/>
            <pc:sldMk cId="1188086359" sldId="504"/>
            <ac:cxnSpMk id="14" creationId="{13656262-D7F6-AC6F-8B46-F4E4E5BB00B6}"/>
          </ac:cxnSpMkLst>
        </pc:cxnChg>
        <pc:cxnChg chg="add mod">
          <ac:chgData name="Manish Sharma" userId="b799adb9ba789c8f" providerId="LiveId" clId="{1B3C70B8-77C4-4486-8B3C-4C8ED1A1B5DA}" dt="2022-08-06T07:47:13.510" v="817"/>
          <ac:cxnSpMkLst>
            <pc:docMk/>
            <pc:sldMk cId="1188086359" sldId="504"/>
            <ac:cxnSpMk id="17" creationId="{01D8E416-F431-98D1-6C1D-FB0223A53C59}"/>
          </ac:cxnSpMkLst>
        </pc:cxnChg>
        <pc:cxnChg chg="add mod">
          <ac:chgData name="Manish Sharma" userId="b799adb9ba789c8f" providerId="LiveId" clId="{1B3C70B8-77C4-4486-8B3C-4C8ED1A1B5DA}" dt="2022-08-06T07:47:33.915" v="818"/>
          <ac:cxnSpMkLst>
            <pc:docMk/>
            <pc:sldMk cId="1188086359" sldId="504"/>
            <ac:cxnSpMk id="20" creationId="{DC44F3AE-6380-2796-BA2A-C1545499C57B}"/>
          </ac:cxnSpMkLst>
        </pc:cxnChg>
        <pc:cxnChg chg="add mod">
          <ac:chgData name="Manish Sharma" userId="b799adb9ba789c8f" providerId="LiveId" clId="{1B3C70B8-77C4-4486-8B3C-4C8ED1A1B5DA}" dt="2022-08-06T07:48:22.396" v="819"/>
          <ac:cxnSpMkLst>
            <pc:docMk/>
            <pc:sldMk cId="1188086359" sldId="504"/>
            <ac:cxnSpMk id="22" creationId="{57CEE20F-3ED7-1D6C-491F-A43A1170A863}"/>
          </ac:cxnSpMkLst>
        </pc:cxnChg>
      </pc:sldChg>
      <pc:sldChg chg="modSp new mod">
        <pc:chgData name="Manish Sharma" userId="b799adb9ba789c8f" providerId="LiveId" clId="{1B3C70B8-77C4-4486-8B3C-4C8ED1A1B5DA}" dt="2022-08-06T07:54:16.582" v="962" actId="20577"/>
        <pc:sldMkLst>
          <pc:docMk/>
          <pc:sldMk cId="2272787014" sldId="505"/>
        </pc:sldMkLst>
        <pc:spChg chg="mod">
          <ac:chgData name="Manish Sharma" userId="b799adb9ba789c8f" providerId="LiveId" clId="{1B3C70B8-77C4-4486-8B3C-4C8ED1A1B5DA}" dt="2022-08-06T07:53:02.893" v="830" actId="20577"/>
          <ac:spMkLst>
            <pc:docMk/>
            <pc:sldMk cId="2272787014" sldId="505"/>
            <ac:spMk id="2" creationId="{184A4BC3-BEAB-A032-AE9E-1294E798161B}"/>
          </ac:spMkLst>
        </pc:spChg>
        <pc:spChg chg="mod">
          <ac:chgData name="Manish Sharma" userId="b799adb9ba789c8f" providerId="LiveId" clId="{1B3C70B8-77C4-4486-8B3C-4C8ED1A1B5DA}" dt="2022-08-06T07:54:16.582" v="962" actId="20577"/>
          <ac:spMkLst>
            <pc:docMk/>
            <pc:sldMk cId="2272787014" sldId="505"/>
            <ac:spMk id="3" creationId="{9199C398-62D5-FDAA-2E66-16DEDFFD1CF1}"/>
          </ac:spMkLst>
        </pc:spChg>
      </pc:sldChg>
      <pc:sldChg chg="modSp new mod">
        <pc:chgData name="Manish Sharma" userId="b799adb9ba789c8f" providerId="LiveId" clId="{1B3C70B8-77C4-4486-8B3C-4C8ED1A1B5DA}" dt="2022-08-06T09:51:52.164" v="1342" actId="113"/>
        <pc:sldMkLst>
          <pc:docMk/>
          <pc:sldMk cId="1601196656" sldId="506"/>
        </pc:sldMkLst>
        <pc:spChg chg="mod">
          <ac:chgData name="Manish Sharma" userId="b799adb9ba789c8f" providerId="LiveId" clId="{1B3C70B8-77C4-4486-8B3C-4C8ED1A1B5DA}" dt="2022-08-06T09:48:35.481" v="965"/>
          <ac:spMkLst>
            <pc:docMk/>
            <pc:sldMk cId="1601196656" sldId="506"/>
            <ac:spMk id="2" creationId="{178B24EF-D305-D756-63C4-4C6346A5D4B3}"/>
          </ac:spMkLst>
        </pc:spChg>
        <pc:spChg chg="mod">
          <ac:chgData name="Manish Sharma" userId="b799adb9ba789c8f" providerId="LiveId" clId="{1B3C70B8-77C4-4486-8B3C-4C8ED1A1B5DA}" dt="2022-08-06T09:51:52.164" v="1342" actId="113"/>
          <ac:spMkLst>
            <pc:docMk/>
            <pc:sldMk cId="1601196656" sldId="506"/>
            <ac:spMk id="3" creationId="{E538A3CC-AD03-8458-DDC4-6CAE29AE057F}"/>
          </ac:spMkLst>
        </pc:spChg>
      </pc:sldChg>
      <pc:sldChg chg="modSp new mod">
        <pc:chgData name="Manish Sharma" userId="b799adb9ba789c8f" providerId="LiveId" clId="{1B3C70B8-77C4-4486-8B3C-4C8ED1A1B5DA}" dt="2022-08-12T09:53:08.671" v="2174" actId="207"/>
        <pc:sldMkLst>
          <pc:docMk/>
          <pc:sldMk cId="2813237514" sldId="507"/>
        </pc:sldMkLst>
        <pc:spChg chg="mod">
          <ac:chgData name="Manish Sharma" userId="b799adb9ba789c8f" providerId="LiveId" clId="{1B3C70B8-77C4-4486-8B3C-4C8ED1A1B5DA}" dt="2022-08-06T09:52:40.079" v="1344"/>
          <ac:spMkLst>
            <pc:docMk/>
            <pc:sldMk cId="2813237514" sldId="507"/>
            <ac:spMk id="2" creationId="{A4AF7AF2-D7F8-BCA3-145C-321F8C4AAEAB}"/>
          </ac:spMkLst>
        </pc:spChg>
        <pc:spChg chg="mod">
          <ac:chgData name="Manish Sharma" userId="b799adb9ba789c8f" providerId="LiveId" clId="{1B3C70B8-77C4-4486-8B3C-4C8ED1A1B5DA}" dt="2022-08-12T09:53:08.671" v="2174" actId="207"/>
          <ac:spMkLst>
            <pc:docMk/>
            <pc:sldMk cId="2813237514" sldId="507"/>
            <ac:spMk id="3" creationId="{30FA44F7-6C85-08D7-AD50-31E016F27291}"/>
          </ac:spMkLst>
        </pc:spChg>
      </pc:sldChg>
      <pc:sldChg chg="addSp delSp modSp new mod modClrScheme chgLayout">
        <pc:chgData name="Manish Sharma" userId="b799adb9ba789c8f" providerId="LiveId" clId="{1B3C70B8-77C4-4486-8B3C-4C8ED1A1B5DA}" dt="2022-08-06T10:38:05.830" v="1771" actId="20577"/>
        <pc:sldMkLst>
          <pc:docMk/>
          <pc:sldMk cId="3316529776" sldId="508"/>
        </pc:sldMkLst>
        <pc:spChg chg="del">
          <ac:chgData name="Manish Sharma" userId="b799adb9ba789c8f" providerId="LiveId" clId="{1B3C70B8-77C4-4486-8B3C-4C8ED1A1B5DA}" dt="2022-08-06T10:35:28.962" v="1645" actId="478"/>
          <ac:spMkLst>
            <pc:docMk/>
            <pc:sldMk cId="3316529776" sldId="508"/>
            <ac:spMk id="2" creationId="{F05AD03A-418E-D06E-74EF-4C7202778A36}"/>
          </ac:spMkLst>
        </pc:spChg>
        <pc:spChg chg="del">
          <ac:chgData name="Manish Sharma" userId="b799adb9ba789c8f" providerId="LiveId" clId="{1B3C70B8-77C4-4486-8B3C-4C8ED1A1B5DA}" dt="2022-08-06T10:35:28.962" v="1645" actId="478"/>
          <ac:spMkLst>
            <pc:docMk/>
            <pc:sldMk cId="3316529776" sldId="508"/>
            <ac:spMk id="3" creationId="{3F91E4F4-BA23-17A5-EF5A-1A761880922B}"/>
          </ac:spMkLst>
        </pc:spChg>
        <pc:spChg chg="add mod">
          <ac:chgData name="Manish Sharma" userId="b799adb9ba789c8f" providerId="LiveId" clId="{1B3C70B8-77C4-4486-8B3C-4C8ED1A1B5DA}" dt="2022-08-06T10:36:50.774" v="1701" actId="1036"/>
          <ac:spMkLst>
            <pc:docMk/>
            <pc:sldMk cId="3316529776" sldId="508"/>
            <ac:spMk id="4" creationId="{19D8CEE7-31AB-1FDE-8168-B35315F2EDEB}"/>
          </ac:spMkLst>
        </pc:spChg>
        <pc:spChg chg="add mod">
          <ac:chgData name="Manish Sharma" userId="b799adb9ba789c8f" providerId="LiveId" clId="{1B3C70B8-77C4-4486-8B3C-4C8ED1A1B5DA}" dt="2022-08-06T10:36:50.774" v="1701" actId="1036"/>
          <ac:spMkLst>
            <pc:docMk/>
            <pc:sldMk cId="3316529776" sldId="508"/>
            <ac:spMk id="5" creationId="{B5C4D6E9-7EB2-B5FB-130E-2679D4F5B1F4}"/>
          </ac:spMkLst>
        </pc:spChg>
        <pc:spChg chg="add mod">
          <ac:chgData name="Manish Sharma" userId="b799adb9ba789c8f" providerId="LiveId" clId="{1B3C70B8-77C4-4486-8B3C-4C8ED1A1B5DA}" dt="2022-08-06T10:36:50.774" v="1701" actId="1036"/>
          <ac:spMkLst>
            <pc:docMk/>
            <pc:sldMk cId="3316529776" sldId="508"/>
            <ac:spMk id="6" creationId="{46418244-4C2C-6284-71DD-786FDE792D44}"/>
          </ac:spMkLst>
        </pc:spChg>
        <pc:spChg chg="add mod ord">
          <ac:chgData name="Manish Sharma" userId="b799adb9ba789c8f" providerId="LiveId" clId="{1B3C70B8-77C4-4486-8B3C-4C8ED1A1B5DA}" dt="2022-08-06T10:38:05.830" v="1771" actId="20577"/>
          <ac:spMkLst>
            <pc:docMk/>
            <pc:sldMk cId="3316529776" sldId="508"/>
            <ac:spMk id="7" creationId="{4D753146-464B-222F-CA74-4D1F40AA3343}"/>
          </ac:spMkLst>
        </pc:spChg>
        <pc:spChg chg="add mod">
          <ac:chgData name="Manish Sharma" userId="b799adb9ba789c8f" providerId="LiveId" clId="{1B3C70B8-77C4-4486-8B3C-4C8ED1A1B5DA}" dt="2022-08-06T10:37:28.080" v="1728" actId="20577"/>
          <ac:spMkLst>
            <pc:docMk/>
            <pc:sldMk cId="3316529776" sldId="508"/>
            <ac:spMk id="8" creationId="{EEBBE2ED-5F13-7EF0-846B-EF960BAA722C}"/>
          </ac:spMkLst>
        </pc:spChg>
        <pc:spChg chg="add mod">
          <ac:chgData name="Manish Sharma" userId="b799adb9ba789c8f" providerId="LiveId" clId="{1B3C70B8-77C4-4486-8B3C-4C8ED1A1B5DA}" dt="2022-08-06T10:37:37.315" v="1744" actId="20577"/>
          <ac:spMkLst>
            <pc:docMk/>
            <pc:sldMk cId="3316529776" sldId="508"/>
            <ac:spMk id="9" creationId="{61F56303-EA3F-66A2-97A2-6B47C4312970}"/>
          </ac:spMkLst>
        </pc:spChg>
        <pc:spChg chg="add mod">
          <ac:chgData name="Manish Sharma" userId="b799adb9ba789c8f" providerId="LiveId" clId="{1B3C70B8-77C4-4486-8B3C-4C8ED1A1B5DA}" dt="2022-08-06T10:37:18.574" v="1712" actId="1076"/>
          <ac:spMkLst>
            <pc:docMk/>
            <pc:sldMk cId="3316529776" sldId="508"/>
            <ac:spMk id="10" creationId="{76155E33-5103-DD4A-B259-BC91F500AA43}"/>
          </ac:spMkLst>
        </pc:spChg>
        <pc:spChg chg="add mod">
          <ac:chgData name="Manish Sharma" userId="b799adb9ba789c8f" providerId="LiveId" clId="{1B3C70B8-77C4-4486-8B3C-4C8ED1A1B5DA}" dt="2022-08-06T10:37:47.141" v="1750" actId="20577"/>
          <ac:spMkLst>
            <pc:docMk/>
            <pc:sldMk cId="3316529776" sldId="508"/>
            <ac:spMk id="11" creationId="{B3B914CF-474A-E507-70AF-6D3CABE923A7}"/>
          </ac:spMkLst>
        </pc:spChg>
      </pc:sldChg>
      <pc:sldChg chg="addSp delSp modSp new mod">
        <pc:chgData name="Manish Sharma" userId="b799adb9ba789c8f" providerId="LiveId" clId="{1B3C70B8-77C4-4486-8B3C-4C8ED1A1B5DA}" dt="2022-08-12T05:46:07.272" v="1859"/>
        <pc:sldMkLst>
          <pc:docMk/>
          <pc:sldMk cId="1199665404" sldId="509"/>
        </pc:sldMkLst>
        <pc:spChg chg="mod">
          <ac:chgData name="Manish Sharma" userId="b799adb9ba789c8f" providerId="LiveId" clId="{1B3C70B8-77C4-4486-8B3C-4C8ED1A1B5DA}" dt="2022-08-12T05:45:47.588" v="1856"/>
          <ac:spMkLst>
            <pc:docMk/>
            <pc:sldMk cId="1199665404" sldId="509"/>
            <ac:spMk id="2" creationId="{79239325-3984-E398-2205-BF331353E43E}"/>
          </ac:spMkLst>
        </pc:spChg>
        <pc:spChg chg="del">
          <ac:chgData name="Manish Sharma" userId="b799adb9ba789c8f" providerId="LiveId" clId="{1B3C70B8-77C4-4486-8B3C-4C8ED1A1B5DA}" dt="2022-08-12T05:45:50.025" v="1857" actId="478"/>
          <ac:spMkLst>
            <pc:docMk/>
            <pc:sldMk cId="1199665404" sldId="509"/>
            <ac:spMk id="3" creationId="{7949C8B6-2F0D-0171-8CA4-1F312FC231EB}"/>
          </ac:spMkLst>
        </pc:spChg>
        <pc:spChg chg="add mod">
          <ac:chgData name="Manish Sharma" userId="b799adb9ba789c8f" providerId="LiveId" clId="{1B3C70B8-77C4-4486-8B3C-4C8ED1A1B5DA}" dt="2022-08-12T05:45:56.416" v="1858"/>
          <ac:spMkLst>
            <pc:docMk/>
            <pc:sldMk cId="1199665404" sldId="509"/>
            <ac:spMk id="4" creationId="{3909563D-EA5E-8DC1-E0F8-3FC4423564C3}"/>
          </ac:spMkLst>
        </pc:spChg>
        <pc:spChg chg="add mod">
          <ac:chgData name="Manish Sharma" userId="b799adb9ba789c8f" providerId="LiveId" clId="{1B3C70B8-77C4-4486-8B3C-4C8ED1A1B5DA}" dt="2022-08-12T05:45:56.416" v="1858"/>
          <ac:spMkLst>
            <pc:docMk/>
            <pc:sldMk cId="1199665404" sldId="509"/>
            <ac:spMk id="5" creationId="{D9CA407C-9B0A-4925-A191-10514EBF80D0}"/>
          </ac:spMkLst>
        </pc:spChg>
        <pc:spChg chg="add mod">
          <ac:chgData name="Manish Sharma" userId="b799adb9ba789c8f" providerId="LiveId" clId="{1B3C70B8-77C4-4486-8B3C-4C8ED1A1B5DA}" dt="2022-08-12T05:45:56.416" v="1858"/>
          <ac:spMkLst>
            <pc:docMk/>
            <pc:sldMk cId="1199665404" sldId="509"/>
            <ac:spMk id="6" creationId="{DBDDEB49-6DA8-5A53-6223-36F09880B384}"/>
          </ac:spMkLst>
        </pc:spChg>
        <pc:spChg chg="add mod">
          <ac:chgData name="Manish Sharma" userId="b799adb9ba789c8f" providerId="LiveId" clId="{1B3C70B8-77C4-4486-8B3C-4C8ED1A1B5DA}" dt="2022-08-12T05:45:56.416" v="1858"/>
          <ac:spMkLst>
            <pc:docMk/>
            <pc:sldMk cId="1199665404" sldId="509"/>
            <ac:spMk id="8" creationId="{593599E1-8E40-73E5-2882-39ABB2FDBF2F}"/>
          </ac:spMkLst>
        </pc:spChg>
        <pc:spChg chg="add mod">
          <ac:chgData name="Manish Sharma" userId="b799adb9ba789c8f" providerId="LiveId" clId="{1B3C70B8-77C4-4486-8B3C-4C8ED1A1B5DA}" dt="2022-08-12T05:46:07.272" v="1859"/>
          <ac:spMkLst>
            <pc:docMk/>
            <pc:sldMk cId="1199665404" sldId="509"/>
            <ac:spMk id="9" creationId="{3DC029FD-EB32-C0CE-2FCF-857751666645}"/>
          </ac:spMkLst>
        </pc:spChg>
        <pc:spChg chg="add mod">
          <ac:chgData name="Manish Sharma" userId="b799adb9ba789c8f" providerId="LiveId" clId="{1B3C70B8-77C4-4486-8B3C-4C8ED1A1B5DA}" dt="2022-08-12T05:46:07.272" v="1859"/>
          <ac:spMkLst>
            <pc:docMk/>
            <pc:sldMk cId="1199665404" sldId="509"/>
            <ac:spMk id="10" creationId="{EB974C35-632A-E230-8F99-5B1E8DE9926C}"/>
          </ac:spMkLst>
        </pc:spChg>
        <pc:spChg chg="add mod">
          <ac:chgData name="Manish Sharma" userId="b799adb9ba789c8f" providerId="LiveId" clId="{1B3C70B8-77C4-4486-8B3C-4C8ED1A1B5DA}" dt="2022-08-12T05:46:07.272" v="1859"/>
          <ac:spMkLst>
            <pc:docMk/>
            <pc:sldMk cId="1199665404" sldId="509"/>
            <ac:spMk id="11" creationId="{D3DC82B8-EA47-C322-854C-76BE8638CA00}"/>
          </ac:spMkLst>
        </pc:spChg>
        <pc:spChg chg="add mod">
          <ac:chgData name="Manish Sharma" userId="b799adb9ba789c8f" providerId="LiveId" clId="{1B3C70B8-77C4-4486-8B3C-4C8ED1A1B5DA}" dt="2022-08-12T05:46:07.272" v="1859"/>
          <ac:spMkLst>
            <pc:docMk/>
            <pc:sldMk cId="1199665404" sldId="509"/>
            <ac:spMk id="13" creationId="{D773494A-632B-529A-58D2-F677FF9BC907}"/>
          </ac:spMkLst>
        </pc:spChg>
        <pc:cxnChg chg="add mod">
          <ac:chgData name="Manish Sharma" userId="b799adb9ba789c8f" providerId="LiveId" clId="{1B3C70B8-77C4-4486-8B3C-4C8ED1A1B5DA}" dt="2022-08-12T05:45:56.416" v="1858"/>
          <ac:cxnSpMkLst>
            <pc:docMk/>
            <pc:sldMk cId="1199665404" sldId="509"/>
            <ac:cxnSpMk id="7" creationId="{FE4642A7-CDF3-2FAE-412A-F9E4F73C2118}"/>
          </ac:cxnSpMkLst>
        </pc:cxnChg>
        <pc:cxnChg chg="add mod">
          <ac:chgData name="Manish Sharma" userId="b799adb9ba789c8f" providerId="LiveId" clId="{1B3C70B8-77C4-4486-8B3C-4C8ED1A1B5DA}" dt="2022-08-12T05:46:07.272" v="1859"/>
          <ac:cxnSpMkLst>
            <pc:docMk/>
            <pc:sldMk cId="1199665404" sldId="509"/>
            <ac:cxnSpMk id="12" creationId="{FF31BFFF-F19B-BD29-7775-DF60D76B921B}"/>
          </ac:cxnSpMkLst>
        </pc:cxnChg>
      </pc:sldChg>
      <pc:sldChg chg="modSp new mod ord">
        <pc:chgData name="Manish Sharma" userId="b799adb9ba789c8f" providerId="LiveId" clId="{1B3C70B8-77C4-4486-8B3C-4C8ED1A1B5DA}" dt="2022-08-12T05:48:54.936" v="2076"/>
        <pc:sldMkLst>
          <pc:docMk/>
          <pc:sldMk cId="3701968868" sldId="510"/>
        </pc:sldMkLst>
        <pc:spChg chg="mod">
          <ac:chgData name="Manish Sharma" userId="b799adb9ba789c8f" providerId="LiveId" clId="{1B3C70B8-77C4-4486-8B3C-4C8ED1A1B5DA}" dt="2022-08-12T05:46:59.160" v="1891" actId="20577"/>
          <ac:spMkLst>
            <pc:docMk/>
            <pc:sldMk cId="3701968868" sldId="510"/>
            <ac:spMk id="2" creationId="{33C99E60-B55D-E648-2CC5-10D1C1476664}"/>
          </ac:spMkLst>
        </pc:spChg>
        <pc:spChg chg="mod">
          <ac:chgData name="Manish Sharma" userId="b799adb9ba789c8f" providerId="LiveId" clId="{1B3C70B8-77C4-4486-8B3C-4C8ED1A1B5DA}" dt="2022-08-12T05:48:13.173" v="2073" actId="20577"/>
          <ac:spMkLst>
            <pc:docMk/>
            <pc:sldMk cId="3701968868" sldId="510"/>
            <ac:spMk id="3" creationId="{7C0D6435-6B07-5B95-FBC7-F698CC9776C7}"/>
          </ac:spMkLst>
        </pc:spChg>
      </pc:sldChg>
      <pc:sldChg chg="addSp delSp modSp new mod">
        <pc:chgData name="Manish Sharma" userId="b799adb9ba789c8f" providerId="LiveId" clId="{1B3C70B8-77C4-4486-8B3C-4C8ED1A1B5DA}" dt="2022-08-12T05:51:29.402" v="2171"/>
        <pc:sldMkLst>
          <pc:docMk/>
          <pc:sldMk cId="1733492962" sldId="511"/>
        </pc:sldMkLst>
        <pc:spChg chg="mod">
          <ac:chgData name="Manish Sharma" userId="b799adb9ba789c8f" providerId="LiveId" clId="{1B3C70B8-77C4-4486-8B3C-4C8ED1A1B5DA}" dt="2022-08-12T05:49:01.911" v="2077"/>
          <ac:spMkLst>
            <pc:docMk/>
            <pc:sldMk cId="1733492962" sldId="511"/>
            <ac:spMk id="2" creationId="{3F9C3B02-8E52-272F-3FAA-D2CF1EDF9D0E}"/>
          </ac:spMkLst>
        </pc:spChg>
        <pc:spChg chg="del">
          <ac:chgData name="Manish Sharma" userId="b799adb9ba789c8f" providerId="LiveId" clId="{1B3C70B8-77C4-4486-8B3C-4C8ED1A1B5DA}" dt="2022-08-12T05:49:12.352" v="2078" actId="478"/>
          <ac:spMkLst>
            <pc:docMk/>
            <pc:sldMk cId="1733492962" sldId="511"/>
            <ac:spMk id="3" creationId="{DFD68394-E12A-7C53-69DE-959AE4453392}"/>
          </ac:spMkLst>
        </pc:spChg>
        <pc:spChg chg="add mod">
          <ac:chgData name="Manish Sharma" userId="b799adb9ba789c8f" providerId="LiveId" clId="{1B3C70B8-77C4-4486-8B3C-4C8ED1A1B5DA}" dt="2022-08-12T05:50:14.148" v="2087" actId="20577"/>
          <ac:spMkLst>
            <pc:docMk/>
            <pc:sldMk cId="1733492962" sldId="511"/>
            <ac:spMk id="4" creationId="{CC98238E-D15B-17E8-8D11-C8AF0E31C98D}"/>
          </ac:spMkLst>
        </pc:spChg>
        <pc:spChg chg="add mod">
          <ac:chgData name="Manish Sharma" userId="b799adb9ba789c8f" providerId="LiveId" clId="{1B3C70B8-77C4-4486-8B3C-4C8ED1A1B5DA}" dt="2022-08-12T05:49:12.851" v="2079"/>
          <ac:spMkLst>
            <pc:docMk/>
            <pc:sldMk cId="1733492962" sldId="511"/>
            <ac:spMk id="5" creationId="{0662DCB4-451A-418F-2144-6BD6FC598742}"/>
          </ac:spMkLst>
        </pc:spChg>
        <pc:spChg chg="add mod">
          <ac:chgData name="Manish Sharma" userId="b799adb9ba789c8f" providerId="LiveId" clId="{1B3C70B8-77C4-4486-8B3C-4C8ED1A1B5DA}" dt="2022-08-12T05:49:12.851" v="2079"/>
          <ac:spMkLst>
            <pc:docMk/>
            <pc:sldMk cId="1733492962" sldId="511"/>
            <ac:spMk id="6" creationId="{52482971-CABE-1042-260B-7E6C06262985}"/>
          </ac:spMkLst>
        </pc:spChg>
        <pc:spChg chg="add mod">
          <ac:chgData name="Manish Sharma" userId="b799adb9ba789c8f" providerId="LiveId" clId="{1B3C70B8-77C4-4486-8B3C-4C8ED1A1B5DA}" dt="2022-08-12T05:50:33.256" v="2113" actId="1037"/>
          <ac:spMkLst>
            <pc:docMk/>
            <pc:sldMk cId="1733492962" sldId="511"/>
            <ac:spMk id="9" creationId="{AC76D629-0756-E8DE-DA8D-1BC5488E99B9}"/>
          </ac:spMkLst>
        </pc:spChg>
        <pc:spChg chg="add mod">
          <ac:chgData name="Manish Sharma" userId="b799adb9ba789c8f" providerId="LiveId" clId="{1B3C70B8-77C4-4486-8B3C-4C8ED1A1B5DA}" dt="2022-08-12T05:51:21.846" v="2170" actId="1038"/>
          <ac:spMkLst>
            <pc:docMk/>
            <pc:sldMk cId="1733492962" sldId="511"/>
            <ac:spMk id="10" creationId="{2A6C3245-6DCE-6C62-2A02-CBEE654A70B5}"/>
          </ac:spMkLst>
        </pc:spChg>
        <pc:spChg chg="add mod">
          <ac:chgData name="Manish Sharma" userId="b799adb9ba789c8f" providerId="LiveId" clId="{1B3C70B8-77C4-4486-8B3C-4C8ED1A1B5DA}" dt="2022-08-12T05:51:16.212" v="2166" actId="1037"/>
          <ac:spMkLst>
            <pc:docMk/>
            <pc:sldMk cId="1733492962" sldId="511"/>
            <ac:spMk id="11" creationId="{D30065BC-60E4-1EEE-21DF-3D418BD2D493}"/>
          </ac:spMkLst>
        </pc:spChg>
        <pc:spChg chg="add mod">
          <ac:chgData name="Manish Sharma" userId="b799adb9ba789c8f" providerId="LiveId" clId="{1B3C70B8-77C4-4486-8B3C-4C8ED1A1B5DA}" dt="2022-08-12T05:51:29.402" v="2171"/>
          <ac:spMkLst>
            <pc:docMk/>
            <pc:sldMk cId="1733492962" sldId="511"/>
            <ac:spMk id="12" creationId="{B1E8EF0E-605F-3BE1-ECB7-FFB5EBE0A9EA}"/>
          </ac:spMkLst>
        </pc:spChg>
        <pc:spChg chg="add mod">
          <ac:chgData name="Manish Sharma" userId="b799adb9ba789c8f" providerId="LiveId" clId="{1B3C70B8-77C4-4486-8B3C-4C8ED1A1B5DA}" dt="2022-08-12T05:51:29.402" v="2171"/>
          <ac:spMkLst>
            <pc:docMk/>
            <pc:sldMk cId="1733492962" sldId="511"/>
            <ac:spMk id="13" creationId="{DFDEDC3A-D7B3-2F8A-966A-682DBDAA4354}"/>
          </ac:spMkLst>
        </pc:spChg>
        <pc:cxnChg chg="add mod">
          <ac:chgData name="Manish Sharma" userId="b799adb9ba789c8f" providerId="LiveId" clId="{1B3C70B8-77C4-4486-8B3C-4C8ED1A1B5DA}" dt="2022-08-12T05:49:12.851" v="2079"/>
          <ac:cxnSpMkLst>
            <pc:docMk/>
            <pc:sldMk cId="1733492962" sldId="511"/>
            <ac:cxnSpMk id="7" creationId="{33AB7E39-3BD5-CE65-83CE-CC3FD10B3007}"/>
          </ac:cxnSpMkLst>
        </pc:cxnChg>
        <pc:cxnChg chg="add mod">
          <ac:chgData name="Manish Sharma" userId="b799adb9ba789c8f" providerId="LiveId" clId="{1B3C70B8-77C4-4486-8B3C-4C8ED1A1B5DA}" dt="2022-08-12T05:49:12.851" v="2079"/>
          <ac:cxnSpMkLst>
            <pc:docMk/>
            <pc:sldMk cId="1733492962" sldId="511"/>
            <ac:cxnSpMk id="8" creationId="{AF83C6BF-1CB5-4835-6BC2-D2CD1CD98687}"/>
          </ac:cxnSpMkLst>
        </pc:cxnChg>
      </pc:sldChg>
      <pc:sldChg chg="addSp delSp modSp new mod">
        <pc:chgData name="Manish Sharma" userId="b799adb9ba789c8f" providerId="LiveId" clId="{1B3C70B8-77C4-4486-8B3C-4C8ED1A1B5DA}" dt="2022-08-13T07:38:40.099" v="2211"/>
        <pc:sldMkLst>
          <pc:docMk/>
          <pc:sldMk cId="2713018546" sldId="512"/>
        </pc:sldMkLst>
        <pc:spChg chg="del">
          <ac:chgData name="Manish Sharma" userId="b799adb9ba789c8f" providerId="LiveId" clId="{1B3C70B8-77C4-4486-8B3C-4C8ED1A1B5DA}" dt="2022-08-13T07:13:58.520" v="2198" actId="478"/>
          <ac:spMkLst>
            <pc:docMk/>
            <pc:sldMk cId="2713018546" sldId="512"/>
            <ac:spMk id="2" creationId="{AEDE9655-50A5-0B35-B9D8-FA7AF944E3AD}"/>
          </ac:spMkLst>
        </pc:spChg>
        <pc:spChg chg="add mod">
          <ac:chgData name="Manish Sharma" userId="b799adb9ba789c8f" providerId="LiveId" clId="{1B3C70B8-77C4-4486-8B3C-4C8ED1A1B5DA}" dt="2022-08-13T07:14:17.585" v="2199"/>
          <ac:spMkLst>
            <pc:docMk/>
            <pc:sldMk cId="2713018546" sldId="512"/>
            <ac:spMk id="3" creationId="{7EA834E8-AAAF-DA06-D4C8-FA9B2734F859}"/>
          </ac:spMkLst>
        </pc:spChg>
        <pc:spChg chg="add mod">
          <ac:chgData name="Manish Sharma" userId="b799adb9ba789c8f" providerId="LiveId" clId="{1B3C70B8-77C4-4486-8B3C-4C8ED1A1B5DA}" dt="2022-08-13T07:14:48.666" v="2200"/>
          <ac:spMkLst>
            <pc:docMk/>
            <pc:sldMk cId="2713018546" sldId="512"/>
            <ac:spMk id="4" creationId="{4EBB27F3-7BD4-C5B3-427E-CBF229B50733}"/>
          </ac:spMkLst>
        </pc:spChg>
        <pc:spChg chg="add mod">
          <ac:chgData name="Manish Sharma" userId="b799adb9ba789c8f" providerId="LiveId" clId="{1B3C70B8-77C4-4486-8B3C-4C8ED1A1B5DA}" dt="2022-08-13T07:14:48.666" v="2200"/>
          <ac:spMkLst>
            <pc:docMk/>
            <pc:sldMk cId="2713018546" sldId="512"/>
            <ac:spMk id="5" creationId="{764EFED6-051D-D4A8-50C4-D12014852C36}"/>
          </ac:spMkLst>
        </pc:spChg>
        <pc:spChg chg="add mod">
          <ac:chgData name="Manish Sharma" userId="b799adb9ba789c8f" providerId="LiveId" clId="{1B3C70B8-77C4-4486-8B3C-4C8ED1A1B5DA}" dt="2022-08-13T07:14:48.666" v="2200"/>
          <ac:spMkLst>
            <pc:docMk/>
            <pc:sldMk cId="2713018546" sldId="512"/>
            <ac:spMk id="8" creationId="{3608F4E8-A451-7C03-0876-89DB3139F31A}"/>
          </ac:spMkLst>
        </pc:spChg>
        <pc:spChg chg="add mod">
          <ac:chgData name="Manish Sharma" userId="b799adb9ba789c8f" providerId="LiveId" clId="{1B3C70B8-77C4-4486-8B3C-4C8ED1A1B5DA}" dt="2022-08-13T07:15:28.025" v="2201"/>
          <ac:spMkLst>
            <pc:docMk/>
            <pc:sldMk cId="2713018546" sldId="512"/>
            <ac:spMk id="9" creationId="{3CFE24A7-E4A8-7E18-E881-D60ECD85BF89}"/>
          </ac:spMkLst>
        </pc:spChg>
        <pc:spChg chg="add mod">
          <ac:chgData name="Manish Sharma" userId="b799adb9ba789c8f" providerId="LiveId" clId="{1B3C70B8-77C4-4486-8B3C-4C8ED1A1B5DA}" dt="2022-08-13T07:15:28.025" v="2201"/>
          <ac:spMkLst>
            <pc:docMk/>
            <pc:sldMk cId="2713018546" sldId="512"/>
            <ac:spMk id="10" creationId="{75961758-B994-B1FA-563E-E9779A9B5D42}"/>
          </ac:spMkLst>
        </pc:spChg>
        <pc:spChg chg="add mod">
          <ac:chgData name="Manish Sharma" userId="b799adb9ba789c8f" providerId="LiveId" clId="{1B3C70B8-77C4-4486-8B3C-4C8ED1A1B5DA}" dt="2022-08-13T07:15:28.025" v="2201"/>
          <ac:spMkLst>
            <pc:docMk/>
            <pc:sldMk cId="2713018546" sldId="512"/>
            <ac:spMk id="11" creationId="{9913E14C-2E22-2C7E-D64D-4F8CA8DDF622}"/>
          </ac:spMkLst>
        </pc:spChg>
        <pc:spChg chg="add mod">
          <ac:chgData name="Manish Sharma" userId="b799adb9ba789c8f" providerId="LiveId" clId="{1B3C70B8-77C4-4486-8B3C-4C8ED1A1B5DA}" dt="2022-08-13T07:15:28.025" v="2201"/>
          <ac:spMkLst>
            <pc:docMk/>
            <pc:sldMk cId="2713018546" sldId="512"/>
            <ac:spMk id="12" creationId="{D33734D3-C0FC-01EB-46E9-D7AD93A36FDB}"/>
          </ac:spMkLst>
        </pc:spChg>
        <pc:spChg chg="add mod">
          <ac:chgData name="Manish Sharma" userId="b799adb9ba789c8f" providerId="LiveId" clId="{1B3C70B8-77C4-4486-8B3C-4C8ED1A1B5DA}" dt="2022-08-13T07:15:28.025" v="2201"/>
          <ac:spMkLst>
            <pc:docMk/>
            <pc:sldMk cId="2713018546" sldId="512"/>
            <ac:spMk id="13" creationId="{EA524532-843F-73EA-C995-C4797F4507C7}"/>
          </ac:spMkLst>
        </pc:spChg>
        <pc:spChg chg="add mod">
          <ac:chgData name="Manish Sharma" userId="b799adb9ba789c8f" providerId="LiveId" clId="{1B3C70B8-77C4-4486-8B3C-4C8ED1A1B5DA}" dt="2022-08-13T07:15:28.025" v="2201"/>
          <ac:spMkLst>
            <pc:docMk/>
            <pc:sldMk cId="2713018546" sldId="512"/>
            <ac:spMk id="14" creationId="{559B75FC-D070-BCA6-29FB-E24611F5B44D}"/>
          </ac:spMkLst>
        </pc:spChg>
        <pc:spChg chg="add mod">
          <ac:chgData name="Manish Sharma" userId="b799adb9ba789c8f" providerId="LiveId" clId="{1B3C70B8-77C4-4486-8B3C-4C8ED1A1B5DA}" dt="2022-08-13T07:16:24.797" v="2202"/>
          <ac:spMkLst>
            <pc:docMk/>
            <pc:sldMk cId="2713018546" sldId="512"/>
            <ac:spMk id="16" creationId="{22325BA0-E7FE-AF2B-C9A0-1D8B817112D7}"/>
          </ac:spMkLst>
        </pc:spChg>
        <pc:spChg chg="add mod">
          <ac:chgData name="Manish Sharma" userId="b799adb9ba789c8f" providerId="LiveId" clId="{1B3C70B8-77C4-4486-8B3C-4C8ED1A1B5DA}" dt="2022-08-13T07:16:36.506" v="2203"/>
          <ac:spMkLst>
            <pc:docMk/>
            <pc:sldMk cId="2713018546" sldId="512"/>
            <ac:spMk id="17" creationId="{43B98B30-6C4C-95E0-D81B-3F4C90D4D55E}"/>
          </ac:spMkLst>
        </pc:spChg>
        <pc:spChg chg="add mod">
          <ac:chgData name="Manish Sharma" userId="b799adb9ba789c8f" providerId="LiveId" clId="{1B3C70B8-77C4-4486-8B3C-4C8ED1A1B5DA}" dt="2022-08-13T07:16:53.332" v="2204"/>
          <ac:spMkLst>
            <pc:docMk/>
            <pc:sldMk cId="2713018546" sldId="512"/>
            <ac:spMk id="18" creationId="{C3600549-36AA-12F3-F390-AC201E14AD47}"/>
          </ac:spMkLst>
        </pc:spChg>
        <pc:spChg chg="add mod">
          <ac:chgData name="Manish Sharma" userId="b799adb9ba789c8f" providerId="LiveId" clId="{1B3C70B8-77C4-4486-8B3C-4C8ED1A1B5DA}" dt="2022-08-13T07:16:53.332" v="2204"/>
          <ac:spMkLst>
            <pc:docMk/>
            <pc:sldMk cId="2713018546" sldId="512"/>
            <ac:spMk id="19" creationId="{378463E4-8375-B106-3B3E-702D62B835FF}"/>
          </ac:spMkLst>
        </pc:spChg>
        <pc:spChg chg="add mod">
          <ac:chgData name="Manish Sharma" userId="b799adb9ba789c8f" providerId="LiveId" clId="{1B3C70B8-77C4-4486-8B3C-4C8ED1A1B5DA}" dt="2022-08-13T07:16:53.332" v="2204"/>
          <ac:spMkLst>
            <pc:docMk/>
            <pc:sldMk cId="2713018546" sldId="512"/>
            <ac:spMk id="20" creationId="{6C7246EF-CBF3-FA21-A2A9-22CA1815BA65}"/>
          </ac:spMkLst>
        </pc:spChg>
        <pc:spChg chg="add mod">
          <ac:chgData name="Manish Sharma" userId="b799adb9ba789c8f" providerId="LiveId" clId="{1B3C70B8-77C4-4486-8B3C-4C8ED1A1B5DA}" dt="2022-08-13T07:16:53.332" v="2204"/>
          <ac:spMkLst>
            <pc:docMk/>
            <pc:sldMk cId="2713018546" sldId="512"/>
            <ac:spMk id="21" creationId="{22352BD7-F7B6-898E-C5D2-2B678CE97F5E}"/>
          </ac:spMkLst>
        </pc:spChg>
        <pc:spChg chg="add mod">
          <ac:chgData name="Manish Sharma" userId="b799adb9ba789c8f" providerId="LiveId" clId="{1B3C70B8-77C4-4486-8B3C-4C8ED1A1B5DA}" dt="2022-08-13T07:16:53.332" v="2204"/>
          <ac:spMkLst>
            <pc:docMk/>
            <pc:sldMk cId="2713018546" sldId="512"/>
            <ac:spMk id="22" creationId="{F4F7F3DA-7CFB-CE98-E8B3-2439D372DA96}"/>
          </ac:spMkLst>
        </pc:spChg>
        <pc:spChg chg="add mod">
          <ac:chgData name="Manish Sharma" userId="b799adb9ba789c8f" providerId="LiveId" clId="{1B3C70B8-77C4-4486-8B3C-4C8ED1A1B5DA}" dt="2022-08-13T07:17:19.459" v="2206"/>
          <ac:spMkLst>
            <pc:docMk/>
            <pc:sldMk cId="2713018546" sldId="512"/>
            <ac:spMk id="24" creationId="{BFD0D757-FF62-A78B-95AA-DB97401E5881}"/>
          </ac:spMkLst>
        </pc:spChg>
        <pc:spChg chg="add mod">
          <ac:chgData name="Manish Sharma" userId="b799adb9ba789c8f" providerId="LiveId" clId="{1B3C70B8-77C4-4486-8B3C-4C8ED1A1B5DA}" dt="2022-08-13T07:17:19.459" v="2206"/>
          <ac:spMkLst>
            <pc:docMk/>
            <pc:sldMk cId="2713018546" sldId="512"/>
            <ac:spMk id="26" creationId="{9B3CB039-8D00-4028-417E-A17CBE8DD291}"/>
          </ac:spMkLst>
        </pc:spChg>
        <pc:spChg chg="add mod">
          <ac:chgData name="Manish Sharma" userId="b799adb9ba789c8f" providerId="LiveId" clId="{1B3C70B8-77C4-4486-8B3C-4C8ED1A1B5DA}" dt="2022-08-13T07:17:38.524" v="2207"/>
          <ac:spMkLst>
            <pc:docMk/>
            <pc:sldMk cId="2713018546" sldId="512"/>
            <ac:spMk id="28" creationId="{54E9A2D2-C861-32C5-3B3E-BDA1B0BB0FBA}"/>
          </ac:spMkLst>
        </pc:spChg>
        <pc:spChg chg="add mod">
          <ac:chgData name="Manish Sharma" userId="b799adb9ba789c8f" providerId="LiveId" clId="{1B3C70B8-77C4-4486-8B3C-4C8ED1A1B5DA}" dt="2022-08-13T07:17:55.501" v="2208"/>
          <ac:spMkLst>
            <pc:docMk/>
            <pc:sldMk cId="2713018546" sldId="512"/>
            <ac:spMk id="30" creationId="{94CF0DCF-CA79-A50E-4C5C-A0BADC1F327F}"/>
          </ac:spMkLst>
        </pc:spChg>
        <pc:spChg chg="add mod">
          <ac:chgData name="Manish Sharma" userId="b799adb9ba789c8f" providerId="LiveId" clId="{1B3C70B8-77C4-4486-8B3C-4C8ED1A1B5DA}" dt="2022-08-13T07:18:39.747" v="2209"/>
          <ac:spMkLst>
            <pc:docMk/>
            <pc:sldMk cId="2713018546" sldId="512"/>
            <ac:spMk id="31" creationId="{FF9E78AB-6751-096B-295F-33A88EFDB8DF}"/>
          </ac:spMkLst>
        </pc:spChg>
        <pc:spChg chg="add mod">
          <ac:chgData name="Manish Sharma" userId="b799adb9ba789c8f" providerId="LiveId" clId="{1B3C70B8-77C4-4486-8B3C-4C8ED1A1B5DA}" dt="2022-08-13T07:18:39.747" v="2209"/>
          <ac:spMkLst>
            <pc:docMk/>
            <pc:sldMk cId="2713018546" sldId="512"/>
            <ac:spMk id="32" creationId="{D415E471-9F08-589C-A115-376F8FC5A11F}"/>
          </ac:spMkLst>
        </pc:spChg>
        <pc:spChg chg="add mod">
          <ac:chgData name="Manish Sharma" userId="b799adb9ba789c8f" providerId="LiveId" clId="{1B3C70B8-77C4-4486-8B3C-4C8ED1A1B5DA}" dt="2022-08-13T07:18:39.747" v="2209"/>
          <ac:spMkLst>
            <pc:docMk/>
            <pc:sldMk cId="2713018546" sldId="512"/>
            <ac:spMk id="33" creationId="{B66ACB11-D4F5-552B-CCD9-04EEC7361B1E}"/>
          </ac:spMkLst>
        </pc:spChg>
        <pc:spChg chg="add mod">
          <ac:chgData name="Manish Sharma" userId="b799adb9ba789c8f" providerId="LiveId" clId="{1B3C70B8-77C4-4486-8B3C-4C8ED1A1B5DA}" dt="2022-08-13T07:18:39.747" v="2209"/>
          <ac:spMkLst>
            <pc:docMk/>
            <pc:sldMk cId="2713018546" sldId="512"/>
            <ac:spMk id="34" creationId="{79942EDF-2B8F-6010-7E4B-58A71C1670B5}"/>
          </ac:spMkLst>
        </pc:spChg>
        <pc:spChg chg="add mod">
          <ac:chgData name="Manish Sharma" userId="b799adb9ba789c8f" providerId="LiveId" clId="{1B3C70B8-77C4-4486-8B3C-4C8ED1A1B5DA}" dt="2022-08-13T07:18:39.747" v="2209"/>
          <ac:spMkLst>
            <pc:docMk/>
            <pc:sldMk cId="2713018546" sldId="512"/>
            <ac:spMk id="35" creationId="{D4293B09-6C0C-6A8B-BA58-95C36C102365}"/>
          </ac:spMkLst>
        </pc:spChg>
        <pc:spChg chg="add mod">
          <ac:chgData name="Manish Sharma" userId="b799adb9ba789c8f" providerId="LiveId" clId="{1B3C70B8-77C4-4486-8B3C-4C8ED1A1B5DA}" dt="2022-08-13T07:18:39.747" v="2209"/>
          <ac:spMkLst>
            <pc:docMk/>
            <pc:sldMk cId="2713018546" sldId="512"/>
            <ac:spMk id="36" creationId="{F9B88AD3-45AA-410D-0BD2-44A7CEA0E1F9}"/>
          </ac:spMkLst>
        </pc:spChg>
        <pc:spChg chg="add mod">
          <ac:chgData name="Manish Sharma" userId="b799adb9ba789c8f" providerId="LiveId" clId="{1B3C70B8-77C4-4486-8B3C-4C8ED1A1B5DA}" dt="2022-08-13T07:38:33.703" v="2210"/>
          <ac:spMkLst>
            <pc:docMk/>
            <pc:sldMk cId="2713018546" sldId="512"/>
            <ac:spMk id="37" creationId="{FE32139B-62C3-406C-51BC-B5A068D0A517}"/>
          </ac:spMkLst>
        </pc:spChg>
        <pc:spChg chg="add mod">
          <ac:chgData name="Manish Sharma" userId="b799adb9ba789c8f" providerId="LiveId" clId="{1B3C70B8-77C4-4486-8B3C-4C8ED1A1B5DA}" dt="2022-08-13T07:38:40.099" v="2211"/>
          <ac:spMkLst>
            <pc:docMk/>
            <pc:sldMk cId="2713018546" sldId="512"/>
            <ac:spMk id="38" creationId="{2E6125E3-B504-E8E0-05B7-A0C67BD8AD1A}"/>
          </ac:spMkLst>
        </pc:spChg>
        <pc:cxnChg chg="add mod">
          <ac:chgData name="Manish Sharma" userId="b799adb9ba789c8f" providerId="LiveId" clId="{1B3C70B8-77C4-4486-8B3C-4C8ED1A1B5DA}" dt="2022-08-13T07:14:48.666" v="2200"/>
          <ac:cxnSpMkLst>
            <pc:docMk/>
            <pc:sldMk cId="2713018546" sldId="512"/>
            <ac:cxnSpMk id="6" creationId="{D6A4489E-488C-5EDE-4866-BF10582250CB}"/>
          </ac:cxnSpMkLst>
        </pc:cxnChg>
        <pc:cxnChg chg="add mod">
          <ac:chgData name="Manish Sharma" userId="b799adb9ba789c8f" providerId="LiveId" clId="{1B3C70B8-77C4-4486-8B3C-4C8ED1A1B5DA}" dt="2022-08-13T07:14:48.666" v="2200"/>
          <ac:cxnSpMkLst>
            <pc:docMk/>
            <pc:sldMk cId="2713018546" sldId="512"/>
            <ac:cxnSpMk id="7" creationId="{EA353F45-C569-807E-49A3-F591E1DDA504}"/>
          </ac:cxnSpMkLst>
        </pc:cxnChg>
        <pc:cxnChg chg="add mod">
          <ac:chgData name="Manish Sharma" userId="b799adb9ba789c8f" providerId="LiveId" clId="{1B3C70B8-77C4-4486-8B3C-4C8ED1A1B5DA}" dt="2022-08-13T07:16:24.797" v="2202"/>
          <ac:cxnSpMkLst>
            <pc:docMk/>
            <pc:sldMk cId="2713018546" sldId="512"/>
            <ac:cxnSpMk id="15" creationId="{2A2991A9-05BF-4098-032E-708EB294AE98}"/>
          </ac:cxnSpMkLst>
        </pc:cxnChg>
        <pc:cxnChg chg="add mod">
          <ac:chgData name="Manish Sharma" userId="b799adb9ba789c8f" providerId="LiveId" clId="{1B3C70B8-77C4-4486-8B3C-4C8ED1A1B5DA}" dt="2022-08-13T07:17:04.614" v="2205"/>
          <ac:cxnSpMkLst>
            <pc:docMk/>
            <pc:sldMk cId="2713018546" sldId="512"/>
            <ac:cxnSpMk id="23" creationId="{4B19C541-2C4B-9849-0C95-04993F4845BA}"/>
          </ac:cxnSpMkLst>
        </pc:cxnChg>
        <pc:cxnChg chg="add mod">
          <ac:chgData name="Manish Sharma" userId="b799adb9ba789c8f" providerId="LiveId" clId="{1B3C70B8-77C4-4486-8B3C-4C8ED1A1B5DA}" dt="2022-08-13T07:17:19.459" v="2206"/>
          <ac:cxnSpMkLst>
            <pc:docMk/>
            <pc:sldMk cId="2713018546" sldId="512"/>
            <ac:cxnSpMk id="25" creationId="{3AD79D7E-3830-A2A1-ABB2-8D392B028AB9}"/>
          </ac:cxnSpMkLst>
        </pc:cxnChg>
        <pc:cxnChg chg="add mod">
          <ac:chgData name="Manish Sharma" userId="b799adb9ba789c8f" providerId="LiveId" clId="{1B3C70B8-77C4-4486-8B3C-4C8ED1A1B5DA}" dt="2022-08-13T07:17:38.524" v="2207"/>
          <ac:cxnSpMkLst>
            <pc:docMk/>
            <pc:sldMk cId="2713018546" sldId="512"/>
            <ac:cxnSpMk id="27" creationId="{583E7438-D686-66F3-0FF3-1A9A05279AF6}"/>
          </ac:cxnSpMkLst>
        </pc:cxnChg>
        <pc:cxnChg chg="add mod">
          <ac:chgData name="Manish Sharma" userId="b799adb9ba789c8f" providerId="LiveId" clId="{1B3C70B8-77C4-4486-8B3C-4C8ED1A1B5DA}" dt="2022-08-13T07:17:55.501" v="2208"/>
          <ac:cxnSpMkLst>
            <pc:docMk/>
            <pc:sldMk cId="2713018546" sldId="512"/>
            <ac:cxnSpMk id="29" creationId="{DFFAADB0-F1B8-CDC2-2081-AE92D2890C42}"/>
          </ac:cxnSpMkLst>
        </pc:cxnChg>
      </pc:sldChg>
      <pc:sldChg chg="addSp modSp add mod">
        <pc:chgData name="Manish Sharma" userId="b799adb9ba789c8f" providerId="LiveId" clId="{1B3C70B8-77C4-4486-8B3C-4C8ED1A1B5DA}" dt="2022-08-13T10:04:30.477" v="2216"/>
        <pc:sldMkLst>
          <pc:docMk/>
          <pc:sldMk cId="3375105518" sldId="513"/>
        </pc:sldMkLst>
        <pc:spChg chg="add mod">
          <ac:chgData name="Manish Sharma" userId="b799adb9ba789c8f" providerId="LiveId" clId="{1B3C70B8-77C4-4486-8B3C-4C8ED1A1B5DA}" dt="2022-08-13T10:04:15.595" v="2215"/>
          <ac:spMkLst>
            <pc:docMk/>
            <pc:sldMk cId="3375105518" sldId="513"/>
            <ac:spMk id="2" creationId="{06A731C7-F834-25EC-F2B3-0D5F85D8AE5B}"/>
          </ac:spMkLst>
        </pc:spChg>
        <pc:spChg chg="mod">
          <ac:chgData name="Manish Sharma" userId="b799adb9ba789c8f" providerId="LiveId" clId="{1B3C70B8-77C4-4486-8B3C-4C8ED1A1B5DA}" dt="2022-08-13T10:04:10.855" v="2214" actId="1076"/>
          <ac:spMkLst>
            <pc:docMk/>
            <pc:sldMk cId="3375105518" sldId="513"/>
            <ac:spMk id="30" creationId="{94CF0DCF-CA79-A50E-4C5C-A0BADC1F327F}"/>
          </ac:spMkLst>
        </pc:spChg>
        <pc:spChg chg="add mod">
          <ac:chgData name="Manish Sharma" userId="b799adb9ba789c8f" providerId="LiveId" clId="{1B3C70B8-77C4-4486-8B3C-4C8ED1A1B5DA}" dt="2022-08-13T10:04:30.477" v="2216"/>
          <ac:spMkLst>
            <pc:docMk/>
            <pc:sldMk cId="3375105518" sldId="513"/>
            <ac:spMk id="39" creationId="{2DFA5461-F56F-F4DC-83D7-7D20D6398BED}"/>
          </ac:spMkLst>
        </pc:spChg>
        <pc:spChg chg="add mod">
          <ac:chgData name="Manish Sharma" userId="b799adb9ba789c8f" providerId="LiveId" clId="{1B3C70B8-77C4-4486-8B3C-4C8ED1A1B5DA}" dt="2022-08-13T10:04:30.477" v="2216"/>
          <ac:spMkLst>
            <pc:docMk/>
            <pc:sldMk cId="3375105518" sldId="513"/>
            <ac:spMk id="40" creationId="{72A7264E-B403-1EE3-ED36-6F07724B203D}"/>
          </ac:spMkLst>
        </pc:spChg>
        <pc:spChg chg="add mod">
          <ac:chgData name="Manish Sharma" userId="b799adb9ba789c8f" providerId="LiveId" clId="{1B3C70B8-77C4-4486-8B3C-4C8ED1A1B5DA}" dt="2022-08-13T10:04:30.477" v="2216"/>
          <ac:spMkLst>
            <pc:docMk/>
            <pc:sldMk cId="3375105518" sldId="513"/>
            <ac:spMk id="41" creationId="{5A36BD08-A38C-FEBA-FA08-1F51B790F950}"/>
          </ac:spMkLst>
        </pc:spChg>
        <pc:cxnChg chg="add mod">
          <ac:chgData name="Manish Sharma" userId="b799adb9ba789c8f" providerId="LiveId" clId="{1B3C70B8-77C4-4486-8B3C-4C8ED1A1B5DA}" dt="2022-08-13T10:04:30.477" v="2216"/>
          <ac:cxnSpMkLst>
            <pc:docMk/>
            <pc:sldMk cId="3375105518" sldId="513"/>
            <ac:cxnSpMk id="42" creationId="{2EFDE987-EDC8-34E2-C0C2-4E979D1487B4}"/>
          </ac:cxnSpMkLst>
        </pc:cxnChg>
        <pc:cxnChg chg="add mod">
          <ac:chgData name="Manish Sharma" userId="b799adb9ba789c8f" providerId="LiveId" clId="{1B3C70B8-77C4-4486-8B3C-4C8ED1A1B5DA}" dt="2022-08-13T10:04:30.477" v="2216"/>
          <ac:cxnSpMkLst>
            <pc:docMk/>
            <pc:sldMk cId="3375105518" sldId="513"/>
            <ac:cxnSpMk id="43" creationId="{998CD0C3-405B-6E69-4830-731CD88F0D34}"/>
          </ac:cxnSpMkLst>
        </pc:cxnChg>
      </pc:sldChg>
      <pc:sldChg chg="addSp modSp new mod setBg">
        <pc:chgData name="Manish Sharma" userId="b799adb9ba789c8f" providerId="LiveId" clId="{1B3C70B8-77C4-4486-8B3C-4C8ED1A1B5DA}" dt="2022-08-13T10:07:30.814" v="2315" actId="20577"/>
        <pc:sldMkLst>
          <pc:docMk/>
          <pc:sldMk cId="312666115" sldId="514"/>
        </pc:sldMkLst>
        <pc:spChg chg="mod">
          <ac:chgData name="Manish Sharma" userId="b799adb9ba789c8f" providerId="LiveId" clId="{1B3C70B8-77C4-4486-8B3C-4C8ED1A1B5DA}" dt="2022-08-13T10:07:30.814" v="2315" actId="20577"/>
          <ac:spMkLst>
            <pc:docMk/>
            <pc:sldMk cId="312666115" sldId="514"/>
            <ac:spMk id="2" creationId="{E90B8CCE-6B8C-FA64-E8F5-C35147EAA49D}"/>
          </ac:spMkLst>
        </pc:spChg>
        <pc:spChg chg="add">
          <ac:chgData name="Manish Sharma" userId="b799adb9ba789c8f" providerId="LiveId" clId="{1B3C70B8-77C4-4486-8B3C-4C8ED1A1B5DA}" dt="2022-08-13T10:07:26.836" v="2314" actId="26606"/>
          <ac:spMkLst>
            <pc:docMk/>
            <pc:sldMk cId="312666115" sldId="514"/>
            <ac:spMk id="7" creationId="{C66F2F30-5DC0-44A0-BFA6-E12F46ED16DA}"/>
          </ac:spMkLst>
        </pc:spChg>
        <pc:spChg chg="add">
          <ac:chgData name="Manish Sharma" userId="b799adb9ba789c8f" providerId="LiveId" clId="{1B3C70B8-77C4-4486-8B3C-4C8ED1A1B5DA}" dt="2022-08-13T10:07:26.836" v="2314" actId="26606"/>
          <ac:spMkLst>
            <pc:docMk/>
            <pc:sldMk cId="312666115" sldId="514"/>
            <ac:spMk id="9" creationId="{85872F57-7F42-4F97-8391-DDC8D0054C03}"/>
          </ac:spMkLst>
        </pc:spChg>
        <pc:spChg chg="add">
          <ac:chgData name="Manish Sharma" userId="b799adb9ba789c8f" providerId="LiveId" clId="{1B3C70B8-77C4-4486-8B3C-4C8ED1A1B5DA}" dt="2022-08-13T10:07:26.836" v="2314" actId="26606"/>
          <ac:spMkLst>
            <pc:docMk/>
            <pc:sldMk cId="312666115" sldId="514"/>
            <ac:spMk id="11" creationId="{04DC2037-48A0-4F22-B9D4-8EAEBC780AB4}"/>
          </ac:spMkLst>
        </pc:spChg>
        <pc:spChg chg="add">
          <ac:chgData name="Manish Sharma" userId="b799adb9ba789c8f" providerId="LiveId" clId="{1B3C70B8-77C4-4486-8B3C-4C8ED1A1B5DA}" dt="2022-08-13T10:07:26.836" v="2314" actId="26606"/>
          <ac:spMkLst>
            <pc:docMk/>
            <pc:sldMk cId="312666115" sldId="514"/>
            <ac:spMk id="13" creationId="{0006CBFD-ADA0-43D1-9332-9C34CA1C76ED}"/>
          </ac:spMkLst>
        </pc:spChg>
        <pc:spChg chg="add">
          <ac:chgData name="Manish Sharma" userId="b799adb9ba789c8f" providerId="LiveId" clId="{1B3C70B8-77C4-4486-8B3C-4C8ED1A1B5DA}" dt="2022-08-13T10:07:26.836" v="2314" actId="26606"/>
          <ac:spMkLst>
            <pc:docMk/>
            <pc:sldMk cId="312666115" sldId="514"/>
            <ac:spMk id="15" creationId="{2B931666-F28F-45F3-A074-66D2272D580B}"/>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A56E9385-429C-4983-850E-ECA79ECDBB0A}"/>
    <pc:docChg chg="undo redo custSel addSld delSld modSld sldOrd">
      <pc:chgData name="Manish Sharma" userId="b799adb9ba789c8f" providerId="LiveId" clId="{A56E9385-429C-4983-850E-ECA79ECDBB0A}" dt="2022-07-30T12:43:30.509" v="1383"/>
      <pc:docMkLst>
        <pc:docMk/>
      </pc:docMkLst>
      <pc:sldChg chg="del">
        <pc:chgData name="Manish Sharma" userId="b799adb9ba789c8f" providerId="LiveId" clId="{A56E9385-429C-4983-850E-ECA79ECDBB0A}" dt="2022-07-21T04:34:28.566" v="0" actId="47"/>
        <pc:sldMkLst>
          <pc:docMk/>
          <pc:sldMk cId="3343896531" sldId="261"/>
        </pc:sldMkLst>
      </pc:sldChg>
      <pc:sldChg chg="del">
        <pc:chgData name="Manish Sharma" userId="b799adb9ba789c8f" providerId="LiveId" clId="{A56E9385-429C-4983-850E-ECA79ECDBB0A}" dt="2022-07-21T04:34:28.566" v="0" actId="47"/>
        <pc:sldMkLst>
          <pc:docMk/>
          <pc:sldMk cId="2942799856" sldId="262"/>
        </pc:sldMkLst>
      </pc:sldChg>
      <pc:sldChg chg="add">
        <pc:chgData name="Manish Sharma" userId="b799adb9ba789c8f" providerId="LiveId" clId="{A56E9385-429C-4983-850E-ECA79ECDBB0A}" dt="2022-07-21T05:28:25.141" v="104"/>
        <pc:sldMkLst>
          <pc:docMk/>
          <pc:sldMk cId="131055686" sldId="263"/>
        </pc:sldMkLst>
      </pc:sldChg>
      <pc:sldChg chg="add">
        <pc:chgData name="Manish Sharma" userId="b799adb9ba789c8f" providerId="LiveId" clId="{A56E9385-429C-4983-850E-ECA79ECDBB0A}" dt="2022-07-21T06:14:42.054" v="118"/>
        <pc:sldMkLst>
          <pc:docMk/>
          <pc:sldMk cId="21477730" sldId="265"/>
        </pc:sldMkLst>
      </pc:sldChg>
      <pc:sldChg chg="add">
        <pc:chgData name="Manish Sharma" userId="b799adb9ba789c8f" providerId="LiveId" clId="{A56E9385-429C-4983-850E-ECA79ECDBB0A}" dt="2022-07-21T07:31:14.086" v="263"/>
        <pc:sldMkLst>
          <pc:docMk/>
          <pc:sldMk cId="1863291219" sldId="266"/>
        </pc:sldMkLst>
      </pc:sldChg>
      <pc:sldChg chg="add">
        <pc:chgData name="Manish Sharma" userId="b799adb9ba789c8f" providerId="LiveId" clId="{A56E9385-429C-4983-850E-ECA79ECDBB0A}" dt="2022-07-21T08:22:02.361" v="300"/>
        <pc:sldMkLst>
          <pc:docMk/>
          <pc:sldMk cId="1040551395" sldId="267"/>
        </pc:sldMkLst>
      </pc:sldChg>
      <pc:sldChg chg="del">
        <pc:chgData name="Manish Sharma" userId="b799adb9ba789c8f" providerId="LiveId" clId="{A56E9385-429C-4983-850E-ECA79ECDBB0A}" dt="2022-07-21T04:34:28.566" v="0" actId="47"/>
        <pc:sldMkLst>
          <pc:docMk/>
          <pc:sldMk cId="337758348" sldId="270"/>
        </pc:sldMkLst>
      </pc:sldChg>
      <pc:sldChg chg="add">
        <pc:chgData name="Manish Sharma" userId="b799adb9ba789c8f" providerId="LiveId" clId="{A56E9385-429C-4983-850E-ECA79ECDBB0A}" dt="2022-07-22T11:56:47.452" v="381"/>
        <pc:sldMkLst>
          <pc:docMk/>
          <pc:sldMk cId="541853456" sldId="270"/>
        </pc:sldMkLst>
      </pc:sldChg>
      <pc:sldChg chg="add">
        <pc:chgData name="Manish Sharma" userId="b799adb9ba789c8f" providerId="LiveId" clId="{A56E9385-429C-4983-850E-ECA79ECDBB0A}" dt="2022-07-22T08:05:02.927" v="313"/>
        <pc:sldMkLst>
          <pc:docMk/>
          <pc:sldMk cId="2339964951" sldId="271"/>
        </pc:sldMkLst>
      </pc:sldChg>
      <pc:sldChg chg="add del">
        <pc:chgData name="Manish Sharma" userId="b799adb9ba789c8f" providerId="LiveId" clId="{A56E9385-429C-4983-850E-ECA79ECDBB0A}" dt="2022-07-23T08:25:50.445" v="664"/>
        <pc:sldMkLst>
          <pc:docMk/>
          <pc:sldMk cId="1800526853" sldId="272"/>
        </pc:sldMkLst>
      </pc:sldChg>
      <pc:sldChg chg="add">
        <pc:chgData name="Manish Sharma" userId="b799adb9ba789c8f" providerId="LiveId" clId="{A56E9385-429C-4983-850E-ECA79ECDBB0A}" dt="2022-07-22T10:52:38.909" v="376"/>
        <pc:sldMkLst>
          <pc:docMk/>
          <pc:sldMk cId="1331658581" sldId="273"/>
        </pc:sldMkLst>
      </pc:sldChg>
      <pc:sldChg chg="add del">
        <pc:chgData name="Manish Sharma" userId="b799adb9ba789c8f" providerId="LiveId" clId="{A56E9385-429C-4983-850E-ECA79ECDBB0A}" dt="2022-07-23T08:48:11.079" v="1263"/>
        <pc:sldMkLst>
          <pc:docMk/>
          <pc:sldMk cId="1937767460" sldId="276"/>
        </pc:sldMkLst>
      </pc:sldChg>
      <pc:sldChg chg="add">
        <pc:chgData name="Manish Sharma" userId="b799adb9ba789c8f" providerId="LiveId" clId="{A56E9385-429C-4983-850E-ECA79ECDBB0A}" dt="2022-07-21T05:58:34.971" v="117"/>
        <pc:sldMkLst>
          <pc:docMk/>
          <pc:sldMk cId="3343896531" sldId="279"/>
        </pc:sldMkLst>
      </pc:sldChg>
      <pc:sldChg chg="add">
        <pc:chgData name="Manish Sharma" userId="b799adb9ba789c8f" providerId="LiveId" clId="{A56E9385-429C-4983-850E-ECA79ECDBB0A}" dt="2022-07-22T10:44:46.505" v="375"/>
        <pc:sldMkLst>
          <pc:docMk/>
          <pc:sldMk cId="2937149028" sldId="282"/>
        </pc:sldMkLst>
      </pc:sldChg>
      <pc:sldChg chg="add">
        <pc:chgData name="Manish Sharma" userId="b799adb9ba789c8f" providerId="LiveId" clId="{A56E9385-429C-4983-850E-ECA79ECDBB0A}" dt="2022-07-22T10:44:46.505" v="375"/>
        <pc:sldMkLst>
          <pc:docMk/>
          <pc:sldMk cId="3640020107" sldId="283"/>
        </pc:sldMkLst>
      </pc:sldChg>
      <pc:sldChg chg="add">
        <pc:chgData name="Manish Sharma" userId="b799adb9ba789c8f" providerId="LiveId" clId="{A56E9385-429C-4983-850E-ECA79ECDBB0A}" dt="2022-07-22T10:44:46.505" v="375"/>
        <pc:sldMkLst>
          <pc:docMk/>
          <pc:sldMk cId="3936744458" sldId="284"/>
        </pc:sldMkLst>
      </pc:sldChg>
      <pc:sldChg chg="add del">
        <pc:chgData name="Manish Sharma" userId="b799adb9ba789c8f" providerId="LiveId" clId="{A56E9385-429C-4983-850E-ECA79ECDBB0A}" dt="2022-07-29T07:33:33.162" v="1316"/>
        <pc:sldMkLst>
          <pc:docMk/>
          <pc:sldMk cId="1535532918" sldId="290"/>
        </pc:sldMkLst>
      </pc:sldChg>
      <pc:sldChg chg="add del">
        <pc:chgData name="Manish Sharma" userId="b799adb9ba789c8f" providerId="LiveId" clId="{A56E9385-429C-4983-850E-ECA79ECDBB0A}" dt="2022-07-29T07:33:33.162" v="1316"/>
        <pc:sldMkLst>
          <pc:docMk/>
          <pc:sldMk cId="927873483" sldId="291"/>
        </pc:sldMkLst>
      </pc:sldChg>
      <pc:sldChg chg="del">
        <pc:chgData name="Manish Sharma" userId="b799adb9ba789c8f" providerId="LiveId" clId="{A56E9385-429C-4983-850E-ECA79ECDBB0A}" dt="2022-07-21T04:34:28.566" v="0" actId="47"/>
        <pc:sldMkLst>
          <pc:docMk/>
          <pc:sldMk cId="4125748975" sldId="292"/>
        </pc:sldMkLst>
      </pc:sldChg>
      <pc:sldChg chg="add del">
        <pc:chgData name="Manish Sharma" userId="b799adb9ba789c8f" providerId="LiveId" clId="{A56E9385-429C-4983-850E-ECA79ECDBB0A}" dt="2022-07-30T06:03:21.396" v="1337"/>
        <pc:sldMkLst>
          <pc:docMk/>
          <pc:sldMk cId="3776691465" sldId="296"/>
        </pc:sldMkLst>
      </pc:sldChg>
      <pc:sldChg chg="add del">
        <pc:chgData name="Manish Sharma" userId="b799adb9ba789c8f" providerId="LiveId" clId="{A56E9385-429C-4983-850E-ECA79ECDBB0A}" dt="2022-07-30T12:41:21.116" v="1381"/>
        <pc:sldMkLst>
          <pc:docMk/>
          <pc:sldMk cId="2063019643" sldId="300"/>
        </pc:sldMkLst>
      </pc:sldChg>
      <pc:sldChg chg="addSp modSp new del">
        <pc:chgData name="Manish Sharma" userId="b799adb9ba789c8f" providerId="LiveId" clId="{A56E9385-429C-4983-850E-ECA79ECDBB0A}" dt="2022-07-21T05:16:19.386" v="17" actId="47"/>
        <pc:sldMkLst>
          <pc:docMk/>
          <pc:sldMk cId="1853159248" sldId="302"/>
        </pc:sldMkLst>
        <pc:spChg chg="add mod">
          <ac:chgData name="Manish Sharma" userId="b799adb9ba789c8f" providerId="LiveId" clId="{A56E9385-429C-4983-850E-ECA79ECDBB0A}" dt="2022-07-21T05:12:26.395" v="2"/>
          <ac:spMkLst>
            <pc:docMk/>
            <pc:sldMk cId="1853159248" sldId="302"/>
            <ac:spMk id="2" creationId="{011138D5-6ACA-2A83-C939-26B1D69BCD7E}"/>
          </ac:spMkLst>
        </pc:spChg>
        <pc:spChg chg="mod">
          <ac:chgData name="Manish Sharma" userId="b799adb9ba789c8f" providerId="LiveId" clId="{A56E9385-429C-4983-850E-ECA79ECDBB0A}" dt="2022-07-21T05:12:26.395" v="2"/>
          <ac:spMkLst>
            <pc:docMk/>
            <pc:sldMk cId="1853159248" sldId="302"/>
            <ac:spMk id="4" creationId="{A63E6E4B-1387-3DCB-CB7D-FB60EB7EB184}"/>
          </ac:spMkLst>
        </pc:spChg>
        <pc:spChg chg="mod">
          <ac:chgData name="Manish Sharma" userId="b799adb9ba789c8f" providerId="LiveId" clId="{A56E9385-429C-4983-850E-ECA79ECDBB0A}" dt="2022-07-21T05:12:26.395" v="2"/>
          <ac:spMkLst>
            <pc:docMk/>
            <pc:sldMk cId="1853159248" sldId="302"/>
            <ac:spMk id="5" creationId="{5A8D60A5-FE69-5D66-9AD2-961AED83CE5D}"/>
          </ac:spMkLst>
        </pc:spChg>
        <pc:spChg chg="mod">
          <ac:chgData name="Manish Sharma" userId="b799adb9ba789c8f" providerId="LiveId" clId="{A56E9385-429C-4983-850E-ECA79ECDBB0A}" dt="2022-07-21T05:12:26.395" v="2"/>
          <ac:spMkLst>
            <pc:docMk/>
            <pc:sldMk cId="1853159248" sldId="302"/>
            <ac:spMk id="7" creationId="{4598F9F6-A4C9-706D-6C2C-FBAFD6C0D19C}"/>
          </ac:spMkLst>
        </pc:spChg>
        <pc:spChg chg="mod">
          <ac:chgData name="Manish Sharma" userId="b799adb9ba789c8f" providerId="LiveId" clId="{A56E9385-429C-4983-850E-ECA79ECDBB0A}" dt="2022-07-21T05:12:26.395" v="2"/>
          <ac:spMkLst>
            <pc:docMk/>
            <pc:sldMk cId="1853159248" sldId="302"/>
            <ac:spMk id="8" creationId="{577E11D3-5324-9C88-F24A-50F3F136E917}"/>
          </ac:spMkLst>
        </pc:spChg>
        <pc:spChg chg="add mod">
          <ac:chgData name="Manish Sharma" userId="b799adb9ba789c8f" providerId="LiveId" clId="{A56E9385-429C-4983-850E-ECA79ECDBB0A}" dt="2022-07-21T05:12:40.241" v="3"/>
          <ac:spMkLst>
            <pc:docMk/>
            <pc:sldMk cId="1853159248" sldId="302"/>
            <ac:spMk id="9" creationId="{3BBFF4F0-538E-43E5-B6A4-F769C3827753}"/>
          </ac:spMkLst>
        </pc:spChg>
        <pc:spChg chg="add mod">
          <ac:chgData name="Manish Sharma" userId="b799adb9ba789c8f" providerId="LiveId" clId="{A56E9385-429C-4983-850E-ECA79ECDBB0A}" dt="2022-07-21T05:12:40.241" v="3"/>
          <ac:spMkLst>
            <pc:docMk/>
            <pc:sldMk cId="1853159248" sldId="302"/>
            <ac:spMk id="11" creationId="{1E788651-FC85-367A-BA89-43BE9F437EF2}"/>
          </ac:spMkLst>
        </pc:spChg>
        <pc:spChg chg="add mod">
          <ac:chgData name="Manish Sharma" userId="b799adb9ba789c8f" providerId="LiveId" clId="{A56E9385-429C-4983-850E-ECA79ECDBB0A}" dt="2022-07-21T05:12:40.241" v="3"/>
          <ac:spMkLst>
            <pc:docMk/>
            <pc:sldMk cId="1853159248" sldId="302"/>
            <ac:spMk id="13" creationId="{220997A3-1123-ACE8-A39E-F9ACD01555A6}"/>
          </ac:spMkLst>
        </pc:spChg>
        <pc:spChg chg="add mod">
          <ac:chgData name="Manish Sharma" userId="b799adb9ba789c8f" providerId="LiveId" clId="{A56E9385-429C-4983-850E-ECA79ECDBB0A}" dt="2022-07-21T05:12:48.193" v="4"/>
          <ac:spMkLst>
            <pc:docMk/>
            <pc:sldMk cId="1853159248" sldId="302"/>
            <ac:spMk id="14" creationId="{37C77626-DF76-0FC4-73D5-C332F8A0E6AE}"/>
          </ac:spMkLst>
        </pc:spChg>
        <pc:spChg chg="add mod">
          <ac:chgData name="Manish Sharma" userId="b799adb9ba789c8f" providerId="LiveId" clId="{A56E9385-429C-4983-850E-ECA79ECDBB0A}" dt="2022-07-21T05:12:48.193" v="4"/>
          <ac:spMkLst>
            <pc:docMk/>
            <pc:sldMk cId="1853159248" sldId="302"/>
            <ac:spMk id="15" creationId="{62B72BC1-75AB-9024-9C05-38E5D31CEE92}"/>
          </ac:spMkLst>
        </pc:spChg>
        <pc:spChg chg="add mod">
          <ac:chgData name="Manish Sharma" userId="b799adb9ba789c8f" providerId="LiveId" clId="{A56E9385-429C-4983-850E-ECA79ECDBB0A}" dt="2022-07-21T05:12:48.193" v="4"/>
          <ac:spMkLst>
            <pc:docMk/>
            <pc:sldMk cId="1853159248" sldId="302"/>
            <ac:spMk id="16" creationId="{A3B217BE-9A2A-B5F8-D338-C4DE3BFBE4BC}"/>
          </ac:spMkLst>
        </pc:spChg>
        <pc:spChg chg="add mod">
          <ac:chgData name="Manish Sharma" userId="b799adb9ba789c8f" providerId="LiveId" clId="{A56E9385-429C-4983-850E-ECA79ECDBB0A}" dt="2022-07-21T05:12:48.193" v="4"/>
          <ac:spMkLst>
            <pc:docMk/>
            <pc:sldMk cId="1853159248" sldId="302"/>
            <ac:spMk id="17" creationId="{B6C4C5F2-E095-1A14-ED79-4CA0B2AABD0C}"/>
          </ac:spMkLst>
        </pc:spChg>
        <pc:spChg chg="add mod">
          <ac:chgData name="Manish Sharma" userId="b799adb9ba789c8f" providerId="LiveId" clId="{A56E9385-429C-4983-850E-ECA79ECDBB0A}" dt="2022-07-21T05:12:48.193" v="4"/>
          <ac:spMkLst>
            <pc:docMk/>
            <pc:sldMk cId="1853159248" sldId="302"/>
            <ac:spMk id="18" creationId="{263D4953-4369-7C9F-CDB8-AE9FF5858609}"/>
          </ac:spMkLst>
        </pc:spChg>
        <pc:spChg chg="add mod">
          <ac:chgData name="Manish Sharma" userId="b799adb9ba789c8f" providerId="LiveId" clId="{A56E9385-429C-4983-850E-ECA79ECDBB0A}" dt="2022-07-21T05:13:06.734" v="5"/>
          <ac:spMkLst>
            <pc:docMk/>
            <pc:sldMk cId="1853159248" sldId="302"/>
            <ac:spMk id="21" creationId="{946F8997-43E0-B0FB-B0BD-F3ED32355C62}"/>
          </ac:spMkLst>
        </pc:spChg>
        <pc:spChg chg="add mod">
          <ac:chgData name="Manish Sharma" userId="b799adb9ba789c8f" providerId="LiveId" clId="{A56E9385-429C-4983-850E-ECA79ECDBB0A}" dt="2022-07-21T05:13:06.734" v="5"/>
          <ac:spMkLst>
            <pc:docMk/>
            <pc:sldMk cId="1853159248" sldId="302"/>
            <ac:spMk id="22" creationId="{867EB6C8-8016-315B-D1A2-7D7C895841D6}"/>
          </ac:spMkLst>
        </pc:spChg>
        <pc:spChg chg="mod">
          <ac:chgData name="Manish Sharma" userId="b799adb9ba789c8f" providerId="LiveId" clId="{A56E9385-429C-4983-850E-ECA79ECDBB0A}" dt="2022-07-21T05:13:06.734" v="5"/>
          <ac:spMkLst>
            <pc:docMk/>
            <pc:sldMk cId="1853159248" sldId="302"/>
            <ac:spMk id="24" creationId="{A615A57F-B144-27F0-E38C-E504BC423F65}"/>
          </ac:spMkLst>
        </pc:spChg>
        <pc:spChg chg="mod">
          <ac:chgData name="Manish Sharma" userId="b799adb9ba789c8f" providerId="LiveId" clId="{A56E9385-429C-4983-850E-ECA79ECDBB0A}" dt="2022-07-21T05:13:06.734" v="5"/>
          <ac:spMkLst>
            <pc:docMk/>
            <pc:sldMk cId="1853159248" sldId="302"/>
            <ac:spMk id="25" creationId="{CC9EA72F-2D67-4E64-24A9-390EB828DFDE}"/>
          </ac:spMkLst>
        </pc:spChg>
        <pc:grpChg chg="add mod">
          <ac:chgData name="Manish Sharma" userId="b799adb9ba789c8f" providerId="LiveId" clId="{A56E9385-429C-4983-850E-ECA79ECDBB0A}" dt="2022-07-21T05:12:26.395" v="2"/>
          <ac:grpSpMkLst>
            <pc:docMk/>
            <pc:sldMk cId="1853159248" sldId="302"/>
            <ac:grpSpMk id="3" creationId="{D90777C4-B384-C732-8740-3B2EABD9ADED}"/>
          </ac:grpSpMkLst>
        </pc:grpChg>
        <pc:grpChg chg="add mod">
          <ac:chgData name="Manish Sharma" userId="b799adb9ba789c8f" providerId="LiveId" clId="{A56E9385-429C-4983-850E-ECA79ECDBB0A}" dt="2022-07-21T05:12:26.395" v="2"/>
          <ac:grpSpMkLst>
            <pc:docMk/>
            <pc:sldMk cId="1853159248" sldId="302"/>
            <ac:grpSpMk id="6" creationId="{E165A8E7-E740-7EE6-2FEF-8F3A2D00E1DE}"/>
          </ac:grpSpMkLst>
        </pc:grpChg>
        <pc:grpChg chg="add mod">
          <ac:chgData name="Manish Sharma" userId="b799adb9ba789c8f" providerId="LiveId" clId="{A56E9385-429C-4983-850E-ECA79ECDBB0A}" dt="2022-07-21T05:13:06.734" v="5"/>
          <ac:grpSpMkLst>
            <pc:docMk/>
            <pc:sldMk cId="1853159248" sldId="302"/>
            <ac:grpSpMk id="23" creationId="{69A86AFA-16C6-DA5B-09FA-82EF65E97324}"/>
          </ac:grpSpMkLst>
        </pc:grpChg>
        <pc:cxnChg chg="add mod">
          <ac:chgData name="Manish Sharma" userId="b799adb9ba789c8f" providerId="LiveId" clId="{A56E9385-429C-4983-850E-ECA79ECDBB0A}" dt="2022-07-21T05:12:40.241" v="3"/>
          <ac:cxnSpMkLst>
            <pc:docMk/>
            <pc:sldMk cId="1853159248" sldId="302"/>
            <ac:cxnSpMk id="10" creationId="{8C4E1C8A-D1A9-102E-213F-8B691F55BD97}"/>
          </ac:cxnSpMkLst>
        </pc:cxnChg>
        <pc:cxnChg chg="add mod">
          <ac:chgData name="Manish Sharma" userId="b799adb9ba789c8f" providerId="LiveId" clId="{A56E9385-429C-4983-850E-ECA79ECDBB0A}" dt="2022-07-21T05:12:40.241" v="3"/>
          <ac:cxnSpMkLst>
            <pc:docMk/>
            <pc:sldMk cId="1853159248" sldId="302"/>
            <ac:cxnSpMk id="12" creationId="{FEB6A19A-33D0-ED07-8160-49377B109361}"/>
          </ac:cxnSpMkLst>
        </pc:cxnChg>
        <pc:cxnChg chg="add mod">
          <ac:chgData name="Manish Sharma" userId="b799adb9ba789c8f" providerId="LiveId" clId="{A56E9385-429C-4983-850E-ECA79ECDBB0A}" dt="2022-07-21T05:13:06.734" v="5"/>
          <ac:cxnSpMkLst>
            <pc:docMk/>
            <pc:sldMk cId="1853159248" sldId="302"/>
            <ac:cxnSpMk id="19" creationId="{678A4E40-8AE5-5FE5-584B-5FF86EB7C222}"/>
          </ac:cxnSpMkLst>
        </pc:cxnChg>
        <pc:cxnChg chg="add mod">
          <ac:chgData name="Manish Sharma" userId="b799adb9ba789c8f" providerId="LiveId" clId="{A56E9385-429C-4983-850E-ECA79ECDBB0A}" dt="2022-07-21T05:13:06.734" v="5"/>
          <ac:cxnSpMkLst>
            <pc:docMk/>
            <pc:sldMk cId="1853159248" sldId="302"/>
            <ac:cxnSpMk id="20" creationId="{370ADCA4-C658-39D6-5D8C-9EE1FF8DE5CC}"/>
          </ac:cxnSpMkLst>
        </pc:cxnChg>
      </pc:sldChg>
      <pc:sldChg chg="del">
        <pc:chgData name="Manish Sharma" userId="b799adb9ba789c8f" providerId="LiveId" clId="{A56E9385-429C-4983-850E-ECA79ECDBB0A}" dt="2022-07-21T04:34:28.566" v="0" actId="47"/>
        <pc:sldMkLst>
          <pc:docMk/>
          <pc:sldMk cId="4250228821" sldId="302"/>
        </pc:sldMkLst>
      </pc:sldChg>
      <pc:sldChg chg="addSp delSp modSp new mod modClrScheme chgLayout">
        <pc:chgData name="Manish Sharma" userId="b799adb9ba789c8f" providerId="LiveId" clId="{A56E9385-429C-4983-850E-ECA79ECDBB0A}" dt="2022-07-21T05:16:08.585" v="15"/>
        <pc:sldMkLst>
          <pc:docMk/>
          <pc:sldMk cId="484131753" sldId="303"/>
        </pc:sldMkLst>
        <pc:spChg chg="add mod">
          <ac:chgData name="Manish Sharma" userId="b799adb9ba789c8f" providerId="LiveId" clId="{A56E9385-429C-4983-850E-ECA79ECDBB0A}" dt="2022-07-21T05:15:09.321" v="7"/>
          <ac:spMkLst>
            <pc:docMk/>
            <pc:sldMk cId="484131753" sldId="303"/>
            <ac:spMk id="2" creationId="{2CCF8048-07F6-F8F8-496F-C18977F045B8}"/>
          </ac:spMkLst>
        </pc:spChg>
        <pc:spChg chg="mod">
          <ac:chgData name="Manish Sharma" userId="b799adb9ba789c8f" providerId="LiveId" clId="{A56E9385-429C-4983-850E-ECA79ECDBB0A}" dt="2022-07-21T05:15:09.321" v="7"/>
          <ac:spMkLst>
            <pc:docMk/>
            <pc:sldMk cId="484131753" sldId="303"/>
            <ac:spMk id="4" creationId="{FEA564D4-A1A5-461A-DA74-BCAD5B4DE9B4}"/>
          </ac:spMkLst>
        </pc:spChg>
        <pc:spChg chg="mod">
          <ac:chgData name="Manish Sharma" userId="b799adb9ba789c8f" providerId="LiveId" clId="{A56E9385-429C-4983-850E-ECA79ECDBB0A}" dt="2022-07-21T05:15:09.321" v="7"/>
          <ac:spMkLst>
            <pc:docMk/>
            <pc:sldMk cId="484131753" sldId="303"/>
            <ac:spMk id="5" creationId="{4F2DBEB6-42B7-A00B-F535-D2782DE12AED}"/>
          </ac:spMkLst>
        </pc:spChg>
        <pc:spChg chg="mod">
          <ac:chgData name="Manish Sharma" userId="b799adb9ba789c8f" providerId="LiveId" clId="{A56E9385-429C-4983-850E-ECA79ECDBB0A}" dt="2022-07-21T05:15:09.321" v="7"/>
          <ac:spMkLst>
            <pc:docMk/>
            <pc:sldMk cId="484131753" sldId="303"/>
            <ac:spMk id="7" creationId="{849B225C-FC4D-3C58-22E8-9D80DBC9357C}"/>
          </ac:spMkLst>
        </pc:spChg>
        <pc:spChg chg="mod">
          <ac:chgData name="Manish Sharma" userId="b799adb9ba789c8f" providerId="LiveId" clId="{A56E9385-429C-4983-850E-ECA79ECDBB0A}" dt="2022-07-21T05:15:09.321" v="7"/>
          <ac:spMkLst>
            <pc:docMk/>
            <pc:sldMk cId="484131753" sldId="303"/>
            <ac:spMk id="8" creationId="{D04AB51B-A3B9-E0BB-2A77-D6813C625EBC}"/>
          </ac:spMkLst>
        </pc:spChg>
        <pc:spChg chg="add mod">
          <ac:chgData name="Manish Sharma" userId="b799adb9ba789c8f" providerId="LiveId" clId="{A56E9385-429C-4983-850E-ECA79ECDBB0A}" dt="2022-07-21T05:15:09.321" v="7"/>
          <ac:spMkLst>
            <pc:docMk/>
            <pc:sldMk cId="484131753" sldId="303"/>
            <ac:spMk id="9" creationId="{EA67EA63-EA16-3A19-B452-A12CB2F79063}"/>
          </ac:spMkLst>
        </pc:spChg>
        <pc:spChg chg="add mod">
          <ac:chgData name="Manish Sharma" userId="b799adb9ba789c8f" providerId="LiveId" clId="{A56E9385-429C-4983-850E-ECA79ECDBB0A}" dt="2022-07-21T05:15:09.321" v="7"/>
          <ac:spMkLst>
            <pc:docMk/>
            <pc:sldMk cId="484131753" sldId="303"/>
            <ac:spMk id="10" creationId="{67729CD2-912C-0E7D-AF0D-63EC2B3A0F48}"/>
          </ac:spMkLst>
        </pc:spChg>
        <pc:spChg chg="add mod">
          <ac:chgData name="Manish Sharma" userId="b799adb9ba789c8f" providerId="LiveId" clId="{A56E9385-429C-4983-850E-ECA79ECDBB0A}" dt="2022-07-21T05:15:34.061" v="9"/>
          <ac:spMkLst>
            <pc:docMk/>
            <pc:sldMk cId="484131753" sldId="303"/>
            <ac:spMk id="14" creationId="{9C03C6B7-79E5-13D7-F0D0-3F1AF19530E4}"/>
          </ac:spMkLst>
        </pc:spChg>
        <pc:spChg chg="add mod">
          <ac:chgData name="Manish Sharma" userId="b799adb9ba789c8f" providerId="LiveId" clId="{A56E9385-429C-4983-850E-ECA79ECDBB0A}" dt="2022-07-21T05:15:34.061" v="9"/>
          <ac:spMkLst>
            <pc:docMk/>
            <pc:sldMk cId="484131753" sldId="303"/>
            <ac:spMk id="16" creationId="{5CAA6729-7F11-EA89-2D12-9739A5488C42}"/>
          </ac:spMkLst>
        </pc:spChg>
        <pc:spChg chg="add mod">
          <ac:chgData name="Manish Sharma" userId="b799adb9ba789c8f" providerId="LiveId" clId="{A56E9385-429C-4983-850E-ECA79ECDBB0A}" dt="2022-07-21T05:15:34.061" v="9"/>
          <ac:spMkLst>
            <pc:docMk/>
            <pc:sldMk cId="484131753" sldId="303"/>
            <ac:spMk id="18" creationId="{D930E2C3-07F8-26D5-A8C7-D0C2FFA1DC33}"/>
          </ac:spMkLst>
        </pc:spChg>
        <pc:spChg chg="add mod">
          <ac:chgData name="Manish Sharma" userId="b799adb9ba789c8f" providerId="LiveId" clId="{A56E9385-429C-4983-850E-ECA79ECDBB0A}" dt="2022-07-21T05:15:40.452" v="10"/>
          <ac:spMkLst>
            <pc:docMk/>
            <pc:sldMk cId="484131753" sldId="303"/>
            <ac:spMk id="19" creationId="{BE99E123-4806-727D-C2DB-B1E1CB706085}"/>
          </ac:spMkLst>
        </pc:spChg>
        <pc:spChg chg="add mod">
          <ac:chgData name="Manish Sharma" userId="b799adb9ba789c8f" providerId="LiveId" clId="{A56E9385-429C-4983-850E-ECA79ECDBB0A}" dt="2022-07-21T05:15:40.452" v="10"/>
          <ac:spMkLst>
            <pc:docMk/>
            <pc:sldMk cId="484131753" sldId="303"/>
            <ac:spMk id="20" creationId="{47E17D45-54FC-EBCA-839D-E2ABB670737D}"/>
          </ac:spMkLst>
        </pc:spChg>
        <pc:spChg chg="add mod">
          <ac:chgData name="Manish Sharma" userId="b799adb9ba789c8f" providerId="LiveId" clId="{A56E9385-429C-4983-850E-ECA79ECDBB0A}" dt="2022-07-21T05:15:40.452" v="10"/>
          <ac:spMkLst>
            <pc:docMk/>
            <pc:sldMk cId="484131753" sldId="303"/>
            <ac:spMk id="21" creationId="{5257BD40-965B-C3F5-3555-C70C8F096D8F}"/>
          </ac:spMkLst>
        </pc:spChg>
        <pc:spChg chg="add mod">
          <ac:chgData name="Manish Sharma" userId="b799adb9ba789c8f" providerId="LiveId" clId="{A56E9385-429C-4983-850E-ECA79ECDBB0A}" dt="2022-07-21T05:15:40.452" v="10"/>
          <ac:spMkLst>
            <pc:docMk/>
            <pc:sldMk cId="484131753" sldId="303"/>
            <ac:spMk id="22" creationId="{131EFCE6-273A-691C-3E38-C570F7343EC2}"/>
          </ac:spMkLst>
        </pc:spChg>
        <pc:spChg chg="add mod">
          <ac:chgData name="Manish Sharma" userId="b799adb9ba789c8f" providerId="LiveId" clId="{A56E9385-429C-4983-850E-ECA79ECDBB0A}" dt="2022-07-21T05:15:40.452" v="10"/>
          <ac:spMkLst>
            <pc:docMk/>
            <pc:sldMk cId="484131753" sldId="303"/>
            <ac:spMk id="23" creationId="{2DAC869C-6D8D-F4EB-13B6-7DB838C6A534}"/>
          </ac:spMkLst>
        </pc:spChg>
        <pc:spChg chg="add mod">
          <ac:chgData name="Manish Sharma" userId="b799adb9ba789c8f" providerId="LiveId" clId="{A56E9385-429C-4983-850E-ECA79ECDBB0A}" dt="2022-07-21T05:15:51.827" v="11"/>
          <ac:spMkLst>
            <pc:docMk/>
            <pc:sldMk cId="484131753" sldId="303"/>
            <ac:spMk id="25" creationId="{14ADB228-506F-1A11-7AB4-BABF9D76E24C}"/>
          </ac:spMkLst>
        </pc:spChg>
        <pc:spChg chg="add mod">
          <ac:chgData name="Manish Sharma" userId="b799adb9ba789c8f" providerId="LiveId" clId="{A56E9385-429C-4983-850E-ECA79ECDBB0A}" dt="2022-07-21T05:15:51.827" v="11"/>
          <ac:spMkLst>
            <pc:docMk/>
            <pc:sldMk cId="484131753" sldId="303"/>
            <ac:spMk id="26" creationId="{A4514D98-0625-378B-C1EE-89861692CA76}"/>
          </ac:spMkLst>
        </pc:spChg>
        <pc:spChg chg="mod">
          <ac:chgData name="Manish Sharma" userId="b799adb9ba789c8f" providerId="LiveId" clId="{A56E9385-429C-4983-850E-ECA79ECDBB0A}" dt="2022-07-21T05:15:51.827" v="11"/>
          <ac:spMkLst>
            <pc:docMk/>
            <pc:sldMk cId="484131753" sldId="303"/>
            <ac:spMk id="28" creationId="{AB9BDC89-47DD-3EAC-A302-2B0BBBD6BFE3}"/>
          </ac:spMkLst>
        </pc:spChg>
        <pc:spChg chg="mod">
          <ac:chgData name="Manish Sharma" userId="b799adb9ba789c8f" providerId="LiveId" clId="{A56E9385-429C-4983-850E-ECA79ECDBB0A}" dt="2022-07-21T05:15:51.827" v="11"/>
          <ac:spMkLst>
            <pc:docMk/>
            <pc:sldMk cId="484131753" sldId="303"/>
            <ac:spMk id="29" creationId="{6DDBD742-2ECA-88BB-41EE-4FB385E1A9F7}"/>
          </ac:spMkLst>
        </pc:spChg>
        <pc:spChg chg="add del mod">
          <ac:chgData name="Manish Sharma" userId="b799adb9ba789c8f" providerId="LiveId" clId="{A56E9385-429C-4983-850E-ECA79ECDBB0A}" dt="2022-07-21T05:16:00.878" v="13"/>
          <ac:spMkLst>
            <pc:docMk/>
            <pc:sldMk cId="484131753" sldId="303"/>
            <ac:spMk id="31" creationId="{D5A212FA-94DD-6AD3-C243-9A03E0D83831}"/>
          </ac:spMkLst>
        </pc:spChg>
        <pc:spChg chg="add mod ord">
          <ac:chgData name="Manish Sharma" userId="b799adb9ba789c8f" providerId="LiveId" clId="{A56E9385-429C-4983-850E-ECA79ECDBB0A}" dt="2022-07-21T05:16:08.585" v="15"/>
          <ac:spMkLst>
            <pc:docMk/>
            <pc:sldMk cId="484131753" sldId="303"/>
            <ac:spMk id="32" creationId="{64E8550F-6035-FF45-D86D-A8D00D73844A}"/>
          </ac:spMkLst>
        </pc:spChg>
        <pc:grpChg chg="add mod">
          <ac:chgData name="Manish Sharma" userId="b799adb9ba789c8f" providerId="LiveId" clId="{A56E9385-429C-4983-850E-ECA79ECDBB0A}" dt="2022-07-21T05:15:09.321" v="7"/>
          <ac:grpSpMkLst>
            <pc:docMk/>
            <pc:sldMk cId="484131753" sldId="303"/>
            <ac:grpSpMk id="3" creationId="{0077E837-DA41-185D-16A2-7B8D7130227E}"/>
          </ac:grpSpMkLst>
        </pc:grpChg>
        <pc:grpChg chg="add mod">
          <ac:chgData name="Manish Sharma" userId="b799adb9ba789c8f" providerId="LiveId" clId="{A56E9385-429C-4983-850E-ECA79ECDBB0A}" dt="2022-07-21T05:15:09.321" v="7"/>
          <ac:grpSpMkLst>
            <pc:docMk/>
            <pc:sldMk cId="484131753" sldId="303"/>
            <ac:grpSpMk id="6" creationId="{15A396B5-E9A7-C39E-FD81-16ECF8C430CB}"/>
          </ac:grpSpMkLst>
        </pc:grpChg>
        <pc:grpChg chg="add mod">
          <ac:chgData name="Manish Sharma" userId="b799adb9ba789c8f" providerId="LiveId" clId="{A56E9385-429C-4983-850E-ECA79ECDBB0A}" dt="2022-07-21T05:15:51.827" v="11"/>
          <ac:grpSpMkLst>
            <pc:docMk/>
            <pc:sldMk cId="484131753" sldId="303"/>
            <ac:grpSpMk id="27" creationId="{AC4E4D2A-2A57-7CA1-FBDC-A4A82342EBE5}"/>
          </ac:grpSpMkLst>
        </pc:grpChg>
        <pc:cxnChg chg="add mod">
          <ac:chgData name="Manish Sharma" userId="b799adb9ba789c8f" providerId="LiveId" clId="{A56E9385-429C-4983-850E-ECA79ECDBB0A}" dt="2022-07-21T05:15:09.321" v="7"/>
          <ac:cxnSpMkLst>
            <pc:docMk/>
            <pc:sldMk cId="484131753" sldId="303"/>
            <ac:cxnSpMk id="11" creationId="{7230D180-26DC-B5E5-847F-0C182823D056}"/>
          </ac:cxnSpMkLst>
        </pc:cxnChg>
        <pc:cxnChg chg="add mod">
          <ac:chgData name="Manish Sharma" userId="b799adb9ba789c8f" providerId="LiveId" clId="{A56E9385-429C-4983-850E-ECA79ECDBB0A}" dt="2022-07-21T05:15:09.321" v="7"/>
          <ac:cxnSpMkLst>
            <pc:docMk/>
            <pc:sldMk cId="484131753" sldId="303"/>
            <ac:cxnSpMk id="12" creationId="{8D13703F-B5B1-AB95-C328-E7EA83E9CDD5}"/>
          </ac:cxnSpMkLst>
        </pc:cxnChg>
        <pc:cxnChg chg="add mod">
          <ac:chgData name="Manish Sharma" userId="b799adb9ba789c8f" providerId="LiveId" clId="{A56E9385-429C-4983-850E-ECA79ECDBB0A}" dt="2022-07-21T05:15:16.415" v="8"/>
          <ac:cxnSpMkLst>
            <pc:docMk/>
            <pc:sldMk cId="484131753" sldId="303"/>
            <ac:cxnSpMk id="13" creationId="{F4BE98D8-0F15-5417-0A11-DB3D91D75998}"/>
          </ac:cxnSpMkLst>
        </pc:cxnChg>
        <pc:cxnChg chg="add mod">
          <ac:chgData name="Manish Sharma" userId="b799adb9ba789c8f" providerId="LiveId" clId="{A56E9385-429C-4983-850E-ECA79ECDBB0A}" dt="2022-07-21T05:15:34.061" v="9"/>
          <ac:cxnSpMkLst>
            <pc:docMk/>
            <pc:sldMk cId="484131753" sldId="303"/>
            <ac:cxnSpMk id="15" creationId="{56EF71E5-0FF8-2207-6AB6-4D18A023C32E}"/>
          </ac:cxnSpMkLst>
        </pc:cxnChg>
        <pc:cxnChg chg="add mod">
          <ac:chgData name="Manish Sharma" userId="b799adb9ba789c8f" providerId="LiveId" clId="{A56E9385-429C-4983-850E-ECA79ECDBB0A}" dt="2022-07-21T05:15:34.061" v="9"/>
          <ac:cxnSpMkLst>
            <pc:docMk/>
            <pc:sldMk cId="484131753" sldId="303"/>
            <ac:cxnSpMk id="17" creationId="{72881A57-8368-699D-2B22-4D1DC9754109}"/>
          </ac:cxnSpMkLst>
        </pc:cxnChg>
        <pc:cxnChg chg="add mod">
          <ac:chgData name="Manish Sharma" userId="b799adb9ba789c8f" providerId="LiveId" clId="{A56E9385-429C-4983-850E-ECA79ECDBB0A}" dt="2022-07-21T05:15:51.827" v="11"/>
          <ac:cxnSpMkLst>
            <pc:docMk/>
            <pc:sldMk cId="484131753" sldId="303"/>
            <ac:cxnSpMk id="24" creationId="{A436809E-B0E6-C21C-057E-025FA79D7973}"/>
          </ac:cxnSpMkLst>
        </pc:cxnChg>
        <pc:cxnChg chg="add mod">
          <ac:chgData name="Manish Sharma" userId="b799adb9ba789c8f" providerId="LiveId" clId="{A56E9385-429C-4983-850E-ECA79ECDBB0A}" dt="2022-07-21T05:15:51.827" v="11"/>
          <ac:cxnSpMkLst>
            <pc:docMk/>
            <pc:sldMk cId="484131753" sldId="303"/>
            <ac:cxnSpMk id="30" creationId="{C0D1355E-D6C2-5AB5-1C64-00F6B257F4E4}"/>
          </ac:cxnSpMkLst>
        </pc:cxnChg>
      </pc:sldChg>
      <pc:sldChg chg="del">
        <pc:chgData name="Manish Sharma" userId="b799adb9ba789c8f" providerId="LiveId" clId="{A56E9385-429C-4983-850E-ECA79ECDBB0A}" dt="2022-07-21T04:34:28.566" v="0" actId="47"/>
        <pc:sldMkLst>
          <pc:docMk/>
          <pc:sldMk cId="3736148090" sldId="303"/>
        </pc:sldMkLst>
      </pc:sldChg>
      <pc:sldChg chg="del">
        <pc:chgData name="Manish Sharma" userId="b799adb9ba789c8f" providerId="LiveId" clId="{A56E9385-429C-4983-850E-ECA79ECDBB0A}" dt="2022-07-21T04:34:28.566" v="0" actId="47"/>
        <pc:sldMkLst>
          <pc:docMk/>
          <pc:sldMk cId="3302561693" sldId="304"/>
        </pc:sldMkLst>
      </pc:sldChg>
      <pc:sldChg chg="add">
        <pc:chgData name="Manish Sharma" userId="b799adb9ba789c8f" providerId="LiveId" clId="{A56E9385-429C-4983-850E-ECA79ECDBB0A}" dt="2022-07-21T05:16:17.098" v="16"/>
        <pc:sldMkLst>
          <pc:docMk/>
          <pc:sldMk cId="4250228821" sldId="304"/>
        </pc:sldMkLst>
      </pc:sldChg>
      <pc:sldChg chg="del">
        <pc:chgData name="Manish Sharma" userId="b799adb9ba789c8f" providerId="LiveId" clId="{A56E9385-429C-4983-850E-ECA79ECDBB0A}" dt="2022-07-21T04:34:28.566" v="0" actId="47"/>
        <pc:sldMkLst>
          <pc:docMk/>
          <pc:sldMk cId="1229907135" sldId="305"/>
        </pc:sldMkLst>
      </pc:sldChg>
      <pc:sldChg chg="addSp modSp new mod">
        <pc:chgData name="Manish Sharma" userId="b799adb9ba789c8f" providerId="LiveId" clId="{A56E9385-429C-4983-850E-ECA79ECDBB0A}" dt="2022-07-21T05:18:19.440" v="25"/>
        <pc:sldMkLst>
          <pc:docMk/>
          <pc:sldMk cId="3637782162" sldId="305"/>
        </pc:sldMkLst>
        <pc:spChg chg="mod">
          <ac:chgData name="Manish Sharma" userId="b799adb9ba789c8f" providerId="LiveId" clId="{A56E9385-429C-4983-850E-ECA79ECDBB0A}" dt="2022-07-21T05:17:00.094" v="19"/>
          <ac:spMkLst>
            <pc:docMk/>
            <pc:sldMk cId="3637782162" sldId="305"/>
            <ac:spMk id="2" creationId="{A5961160-DA8B-5256-C850-E8EEBE95D0F6}"/>
          </ac:spMkLst>
        </pc:spChg>
        <pc:spChg chg="add mod">
          <ac:chgData name="Manish Sharma" userId="b799adb9ba789c8f" providerId="LiveId" clId="{A56E9385-429C-4983-850E-ECA79ECDBB0A}" dt="2022-07-21T05:17:12.107" v="20"/>
          <ac:spMkLst>
            <pc:docMk/>
            <pc:sldMk cId="3637782162" sldId="305"/>
            <ac:spMk id="3" creationId="{5B8CCC7B-8AF2-E613-EC31-D88B6AF02EE3}"/>
          </ac:spMkLst>
        </pc:spChg>
        <pc:spChg chg="mod">
          <ac:chgData name="Manish Sharma" userId="b799adb9ba789c8f" providerId="LiveId" clId="{A56E9385-429C-4983-850E-ECA79ECDBB0A}" dt="2022-07-21T05:17:12.107" v="20"/>
          <ac:spMkLst>
            <pc:docMk/>
            <pc:sldMk cId="3637782162" sldId="305"/>
            <ac:spMk id="5" creationId="{CC4AC408-0686-AD7A-5F11-D703C115AA9A}"/>
          </ac:spMkLst>
        </pc:spChg>
        <pc:spChg chg="mod">
          <ac:chgData name="Manish Sharma" userId="b799adb9ba789c8f" providerId="LiveId" clId="{A56E9385-429C-4983-850E-ECA79ECDBB0A}" dt="2022-07-21T05:17:12.107" v="20"/>
          <ac:spMkLst>
            <pc:docMk/>
            <pc:sldMk cId="3637782162" sldId="305"/>
            <ac:spMk id="6" creationId="{D236D976-BE49-09FB-3300-EF45E2EE2FF0}"/>
          </ac:spMkLst>
        </pc:spChg>
        <pc:spChg chg="mod">
          <ac:chgData name="Manish Sharma" userId="b799adb9ba789c8f" providerId="LiveId" clId="{A56E9385-429C-4983-850E-ECA79ECDBB0A}" dt="2022-07-21T05:17:12.107" v="20"/>
          <ac:spMkLst>
            <pc:docMk/>
            <pc:sldMk cId="3637782162" sldId="305"/>
            <ac:spMk id="8" creationId="{83030B2E-6FA5-5683-F8C8-E822BC3E5E45}"/>
          </ac:spMkLst>
        </pc:spChg>
        <pc:spChg chg="mod">
          <ac:chgData name="Manish Sharma" userId="b799adb9ba789c8f" providerId="LiveId" clId="{A56E9385-429C-4983-850E-ECA79ECDBB0A}" dt="2022-07-21T05:17:12.107" v="20"/>
          <ac:spMkLst>
            <pc:docMk/>
            <pc:sldMk cId="3637782162" sldId="305"/>
            <ac:spMk id="9" creationId="{6EF5E56D-3D5F-DEDD-996E-E92E2D11F28A}"/>
          </ac:spMkLst>
        </pc:spChg>
        <pc:spChg chg="add mod">
          <ac:chgData name="Manish Sharma" userId="b799adb9ba789c8f" providerId="LiveId" clId="{A56E9385-429C-4983-850E-ECA79ECDBB0A}" dt="2022-07-21T05:17:12.107" v="20"/>
          <ac:spMkLst>
            <pc:docMk/>
            <pc:sldMk cId="3637782162" sldId="305"/>
            <ac:spMk id="11" creationId="{3657C5F7-405B-44CD-9DCE-B6F3D9914F52}"/>
          </ac:spMkLst>
        </pc:spChg>
        <pc:spChg chg="add mod">
          <ac:chgData name="Manish Sharma" userId="b799adb9ba789c8f" providerId="LiveId" clId="{A56E9385-429C-4983-850E-ECA79ECDBB0A}" dt="2022-07-21T05:17:12.107" v="20"/>
          <ac:spMkLst>
            <pc:docMk/>
            <pc:sldMk cId="3637782162" sldId="305"/>
            <ac:spMk id="12" creationId="{188DD656-CBD8-7FAE-62BD-A86AE5DE588E}"/>
          </ac:spMkLst>
        </pc:spChg>
        <pc:spChg chg="mod">
          <ac:chgData name="Manish Sharma" userId="b799adb9ba789c8f" providerId="LiveId" clId="{A56E9385-429C-4983-850E-ECA79ECDBB0A}" dt="2022-07-21T05:17:12.107" v="20"/>
          <ac:spMkLst>
            <pc:docMk/>
            <pc:sldMk cId="3637782162" sldId="305"/>
            <ac:spMk id="16" creationId="{9B909B37-B0D3-DD6B-BCD1-FFB9AB7D5259}"/>
          </ac:spMkLst>
        </pc:spChg>
        <pc:spChg chg="mod">
          <ac:chgData name="Manish Sharma" userId="b799adb9ba789c8f" providerId="LiveId" clId="{A56E9385-429C-4983-850E-ECA79ECDBB0A}" dt="2022-07-21T05:17:12.107" v="20"/>
          <ac:spMkLst>
            <pc:docMk/>
            <pc:sldMk cId="3637782162" sldId="305"/>
            <ac:spMk id="17" creationId="{096DCC29-8D26-4F0A-D053-24FD1F3FE796}"/>
          </ac:spMkLst>
        </pc:spChg>
        <pc:spChg chg="add mod">
          <ac:chgData name="Manish Sharma" userId="b799adb9ba789c8f" providerId="LiveId" clId="{A56E9385-429C-4983-850E-ECA79ECDBB0A}" dt="2022-07-21T05:17:12.107" v="20"/>
          <ac:spMkLst>
            <pc:docMk/>
            <pc:sldMk cId="3637782162" sldId="305"/>
            <ac:spMk id="18" creationId="{7DD42DFA-BA26-81FB-5A7C-C9CB092F7AF6}"/>
          </ac:spMkLst>
        </pc:spChg>
        <pc:spChg chg="add mod">
          <ac:chgData name="Manish Sharma" userId="b799adb9ba789c8f" providerId="LiveId" clId="{A56E9385-429C-4983-850E-ECA79ECDBB0A}" dt="2022-07-21T05:17:32.862" v="21"/>
          <ac:spMkLst>
            <pc:docMk/>
            <pc:sldMk cId="3637782162" sldId="305"/>
            <ac:spMk id="19" creationId="{39D003DE-58A3-EB56-6751-ECA81606E84F}"/>
          </ac:spMkLst>
        </pc:spChg>
        <pc:spChg chg="add mod">
          <ac:chgData name="Manish Sharma" userId="b799adb9ba789c8f" providerId="LiveId" clId="{A56E9385-429C-4983-850E-ECA79ECDBB0A}" dt="2022-07-21T05:17:32.862" v="21"/>
          <ac:spMkLst>
            <pc:docMk/>
            <pc:sldMk cId="3637782162" sldId="305"/>
            <ac:spMk id="21" creationId="{393ED85B-877E-4394-364D-8937B75219B2}"/>
          </ac:spMkLst>
        </pc:spChg>
        <pc:spChg chg="add mod">
          <ac:chgData name="Manish Sharma" userId="b799adb9ba789c8f" providerId="LiveId" clId="{A56E9385-429C-4983-850E-ECA79ECDBB0A}" dt="2022-07-21T05:17:32.862" v="21"/>
          <ac:spMkLst>
            <pc:docMk/>
            <pc:sldMk cId="3637782162" sldId="305"/>
            <ac:spMk id="23" creationId="{731F4ED6-3EB9-2B17-8B43-C497DD86F90E}"/>
          </ac:spMkLst>
        </pc:spChg>
        <pc:spChg chg="add mod">
          <ac:chgData name="Manish Sharma" userId="b799adb9ba789c8f" providerId="LiveId" clId="{A56E9385-429C-4983-850E-ECA79ECDBB0A}" dt="2022-07-21T05:17:40.566" v="22"/>
          <ac:spMkLst>
            <pc:docMk/>
            <pc:sldMk cId="3637782162" sldId="305"/>
            <ac:spMk id="24" creationId="{4418EA3D-7CDC-71C3-368A-30F0F6FA00EA}"/>
          </ac:spMkLst>
        </pc:spChg>
        <pc:spChg chg="add mod">
          <ac:chgData name="Manish Sharma" userId="b799adb9ba789c8f" providerId="LiveId" clId="{A56E9385-429C-4983-850E-ECA79ECDBB0A}" dt="2022-07-21T05:17:40.566" v="22"/>
          <ac:spMkLst>
            <pc:docMk/>
            <pc:sldMk cId="3637782162" sldId="305"/>
            <ac:spMk id="25" creationId="{226E244E-355B-1869-E7C1-A774F8F9A552}"/>
          </ac:spMkLst>
        </pc:spChg>
        <pc:spChg chg="add mod">
          <ac:chgData name="Manish Sharma" userId="b799adb9ba789c8f" providerId="LiveId" clId="{A56E9385-429C-4983-850E-ECA79ECDBB0A}" dt="2022-07-21T05:17:40.566" v="22"/>
          <ac:spMkLst>
            <pc:docMk/>
            <pc:sldMk cId="3637782162" sldId="305"/>
            <ac:spMk id="26" creationId="{DE378081-0C8F-305E-FE09-50AF03548F55}"/>
          </ac:spMkLst>
        </pc:spChg>
        <pc:spChg chg="add mod">
          <ac:chgData name="Manish Sharma" userId="b799adb9ba789c8f" providerId="LiveId" clId="{A56E9385-429C-4983-850E-ECA79ECDBB0A}" dt="2022-07-21T05:17:40.566" v="22"/>
          <ac:spMkLst>
            <pc:docMk/>
            <pc:sldMk cId="3637782162" sldId="305"/>
            <ac:spMk id="27" creationId="{ADB24025-2A6A-A368-4BAC-BF42C7F77C5B}"/>
          </ac:spMkLst>
        </pc:spChg>
        <pc:spChg chg="add mod">
          <ac:chgData name="Manish Sharma" userId="b799adb9ba789c8f" providerId="LiveId" clId="{A56E9385-429C-4983-850E-ECA79ECDBB0A}" dt="2022-07-21T05:17:40.566" v="22"/>
          <ac:spMkLst>
            <pc:docMk/>
            <pc:sldMk cId="3637782162" sldId="305"/>
            <ac:spMk id="28" creationId="{5FAB53E6-58F5-66D0-1C80-8364B7EC1C07}"/>
          </ac:spMkLst>
        </pc:spChg>
        <pc:spChg chg="add mod">
          <ac:chgData name="Manish Sharma" userId="b799adb9ba789c8f" providerId="LiveId" clId="{A56E9385-429C-4983-850E-ECA79ECDBB0A}" dt="2022-07-21T05:18:03.929" v="23"/>
          <ac:spMkLst>
            <pc:docMk/>
            <pc:sldMk cId="3637782162" sldId="305"/>
            <ac:spMk id="30" creationId="{6F3E7CAB-041B-5721-6A57-8FBD5A35EE8E}"/>
          </ac:spMkLst>
        </pc:spChg>
        <pc:spChg chg="add mod">
          <ac:chgData name="Manish Sharma" userId="b799adb9ba789c8f" providerId="LiveId" clId="{A56E9385-429C-4983-850E-ECA79ECDBB0A}" dt="2022-07-21T05:18:03.929" v="23"/>
          <ac:spMkLst>
            <pc:docMk/>
            <pc:sldMk cId="3637782162" sldId="305"/>
            <ac:spMk id="31" creationId="{C65062BD-803D-2E99-F218-17A3E804FA10}"/>
          </ac:spMkLst>
        </pc:spChg>
        <pc:spChg chg="add mod">
          <ac:chgData name="Manish Sharma" userId="b799adb9ba789c8f" providerId="LiveId" clId="{A56E9385-429C-4983-850E-ECA79ECDBB0A}" dt="2022-07-21T05:18:03.929" v="23"/>
          <ac:spMkLst>
            <pc:docMk/>
            <pc:sldMk cId="3637782162" sldId="305"/>
            <ac:spMk id="33" creationId="{A905C3EF-9EAF-EF06-200F-B49387890EDF}"/>
          </ac:spMkLst>
        </pc:spChg>
        <pc:spChg chg="mod">
          <ac:chgData name="Manish Sharma" userId="b799adb9ba789c8f" providerId="LiveId" clId="{A56E9385-429C-4983-850E-ECA79ECDBB0A}" dt="2022-07-21T05:18:19.440" v="25"/>
          <ac:spMkLst>
            <pc:docMk/>
            <pc:sldMk cId="3637782162" sldId="305"/>
            <ac:spMk id="36" creationId="{3E63157A-40E0-9FF3-EEBB-55DD3872093A}"/>
          </ac:spMkLst>
        </pc:spChg>
        <pc:spChg chg="mod">
          <ac:chgData name="Manish Sharma" userId="b799adb9ba789c8f" providerId="LiveId" clId="{A56E9385-429C-4983-850E-ECA79ECDBB0A}" dt="2022-07-21T05:18:19.440" v="25"/>
          <ac:spMkLst>
            <pc:docMk/>
            <pc:sldMk cId="3637782162" sldId="305"/>
            <ac:spMk id="37" creationId="{51D07663-EADA-20B3-EC0B-94ED442E4B79}"/>
          </ac:spMkLst>
        </pc:spChg>
        <pc:grpChg chg="add mod">
          <ac:chgData name="Manish Sharma" userId="b799adb9ba789c8f" providerId="LiveId" clId="{A56E9385-429C-4983-850E-ECA79ECDBB0A}" dt="2022-07-21T05:17:12.107" v="20"/>
          <ac:grpSpMkLst>
            <pc:docMk/>
            <pc:sldMk cId="3637782162" sldId="305"/>
            <ac:grpSpMk id="4" creationId="{4123190F-6603-0954-3416-DE5D39EBB6E3}"/>
          </ac:grpSpMkLst>
        </pc:grpChg>
        <pc:grpChg chg="add mod">
          <ac:chgData name="Manish Sharma" userId="b799adb9ba789c8f" providerId="LiveId" clId="{A56E9385-429C-4983-850E-ECA79ECDBB0A}" dt="2022-07-21T05:17:12.107" v="20"/>
          <ac:grpSpMkLst>
            <pc:docMk/>
            <pc:sldMk cId="3637782162" sldId="305"/>
            <ac:grpSpMk id="7" creationId="{CDDAF051-4277-4C3F-7F9D-999B01A06FB5}"/>
          </ac:grpSpMkLst>
        </pc:grpChg>
        <pc:grpChg chg="add mod">
          <ac:chgData name="Manish Sharma" userId="b799adb9ba789c8f" providerId="LiveId" clId="{A56E9385-429C-4983-850E-ECA79ECDBB0A}" dt="2022-07-21T05:17:12.107" v="20"/>
          <ac:grpSpMkLst>
            <pc:docMk/>
            <pc:sldMk cId="3637782162" sldId="305"/>
            <ac:grpSpMk id="15" creationId="{4455CDF8-9243-D265-4CF9-E10AA5EEC19E}"/>
          </ac:grpSpMkLst>
        </pc:grpChg>
        <pc:grpChg chg="add mod">
          <ac:chgData name="Manish Sharma" userId="b799adb9ba789c8f" providerId="LiveId" clId="{A56E9385-429C-4983-850E-ECA79ECDBB0A}" dt="2022-07-21T05:18:19.440" v="25"/>
          <ac:grpSpMkLst>
            <pc:docMk/>
            <pc:sldMk cId="3637782162" sldId="305"/>
            <ac:grpSpMk id="35" creationId="{423C8215-0B0D-F945-8328-55AE51E2356A}"/>
          </ac:grpSpMkLst>
        </pc:grpChg>
        <pc:picChg chg="add mod">
          <ac:chgData name="Manish Sharma" userId="b799adb9ba789c8f" providerId="LiveId" clId="{A56E9385-429C-4983-850E-ECA79ECDBB0A}" dt="2022-07-21T05:18:09.746" v="24"/>
          <ac:picMkLst>
            <pc:docMk/>
            <pc:sldMk cId="3637782162" sldId="305"/>
            <ac:picMk id="34" creationId="{0BE87285-1CDD-D78A-4D16-908EAAAF906D}"/>
          </ac:picMkLst>
        </pc:picChg>
        <pc:cxnChg chg="add mod">
          <ac:chgData name="Manish Sharma" userId="b799adb9ba789c8f" providerId="LiveId" clId="{A56E9385-429C-4983-850E-ECA79ECDBB0A}" dt="2022-07-21T05:17:12.107" v="20"/>
          <ac:cxnSpMkLst>
            <pc:docMk/>
            <pc:sldMk cId="3637782162" sldId="305"/>
            <ac:cxnSpMk id="10" creationId="{865E96D9-8900-6F77-07FB-64F24D58A80D}"/>
          </ac:cxnSpMkLst>
        </pc:cxnChg>
        <pc:cxnChg chg="add mod">
          <ac:chgData name="Manish Sharma" userId="b799adb9ba789c8f" providerId="LiveId" clId="{A56E9385-429C-4983-850E-ECA79ECDBB0A}" dt="2022-07-21T05:17:12.107" v="20"/>
          <ac:cxnSpMkLst>
            <pc:docMk/>
            <pc:sldMk cId="3637782162" sldId="305"/>
            <ac:cxnSpMk id="13" creationId="{AE6F104D-1A7A-79A3-3153-EFBEFDC8F0FD}"/>
          </ac:cxnSpMkLst>
        </pc:cxnChg>
        <pc:cxnChg chg="add mod">
          <ac:chgData name="Manish Sharma" userId="b799adb9ba789c8f" providerId="LiveId" clId="{A56E9385-429C-4983-850E-ECA79ECDBB0A}" dt="2022-07-21T05:17:12.107" v="20"/>
          <ac:cxnSpMkLst>
            <pc:docMk/>
            <pc:sldMk cId="3637782162" sldId="305"/>
            <ac:cxnSpMk id="14" creationId="{DC61214C-8A8E-E52C-979B-86F543A15BBE}"/>
          </ac:cxnSpMkLst>
        </pc:cxnChg>
        <pc:cxnChg chg="add mod">
          <ac:chgData name="Manish Sharma" userId="b799adb9ba789c8f" providerId="LiveId" clId="{A56E9385-429C-4983-850E-ECA79ECDBB0A}" dt="2022-07-21T05:17:32.862" v="21"/>
          <ac:cxnSpMkLst>
            <pc:docMk/>
            <pc:sldMk cId="3637782162" sldId="305"/>
            <ac:cxnSpMk id="20" creationId="{5C4F595C-C1B9-301B-334F-98AB3C99CBF6}"/>
          </ac:cxnSpMkLst>
        </pc:cxnChg>
        <pc:cxnChg chg="add mod">
          <ac:chgData name="Manish Sharma" userId="b799adb9ba789c8f" providerId="LiveId" clId="{A56E9385-429C-4983-850E-ECA79ECDBB0A}" dt="2022-07-21T05:17:32.862" v="21"/>
          <ac:cxnSpMkLst>
            <pc:docMk/>
            <pc:sldMk cId="3637782162" sldId="305"/>
            <ac:cxnSpMk id="22" creationId="{B1B4CE7E-CFA9-A6C8-C06A-B9A9A175CA8A}"/>
          </ac:cxnSpMkLst>
        </pc:cxnChg>
        <pc:cxnChg chg="add mod">
          <ac:chgData name="Manish Sharma" userId="b799adb9ba789c8f" providerId="LiveId" clId="{A56E9385-429C-4983-850E-ECA79ECDBB0A}" dt="2022-07-21T05:18:03.929" v="23"/>
          <ac:cxnSpMkLst>
            <pc:docMk/>
            <pc:sldMk cId="3637782162" sldId="305"/>
            <ac:cxnSpMk id="29" creationId="{B173A47E-C876-88B3-15E0-20C7A1F20345}"/>
          </ac:cxnSpMkLst>
        </pc:cxnChg>
        <pc:cxnChg chg="add mod">
          <ac:chgData name="Manish Sharma" userId="b799adb9ba789c8f" providerId="LiveId" clId="{A56E9385-429C-4983-850E-ECA79ECDBB0A}" dt="2022-07-21T05:18:03.929" v="23"/>
          <ac:cxnSpMkLst>
            <pc:docMk/>
            <pc:sldMk cId="3637782162" sldId="305"/>
            <ac:cxnSpMk id="32" creationId="{4ED94B1D-D859-83D0-9221-2E71EC3C3B68}"/>
          </ac:cxnSpMkLst>
        </pc:cxnChg>
      </pc:sldChg>
      <pc:sldChg chg="addSp modSp new mod">
        <pc:chgData name="Manish Sharma" userId="b799adb9ba789c8f" providerId="LiveId" clId="{A56E9385-429C-4983-850E-ECA79ECDBB0A}" dt="2022-07-21T05:25:44.717" v="102" actId="1076"/>
        <pc:sldMkLst>
          <pc:docMk/>
          <pc:sldMk cId="2768757566" sldId="306"/>
        </pc:sldMkLst>
        <pc:spChg chg="mod">
          <ac:chgData name="Manish Sharma" userId="b799adb9ba789c8f" providerId="LiveId" clId="{A56E9385-429C-4983-850E-ECA79ECDBB0A}" dt="2022-07-21T05:19:21.956" v="27"/>
          <ac:spMkLst>
            <pc:docMk/>
            <pc:sldMk cId="2768757566" sldId="306"/>
            <ac:spMk id="2" creationId="{C1041E31-0AB3-193A-8B75-44878143EEB2}"/>
          </ac:spMkLst>
        </pc:spChg>
        <pc:spChg chg="add mod">
          <ac:chgData name="Manish Sharma" userId="b799adb9ba789c8f" providerId="LiveId" clId="{A56E9385-429C-4983-850E-ECA79ECDBB0A}" dt="2022-07-21T05:19:37.627" v="28"/>
          <ac:spMkLst>
            <pc:docMk/>
            <pc:sldMk cId="2768757566" sldId="306"/>
            <ac:spMk id="3" creationId="{1A302D02-5A2D-FF0C-95FA-A54128265C5A}"/>
          </ac:spMkLst>
        </pc:spChg>
        <pc:spChg chg="mod">
          <ac:chgData name="Manish Sharma" userId="b799adb9ba789c8f" providerId="LiveId" clId="{A56E9385-429C-4983-850E-ECA79ECDBB0A}" dt="2022-07-21T05:19:37.627" v="28"/>
          <ac:spMkLst>
            <pc:docMk/>
            <pc:sldMk cId="2768757566" sldId="306"/>
            <ac:spMk id="5" creationId="{50D33734-F565-D192-3F10-3DC3A5E160A3}"/>
          </ac:spMkLst>
        </pc:spChg>
        <pc:spChg chg="mod">
          <ac:chgData name="Manish Sharma" userId="b799adb9ba789c8f" providerId="LiveId" clId="{A56E9385-429C-4983-850E-ECA79ECDBB0A}" dt="2022-07-21T05:19:37.627" v="28"/>
          <ac:spMkLst>
            <pc:docMk/>
            <pc:sldMk cId="2768757566" sldId="306"/>
            <ac:spMk id="6" creationId="{01321480-92A4-995D-ED3E-D9B963A01CDA}"/>
          </ac:spMkLst>
        </pc:spChg>
        <pc:spChg chg="mod">
          <ac:chgData name="Manish Sharma" userId="b799adb9ba789c8f" providerId="LiveId" clId="{A56E9385-429C-4983-850E-ECA79ECDBB0A}" dt="2022-07-21T05:19:37.627" v="28"/>
          <ac:spMkLst>
            <pc:docMk/>
            <pc:sldMk cId="2768757566" sldId="306"/>
            <ac:spMk id="8" creationId="{27CB97A4-4A17-1517-BE6C-3EA5C02D9A82}"/>
          </ac:spMkLst>
        </pc:spChg>
        <pc:spChg chg="mod">
          <ac:chgData name="Manish Sharma" userId="b799adb9ba789c8f" providerId="LiveId" clId="{A56E9385-429C-4983-850E-ECA79ECDBB0A}" dt="2022-07-21T05:19:37.627" v="28"/>
          <ac:spMkLst>
            <pc:docMk/>
            <pc:sldMk cId="2768757566" sldId="306"/>
            <ac:spMk id="9" creationId="{FEAC060C-1895-F815-D953-BA69D9ADA9D9}"/>
          </ac:spMkLst>
        </pc:spChg>
        <pc:spChg chg="add mod">
          <ac:chgData name="Manish Sharma" userId="b799adb9ba789c8f" providerId="LiveId" clId="{A56E9385-429C-4983-850E-ECA79ECDBB0A}" dt="2022-07-21T05:19:37.627" v="28"/>
          <ac:spMkLst>
            <pc:docMk/>
            <pc:sldMk cId="2768757566" sldId="306"/>
            <ac:spMk id="11" creationId="{1D46495B-BB3A-368C-AB65-C5AA9F8338A2}"/>
          </ac:spMkLst>
        </pc:spChg>
        <pc:spChg chg="mod">
          <ac:chgData name="Manish Sharma" userId="b799adb9ba789c8f" providerId="LiveId" clId="{A56E9385-429C-4983-850E-ECA79ECDBB0A}" dt="2022-07-21T05:19:37.627" v="28"/>
          <ac:spMkLst>
            <pc:docMk/>
            <pc:sldMk cId="2768757566" sldId="306"/>
            <ac:spMk id="13" creationId="{7257FF08-A4F8-4F50-2B0D-E52C6A5A4D68}"/>
          </ac:spMkLst>
        </pc:spChg>
        <pc:spChg chg="mod">
          <ac:chgData name="Manish Sharma" userId="b799adb9ba789c8f" providerId="LiveId" clId="{A56E9385-429C-4983-850E-ECA79ECDBB0A}" dt="2022-07-21T05:19:37.627" v="28"/>
          <ac:spMkLst>
            <pc:docMk/>
            <pc:sldMk cId="2768757566" sldId="306"/>
            <ac:spMk id="14" creationId="{FD94E62C-413C-1746-C33E-10F3833699B6}"/>
          </ac:spMkLst>
        </pc:spChg>
        <pc:spChg chg="add mod">
          <ac:chgData name="Manish Sharma" userId="b799adb9ba789c8f" providerId="LiveId" clId="{A56E9385-429C-4983-850E-ECA79ECDBB0A}" dt="2022-07-21T05:19:37.627" v="28"/>
          <ac:spMkLst>
            <pc:docMk/>
            <pc:sldMk cId="2768757566" sldId="306"/>
            <ac:spMk id="15" creationId="{C20336DD-6646-EC20-829C-D60AEE6AC16B}"/>
          </ac:spMkLst>
        </pc:spChg>
        <pc:spChg chg="add mod">
          <ac:chgData name="Manish Sharma" userId="b799adb9ba789c8f" providerId="LiveId" clId="{A56E9385-429C-4983-850E-ECA79ECDBB0A}" dt="2022-07-21T05:19:49.320" v="29"/>
          <ac:spMkLst>
            <pc:docMk/>
            <pc:sldMk cId="2768757566" sldId="306"/>
            <ac:spMk id="16" creationId="{B2B64E02-A6CC-3BA5-C982-0819A332F066}"/>
          </ac:spMkLst>
        </pc:spChg>
        <pc:spChg chg="add mod">
          <ac:chgData name="Manish Sharma" userId="b799adb9ba789c8f" providerId="LiveId" clId="{A56E9385-429C-4983-850E-ECA79ECDBB0A}" dt="2022-07-21T05:19:49.320" v="29"/>
          <ac:spMkLst>
            <pc:docMk/>
            <pc:sldMk cId="2768757566" sldId="306"/>
            <ac:spMk id="18" creationId="{3C605B97-0B90-0372-51BB-18C7D1E46397}"/>
          </ac:spMkLst>
        </pc:spChg>
        <pc:spChg chg="add mod">
          <ac:chgData name="Manish Sharma" userId="b799adb9ba789c8f" providerId="LiveId" clId="{A56E9385-429C-4983-850E-ECA79ECDBB0A}" dt="2022-07-21T05:19:49.320" v="29"/>
          <ac:spMkLst>
            <pc:docMk/>
            <pc:sldMk cId="2768757566" sldId="306"/>
            <ac:spMk id="20" creationId="{C95F2A04-40B1-CC14-7A76-2990A04C3965}"/>
          </ac:spMkLst>
        </pc:spChg>
        <pc:spChg chg="add mod">
          <ac:chgData name="Manish Sharma" userId="b799adb9ba789c8f" providerId="LiveId" clId="{A56E9385-429C-4983-850E-ECA79ECDBB0A}" dt="2022-07-21T05:19:57.335" v="30"/>
          <ac:spMkLst>
            <pc:docMk/>
            <pc:sldMk cId="2768757566" sldId="306"/>
            <ac:spMk id="21" creationId="{3F15E5BE-2648-7139-22AB-E7D55E08ED20}"/>
          </ac:spMkLst>
        </pc:spChg>
        <pc:spChg chg="add mod">
          <ac:chgData name="Manish Sharma" userId="b799adb9ba789c8f" providerId="LiveId" clId="{A56E9385-429C-4983-850E-ECA79ECDBB0A}" dt="2022-07-21T05:19:57.335" v="30"/>
          <ac:spMkLst>
            <pc:docMk/>
            <pc:sldMk cId="2768757566" sldId="306"/>
            <ac:spMk id="22" creationId="{BE9A7FD4-FBDF-284A-AE95-61DDC905581F}"/>
          </ac:spMkLst>
        </pc:spChg>
        <pc:spChg chg="add mod">
          <ac:chgData name="Manish Sharma" userId="b799adb9ba789c8f" providerId="LiveId" clId="{A56E9385-429C-4983-850E-ECA79ECDBB0A}" dt="2022-07-21T05:19:57.335" v="30"/>
          <ac:spMkLst>
            <pc:docMk/>
            <pc:sldMk cId="2768757566" sldId="306"/>
            <ac:spMk id="23" creationId="{A2054858-D345-AFC1-A00F-C630FE2685BB}"/>
          </ac:spMkLst>
        </pc:spChg>
        <pc:spChg chg="add mod">
          <ac:chgData name="Manish Sharma" userId="b799adb9ba789c8f" providerId="LiveId" clId="{A56E9385-429C-4983-850E-ECA79ECDBB0A}" dt="2022-07-21T05:19:57.335" v="30"/>
          <ac:spMkLst>
            <pc:docMk/>
            <pc:sldMk cId="2768757566" sldId="306"/>
            <ac:spMk id="24" creationId="{8158A4D3-7AA7-0F66-0BE7-0ACFCEC1803C}"/>
          </ac:spMkLst>
        </pc:spChg>
        <pc:spChg chg="add mod">
          <ac:chgData name="Manish Sharma" userId="b799adb9ba789c8f" providerId="LiveId" clId="{A56E9385-429C-4983-850E-ECA79ECDBB0A}" dt="2022-07-21T05:19:57.335" v="30"/>
          <ac:spMkLst>
            <pc:docMk/>
            <pc:sldMk cId="2768757566" sldId="306"/>
            <ac:spMk id="25" creationId="{735C4484-B04D-D084-6BF7-69F672B8B9DB}"/>
          </ac:spMkLst>
        </pc:spChg>
        <pc:spChg chg="add mod">
          <ac:chgData name="Manish Sharma" userId="b799adb9ba789c8f" providerId="LiveId" clId="{A56E9385-429C-4983-850E-ECA79ECDBB0A}" dt="2022-07-21T05:23:07.684" v="31"/>
          <ac:spMkLst>
            <pc:docMk/>
            <pc:sldMk cId="2768757566" sldId="306"/>
            <ac:spMk id="26" creationId="{F56AB3B7-4F30-3872-500D-609DA2424C0F}"/>
          </ac:spMkLst>
        </pc:spChg>
        <pc:spChg chg="add mod">
          <ac:chgData name="Manish Sharma" userId="b799adb9ba789c8f" providerId="LiveId" clId="{A56E9385-429C-4983-850E-ECA79ECDBB0A}" dt="2022-07-21T05:23:07.684" v="31"/>
          <ac:spMkLst>
            <pc:docMk/>
            <pc:sldMk cId="2768757566" sldId="306"/>
            <ac:spMk id="29" creationId="{C27EB532-C6E3-19E6-54AC-16CB87A0E39F}"/>
          </ac:spMkLst>
        </pc:spChg>
        <pc:spChg chg="add mod">
          <ac:chgData name="Manish Sharma" userId="b799adb9ba789c8f" providerId="LiveId" clId="{A56E9385-429C-4983-850E-ECA79ECDBB0A}" dt="2022-07-21T05:23:07.684" v="31"/>
          <ac:spMkLst>
            <pc:docMk/>
            <pc:sldMk cId="2768757566" sldId="306"/>
            <ac:spMk id="30" creationId="{DB8D3424-9619-5048-290F-A5862D264ADA}"/>
          </ac:spMkLst>
        </pc:spChg>
        <pc:spChg chg="add mod">
          <ac:chgData name="Manish Sharma" userId="b799adb9ba789c8f" providerId="LiveId" clId="{A56E9385-429C-4983-850E-ECA79ECDBB0A}" dt="2022-07-21T05:23:20.368" v="32"/>
          <ac:spMkLst>
            <pc:docMk/>
            <pc:sldMk cId="2768757566" sldId="306"/>
            <ac:spMk id="32" creationId="{AFF4F42C-1F53-608D-B529-15DBED85BD46}"/>
          </ac:spMkLst>
        </pc:spChg>
        <pc:spChg chg="add mod">
          <ac:chgData name="Manish Sharma" userId="b799adb9ba789c8f" providerId="LiveId" clId="{A56E9385-429C-4983-850E-ECA79ECDBB0A}" dt="2022-07-21T05:23:20.368" v="32"/>
          <ac:spMkLst>
            <pc:docMk/>
            <pc:sldMk cId="2768757566" sldId="306"/>
            <ac:spMk id="33" creationId="{C43C96A1-7E76-A8C8-3151-B0B18BC1CE81}"/>
          </ac:spMkLst>
        </pc:spChg>
        <pc:spChg chg="add mod">
          <ac:chgData name="Manish Sharma" userId="b799adb9ba789c8f" providerId="LiveId" clId="{A56E9385-429C-4983-850E-ECA79ECDBB0A}" dt="2022-07-21T05:24:35.428" v="33"/>
          <ac:spMkLst>
            <pc:docMk/>
            <pc:sldMk cId="2768757566" sldId="306"/>
            <ac:spMk id="35" creationId="{DA688390-586C-7B19-F6E6-96A2F2C17D02}"/>
          </ac:spMkLst>
        </pc:spChg>
        <pc:spChg chg="add mod">
          <ac:chgData name="Manish Sharma" userId="b799adb9ba789c8f" providerId="LiveId" clId="{A56E9385-429C-4983-850E-ECA79ECDBB0A}" dt="2022-07-21T05:24:49.899" v="34"/>
          <ac:spMkLst>
            <pc:docMk/>
            <pc:sldMk cId="2768757566" sldId="306"/>
            <ac:spMk id="36" creationId="{B04AAA5D-9C74-FBC2-4484-BC0DF25DE4C7}"/>
          </ac:spMkLst>
        </pc:spChg>
        <pc:spChg chg="add mod">
          <ac:chgData name="Manish Sharma" userId="b799adb9ba789c8f" providerId="LiveId" clId="{A56E9385-429C-4983-850E-ECA79ECDBB0A}" dt="2022-07-21T05:25:44.717" v="102" actId="1076"/>
          <ac:spMkLst>
            <pc:docMk/>
            <pc:sldMk cId="2768757566" sldId="306"/>
            <ac:spMk id="38" creationId="{ECE198EE-8D4E-9C44-73E5-A98BBDE42EB1}"/>
          </ac:spMkLst>
        </pc:spChg>
        <pc:grpChg chg="add mod">
          <ac:chgData name="Manish Sharma" userId="b799adb9ba789c8f" providerId="LiveId" clId="{A56E9385-429C-4983-850E-ECA79ECDBB0A}" dt="2022-07-21T05:19:37.627" v="28"/>
          <ac:grpSpMkLst>
            <pc:docMk/>
            <pc:sldMk cId="2768757566" sldId="306"/>
            <ac:grpSpMk id="4" creationId="{F9922BCC-8E45-F1F6-50CD-FC84B7862F78}"/>
          </ac:grpSpMkLst>
        </pc:grpChg>
        <pc:grpChg chg="add mod">
          <ac:chgData name="Manish Sharma" userId="b799adb9ba789c8f" providerId="LiveId" clId="{A56E9385-429C-4983-850E-ECA79ECDBB0A}" dt="2022-07-21T05:19:37.627" v="28"/>
          <ac:grpSpMkLst>
            <pc:docMk/>
            <pc:sldMk cId="2768757566" sldId="306"/>
            <ac:grpSpMk id="7" creationId="{EE96DCDA-B163-49CC-5341-26685347AE79}"/>
          </ac:grpSpMkLst>
        </pc:grpChg>
        <pc:grpChg chg="add mod">
          <ac:chgData name="Manish Sharma" userId="b799adb9ba789c8f" providerId="LiveId" clId="{A56E9385-429C-4983-850E-ECA79ECDBB0A}" dt="2022-07-21T05:19:37.627" v="28"/>
          <ac:grpSpMkLst>
            <pc:docMk/>
            <pc:sldMk cId="2768757566" sldId="306"/>
            <ac:grpSpMk id="12" creationId="{9C19A709-86D1-EF71-CB70-6F99240E9476}"/>
          </ac:grpSpMkLst>
        </pc:grpChg>
        <pc:picChg chg="add mod">
          <ac:chgData name="Manish Sharma" userId="b799adb9ba789c8f" providerId="LiveId" clId="{A56E9385-429C-4983-850E-ECA79ECDBB0A}" dt="2022-07-21T05:24:49.899" v="34"/>
          <ac:picMkLst>
            <pc:docMk/>
            <pc:sldMk cId="2768757566" sldId="306"/>
            <ac:picMk id="37" creationId="{8973E297-0E49-3B02-AA75-A5C0183AC8F6}"/>
          </ac:picMkLst>
        </pc:picChg>
        <pc:cxnChg chg="add mod">
          <ac:chgData name="Manish Sharma" userId="b799adb9ba789c8f" providerId="LiveId" clId="{A56E9385-429C-4983-850E-ECA79ECDBB0A}" dt="2022-07-21T05:19:37.627" v="28"/>
          <ac:cxnSpMkLst>
            <pc:docMk/>
            <pc:sldMk cId="2768757566" sldId="306"/>
            <ac:cxnSpMk id="10" creationId="{FD0C52F8-4164-E3B8-0C78-350AE8DD746E}"/>
          </ac:cxnSpMkLst>
        </pc:cxnChg>
        <pc:cxnChg chg="add mod">
          <ac:chgData name="Manish Sharma" userId="b799adb9ba789c8f" providerId="LiveId" clId="{A56E9385-429C-4983-850E-ECA79ECDBB0A}" dt="2022-07-21T05:19:49.320" v="29"/>
          <ac:cxnSpMkLst>
            <pc:docMk/>
            <pc:sldMk cId="2768757566" sldId="306"/>
            <ac:cxnSpMk id="17" creationId="{43C2DFC0-AC37-0351-A88F-BB24EFBFB3EA}"/>
          </ac:cxnSpMkLst>
        </pc:cxnChg>
        <pc:cxnChg chg="add mod">
          <ac:chgData name="Manish Sharma" userId="b799adb9ba789c8f" providerId="LiveId" clId="{A56E9385-429C-4983-850E-ECA79ECDBB0A}" dt="2022-07-21T05:19:49.320" v="29"/>
          <ac:cxnSpMkLst>
            <pc:docMk/>
            <pc:sldMk cId="2768757566" sldId="306"/>
            <ac:cxnSpMk id="19" creationId="{51ECA425-09CC-A019-29EF-16481308608D}"/>
          </ac:cxnSpMkLst>
        </pc:cxnChg>
        <pc:cxnChg chg="add mod">
          <ac:chgData name="Manish Sharma" userId="b799adb9ba789c8f" providerId="LiveId" clId="{A56E9385-429C-4983-850E-ECA79ECDBB0A}" dt="2022-07-21T05:23:07.684" v="31"/>
          <ac:cxnSpMkLst>
            <pc:docMk/>
            <pc:sldMk cId="2768757566" sldId="306"/>
            <ac:cxnSpMk id="27" creationId="{7E73E083-B067-94C0-DA1A-838BF03A5E43}"/>
          </ac:cxnSpMkLst>
        </pc:cxnChg>
        <pc:cxnChg chg="add mod">
          <ac:chgData name="Manish Sharma" userId="b799adb9ba789c8f" providerId="LiveId" clId="{A56E9385-429C-4983-850E-ECA79ECDBB0A}" dt="2022-07-21T05:23:07.684" v="31"/>
          <ac:cxnSpMkLst>
            <pc:docMk/>
            <pc:sldMk cId="2768757566" sldId="306"/>
            <ac:cxnSpMk id="28" creationId="{D76CA978-2FA7-5B14-97B4-D8CE142186B9}"/>
          </ac:cxnSpMkLst>
        </pc:cxnChg>
        <pc:cxnChg chg="add mod">
          <ac:chgData name="Manish Sharma" userId="b799adb9ba789c8f" providerId="LiveId" clId="{A56E9385-429C-4983-850E-ECA79ECDBB0A}" dt="2022-07-21T05:23:20.368" v="32"/>
          <ac:cxnSpMkLst>
            <pc:docMk/>
            <pc:sldMk cId="2768757566" sldId="306"/>
            <ac:cxnSpMk id="31" creationId="{8116EFF8-6F37-2CAD-AF39-6D7A20CD4D29}"/>
          </ac:cxnSpMkLst>
        </pc:cxnChg>
        <pc:cxnChg chg="add mod">
          <ac:chgData name="Manish Sharma" userId="b799adb9ba789c8f" providerId="LiveId" clId="{A56E9385-429C-4983-850E-ECA79ECDBB0A}" dt="2022-07-21T05:23:20.368" v="32"/>
          <ac:cxnSpMkLst>
            <pc:docMk/>
            <pc:sldMk cId="2768757566" sldId="306"/>
            <ac:cxnSpMk id="34" creationId="{D91CACD6-A4A9-E971-4C22-08F054976E8B}"/>
          </ac:cxnSpMkLst>
        </pc:cxnChg>
      </pc:sldChg>
      <pc:sldChg chg="del">
        <pc:chgData name="Manish Sharma" userId="b799adb9ba789c8f" providerId="LiveId" clId="{A56E9385-429C-4983-850E-ECA79ECDBB0A}" dt="2022-07-21T04:34:28.566" v="0" actId="47"/>
        <pc:sldMkLst>
          <pc:docMk/>
          <pc:sldMk cId="4023201532" sldId="306"/>
        </pc:sldMkLst>
      </pc:sldChg>
      <pc:sldChg chg="del">
        <pc:chgData name="Manish Sharma" userId="b799adb9ba789c8f" providerId="LiveId" clId="{A56E9385-429C-4983-850E-ECA79ECDBB0A}" dt="2022-07-21T04:34:28.566" v="0" actId="47"/>
        <pc:sldMkLst>
          <pc:docMk/>
          <pc:sldMk cId="994408488" sldId="307"/>
        </pc:sldMkLst>
      </pc:sldChg>
      <pc:sldChg chg="add">
        <pc:chgData name="Manish Sharma" userId="b799adb9ba789c8f" providerId="LiveId" clId="{A56E9385-429C-4983-850E-ECA79ECDBB0A}" dt="2022-07-21T10:39:25.968" v="302"/>
        <pc:sldMkLst>
          <pc:docMk/>
          <pc:sldMk cId="3343793836" sldId="307"/>
        </pc:sldMkLst>
      </pc:sldChg>
      <pc:sldChg chg="new del">
        <pc:chgData name="Manish Sharma" userId="b799adb9ba789c8f" providerId="LiveId" clId="{A56E9385-429C-4983-850E-ECA79ECDBB0A}" dt="2022-07-21T05:28:27.304" v="105" actId="47"/>
        <pc:sldMkLst>
          <pc:docMk/>
          <pc:sldMk cId="3438277472" sldId="307"/>
        </pc:sldMkLst>
      </pc:sldChg>
      <pc:sldChg chg="add">
        <pc:chgData name="Manish Sharma" userId="b799adb9ba789c8f" providerId="LiveId" clId="{A56E9385-429C-4983-850E-ECA79ECDBB0A}" dt="2022-07-21T10:54:54.075" v="303"/>
        <pc:sldMkLst>
          <pc:docMk/>
          <pc:sldMk cId="2896957801" sldId="308"/>
        </pc:sldMkLst>
      </pc:sldChg>
      <pc:sldChg chg="del">
        <pc:chgData name="Manish Sharma" userId="b799adb9ba789c8f" providerId="LiveId" clId="{A56E9385-429C-4983-850E-ECA79ECDBB0A}" dt="2022-07-21T04:34:28.566" v="0" actId="47"/>
        <pc:sldMkLst>
          <pc:docMk/>
          <pc:sldMk cId="3677526686" sldId="308"/>
        </pc:sldMkLst>
      </pc:sldChg>
      <pc:sldChg chg="del">
        <pc:chgData name="Manish Sharma" userId="b799adb9ba789c8f" providerId="LiveId" clId="{A56E9385-429C-4983-850E-ECA79ECDBB0A}" dt="2022-07-21T04:34:28.566" v="0" actId="47"/>
        <pc:sldMkLst>
          <pc:docMk/>
          <pc:sldMk cId="1667525347" sldId="309"/>
        </pc:sldMkLst>
      </pc:sldChg>
      <pc:sldChg chg="del">
        <pc:chgData name="Manish Sharma" userId="b799adb9ba789c8f" providerId="LiveId" clId="{A56E9385-429C-4983-850E-ECA79ECDBB0A}" dt="2022-07-21T04:34:28.566" v="0" actId="47"/>
        <pc:sldMkLst>
          <pc:docMk/>
          <pc:sldMk cId="591519305" sldId="310"/>
        </pc:sldMkLst>
      </pc:sldChg>
      <pc:sldChg chg="add">
        <pc:chgData name="Manish Sharma" userId="b799adb9ba789c8f" providerId="LiveId" clId="{A56E9385-429C-4983-850E-ECA79ECDBB0A}" dt="2022-07-21T12:52:05.507" v="305"/>
        <pc:sldMkLst>
          <pc:docMk/>
          <pc:sldMk cId="3905909107" sldId="310"/>
        </pc:sldMkLst>
      </pc:sldChg>
      <pc:sldChg chg="del">
        <pc:chgData name="Manish Sharma" userId="b799adb9ba789c8f" providerId="LiveId" clId="{A56E9385-429C-4983-850E-ECA79ECDBB0A}" dt="2022-07-21T04:34:28.566" v="0" actId="47"/>
        <pc:sldMkLst>
          <pc:docMk/>
          <pc:sldMk cId="2864504468" sldId="311"/>
        </pc:sldMkLst>
      </pc:sldChg>
      <pc:sldChg chg="del">
        <pc:chgData name="Manish Sharma" userId="b799adb9ba789c8f" providerId="LiveId" clId="{A56E9385-429C-4983-850E-ECA79ECDBB0A}" dt="2022-07-21T04:34:28.566" v="0" actId="47"/>
        <pc:sldMkLst>
          <pc:docMk/>
          <pc:sldMk cId="1222050639" sldId="312"/>
        </pc:sldMkLst>
      </pc:sldChg>
      <pc:sldChg chg="add">
        <pc:chgData name="Manish Sharma" userId="b799adb9ba789c8f" providerId="LiveId" clId="{A56E9385-429C-4983-850E-ECA79ECDBB0A}" dt="2022-07-21T12:52:25.962" v="306"/>
        <pc:sldMkLst>
          <pc:docMk/>
          <pc:sldMk cId="3363675506" sldId="312"/>
        </pc:sldMkLst>
      </pc:sldChg>
      <pc:sldChg chg="add">
        <pc:chgData name="Manish Sharma" userId="b799adb9ba789c8f" providerId="LiveId" clId="{A56E9385-429C-4983-850E-ECA79ECDBB0A}" dt="2022-07-22T10:09:18.077" v="362"/>
        <pc:sldMkLst>
          <pc:docMk/>
          <pc:sldMk cId="3401202457" sldId="315"/>
        </pc:sldMkLst>
      </pc:sldChg>
      <pc:sldChg chg="add">
        <pc:chgData name="Manish Sharma" userId="b799adb9ba789c8f" providerId="LiveId" clId="{A56E9385-429C-4983-850E-ECA79ECDBB0A}" dt="2022-07-21T12:51:47.289" v="304"/>
        <pc:sldMkLst>
          <pc:docMk/>
          <pc:sldMk cId="495837008" sldId="316"/>
        </pc:sldMkLst>
      </pc:sldChg>
      <pc:sldChg chg="add">
        <pc:chgData name="Manish Sharma" userId="b799adb9ba789c8f" providerId="LiveId" clId="{A56E9385-429C-4983-850E-ECA79ECDBB0A}" dt="2022-07-21T12:51:47.289" v="304"/>
        <pc:sldMkLst>
          <pc:docMk/>
          <pc:sldMk cId="729508330" sldId="317"/>
        </pc:sldMkLst>
      </pc:sldChg>
      <pc:sldChg chg="add">
        <pc:chgData name="Manish Sharma" userId="b799adb9ba789c8f" providerId="LiveId" clId="{A56E9385-429C-4983-850E-ECA79ECDBB0A}" dt="2022-07-21T12:51:47.289" v="304"/>
        <pc:sldMkLst>
          <pc:docMk/>
          <pc:sldMk cId="3730346979" sldId="318"/>
        </pc:sldMkLst>
      </pc:sldChg>
      <pc:sldChg chg="add">
        <pc:chgData name="Manish Sharma" userId="b799adb9ba789c8f" providerId="LiveId" clId="{A56E9385-429C-4983-850E-ECA79ECDBB0A}" dt="2022-07-22T06:55:16.325" v="310"/>
        <pc:sldMkLst>
          <pc:docMk/>
          <pc:sldMk cId="3305835573" sldId="320"/>
        </pc:sldMkLst>
      </pc:sldChg>
      <pc:sldChg chg="add">
        <pc:chgData name="Manish Sharma" userId="b799adb9ba789c8f" providerId="LiveId" clId="{A56E9385-429C-4983-850E-ECA79ECDBB0A}" dt="2022-07-22T06:55:16.325" v="310"/>
        <pc:sldMkLst>
          <pc:docMk/>
          <pc:sldMk cId="1973237833" sldId="321"/>
        </pc:sldMkLst>
      </pc:sldChg>
      <pc:sldChg chg="add">
        <pc:chgData name="Manish Sharma" userId="b799adb9ba789c8f" providerId="LiveId" clId="{A56E9385-429C-4983-850E-ECA79ECDBB0A}" dt="2022-07-22T06:55:16.325" v="310"/>
        <pc:sldMkLst>
          <pc:docMk/>
          <pc:sldMk cId="433844631" sldId="322"/>
        </pc:sldMkLst>
      </pc:sldChg>
      <pc:sldChg chg="add">
        <pc:chgData name="Manish Sharma" userId="b799adb9ba789c8f" providerId="LiveId" clId="{A56E9385-429C-4983-850E-ECA79ECDBB0A}" dt="2022-07-22T07:26:03.577" v="311"/>
        <pc:sldMkLst>
          <pc:docMk/>
          <pc:sldMk cId="45633748" sldId="323"/>
        </pc:sldMkLst>
      </pc:sldChg>
      <pc:sldChg chg="add">
        <pc:chgData name="Manish Sharma" userId="b799adb9ba789c8f" providerId="LiveId" clId="{A56E9385-429C-4983-850E-ECA79ECDBB0A}" dt="2022-07-22T07:26:03.577" v="311"/>
        <pc:sldMkLst>
          <pc:docMk/>
          <pc:sldMk cId="2625194412" sldId="324"/>
        </pc:sldMkLst>
      </pc:sldChg>
      <pc:sldChg chg="add">
        <pc:chgData name="Manish Sharma" userId="b799adb9ba789c8f" providerId="LiveId" clId="{A56E9385-429C-4983-850E-ECA79ECDBB0A}" dt="2022-07-22T07:31:57.085" v="312"/>
        <pc:sldMkLst>
          <pc:docMk/>
          <pc:sldMk cId="492403978" sldId="325"/>
        </pc:sldMkLst>
      </pc:sldChg>
      <pc:sldChg chg="add">
        <pc:chgData name="Manish Sharma" userId="b799adb9ba789c8f" providerId="LiveId" clId="{A56E9385-429C-4983-850E-ECA79ECDBB0A}" dt="2022-07-22T07:31:57.085" v="312"/>
        <pc:sldMkLst>
          <pc:docMk/>
          <pc:sldMk cId="2388020248" sldId="326"/>
        </pc:sldMkLst>
      </pc:sldChg>
      <pc:sldChg chg="add">
        <pc:chgData name="Manish Sharma" userId="b799adb9ba789c8f" providerId="LiveId" clId="{A56E9385-429C-4983-850E-ECA79ECDBB0A}" dt="2022-07-22T07:31:57.085" v="312"/>
        <pc:sldMkLst>
          <pc:docMk/>
          <pc:sldMk cId="855042921" sldId="327"/>
        </pc:sldMkLst>
      </pc:sldChg>
      <pc:sldChg chg="del">
        <pc:chgData name="Manish Sharma" userId="b799adb9ba789c8f" providerId="LiveId" clId="{A56E9385-429C-4983-850E-ECA79ECDBB0A}" dt="2022-07-21T04:34:28.566" v="0" actId="47"/>
        <pc:sldMkLst>
          <pc:docMk/>
          <pc:sldMk cId="3578941083" sldId="329"/>
        </pc:sldMkLst>
      </pc:sldChg>
      <pc:sldChg chg="del">
        <pc:chgData name="Manish Sharma" userId="b799adb9ba789c8f" providerId="LiveId" clId="{A56E9385-429C-4983-850E-ECA79ECDBB0A}" dt="2022-07-21T04:34:28.566" v="0" actId="47"/>
        <pc:sldMkLst>
          <pc:docMk/>
          <pc:sldMk cId="3518928511" sldId="330"/>
        </pc:sldMkLst>
      </pc:sldChg>
      <pc:sldChg chg="add">
        <pc:chgData name="Manish Sharma" userId="b799adb9ba789c8f" providerId="LiveId" clId="{A56E9385-429C-4983-850E-ECA79ECDBB0A}" dt="2022-07-22T10:06:18.770" v="326"/>
        <pc:sldMkLst>
          <pc:docMk/>
          <pc:sldMk cId="3819615658" sldId="330"/>
        </pc:sldMkLst>
      </pc:sldChg>
      <pc:sldChg chg="del">
        <pc:chgData name="Manish Sharma" userId="b799adb9ba789c8f" providerId="LiveId" clId="{A56E9385-429C-4983-850E-ECA79ECDBB0A}" dt="2022-07-21T04:34:28.566" v="0" actId="47"/>
        <pc:sldMkLst>
          <pc:docMk/>
          <pc:sldMk cId="1148456520" sldId="331"/>
        </pc:sldMkLst>
      </pc:sldChg>
      <pc:sldChg chg="add">
        <pc:chgData name="Manish Sharma" userId="b799adb9ba789c8f" providerId="LiveId" clId="{A56E9385-429C-4983-850E-ECA79ECDBB0A}" dt="2022-07-22T10:39:29.218" v="374"/>
        <pc:sldMkLst>
          <pc:docMk/>
          <pc:sldMk cId="1872235650" sldId="331"/>
        </pc:sldMkLst>
      </pc:sldChg>
      <pc:sldChg chg="add">
        <pc:chgData name="Manish Sharma" userId="b799adb9ba789c8f" providerId="LiveId" clId="{A56E9385-429C-4983-850E-ECA79ECDBB0A}" dt="2022-07-22T09:55:06.015" v="325"/>
        <pc:sldMkLst>
          <pc:docMk/>
          <pc:sldMk cId="4165250704" sldId="333"/>
        </pc:sldMkLst>
      </pc:sldChg>
      <pc:sldChg chg="add">
        <pc:chgData name="Manish Sharma" userId="b799adb9ba789c8f" providerId="LiveId" clId="{A56E9385-429C-4983-850E-ECA79ECDBB0A}" dt="2022-07-22T09:55:06.015" v="325"/>
        <pc:sldMkLst>
          <pc:docMk/>
          <pc:sldMk cId="389683339" sldId="334"/>
        </pc:sldMkLst>
      </pc:sldChg>
      <pc:sldChg chg="del">
        <pc:chgData name="Manish Sharma" userId="b799adb9ba789c8f" providerId="LiveId" clId="{A56E9385-429C-4983-850E-ECA79ECDBB0A}" dt="2022-07-21T04:34:28.566" v="0" actId="47"/>
        <pc:sldMkLst>
          <pc:docMk/>
          <pc:sldMk cId="3305788119" sldId="334"/>
        </pc:sldMkLst>
      </pc:sldChg>
      <pc:sldChg chg="add del">
        <pc:chgData name="Manish Sharma" userId="b799adb9ba789c8f" providerId="LiveId" clId="{A56E9385-429C-4983-850E-ECA79ECDBB0A}" dt="2022-07-30T12:41:21.116" v="1381"/>
        <pc:sldMkLst>
          <pc:docMk/>
          <pc:sldMk cId="599601856" sldId="336"/>
        </pc:sldMkLst>
      </pc:sldChg>
      <pc:sldChg chg="add">
        <pc:chgData name="Manish Sharma" userId="b799adb9ba789c8f" providerId="LiveId" clId="{A56E9385-429C-4983-850E-ECA79ECDBB0A}" dt="2022-07-21T12:52:05.507" v="305"/>
        <pc:sldMkLst>
          <pc:docMk/>
          <pc:sldMk cId="4089342765" sldId="337"/>
        </pc:sldMkLst>
      </pc:sldChg>
      <pc:sldChg chg="add">
        <pc:chgData name="Manish Sharma" userId="b799adb9ba789c8f" providerId="LiveId" clId="{A56E9385-429C-4983-850E-ECA79ECDBB0A}" dt="2022-07-22T05:14:43.588" v="308"/>
        <pc:sldMkLst>
          <pc:docMk/>
          <pc:sldMk cId="326244009" sldId="338"/>
        </pc:sldMkLst>
      </pc:sldChg>
      <pc:sldChg chg="add">
        <pc:chgData name="Manish Sharma" userId="b799adb9ba789c8f" providerId="LiveId" clId="{A56E9385-429C-4983-850E-ECA79ECDBB0A}" dt="2022-07-21T12:52:25.962" v="306"/>
        <pc:sldMkLst>
          <pc:docMk/>
          <pc:sldMk cId="914836995" sldId="339"/>
        </pc:sldMkLst>
      </pc:sldChg>
      <pc:sldChg chg="modSp add del mod">
        <pc:chgData name="Manish Sharma" userId="b799adb9ba789c8f" providerId="LiveId" clId="{A56E9385-429C-4983-850E-ECA79ECDBB0A}" dt="2022-07-23T12:40:07.756" v="1289" actId="20577"/>
        <pc:sldMkLst>
          <pc:docMk/>
          <pc:sldMk cId="2737212266" sldId="340"/>
        </pc:sldMkLst>
        <pc:spChg chg="mod">
          <ac:chgData name="Manish Sharma" userId="b799adb9ba789c8f" providerId="LiveId" clId="{A56E9385-429C-4983-850E-ECA79ECDBB0A}" dt="2022-07-23T12:40:07.756" v="1289" actId="20577"/>
          <ac:spMkLst>
            <pc:docMk/>
            <pc:sldMk cId="2737212266" sldId="340"/>
            <ac:spMk id="2" creationId="{4158C489-52BE-4B37-B045-E4AEE2EEB5B4}"/>
          </ac:spMkLst>
        </pc:spChg>
      </pc:sldChg>
      <pc:sldChg chg="modSp add del mod">
        <pc:chgData name="Manish Sharma" userId="b799adb9ba789c8f" providerId="LiveId" clId="{A56E9385-429C-4983-850E-ECA79ECDBB0A}" dt="2022-07-23T12:42:11.154" v="1298" actId="20577"/>
        <pc:sldMkLst>
          <pc:docMk/>
          <pc:sldMk cId="1876232458" sldId="341"/>
        </pc:sldMkLst>
        <pc:spChg chg="mod">
          <ac:chgData name="Manish Sharma" userId="b799adb9ba789c8f" providerId="LiveId" clId="{A56E9385-429C-4983-850E-ECA79ECDBB0A}" dt="2022-07-23T12:42:11.154" v="1298" actId="20577"/>
          <ac:spMkLst>
            <pc:docMk/>
            <pc:sldMk cId="1876232458" sldId="341"/>
            <ac:spMk id="2" creationId="{7E43FDEE-5713-4DD5-BAFA-837A25CA4F51}"/>
          </ac:spMkLst>
        </pc:spChg>
      </pc:sldChg>
      <pc:sldChg chg="add del">
        <pc:chgData name="Manish Sharma" userId="b799adb9ba789c8f" providerId="LiveId" clId="{A56E9385-429C-4983-850E-ECA79ECDBB0A}" dt="2022-07-29T07:24:58.632" v="1315"/>
        <pc:sldMkLst>
          <pc:docMk/>
          <pc:sldMk cId="1083906838" sldId="344"/>
        </pc:sldMkLst>
      </pc:sldChg>
      <pc:sldChg chg="add">
        <pc:chgData name="Manish Sharma" userId="b799adb9ba789c8f" providerId="LiveId" clId="{A56E9385-429C-4983-850E-ECA79ECDBB0A}" dt="2022-07-22T10:55:08.416" v="377"/>
        <pc:sldMkLst>
          <pc:docMk/>
          <pc:sldMk cId="2213827792" sldId="345"/>
        </pc:sldMkLst>
      </pc:sldChg>
      <pc:sldChg chg="add">
        <pc:chgData name="Manish Sharma" userId="b799adb9ba789c8f" providerId="LiveId" clId="{A56E9385-429C-4983-850E-ECA79ECDBB0A}" dt="2022-07-22T10:55:08.416" v="377"/>
        <pc:sldMkLst>
          <pc:docMk/>
          <pc:sldMk cId="1923206056" sldId="346"/>
        </pc:sldMkLst>
      </pc:sldChg>
      <pc:sldChg chg="add">
        <pc:chgData name="Manish Sharma" userId="b799adb9ba789c8f" providerId="LiveId" clId="{A56E9385-429C-4983-850E-ECA79ECDBB0A}" dt="2022-07-22T10:55:08.416" v="377"/>
        <pc:sldMkLst>
          <pc:docMk/>
          <pc:sldMk cId="3793334372" sldId="347"/>
        </pc:sldMkLst>
      </pc:sldChg>
      <pc:sldChg chg="modSp add mod">
        <pc:chgData name="Manish Sharma" userId="b799adb9ba789c8f" providerId="LiveId" clId="{A56E9385-429C-4983-850E-ECA79ECDBB0A}" dt="2022-07-22T11:06:30.832" v="379" actId="20577"/>
        <pc:sldMkLst>
          <pc:docMk/>
          <pc:sldMk cId="3976377021" sldId="349"/>
        </pc:sldMkLst>
        <pc:spChg chg="mod">
          <ac:chgData name="Manish Sharma" userId="b799adb9ba789c8f" providerId="LiveId" clId="{A56E9385-429C-4983-850E-ECA79ECDBB0A}" dt="2022-07-22T11:06:30.832" v="379" actId="20577"/>
          <ac:spMkLst>
            <pc:docMk/>
            <pc:sldMk cId="3976377021" sldId="349"/>
            <ac:spMk id="3" creationId="{DD39FBB7-5747-1D0B-63CE-8D9DC43E65C2}"/>
          </ac:spMkLst>
        </pc:spChg>
      </pc:sldChg>
      <pc:sldChg chg="add">
        <pc:chgData name="Manish Sharma" userId="b799adb9ba789c8f" providerId="LiveId" clId="{A56E9385-429C-4983-850E-ECA79ECDBB0A}" dt="2022-07-22T11:56:20.445" v="380"/>
        <pc:sldMkLst>
          <pc:docMk/>
          <pc:sldMk cId="2857248363" sldId="352"/>
        </pc:sldMkLst>
      </pc:sldChg>
      <pc:sldChg chg="add">
        <pc:chgData name="Manish Sharma" userId="b799adb9ba789c8f" providerId="LiveId" clId="{A56E9385-429C-4983-850E-ECA79ECDBB0A}" dt="2022-07-22T11:56:20.445" v="380"/>
        <pc:sldMkLst>
          <pc:docMk/>
          <pc:sldMk cId="2744805497" sldId="353"/>
        </pc:sldMkLst>
      </pc:sldChg>
      <pc:sldChg chg="modSp add del mod">
        <pc:chgData name="Manish Sharma" userId="b799adb9ba789c8f" providerId="LiveId" clId="{A56E9385-429C-4983-850E-ECA79ECDBB0A}" dt="2022-07-30T12:37:52.201" v="1376"/>
        <pc:sldMkLst>
          <pc:docMk/>
          <pc:sldMk cId="3543660359" sldId="354"/>
        </pc:sldMkLst>
        <pc:spChg chg="mod">
          <ac:chgData name="Manish Sharma" userId="b799adb9ba789c8f" providerId="LiveId" clId="{A56E9385-429C-4983-850E-ECA79ECDBB0A}" dt="2022-07-30T12:37:46.941" v="1374" actId="27636"/>
          <ac:spMkLst>
            <pc:docMk/>
            <pc:sldMk cId="3543660359" sldId="354"/>
            <ac:spMk id="3" creationId="{38AA7A56-7317-443A-B362-D7EF140B1CD1}"/>
          </ac:spMkLst>
        </pc:spChg>
      </pc:sldChg>
      <pc:sldChg chg="add">
        <pc:chgData name="Manish Sharma" userId="b799adb9ba789c8f" providerId="LiveId" clId="{A56E9385-429C-4983-850E-ECA79ECDBB0A}" dt="2022-07-22T08:05:02.927" v="313"/>
        <pc:sldMkLst>
          <pc:docMk/>
          <pc:sldMk cId="3237243737" sldId="357"/>
        </pc:sldMkLst>
      </pc:sldChg>
      <pc:sldChg chg="add">
        <pc:chgData name="Manish Sharma" userId="b799adb9ba789c8f" providerId="LiveId" clId="{A56E9385-429C-4983-850E-ECA79ECDBB0A}" dt="2022-07-22T08:05:02.927" v="313"/>
        <pc:sldMkLst>
          <pc:docMk/>
          <pc:sldMk cId="3787089593" sldId="358"/>
        </pc:sldMkLst>
      </pc:sldChg>
      <pc:sldChg chg="modSp add mod">
        <pc:chgData name="Manish Sharma" userId="b799adb9ba789c8f" providerId="LiveId" clId="{A56E9385-429C-4983-850E-ECA79ECDBB0A}" dt="2022-07-21T07:27:44.241" v="261" actId="113"/>
        <pc:sldMkLst>
          <pc:docMk/>
          <pc:sldMk cId="972214110" sldId="360"/>
        </pc:sldMkLst>
        <pc:spChg chg="mod">
          <ac:chgData name="Manish Sharma" userId="b799adb9ba789c8f" providerId="LiveId" clId="{A56E9385-429C-4983-850E-ECA79ECDBB0A}" dt="2022-07-21T07:27:44.241" v="261" actId="113"/>
          <ac:spMkLst>
            <pc:docMk/>
            <pc:sldMk cId="972214110" sldId="360"/>
            <ac:spMk id="3" creationId="{2041B854-E941-442F-BCFC-BDC1F7F4FC04}"/>
          </ac:spMkLst>
        </pc:spChg>
      </pc:sldChg>
      <pc:sldChg chg="add del">
        <pc:chgData name="Manish Sharma" userId="b799adb9ba789c8f" providerId="LiveId" clId="{A56E9385-429C-4983-850E-ECA79ECDBB0A}" dt="2022-07-23T08:00:59.076" v="660"/>
        <pc:sldMkLst>
          <pc:docMk/>
          <pc:sldMk cId="2514910419" sldId="379"/>
        </pc:sldMkLst>
      </pc:sldChg>
      <pc:sldChg chg="add del">
        <pc:chgData name="Manish Sharma" userId="b799adb9ba789c8f" providerId="LiveId" clId="{A56E9385-429C-4983-850E-ECA79ECDBB0A}" dt="2022-07-23T10:55:08.576" v="1264"/>
        <pc:sldMkLst>
          <pc:docMk/>
          <pc:sldMk cId="486550458" sldId="383"/>
        </pc:sldMkLst>
      </pc:sldChg>
      <pc:sldChg chg="add del">
        <pc:chgData name="Manish Sharma" userId="b799adb9ba789c8f" providerId="LiveId" clId="{A56E9385-429C-4983-850E-ECA79ECDBB0A}" dt="2022-07-23T10:55:08.576" v="1264"/>
        <pc:sldMkLst>
          <pc:docMk/>
          <pc:sldMk cId="1424805398" sldId="384"/>
        </pc:sldMkLst>
      </pc:sldChg>
      <pc:sldChg chg="add del">
        <pc:chgData name="Manish Sharma" userId="b799adb9ba789c8f" providerId="LiveId" clId="{A56E9385-429C-4983-850E-ECA79ECDBB0A}" dt="2022-07-23T11:34:04.524" v="1265"/>
        <pc:sldMkLst>
          <pc:docMk/>
          <pc:sldMk cId="1239693065" sldId="386"/>
        </pc:sldMkLst>
      </pc:sldChg>
      <pc:sldChg chg="add del">
        <pc:chgData name="Manish Sharma" userId="b799adb9ba789c8f" providerId="LiveId" clId="{A56E9385-429C-4983-850E-ECA79ECDBB0A}" dt="2022-07-23T11:34:04.524" v="1265"/>
        <pc:sldMkLst>
          <pc:docMk/>
          <pc:sldMk cId="2331089218" sldId="387"/>
        </pc:sldMkLst>
      </pc:sldChg>
      <pc:sldChg chg="add del">
        <pc:chgData name="Manish Sharma" userId="b799adb9ba789c8f" providerId="LiveId" clId="{A56E9385-429C-4983-850E-ECA79ECDBB0A}" dt="2022-07-23T11:34:04.524" v="1265"/>
        <pc:sldMkLst>
          <pc:docMk/>
          <pc:sldMk cId="940231496" sldId="388"/>
        </pc:sldMkLst>
      </pc:sldChg>
      <pc:sldChg chg="add del">
        <pc:chgData name="Manish Sharma" userId="b799adb9ba789c8f" providerId="LiveId" clId="{A56E9385-429C-4983-850E-ECA79ECDBB0A}" dt="2022-07-30T05:26:22.145" v="1336"/>
        <pc:sldMkLst>
          <pc:docMk/>
          <pc:sldMk cId="3313300973" sldId="391"/>
        </pc:sldMkLst>
      </pc:sldChg>
      <pc:sldChg chg="add del">
        <pc:chgData name="Manish Sharma" userId="b799adb9ba789c8f" providerId="LiveId" clId="{A56E9385-429C-4983-850E-ECA79ECDBB0A}" dt="2022-07-30T05:25:15.536" v="1333"/>
        <pc:sldMkLst>
          <pc:docMk/>
          <pc:sldMk cId="2204562738" sldId="392"/>
        </pc:sldMkLst>
      </pc:sldChg>
      <pc:sldChg chg="del">
        <pc:chgData name="Manish Sharma" userId="b799adb9ba789c8f" providerId="LiveId" clId="{A56E9385-429C-4983-850E-ECA79ECDBB0A}" dt="2022-07-21T04:34:28.566" v="0" actId="47"/>
        <pc:sldMkLst>
          <pc:docMk/>
          <pc:sldMk cId="23709531" sldId="393"/>
        </pc:sldMkLst>
      </pc:sldChg>
      <pc:sldChg chg="add del">
        <pc:chgData name="Manish Sharma" userId="b799adb9ba789c8f" providerId="LiveId" clId="{A56E9385-429C-4983-850E-ECA79ECDBB0A}" dt="2022-07-30T05:26:00.678" v="1335"/>
        <pc:sldMkLst>
          <pc:docMk/>
          <pc:sldMk cId="694169232" sldId="395"/>
        </pc:sldMkLst>
      </pc:sldChg>
      <pc:sldChg chg="add del">
        <pc:chgData name="Manish Sharma" userId="b799adb9ba789c8f" providerId="LiveId" clId="{A56E9385-429C-4983-850E-ECA79ECDBB0A}" dt="2022-07-30T05:26:00.678" v="1335"/>
        <pc:sldMkLst>
          <pc:docMk/>
          <pc:sldMk cId="3920928659" sldId="396"/>
        </pc:sldMkLst>
      </pc:sldChg>
      <pc:sldChg chg="add del">
        <pc:chgData name="Manish Sharma" userId="b799adb9ba789c8f" providerId="LiveId" clId="{A56E9385-429C-4983-850E-ECA79ECDBB0A}" dt="2022-07-30T07:58:56.416" v="1338"/>
        <pc:sldMkLst>
          <pc:docMk/>
          <pc:sldMk cId="3923253326" sldId="399"/>
        </pc:sldMkLst>
      </pc:sldChg>
      <pc:sldChg chg="add del">
        <pc:chgData name="Manish Sharma" userId="b799adb9ba789c8f" providerId="LiveId" clId="{A56E9385-429C-4983-850E-ECA79ECDBB0A}" dt="2022-07-30T07:58:56.416" v="1338"/>
        <pc:sldMkLst>
          <pc:docMk/>
          <pc:sldMk cId="1859098652" sldId="400"/>
        </pc:sldMkLst>
      </pc:sldChg>
      <pc:sldChg chg="add del">
        <pc:chgData name="Manish Sharma" userId="b799adb9ba789c8f" providerId="LiveId" clId="{A56E9385-429C-4983-850E-ECA79ECDBB0A}" dt="2022-07-30T07:58:56.416" v="1338"/>
        <pc:sldMkLst>
          <pc:docMk/>
          <pc:sldMk cId="2486780815" sldId="401"/>
        </pc:sldMkLst>
      </pc:sldChg>
      <pc:sldChg chg="add del">
        <pc:chgData name="Manish Sharma" userId="b799adb9ba789c8f" providerId="LiveId" clId="{A56E9385-429C-4983-850E-ECA79ECDBB0A}" dt="2022-07-30T08:03:33.363" v="1339"/>
        <pc:sldMkLst>
          <pc:docMk/>
          <pc:sldMk cId="2478318775" sldId="402"/>
        </pc:sldMkLst>
      </pc:sldChg>
      <pc:sldChg chg="add del">
        <pc:chgData name="Manish Sharma" userId="b799adb9ba789c8f" providerId="LiveId" clId="{A56E9385-429C-4983-850E-ECA79ECDBB0A}" dt="2022-07-30T10:36:05.297" v="1356"/>
        <pc:sldMkLst>
          <pc:docMk/>
          <pc:sldMk cId="2909444576" sldId="404"/>
        </pc:sldMkLst>
      </pc:sldChg>
      <pc:sldChg chg="add del">
        <pc:chgData name="Manish Sharma" userId="b799adb9ba789c8f" providerId="LiveId" clId="{A56E9385-429C-4983-850E-ECA79ECDBB0A}" dt="2022-07-30T10:36:05.297" v="1356"/>
        <pc:sldMkLst>
          <pc:docMk/>
          <pc:sldMk cId="1747891241" sldId="405"/>
        </pc:sldMkLst>
      </pc:sldChg>
      <pc:sldChg chg="add">
        <pc:chgData name="Manish Sharma" userId="b799adb9ba789c8f" providerId="LiveId" clId="{A56E9385-429C-4983-850E-ECA79ECDBB0A}" dt="2022-07-22T06:55:16.325" v="310"/>
        <pc:sldMkLst>
          <pc:docMk/>
          <pc:sldMk cId="2747173488" sldId="408"/>
        </pc:sldMkLst>
      </pc:sldChg>
      <pc:sldChg chg="add">
        <pc:chgData name="Manish Sharma" userId="b799adb9ba789c8f" providerId="LiveId" clId="{A56E9385-429C-4983-850E-ECA79ECDBB0A}" dt="2022-07-22T06:55:16.325" v="310"/>
        <pc:sldMkLst>
          <pc:docMk/>
          <pc:sldMk cId="956484382" sldId="410"/>
        </pc:sldMkLst>
      </pc:sldChg>
      <pc:sldChg chg="add">
        <pc:chgData name="Manish Sharma" userId="b799adb9ba789c8f" providerId="LiveId" clId="{A56E9385-429C-4983-850E-ECA79ECDBB0A}" dt="2022-07-22T05:37:41.028" v="309"/>
        <pc:sldMkLst>
          <pc:docMk/>
          <pc:sldMk cId="653593098" sldId="414"/>
        </pc:sldMkLst>
      </pc:sldChg>
      <pc:sldChg chg="add">
        <pc:chgData name="Manish Sharma" userId="b799adb9ba789c8f" providerId="LiveId" clId="{A56E9385-429C-4983-850E-ECA79ECDBB0A}" dt="2022-07-22T05:37:41.028" v="309"/>
        <pc:sldMkLst>
          <pc:docMk/>
          <pc:sldMk cId="2092420744" sldId="415"/>
        </pc:sldMkLst>
      </pc:sldChg>
      <pc:sldChg chg="add">
        <pc:chgData name="Manish Sharma" userId="b799adb9ba789c8f" providerId="LiveId" clId="{A56E9385-429C-4983-850E-ECA79ECDBB0A}" dt="2022-07-22T05:37:41.028" v="309"/>
        <pc:sldMkLst>
          <pc:docMk/>
          <pc:sldMk cId="659409853" sldId="416"/>
        </pc:sldMkLst>
      </pc:sldChg>
      <pc:sldChg chg="add">
        <pc:chgData name="Manish Sharma" userId="b799adb9ba789c8f" providerId="LiveId" clId="{A56E9385-429C-4983-850E-ECA79ECDBB0A}" dt="2022-07-22T06:55:16.325" v="310"/>
        <pc:sldMkLst>
          <pc:docMk/>
          <pc:sldMk cId="3598278816" sldId="418"/>
        </pc:sldMkLst>
      </pc:sldChg>
      <pc:sldChg chg="add del">
        <pc:chgData name="Manish Sharma" userId="b799adb9ba789c8f" providerId="LiveId" clId="{A56E9385-429C-4983-850E-ECA79ECDBB0A}" dt="2022-07-23T05:38:08.852" v="659"/>
        <pc:sldMkLst>
          <pc:docMk/>
          <pc:sldMk cId="1426255416" sldId="419"/>
        </pc:sldMkLst>
      </pc:sldChg>
      <pc:sldChg chg="del">
        <pc:chgData name="Manish Sharma" userId="b799adb9ba789c8f" providerId="LiveId" clId="{A56E9385-429C-4983-850E-ECA79ECDBB0A}" dt="2022-07-21T04:34:28.566" v="0" actId="47"/>
        <pc:sldMkLst>
          <pc:docMk/>
          <pc:sldMk cId="1148228370" sldId="420"/>
        </pc:sldMkLst>
      </pc:sldChg>
      <pc:sldChg chg="add">
        <pc:chgData name="Manish Sharma" userId="b799adb9ba789c8f" providerId="LiveId" clId="{A56E9385-429C-4983-850E-ECA79ECDBB0A}" dt="2022-07-22T06:55:16.325" v="310"/>
        <pc:sldMkLst>
          <pc:docMk/>
          <pc:sldMk cId="4275185108" sldId="420"/>
        </pc:sldMkLst>
      </pc:sldChg>
      <pc:sldChg chg="add">
        <pc:chgData name="Manish Sharma" userId="b799adb9ba789c8f" providerId="LiveId" clId="{A56E9385-429C-4983-850E-ECA79ECDBB0A}" dt="2022-07-22T06:55:16.325" v="310"/>
        <pc:sldMkLst>
          <pc:docMk/>
          <pc:sldMk cId="107821572" sldId="421"/>
        </pc:sldMkLst>
      </pc:sldChg>
      <pc:sldChg chg="add del">
        <pc:chgData name="Manish Sharma" userId="b799adb9ba789c8f" providerId="LiveId" clId="{A56E9385-429C-4983-850E-ECA79ECDBB0A}" dt="2022-07-23T08:00:59.076" v="660"/>
        <pc:sldMkLst>
          <pc:docMk/>
          <pc:sldMk cId="2543228366" sldId="422"/>
        </pc:sldMkLst>
      </pc:sldChg>
      <pc:sldChg chg="add del">
        <pc:chgData name="Manish Sharma" userId="b799adb9ba789c8f" providerId="LiveId" clId="{A56E9385-429C-4983-850E-ECA79ECDBB0A}" dt="2022-07-23T08:00:59.076" v="660"/>
        <pc:sldMkLst>
          <pc:docMk/>
          <pc:sldMk cId="2451827515" sldId="423"/>
        </pc:sldMkLst>
      </pc:sldChg>
      <pc:sldChg chg="add">
        <pc:chgData name="Manish Sharma" userId="b799adb9ba789c8f" providerId="LiveId" clId="{A56E9385-429C-4983-850E-ECA79ECDBB0A}" dt="2022-07-23T08:21:13.530" v="663"/>
        <pc:sldMkLst>
          <pc:docMk/>
          <pc:sldMk cId="1371608187" sldId="424"/>
        </pc:sldMkLst>
      </pc:sldChg>
      <pc:sldChg chg="del">
        <pc:chgData name="Manish Sharma" userId="b799adb9ba789c8f" providerId="LiveId" clId="{A56E9385-429C-4983-850E-ECA79ECDBB0A}" dt="2022-07-21T04:34:28.566" v="0" actId="47"/>
        <pc:sldMkLst>
          <pc:docMk/>
          <pc:sldMk cId="3238796746" sldId="424"/>
        </pc:sldMkLst>
      </pc:sldChg>
      <pc:sldChg chg="del">
        <pc:chgData name="Manish Sharma" userId="b799adb9ba789c8f" providerId="LiveId" clId="{A56E9385-429C-4983-850E-ECA79ECDBB0A}" dt="2022-07-21T04:34:28.566" v="0" actId="47"/>
        <pc:sldMkLst>
          <pc:docMk/>
          <pc:sldMk cId="2866300543" sldId="425"/>
        </pc:sldMkLst>
      </pc:sldChg>
      <pc:sldChg chg="del">
        <pc:chgData name="Manish Sharma" userId="b799adb9ba789c8f" providerId="LiveId" clId="{A56E9385-429C-4983-850E-ECA79ECDBB0A}" dt="2022-07-21T04:34:28.566" v="0" actId="47"/>
        <pc:sldMkLst>
          <pc:docMk/>
          <pc:sldMk cId="1043698762" sldId="426"/>
        </pc:sldMkLst>
      </pc:sldChg>
      <pc:sldChg chg="del">
        <pc:chgData name="Manish Sharma" userId="b799adb9ba789c8f" providerId="LiveId" clId="{A56E9385-429C-4983-850E-ECA79ECDBB0A}" dt="2022-07-21T04:34:28.566" v="0" actId="47"/>
        <pc:sldMkLst>
          <pc:docMk/>
          <pc:sldMk cId="3267737871" sldId="427"/>
        </pc:sldMkLst>
      </pc:sldChg>
      <pc:sldChg chg="del">
        <pc:chgData name="Manish Sharma" userId="b799adb9ba789c8f" providerId="LiveId" clId="{A56E9385-429C-4983-850E-ECA79ECDBB0A}" dt="2022-07-21T04:34:28.566" v="0" actId="47"/>
        <pc:sldMkLst>
          <pc:docMk/>
          <pc:sldMk cId="3577636926" sldId="428"/>
        </pc:sldMkLst>
      </pc:sldChg>
      <pc:sldChg chg="del">
        <pc:chgData name="Manish Sharma" userId="b799adb9ba789c8f" providerId="LiveId" clId="{A56E9385-429C-4983-850E-ECA79ECDBB0A}" dt="2022-07-21T04:34:28.566" v="0" actId="47"/>
        <pc:sldMkLst>
          <pc:docMk/>
          <pc:sldMk cId="1411139689" sldId="429"/>
        </pc:sldMkLst>
      </pc:sldChg>
      <pc:sldChg chg="del">
        <pc:chgData name="Manish Sharma" userId="b799adb9ba789c8f" providerId="LiveId" clId="{A56E9385-429C-4983-850E-ECA79ECDBB0A}" dt="2022-07-21T04:34:28.566" v="0" actId="47"/>
        <pc:sldMkLst>
          <pc:docMk/>
          <pc:sldMk cId="1052071299" sldId="430"/>
        </pc:sldMkLst>
      </pc:sldChg>
      <pc:sldChg chg="add del ord">
        <pc:chgData name="Manish Sharma" userId="b799adb9ba789c8f" providerId="LiveId" clId="{A56E9385-429C-4983-850E-ECA79ECDBB0A}" dt="2022-07-23T11:34:07.902" v="1267"/>
        <pc:sldMkLst>
          <pc:docMk/>
          <pc:sldMk cId="1557044070" sldId="431"/>
        </pc:sldMkLst>
      </pc:sldChg>
      <pc:sldChg chg="add">
        <pc:chgData name="Manish Sharma" userId="b799adb9ba789c8f" providerId="LiveId" clId="{A56E9385-429C-4983-850E-ECA79ECDBB0A}" dt="2022-07-22T06:55:16.325" v="310"/>
        <pc:sldMkLst>
          <pc:docMk/>
          <pc:sldMk cId="3760871201" sldId="432"/>
        </pc:sldMkLst>
      </pc:sldChg>
      <pc:sldChg chg="add">
        <pc:chgData name="Manish Sharma" userId="b799adb9ba789c8f" providerId="LiveId" clId="{A56E9385-429C-4983-850E-ECA79ECDBB0A}" dt="2022-07-22T07:31:57.085" v="312"/>
        <pc:sldMkLst>
          <pc:docMk/>
          <pc:sldMk cId="860196464" sldId="433"/>
        </pc:sldMkLst>
      </pc:sldChg>
      <pc:sldChg chg="del">
        <pc:chgData name="Manish Sharma" userId="b799adb9ba789c8f" providerId="LiveId" clId="{A56E9385-429C-4983-850E-ECA79ECDBB0A}" dt="2022-07-21T04:34:28.566" v="0" actId="47"/>
        <pc:sldMkLst>
          <pc:docMk/>
          <pc:sldMk cId="1063568358" sldId="433"/>
        </pc:sldMkLst>
      </pc:sldChg>
      <pc:sldChg chg="del">
        <pc:chgData name="Manish Sharma" userId="b799adb9ba789c8f" providerId="LiveId" clId="{A56E9385-429C-4983-850E-ECA79ECDBB0A}" dt="2022-07-21T04:34:28.566" v="0" actId="47"/>
        <pc:sldMkLst>
          <pc:docMk/>
          <pc:sldMk cId="1482665698" sldId="434"/>
        </pc:sldMkLst>
      </pc:sldChg>
      <pc:sldChg chg="add">
        <pc:chgData name="Manish Sharma" userId="b799adb9ba789c8f" providerId="LiveId" clId="{A56E9385-429C-4983-850E-ECA79ECDBB0A}" dt="2022-07-22T08:05:02.927" v="313"/>
        <pc:sldMkLst>
          <pc:docMk/>
          <pc:sldMk cId="3333941658" sldId="434"/>
        </pc:sldMkLst>
      </pc:sldChg>
      <pc:sldChg chg="add">
        <pc:chgData name="Manish Sharma" userId="b799adb9ba789c8f" providerId="LiveId" clId="{A56E9385-429C-4983-850E-ECA79ECDBB0A}" dt="2022-07-22T08:05:02.927" v="313"/>
        <pc:sldMkLst>
          <pc:docMk/>
          <pc:sldMk cId="292172318" sldId="435"/>
        </pc:sldMkLst>
      </pc:sldChg>
      <pc:sldChg chg="del">
        <pc:chgData name="Manish Sharma" userId="b799adb9ba789c8f" providerId="LiveId" clId="{A56E9385-429C-4983-850E-ECA79ECDBB0A}" dt="2022-07-21T04:34:28.566" v="0" actId="47"/>
        <pc:sldMkLst>
          <pc:docMk/>
          <pc:sldMk cId="952090625" sldId="435"/>
        </pc:sldMkLst>
      </pc:sldChg>
      <pc:sldChg chg="del">
        <pc:chgData name="Manish Sharma" userId="b799adb9ba789c8f" providerId="LiveId" clId="{A56E9385-429C-4983-850E-ECA79ECDBB0A}" dt="2022-07-21T04:34:28.566" v="0" actId="47"/>
        <pc:sldMkLst>
          <pc:docMk/>
          <pc:sldMk cId="2637513665" sldId="436"/>
        </pc:sldMkLst>
      </pc:sldChg>
      <pc:sldChg chg="add del">
        <pc:chgData name="Manish Sharma" userId="b799adb9ba789c8f" providerId="LiveId" clId="{A56E9385-429C-4983-850E-ECA79ECDBB0A}" dt="2022-07-30T05:26:00.678" v="1335"/>
        <pc:sldMkLst>
          <pc:docMk/>
          <pc:sldMk cId="2511821346" sldId="437"/>
        </pc:sldMkLst>
      </pc:sldChg>
      <pc:sldChg chg="add del">
        <pc:chgData name="Manish Sharma" userId="b799adb9ba789c8f" providerId="LiveId" clId="{A56E9385-429C-4983-850E-ECA79ECDBB0A}" dt="2022-07-30T06:03:21.396" v="1337"/>
        <pc:sldMkLst>
          <pc:docMk/>
          <pc:sldMk cId="2424590513" sldId="438"/>
        </pc:sldMkLst>
      </pc:sldChg>
      <pc:sldChg chg="del">
        <pc:chgData name="Manish Sharma" userId="b799adb9ba789c8f" providerId="LiveId" clId="{A56E9385-429C-4983-850E-ECA79ECDBB0A}" dt="2022-07-21T04:34:28.566" v="0" actId="47"/>
        <pc:sldMkLst>
          <pc:docMk/>
          <pc:sldMk cId="1849639710" sldId="439"/>
        </pc:sldMkLst>
      </pc:sldChg>
      <pc:sldChg chg="del">
        <pc:chgData name="Manish Sharma" userId="b799adb9ba789c8f" providerId="LiveId" clId="{A56E9385-429C-4983-850E-ECA79ECDBB0A}" dt="2022-07-21T04:34:28.566" v="0" actId="47"/>
        <pc:sldMkLst>
          <pc:docMk/>
          <pc:sldMk cId="1705730532" sldId="440"/>
        </pc:sldMkLst>
      </pc:sldChg>
      <pc:sldChg chg="del">
        <pc:chgData name="Manish Sharma" userId="b799adb9ba789c8f" providerId="LiveId" clId="{A56E9385-429C-4983-850E-ECA79ECDBB0A}" dt="2022-07-21T04:34:28.566" v="0" actId="47"/>
        <pc:sldMkLst>
          <pc:docMk/>
          <pc:sldMk cId="345498940" sldId="441"/>
        </pc:sldMkLst>
      </pc:sldChg>
      <pc:sldChg chg="add del">
        <pc:chgData name="Manish Sharma" userId="b799adb9ba789c8f" providerId="LiveId" clId="{A56E9385-429C-4983-850E-ECA79ECDBB0A}" dt="2022-07-30T12:38:11.363" v="1377"/>
        <pc:sldMkLst>
          <pc:docMk/>
          <pc:sldMk cId="716795003" sldId="442"/>
        </pc:sldMkLst>
      </pc:sldChg>
      <pc:sldChg chg="modSp add del mod">
        <pc:chgData name="Manish Sharma" userId="b799adb9ba789c8f" providerId="LiveId" clId="{A56E9385-429C-4983-850E-ECA79ECDBB0A}" dt="2022-07-30T12:39:08.924" v="1380" actId="20577"/>
        <pc:sldMkLst>
          <pc:docMk/>
          <pc:sldMk cId="4182215369" sldId="443"/>
        </pc:sldMkLst>
        <pc:spChg chg="mod">
          <ac:chgData name="Manish Sharma" userId="b799adb9ba789c8f" providerId="LiveId" clId="{A56E9385-429C-4983-850E-ECA79ECDBB0A}" dt="2022-07-30T12:39:08.924" v="1380" actId="20577"/>
          <ac:spMkLst>
            <pc:docMk/>
            <pc:sldMk cId="4182215369" sldId="443"/>
            <ac:spMk id="4" creationId="{EBCA41C2-6D74-43C0-8E07-850BC84B43B9}"/>
          </ac:spMkLst>
        </pc:spChg>
      </pc:sldChg>
      <pc:sldChg chg="add del">
        <pc:chgData name="Manish Sharma" userId="b799adb9ba789c8f" providerId="LiveId" clId="{A56E9385-429C-4983-850E-ECA79ECDBB0A}" dt="2022-07-30T12:43:11.971" v="1382"/>
        <pc:sldMkLst>
          <pc:docMk/>
          <pc:sldMk cId="1412042572" sldId="444"/>
        </pc:sldMkLst>
      </pc:sldChg>
      <pc:sldChg chg="del">
        <pc:chgData name="Manish Sharma" userId="b799adb9ba789c8f" providerId="LiveId" clId="{A56E9385-429C-4983-850E-ECA79ECDBB0A}" dt="2022-07-21T04:34:28.566" v="0" actId="47"/>
        <pc:sldMkLst>
          <pc:docMk/>
          <pc:sldMk cId="603927035" sldId="445"/>
        </pc:sldMkLst>
      </pc:sldChg>
      <pc:sldChg chg="add del">
        <pc:chgData name="Manish Sharma" userId="b799adb9ba789c8f" providerId="LiveId" clId="{A56E9385-429C-4983-850E-ECA79ECDBB0A}" dt="2022-07-30T12:43:30.509" v="1383"/>
        <pc:sldMkLst>
          <pc:docMk/>
          <pc:sldMk cId="1755021175" sldId="446"/>
        </pc:sldMkLst>
      </pc:sldChg>
      <pc:sldChg chg="add setBg">
        <pc:chgData name="Manish Sharma" userId="b799adb9ba789c8f" providerId="LiveId" clId="{A56E9385-429C-4983-850E-ECA79ECDBB0A}" dt="2022-07-21T05:36:24.275" v="106"/>
        <pc:sldMkLst>
          <pc:docMk/>
          <pc:sldMk cId="2232520977" sldId="451"/>
        </pc:sldMkLst>
      </pc:sldChg>
      <pc:sldChg chg="delSp add setBg delDesignElem">
        <pc:chgData name="Manish Sharma" userId="b799adb9ba789c8f" providerId="LiveId" clId="{A56E9385-429C-4983-850E-ECA79ECDBB0A}" dt="2022-07-21T05:39:31.956" v="111"/>
        <pc:sldMkLst>
          <pc:docMk/>
          <pc:sldMk cId="721619654" sldId="452"/>
        </pc:sldMkLst>
        <pc:spChg chg="del">
          <ac:chgData name="Manish Sharma" userId="b799adb9ba789c8f" providerId="LiveId" clId="{A56E9385-429C-4983-850E-ECA79ECDBB0A}" dt="2022-07-21T05:39:31.956" v="111"/>
          <ac:spMkLst>
            <pc:docMk/>
            <pc:sldMk cId="721619654" sldId="452"/>
            <ac:spMk id="77" creationId="{2659FDB4-FCBE-4A89-B46D-43D4FA54464D}"/>
          </ac:spMkLst>
        </pc:spChg>
        <pc:cxnChg chg="del">
          <ac:chgData name="Manish Sharma" userId="b799adb9ba789c8f" providerId="LiveId" clId="{A56E9385-429C-4983-850E-ECA79ECDBB0A}" dt="2022-07-21T05:39:31.956" v="111"/>
          <ac:cxnSpMkLst>
            <pc:docMk/>
            <pc:sldMk cId="721619654" sldId="452"/>
            <ac:cxnSpMk id="78" creationId="{C8F51B3F-8331-4E4A-AE96-D47B1006EEAD}"/>
          </ac:cxnSpMkLst>
        </pc:cxnChg>
      </pc:sldChg>
      <pc:sldChg chg="addSp delSp modSp add mod setBg delDesignElem">
        <pc:chgData name="Manish Sharma" userId="b799adb9ba789c8f" providerId="LiveId" clId="{A56E9385-429C-4983-850E-ECA79ECDBB0A}" dt="2022-07-21T05:38:32.259" v="109" actId="26606"/>
        <pc:sldMkLst>
          <pc:docMk/>
          <pc:sldMk cId="2662589359" sldId="453"/>
        </pc:sldMkLst>
        <pc:spChg chg="mod">
          <ac:chgData name="Manish Sharma" userId="b799adb9ba789c8f" providerId="LiveId" clId="{A56E9385-429C-4983-850E-ECA79ECDBB0A}" dt="2022-07-21T05:38:32.259" v="109" actId="26606"/>
          <ac:spMkLst>
            <pc:docMk/>
            <pc:sldMk cId="2662589359" sldId="453"/>
            <ac:spMk id="2" creationId="{92344086-22FE-8975-105C-22E303C16A92}"/>
          </ac:spMkLst>
        </pc:spChg>
        <pc:spChg chg="mod">
          <ac:chgData name="Manish Sharma" userId="b799adb9ba789c8f" providerId="LiveId" clId="{A56E9385-429C-4983-850E-ECA79ECDBB0A}" dt="2022-07-21T05:38:32.259" v="109" actId="26606"/>
          <ac:spMkLst>
            <pc:docMk/>
            <pc:sldMk cId="2662589359" sldId="453"/>
            <ac:spMk id="3" creationId="{8B504747-86D6-B622-356E-2E2BD157B137}"/>
          </ac:spMkLst>
        </pc:spChg>
        <pc:spChg chg="add">
          <ac:chgData name="Manish Sharma" userId="b799adb9ba789c8f" providerId="LiveId" clId="{A56E9385-429C-4983-850E-ECA79ECDBB0A}" dt="2022-07-21T05:38:32.259" v="109" actId="26606"/>
          <ac:spMkLst>
            <pc:docMk/>
            <pc:sldMk cId="2662589359" sldId="453"/>
            <ac:spMk id="8" creationId="{488333BA-AE6E-427A-9B16-A39C8073F4EB}"/>
          </ac:spMkLst>
        </pc:spChg>
        <pc:spChg chg="add">
          <ac:chgData name="Manish Sharma" userId="b799adb9ba789c8f" providerId="LiveId" clId="{A56E9385-429C-4983-850E-ECA79ECDBB0A}" dt="2022-07-21T05:38:32.259" v="109" actId="26606"/>
          <ac:spMkLst>
            <pc:docMk/>
            <pc:sldMk cId="2662589359" sldId="453"/>
            <ac:spMk id="10" creationId="{F98ED85F-DCEE-4B50-802E-71A6E3E12B04}"/>
          </ac:spMkLst>
        </pc:spChg>
        <pc:spChg chg="del">
          <ac:chgData name="Manish Sharma" userId="b799adb9ba789c8f" providerId="LiveId" clId="{A56E9385-429C-4983-850E-ECA79ECDBB0A}" dt="2022-07-21T05:38:12.462" v="108"/>
          <ac:spMkLst>
            <pc:docMk/>
            <pc:sldMk cId="2662589359" sldId="453"/>
            <ac:spMk id="15" creationId="{B775CD93-9DF2-48CB-9F57-1BCA9A46C7FA}"/>
          </ac:spMkLst>
        </pc:spChg>
        <pc:spChg chg="del">
          <ac:chgData name="Manish Sharma" userId="b799adb9ba789c8f" providerId="LiveId" clId="{A56E9385-429C-4983-850E-ECA79ECDBB0A}" dt="2022-07-21T05:38:12.462" v="108"/>
          <ac:spMkLst>
            <pc:docMk/>
            <pc:sldMk cId="2662589359" sldId="453"/>
            <ac:spMk id="17" creationId="{6166C6D1-23AC-49C4-BA07-238E4E9F8CEB}"/>
          </ac:spMkLst>
        </pc:spChg>
        <pc:spChg chg="del">
          <ac:chgData name="Manish Sharma" userId="b799adb9ba789c8f" providerId="LiveId" clId="{A56E9385-429C-4983-850E-ECA79ECDBB0A}" dt="2022-07-21T05:38:12.462" v="108"/>
          <ac:spMkLst>
            <pc:docMk/>
            <pc:sldMk cId="2662589359" sldId="453"/>
            <ac:spMk id="19" creationId="{1C091803-41C2-48E0-9228-5148460C7479}"/>
          </ac:spMkLst>
        </pc:spChg>
      </pc:sldChg>
      <pc:sldChg chg="delSp add setBg delDesignElem">
        <pc:chgData name="Manish Sharma" userId="b799adb9ba789c8f" providerId="LiveId" clId="{A56E9385-429C-4983-850E-ECA79ECDBB0A}" dt="2022-07-21T05:42:53.976" v="114"/>
        <pc:sldMkLst>
          <pc:docMk/>
          <pc:sldMk cId="778852520" sldId="454"/>
        </pc:sldMkLst>
        <pc:spChg chg="del">
          <ac:chgData name="Manish Sharma" userId="b799adb9ba789c8f" providerId="LiveId" clId="{A56E9385-429C-4983-850E-ECA79ECDBB0A}" dt="2022-07-21T05:42:53.976" v="114"/>
          <ac:spMkLst>
            <pc:docMk/>
            <pc:sldMk cId="778852520" sldId="454"/>
            <ac:spMk id="2055" creationId="{AB8C311F-7253-4AED-9701-7FC0708C41C7}"/>
          </ac:spMkLst>
        </pc:spChg>
        <pc:spChg chg="del">
          <ac:chgData name="Manish Sharma" userId="b799adb9ba789c8f" providerId="LiveId" clId="{A56E9385-429C-4983-850E-ECA79ECDBB0A}" dt="2022-07-21T05:42:53.976" v="114"/>
          <ac:spMkLst>
            <pc:docMk/>
            <pc:sldMk cId="778852520" sldId="454"/>
            <ac:spMk id="2057" creationId="{E2384209-CB15-4CDF-9D31-C44FD9A3F20D}"/>
          </ac:spMkLst>
        </pc:spChg>
        <pc:spChg chg="del">
          <ac:chgData name="Manish Sharma" userId="b799adb9ba789c8f" providerId="LiveId" clId="{A56E9385-429C-4983-850E-ECA79ECDBB0A}" dt="2022-07-21T05:42:53.976" v="114"/>
          <ac:spMkLst>
            <pc:docMk/>
            <pc:sldMk cId="778852520" sldId="454"/>
            <ac:spMk id="2059" creationId="{2633B3B5-CC90-43F0-8714-D31D1F3F0209}"/>
          </ac:spMkLst>
        </pc:spChg>
        <pc:spChg chg="del">
          <ac:chgData name="Manish Sharma" userId="b799adb9ba789c8f" providerId="LiveId" clId="{A56E9385-429C-4983-850E-ECA79ECDBB0A}" dt="2022-07-21T05:42:53.976" v="114"/>
          <ac:spMkLst>
            <pc:docMk/>
            <pc:sldMk cId="778852520" sldId="454"/>
            <ac:spMk id="2061" creationId="{A8D57A06-A426-446D-B02C-A2DC6B62E45E}"/>
          </ac:spMkLst>
        </pc:spChg>
      </pc:sldChg>
      <pc:sldChg chg="add">
        <pc:chgData name="Manish Sharma" userId="b799adb9ba789c8f" providerId="LiveId" clId="{A56E9385-429C-4983-850E-ECA79ECDBB0A}" dt="2022-07-21T05:40:30.339" v="112"/>
        <pc:sldMkLst>
          <pc:docMk/>
          <pc:sldMk cId="1763111899" sldId="455"/>
        </pc:sldMkLst>
      </pc:sldChg>
      <pc:sldChg chg="delSp add setBg delDesignElem">
        <pc:chgData name="Manish Sharma" userId="b799adb9ba789c8f" providerId="LiveId" clId="{A56E9385-429C-4983-850E-ECA79ECDBB0A}" dt="2022-07-21T05:45:57.201" v="116"/>
        <pc:sldMkLst>
          <pc:docMk/>
          <pc:sldMk cId="3002607134" sldId="456"/>
        </pc:sldMkLst>
        <pc:spChg chg="del">
          <ac:chgData name="Manish Sharma" userId="b799adb9ba789c8f" providerId="LiveId" clId="{A56E9385-429C-4983-850E-ECA79ECDBB0A}" dt="2022-07-21T05:45:57.201" v="116"/>
          <ac:spMkLst>
            <pc:docMk/>
            <pc:sldMk cId="3002607134" sldId="456"/>
            <ac:spMk id="3087" creationId="{32BC26D8-82FB-445E-AA49-62A77D7C1EE0}"/>
          </ac:spMkLst>
        </pc:spChg>
        <pc:spChg chg="del">
          <ac:chgData name="Manish Sharma" userId="b799adb9ba789c8f" providerId="LiveId" clId="{A56E9385-429C-4983-850E-ECA79ECDBB0A}" dt="2022-07-21T05:45:57.201" v="116"/>
          <ac:spMkLst>
            <pc:docMk/>
            <pc:sldMk cId="3002607134" sldId="456"/>
            <ac:spMk id="3088" creationId="{CB44330D-EA18-4254-AA95-EB49948539B8}"/>
          </ac:spMkLst>
        </pc:spChg>
      </pc:sldChg>
      <pc:sldChg chg="add">
        <pc:chgData name="Manish Sharma" userId="b799adb9ba789c8f" providerId="LiveId" clId="{A56E9385-429C-4983-850E-ECA79ECDBB0A}" dt="2022-07-21T06:19:12.619" v="119"/>
        <pc:sldMkLst>
          <pc:docMk/>
          <pc:sldMk cId="4205991571" sldId="457"/>
        </pc:sldMkLst>
      </pc:sldChg>
      <pc:sldChg chg="modSp add mod">
        <pc:chgData name="Manish Sharma" userId="b799adb9ba789c8f" providerId="LiveId" clId="{A56E9385-429C-4983-850E-ECA79ECDBB0A}" dt="2022-07-21T06:58:59.546" v="259" actId="20577"/>
        <pc:sldMkLst>
          <pc:docMk/>
          <pc:sldMk cId="2486061415" sldId="458"/>
        </pc:sldMkLst>
        <pc:spChg chg="mod">
          <ac:chgData name="Manish Sharma" userId="b799adb9ba789c8f" providerId="LiveId" clId="{A56E9385-429C-4983-850E-ECA79ECDBB0A}" dt="2022-07-21T06:58:59.546" v="259" actId="20577"/>
          <ac:spMkLst>
            <pc:docMk/>
            <pc:sldMk cId="2486061415" sldId="458"/>
            <ac:spMk id="3" creationId="{F14C3681-7541-31B3-3231-0E808AB6D855}"/>
          </ac:spMkLst>
        </pc:spChg>
      </pc:sldChg>
      <pc:sldChg chg="modSp new mod">
        <pc:chgData name="Manish Sharma" userId="b799adb9ba789c8f" providerId="LiveId" clId="{A56E9385-429C-4983-850E-ECA79ECDBB0A}" dt="2022-07-21T06:52:46.657" v="257" actId="20577"/>
        <pc:sldMkLst>
          <pc:docMk/>
          <pc:sldMk cId="3558497055" sldId="459"/>
        </pc:sldMkLst>
        <pc:spChg chg="mod">
          <ac:chgData name="Manish Sharma" userId="b799adb9ba789c8f" providerId="LiveId" clId="{A56E9385-429C-4983-850E-ECA79ECDBB0A}" dt="2022-07-21T06:52:19.426" v="207" actId="20577"/>
          <ac:spMkLst>
            <pc:docMk/>
            <pc:sldMk cId="3558497055" sldId="459"/>
            <ac:spMk id="2" creationId="{7FFCFAFA-9071-78C8-9B41-8E5241550FBE}"/>
          </ac:spMkLst>
        </pc:spChg>
        <pc:spChg chg="mod">
          <ac:chgData name="Manish Sharma" userId="b799adb9ba789c8f" providerId="LiveId" clId="{A56E9385-429C-4983-850E-ECA79ECDBB0A}" dt="2022-07-21T06:52:46.657" v="257" actId="20577"/>
          <ac:spMkLst>
            <pc:docMk/>
            <pc:sldMk cId="3558497055" sldId="459"/>
            <ac:spMk id="3" creationId="{C9C682C6-FD3A-5364-CB46-82D8C320C6B5}"/>
          </ac:spMkLst>
        </pc:spChg>
      </pc:sldChg>
      <pc:sldChg chg="add">
        <pc:chgData name="Manish Sharma" userId="b799adb9ba789c8f" providerId="LiveId" clId="{A56E9385-429C-4983-850E-ECA79ECDBB0A}" dt="2022-07-21T07:28:52.552" v="262"/>
        <pc:sldMkLst>
          <pc:docMk/>
          <pc:sldMk cId="2550034210" sldId="460"/>
        </pc:sldMkLst>
      </pc:sldChg>
      <pc:sldChg chg="addSp delSp modSp new mod">
        <pc:chgData name="Manish Sharma" userId="b799adb9ba789c8f" providerId="LiveId" clId="{A56E9385-429C-4983-850E-ECA79ECDBB0A}" dt="2022-07-21T07:35:05.935" v="299" actId="20577"/>
        <pc:sldMkLst>
          <pc:docMk/>
          <pc:sldMk cId="2161690866" sldId="461"/>
        </pc:sldMkLst>
        <pc:spChg chg="del">
          <ac:chgData name="Manish Sharma" userId="b799adb9ba789c8f" providerId="LiveId" clId="{A56E9385-429C-4983-850E-ECA79ECDBB0A}" dt="2022-07-21T07:32:24.397" v="265" actId="478"/>
          <ac:spMkLst>
            <pc:docMk/>
            <pc:sldMk cId="2161690866" sldId="461"/>
            <ac:spMk id="2" creationId="{16325B46-98A6-69A3-2984-F619E1FDD447}"/>
          </ac:spMkLst>
        </pc:spChg>
        <pc:spChg chg="del">
          <ac:chgData name="Manish Sharma" userId="b799adb9ba789c8f" providerId="LiveId" clId="{A56E9385-429C-4983-850E-ECA79ECDBB0A}" dt="2022-07-21T07:32:24.397" v="265" actId="478"/>
          <ac:spMkLst>
            <pc:docMk/>
            <pc:sldMk cId="2161690866" sldId="461"/>
            <ac:spMk id="3" creationId="{37CDB179-3190-061E-819C-7935D40D1939}"/>
          </ac:spMkLst>
        </pc:spChg>
        <pc:spChg chg="add mod">
          <ac:chgData name="Manish Sharma" userId="b799adb9ba789c8f" providerId="LiveId" clId="{A56E9385-429C-4983-850E-ECA79ECDBB0A}" dt="2022-07-21T07:32:32.874" v="266"/>
          <ac:spMkLst>
            <pc:docMk/>
            <pc:sldMk cId="2161690866" sldId="461"/>
            <ac:spMk id="4" creationId="{7ED52BBF-6137-580D-EE2A-FA8386832528}"/>
          </ac:spMkLst>
        </pc:spChg>
        <pc:spChg chg="add mod">
          <ac:chgData name="Manish Sharma" userId="b799adb9ba789c8f" providerId="LiveId" clId="{A56E9385-429C-4983-850E-ECA79ECDBB0A}" dt="2022-07-21T07:32:32.874" v="266"/>
          <ac:spMkLst>
            <pc:docMk/>
            <pc:sldMk cId="2161690866" sldId="461"/>
            <ac:spMk id="6" creationId="{A272C91E-F1F3-1B6A-6FB6-98E8ECF77E09}"/>
          </ac:spMkLst>
        </pc:spChg>
        <pc:spChg chg="add mod">
          <ac:chgData name="Manish Sharma" userId="b799adb9ba789c8f" providerId="LiveId" clId="{A56E9385-429C-4983-850E-ECA79ECDBB0A}" dt="2022-07-21T07:32:43.722" v="267"/>
          <ac:spMkLst>
            <pc:docMk/>
            <pc:sldMk cId="2161690866" sldId="461"/>
            <ac:spMk id="7" creationId="{D7B8766D-6E84-2FC2-080F-2735D907E729}"/>
          </ac:spMkLst>
        </pc:spChg>
        <pc:spChg chg="add mod">
          <ac:chgData name="Manish Sharma" userId="b799adb9ba789c8f" providerId="LiveId" clId="{A56E9385-429C-4983-850E-ECA79ECDBB0A}" dt="2022-07-21T07:32:43.722" v="267"/>
          <ac:spMkLst>
            <pc:docMk/>
            <pc:sldMk cId="2161690866" sldId="461"/>
            <ac:spMk id="9" creationId="{F757B3A6-E763-FBDD-FA4C-3D717085C8FD}"/>
          </ac:spMkLst>
        </pc:spChg>
        <pc:spChg chg="add mod">
          <ac:chgData name="Manish Sharma" userId="b799adb9ba789c8f" providerId="LiveId" clId="{A56E9385-429C-4983-850E-ECA79ECDBB0A}" dt="2022-07-21T07:32:52.654" v="268"/>
          <ac:spMkLst>
            <pc:docMk/>
            <pc:sldMk cId="2161690866" sldId="461"/>
            <ac:spMk id="10" creationId="{ED6AF3E1-BD14-BCC8-BFD7-BCBD6F547488}"/>
          </ac:spMkLst>
        </pc:spChg>
        <pc:spChg chg="add mod">
          <ac:chgData name="Manish Sharma" userId="b799adb9ba789c8f" providerId="LiveId" clId="{A56E9385-429C-4983-850E-ECA79ECDBB0A}" dt="2022-07-21T07:32:52.654" v="268"/>
          <ac:spMkLst>
            <pc:docMk/>
            <pc:sldMk cId="2161690866" sldId="461"/>
            <ac:spMk id="12" creationId="{BF2D2946-F8B7-E7BA-EEA2-19E7FAF8AE9C}"/>
          </ac:spMkLst>
        </pc:spChg>
        <pc:spChg chg="add mod">
          <ac:chgData name="Manish Sharma" userId="b799adb9ba789c8f" providerId="LiveId" clId="{A56E9385-429C-4983-850E-ECA79ECDBB0A}" dt="2022-07-21T07:32:52.654" v="268"/>
          <ac:spMkLst>
            <pc:docMk/>
            <pc:sldMk cId="2161690866" sldId="461"/>
            <ac:spMk id="13" creationId="{64906E03-B127-7CE3-9E03-60D5ED6B403A}"/>
          </ac:spMkLst>
        </pc:spChg>
        <pc:spChg chg="add mod">
          <ac:chgData name="Manish Sharma" userId="b799adb9ba789c8f" providerId="LiveId" clId="{A56E9385-429C-4983-850E-ECA79ECDBB0A}" dt="2022-07-21T07:33:02.408" v="269"/>
          <ac:spMkLst>
            <pc:docMk/>
            <pc:sldMk cId="2161690866" sldId="461"/>
            <ac:spMk id="14" creationId="{60E93C62-BCEE-27FF-2D2E-1E00EE5751C5}"/>
          </ac:spMkLst>
        </pc:spChg>
        <pc:spChg chg="add mod">
          <ac:chgData name="Manish Sharma" userId="b799adb9ba789c8f" providerId="LiveId" clId="{A56E9385-429C-4983-850E-ECA79ECDBB0A}" dt="2022-07-21T07:33:19.172" v="270"/>
          <ac:spMkLst>
            <pc:docMk/>
            <pc:sldMk cId="2161690866" sldId="461"/>
            <ac:spMk id="16" creationId="{E77775CE-2F25-FCB7-D21F-209561AF67B0}"/>
          </ac:spMkLst>
        </pc:spChg>
        <pc:spChg chg="add mod">
          <ac:chgData name="Manish Sharma" userId="b799adb9ba789c8f" providerId="LiveId" clId="{A56E9385-429C-4983-850E-ECA79ECDBB0A}" dt="2022-07-21T07:33:19.172" v="270"/>
          <ac:spMkLst>
            <pc:docMk/>
            <pc:sldMk cId="2161690866" sldId="461"/>
            <ac:spMk id="17" creationId="{800555B1-B9CC-DFE0-ED34-6E312D7A7E56}"/>
          </ac:spMkLst>
        </pc:spChg>
        <pc:spChg chg="add mod">
          <ac:chgData name="Manish Sharma" userId="b799adb9ba789c8f" providerId="LiveId" clId="{A56E9385-429C-4983-850E-ECA79ECDBB0A}" dt="2022-07-21T07:33:43.963" v="271"/>
          <ac:spMkLst>
            <pc:docMk/>
            <pc:sldMk cId="2161690866" sldId="461"/>
            <ac:spMk id="18" creationId="{84F9B802-1FF1-A698-A12F-E1FAA9593B65}"/>
          </ac:spMkLst>
        </pc:spChg>
        <pc:spChg chg="add mod">
          <ac:chgData name="Manish Sharma" userId="b799adb9ba789c8f" providerId="LiveId" clId="{A56E9385-429C-4983-850E-ECA79ECDBB0A}" dt="2022-07-21T07:33:43.963" v="271"/>
          <ac:spMkLst>
            <pc:docMk/>
            <pc:sldMk cId="2161690866" sldId="461"/>
            <ac:spMk id="20" creationId="{0F653D77-85F9-C452-2185-506E30F3F202}"/>
          </ac:spMkLst>
        </pc:spChg>
        <pc:spChg chg="add mod">
          <ac:chgData name="Manish Sharma" userId="b799adb9ba789c8f" providerId="LiveId" clId="{A56E9385-429C-4983-850E-ECA79ECDBB0A}" dt="2022-07-21T07:33:54.842" v="272"/>
          <ac:spMkLst>
            <pc:docMk/>
            <pc:sldMk cId="2161690866" sldId="461"/>
            <ac:spMk id="21" creationId="{F2A6EFD6-FA7C-71B1-CAEC-43AC7508BD8C}"/>
          </ac:spMkLst>
        </pc:spChg>
        <pc:spChg chg="add mod">
          <ac:chgData name="Manish Sharma" userId="b799adb9ba789c8f" providerId="LiveId" clId="{A56E9385-429C-4983-850E-ECA79ECDBB0A}" dt="2022-07-21T07:34:07.590" v="273"/>
          <ac:spMkLst>
            <pc:docMk/>
            <pc:sldMk cId="2161690866" sldId="461"/>
            <ac:spMk id="25" creationId="{14388D7A-23BD-AF6B-FEB1-8ADCDF8E2B44}"/>
          </ac:spMkLst>
        </pc:spChg>
        <pc:spChg chg="add mod">
          <ac:chgData name="Manish Sharma" userId="b799adb9ba789c8f" providerId="LiveId" clId="{A56E9385-429C-4983-850E-ECA79ECDBB0A}" dt="2022-07-21T07:34:13.821" v="274" actId="1076"/>
          <ac:spMkLst>
            <pc:docMk/>
            <pc:sldMk cId="2161690866" sldId="461"/>
            <ac:spMk id="26" creationId="{36644F0F-C8D9-BC86-559F-D3BFFCA1A363}"/>
          </ac:spMkLst>
        </pc:spChg>
        <pc:spChg chg="add mod">
          <ac:chgData name="Manish Sharma" userId="b799adb9ba789c8f" providerId="LiveId" clId="{A56E9385-429C-4983-850E-ECA79ECDBB0A}" dt="2022-07-21T07:34:27.021" v="275"/>
          <ac:spMkLst>
            <pc:docMk/>
            <pc:sldMk cId="2161690866" sldId="461"/>
            <ac:spMk id="28" creationId="{E6E933E0-575D-2915-E6C1-8F3522613261}"/>
          </ac:spMkLst>
        </pc:spChg>
        <pc:spChg chg="add mod">
          <ac:chgData name="Manish Sharma" userId="b799adb9ba789c8f" providerId="LiveId" clId="{A56E9385-429C-4983-850E-ECA79ECDBB0A}" dt="2022-07-21T07:34:41.863" v="276"/>
          <ac:spMkLst>
            <pc:docMk/>
            <pc:sldMk cId="2161690866" sldId="461"/>
            <ac:spMk id="29" creationId="{BE9788F9-9380-D997-8F20-4EB8A2DCC7B5}"/>
          </ac:spMkLst>
        </pc:spChg>
        <pc:spChg chg="add mod">
          <ac:chgData name="Manish Sharma" userId="b799adb9ba789c8f" providerId="LiveId" clId="{A56E9385-429C-4983-850E-ECA79ECDBB0A}" dt="2022-07-21T07:35:05.935" v="299" actId="20577"/>
          <ac:spMkLst>
            <pc:docMk/>
            <pc:sldMk cId="2161690866" sldId="461"/>
            <ac:spMk id="30" creationId="{4402FE60-E50E-4FFF-C8FA-CA1CC09950DB}"/>
          </ac:spMkLst>
        </pc:spChg>
        <pc:cxnChg chg="add mod">
          <ac:chgData name="Manish Sharma" userId="b799adb9ba789c8f" providerId="LiveId" clId="{A56E9385-429C-4983-850E-ECA79ECDBB0A}" dt="2022-07-21T07:32:32.874" v="266"/>
          <ac:cxnSpMkLst>
            <pc:docMk/>
            <pc:sldMk cId="2161690866" sldId="461"/>
            <ac:cxnSpMk id="5" creationId="{6D848468-C4EA-48D1-1765-7F3E6F51AEBF}"/>
          </ac:cxnSpMkLst>
        </pc:cxnChg>
        <pc:cxnChg chg="add mod">
          <ac:chgData name="Manish Sharma" userId="b799adb9ba789c8f" providerId="LiveId" clId="{A56E9385-429C-4983-850E-ECA79ECDBB0A}" dt="2022-07-21T07:32:43.722" v="267"/>
          <ac:cxnSpMkLst>
            <pc:docMk/>
            <pc:sldMk cId="2161690866" sldId="461"/>
            <ac:cxnSpMk id="8" creationId="{A085BF34-F018-BF1B-6859-73711D5123E0}"/>
          </ac:cxnSpMkLst>
        </pc:cxnChg>
        <pc:cxnChg chg="add mod">
          <ac:chgData name="Manish Sharma" userId="b799adb9ba789c8f" providerId="LiveId" clId="{A56E9385-429C-4983-850E-ECA79ECDBB0A}" dt="2022-07-21T07:32:52.654" v="268"/>
          <ac:cxnSpMkLst>
            <pc:docMk/>
            <pc:sldMk cId="2161690866" sldId="461"/>
            <ac:cxnSpMk id="11" creationId="{4ABE6EE3-BADC-93ED-1FB8-C7023A559A07}"/>
          </ac:cxnSpMkLst>
        </pc:cxnChg>
        <pc:cxnChg chg="add mod">
          <ac:chgData name="Manish Sharma" userId="b799adb9ba789c8f" providerId="LiveId" clId="{A56E9385-429C-4983-850E-ECA79ECDBB0A}" dt="2022-07-21T07:33:19.172" v="270"/>
          <ac:cxnSpMkLst>
            <pc:docMk/>
            <pc:sldMk cId="2161690866" sldId="461"/>
            <ac:cxnSpMk id="15" creationId="{BEDC9E46-64DA-095E-7D23-57CFFD4EB8A7}"/>
          </ac:cxnSpMkLst>
        </pc:cxnChg>
        <pc:cxnChg chg="add mod">
          <ac:chgData name="Manish Sharma" userId="b799adb9ba789c8f" providerId="LiveId" clId="{A56E9385-429C-4983-850E-ECA79ECDBB0A}" dt="2022-07-21T07:33:43.963" v="271"/>
          <ac:cxnSpMkLst>
            <pc:docMk/>
            <pc:sldMk cId="2161690866" sldId="461"/>
            <ac:cxnSpMk id="19" creationId="{68E476D4-9698-8AE0-E2A9-EF348827BAB3}"/>
          </ac:cxnSpMkLst>
        </pc:cxnChg>
        <pc:cxnChg chg="add mod">
          <ac:chgData name="Manish Sharma" userId="b799adb9ba789c8f" providerId="LiveId" clId="{A56E9385-429C-4983-850E-ECA79ECDBB0A}" dt="2022-07-21T07:33:54.842" v="272"/>
          <ac:cxnSpMkLst>
            <pc:docMk/>
            <pc:sldMk cId="2161690866" sldId="461"/>
            <ac:cxnSpMk id="22" creationId="{13C489CE-BE47-ADF0-119D-BFC97E8ECCA5}"/>
          </ac:cxnSpMkLst>
        </pc:cxnChg>
        <pc:cxnChg chg="add mod">
          <ac:chgData name="Manish Sharma" userId="b799adb9ba789c8f" providerId="LiveId" clId="{A56E9385-429C-4983-850E-ECA79ECDBB0A}" dt="2022-07-21T07:33:54.842" v="272"/>
          <ac:cxnSpMkLst>
            <pc:docMk/>
            <pc:sldMk cId="2161690866" sldId="461"/>
            <ac:cxnSpMk id="23" creationId="{536EB4AE-7C3A-3199-6F6A-76CD9878FBCC}"/>
          </ac:cxnSpMkLst>
        </pc:cxnChg>
        <pc:cxnChg chg="add mod">
          <ac:chgData name="Manish Sharma" userId="b799adb9ba789c8f" providerId="LiveId" clId="{A56E9385-429C-4983-850E-ECA79ECDBB0A}" dt="2022-07-21T07:34:07.590" v="273"/>
          <ac:cxnSpMkLst>
            <pc:docMk/>
            <pc:sldMk cId="2161690866" sldId="461"/>
            <ac:cxnSpMk id="24" creationId="{27AEC2ED-4422-5A80-C92F-98D50748D799}"/>
          </ac:cxnSpMkLst>
        </pc:cxnChg>
        <pc:cxnChg chg="add mod">
          <ac:chgData name="Manish Sharma" userId="b799adb9ba789c8f" providerId="LiveId" clId="{A56E9385-429C-4983-850E-ECA79ECDBB0A}" dt="2022-07-21T07:34:27.021" v="275"/>
          <ac:cxnSpMkLst>
            <pc:docMk/>
            <pc:sldMk cId="2161690866" sldId="461"/>
            <ac:cxnSpMk id="27" creationId="{9E543E3A-6DAF-ADED-FBFD-6AB134FE72DB}"/>
          </ac:cxnSpMkLst>
        </pc:cxnChg>
      </pc:sldChg>
      <pc:sldChg chg="add">
        <pc:chgData name="Manish Sharma" userId="b799adb9ba789c8f" providerId="LiveId" clId="{A56E9385-429C-4983-850E-ECA79ECDBB0A}" dt="2022-07-21T10:31:30.171" v="301"/>
        <pc:sldMkLst>
          <pc:docMk/>
          <pc:sldMk cId="3255217092" sldId="462"/>
        </pc:sldMkLst>
      </pc:sldChg>
      <pc:sldChg chg="add">
        <pc:chgData name="Manish Sharma" userId="b799adb9ba789c8f" providerId="LiveId" clId="{A56E9385-429C-4983-850E-ECA79ECDBB0A}" dt="2022-07-21T10:39:25.968" v="302"/>
        <pc:sldMkLst>
          <pc:docMk/>
          <pc:sldMk cId="1745736043" sldId="463"/>
        </pc:sldMkLst>
      </pc:sldChg>
      <pc:sldChg chg="add">
        <pc:chgData name="Manish Sharma" userId="b799adb9ba789c8f" providerId="LiveId" clId="{A56E9385-429C-4983-850E-ECA79ECDBB0A}" dt="2022-07-22T04:47:46.558" v="307"/>
        <pc:sldMkLst>
          <pc:docMk/>
          <pc:sldMk cId="2451713000" sldId="464"/>
        </pc:sldMkLst>
      </pc:sldChg>
      <pc:sldChg chg="addSp delSp modSp new mod modClrScheme chgLayout">
        <pc:chgData name="Manish Sharma" userId="b799adb9ba789c8f" providerId="LiveId" clId="{A56E9385-429C-4983-850E-ECA79ECDBB0A}" dt="2022-07-22T09:54:10.830" v="324" actId="20577"/>
        <pc:sldMkLst>
          <pc:docMk/>
          <pc:sldMk cId="443152461" sldId="465"/>
        </pc:sldMkLst>
        <pc:spChg chg="del mod ord">
          <ac:chgData name="Manish Sharma" userId="b799adb9ba789c8f" providerId="LiveId" clId="{A56E9385-429C-4983-850E-ECA79ECDBB0A}" dt="2022-07-22T09:53:56.372" v="315" actId="700"/>
          <ac:spMkLst>
            <pc:docMk/>
            <pc:sldMk cId="443152461" sldId="465"/>
            <ac:spMk id="2" creationId="{7BD283AD-0318-DD94-902B-36FC2682FF2C}"/>
          </ac:spMkLst>
        </pc:spChg>
        <pc:spChg chg="del mod ord">
          <ac:chgData name="Manish Sharma" userId="b799adb9ba789c8f" providerId="LiveId" clId="{A56E9385-429C-4983-850E-ECA79ECDBB0A}" dt="2022-07-22T09:53:56.372" v="315" actId="700"/>
          <ac:spMkLst>
            <pc:docMk/>
            <pc:sldMk cId="443152461" sldId="465"/>
            <ac:spMk id="3" creationId="{D304CC61-5594-8296-56F4-5E839EFEF0C0}"/>
          </ac:spMkLst>
        </pc:spChg>
        <pc:spChg chg="add mod ord">
          <ac:chgData name="Manish Sharma" userId="b799adb9ba789c8f" providerId="LiveId" clId="{A56E9385-429C-4983-850E-ECA79ECDBB0A}" dt="2022-07-22T09:54:00.337" v="322" actId="20577"/>
          <ac:spMkLst>
            <pc:docMk/>
            <pc:sldMk cId="443152461" sldId="465"/>
            <ac:spMk id="4" creationId="{E46982C0-420C-C789-8774-160482FA4DDE}"/>
          </ac:spMkLst>
        </pc:spChg>
        <pc:spChg chg="add mod ord">
          <ac:chgData name="Manish Sharma" userId="b799adb9ba789c8f" providerId="LiveId" clId="{A56E9385-429C-4983-850E-ECA79ECDBB0A}" dt="2022-07-22T09:54:10.830" v="324" actId="20577"/>
          <ac:spMkLst>
            <pc:docMk/>
            <pc:sldMk cId="443152461" sldId="465"/>
            <ac:spMk id="5" creationId="{01A74143-E9DB-48CD-FA49-A2A8A5E157DC}"/>
          </ac:spMkLst>
        </pc:spChg>
      </pc:sldChg>
      <pc:sldChg chg="addSp delSp modSp new mod">
        <pc:chgData name="Manish Sharma" userId="b799adb9ba789c8f" providerId="LiveId" clId="{A56E9385-429C-4983-850E-ECA79ECDBB0A}" dt="2022-07-22T10:07:46.389" v="357" actId="20577"/>
        <pc:sldMkLst>
          <pc:docMk/>
          <pc:sldMk cId="3898659833" sldId="466"/>
        </pc:sldMkLst>
        <pc:spChg chg="del">
          <ac:chgData name="Manish Sharma" userId="b799adb9ba789c8f" providerId="LiveId" clId="{A56E9385-429C-4983-850E-ECA79ECDBB0A}" dt="2022-07-22T10:06:46.731" v="328" actId="478"/>
          <ac:spMkLst>
            <pc:docMk/>
            <pc:sldMk cId="3898659833" sldId="466"/>
            <ac:spMk id="2" creationId="{0E213A24-E9CC-2758-4CAB-EF4C04E8F11C}"/>
          </ac:spMkLst>
        </pc:spChg>
        <pc:spChg chg="del">
          <ac:chgData name="Manish Sharma" userId="b799adb9ba789c8f" providerId="LiveId" clId="{A56E9385-429C-4983-850E-ECA79ECDBB0A}" dt="2022-07-22T10:06:46.731" v="328" actId="478"/>
          <ac:spMkLst>
            <pc:docMk/>
            <pc:sldMk cId="3898659833" sldId="466"/>
            <ac:spMk id="3" creationId="{14DBF569-6E6C-A223-8E86-82C5D1C6AEFE}"/>
          </ac:spMkLst>
        </pc:spChg>
        <pc:spChg chg="add mod">
          <ac:chgData name="Manish Sharma" userId="b799adb9ba789c8f" providerId="LiveId" clId="{A56E9385-429C-4983-850E-ECA79ECDBB0A}" dt="2022-07-22T10:06:47.263" v="329"/>
          <ac:spMkLst>
            <pc:docMk/>
            <pc:sldMk cId="3898659833" sldId="466"/>
            <ac:spMk id="4" creationId="{8A8EFA18-70AC-C04D-2F37-0FB50595DC01}"/>
          </ac:spMkLst>
        </pc:spChg>
        <pc:spChg chg="add mod">
          <ac:chgData name="Manish Sharma" userId="b799adb9ba789c8f" providerId="LiveId" clId="{A56E9385-429C-4983-850E-ECA79ECDBB0A}" dt="2022-07-22T10:06:47.263" v="329"/>
          <ac:spMkLst>
            <pc:docMk/>
            <pc:sldMk cId="3898659833" sldId="466"/>
            <ac:spMk id="5" creationId="{6F89C8A0-F995-9F04-11C0-8BB63D66F114}"/>
          </ac:spMkLst>
        </pc:spChg>
        <pc:spChg chg="add mod">
          <ac:chgData name="Manish Sharma" userId="b799adb9ba789c8f" providerId="LiveId" clId="{A56E9385-429C-4983-850E-ECA79ECDBB0A}" dt="2022-07-22T10:06:55.697" v="330"/>
          <ac:spMkLst>
            <pc:docMk/>
            <pc:sldMk cId="3898659833" sldId="466"/>
            <ac:spMk id="6" creationId="{121FD937-A035-9238-66D5-42128993B093}"/>
          </ac:spMkLst>
        </pc:spChg>
        <pc:spChg chg="add mod">
          <ac:chgData name="Manish Sharma" userId="b799adb9ba789c8f" providerId="LiveId" clId="{A56E9385-429C-4983-850E-ECA79ECDBB0A}" dt="2022-07-22T10:07:05.120" v="331"/>
          <ac:spMkLst>
            <pc:docMk/>
            <pc:sldMk cId="3898659833" sldId="466"/>
            <ac:spMk id="7" creationId="{382809C2-FB57-ED2E-79A4-50557BD883E4}"/>
          </ac:spMkLst>
        </pc:spChg>
        <pc:spChg chg="add mod">
          <ac:chgData name="Manish Sharma" userId="b799adb9ba789c8f" providerId="LiveId" clId="{A56E9385-429C-4983-850E-ECA79ECDBB0A}" dt="2022-07-22T10:07:13.324" v="332"/>
          <ac:spMkLst>
            <pc:docMk/>
            <pc:sldMk cId="3898659833" sldId="466"/>
            <ac:spMk id="8" creationId="{FF5B4103-90AA-A014-DE5F-DA44AE475325}"/>
          </ac:spMkLst>
        </pc:spChg>
        <pc:spChg chg="add mod">
          <ac:chgData name="Manish Sharma" userId="b799adb9ba789c8f" providerId="LiveId" clId="{A56E9385-429C-4983-850E-ECA79ECDBB0A}" dt="2022-07-22T10:07:13.324" v="332"/>
          <ac:spMkLst>
            <pc:docMk/>
            <pc:sldMk cId="3898659833" sldId="466"/>
            <ac:spMk id="9" creationId="{60557ACC-CCE8-C3A0-AEAE-BA24CC06895F}"/>
          </ac:spMkLst>
        </pc:spChg>
        <pc:spChg chg="add mod">
          <ac:chgData name="Manish Sharma" userId="b799adb9ba789c8f" providerId="LiveId" clId="{A56E9385-429C-4983-850E-ECA79ECDBB0A}" dt="2022-07-22T10:07:46.389" v="357" actId="20577"/>
          <ac:spMkLst>
            <pc:docMk/>
            <pc:sldMk cId="3898659833" sldId="466"/>
            <ac:spMk id="10" creationId="{360392F8-6AEA-2185-86E1-43FDAEE883B4}"/>
          </ac:spMkLst>
        </pc:spChg>
        <pc:spChg chg="add mod">
          <ac:chgData name="Manish Sharma" userId="b799adb9ba789c8f" providerId="LiveId" clId="{A56E9385-429C-4983-850E-ECA79ECDBB0A}" dt="2022-07-22T10:07:37.618" v="347" actId="20577"/>
          <ac:spMkLst>
            <pc:docMk/>
            <pc:sldMk cId="3898659833" sldId="466"/>
            <ac:spMk id="11" creationId="{47080A71-32AB-5201-56DD-329AC236B319}"/>
          </ac:spMkLst>
        </pc:spChg>
      </pc:sldChg>
      <pc:sldChg chg="addSp delSp modSp new mod">
        <pc:chgData name="Manish Sharma" userId="b799adb9ba789c8f" providerId="LiveId" clId="{A56E9385-429C-4983-850E-ECA79ECDBB0A}" dt="2022-07-22T10:08:25.871" v="361"/>
        <pc:sldMkLst>
          <pc:docMk/>
          <pc:sldMk cId="3670663394" sldId="467"/>
        </pc:sldMkLst>
        <pc:spChg chg="del">
          <ac:chgData name="Manish Sharma" userId="b799adb9ba789c8f" providerId="LiveId" clId="{A56E9385-429C-4983-850E-ECA79ECDBB0A}" dt="2022-07-22T10:08:09.013" v="359" actId="478"/>
          <ac:spMkLst>
            <pc:docMk/>
            <pc:sldMk cId="3670663394" sldId="467"/>
            <ac:spMk id="2" creationId="{C622EAD7-4DF4-A1A0-C715-9D82A5EB6808}"/>
          </ac:spMkLst>
        </pc:spChg>
        <pc:spChg chg="del">
          <ac:chgData name="Manish Sharma" userId="b799adb9ba789c8f" providerId="LiveId" clId="{A56E9385-429C-4983-850E-ECA79ECDBB0A}" dt="2022-07-22T10:08:09.013" v="359" actId="478"/>
          <ac:spMkLst>
            <pc:docMk/>
            <pc:sldMk cId="3670663394" sldId="467"/>
            <ac:spMk id="3" creationId="{FBB72D60-295D-A2A9-B99C-1A3481F19F32}"/>
          </ac:spMkLst>
        </pc:spChg>
        <pc:spChg chg="add mod">
          <ac:chgData name="Manish Sharma" userId="b799adb9ba789c8f" providerId="LiveId" clId="{A56E9385-429C-4983-850E-ECA79ECDBB0A}" dt="2022-07-22T10:08:14.557" v="360"/>
          <ac:spMkLst>
            <pc:docMk/>
            <pc:sldMk cId="3670663394" sldId="467"/>
            <ac:spMk id="4" creationId="{C5087BEB-E5B3-381A-5AEF-10D809FA2DF7}"/>
          </ac:spMkLst>
        </pc:spChg>
        <pc:spChg chg="add mod">
          <ac:chgData name="Manish Sharma" userId="b799adb9ba789c8f" providerId="LiveId" clId="{A56E9385-429C-4983-850E-ECA79ECDBB0A}" dt="2022-07-22T10:08:14.557" v="360"/>
          <ac:spMkLst>
            <pc:docMk/>
            <pc:sldMk cId="3670663394" sldId="467"/>
            <ac:spMk id="6" creationId="{5FF70994-A238-0968-A223-71EDB36709DC}"/>
          </ac:spMkLst>
        </pc:spChg>
        <pc:spChg chg="add mod">
          <ac:chgData name="Manish Sharma" userId="b799adb9ba789c8f" providerId="LiveId" clId="{A56E9385-429C-4983-850E-ECA79ECDBB0A}" dt="2022-07-22T10:08:25.871" v="361"/>
          <ac:spMkLst>
            <pc:docMk/>
            <pc:sldMk cId="3670663394" sldId="467"/>
            <ac:spMk id="7" creationId="{E74F6126-606E-69DF-C09C-A01D8AC57BFE}"/>
          </ac:spMkLst>
        </pc:spChg>
        <pc:spChg chg="add mod">
          <ac:chgData name="Manish Sharma" userId="b799adb9ba789c8f" providerId="LiveId" clId="{A56E9385-429C-4983-850E-ECA79ECDBB0A}" dt="2022-07-22T10:08:25.871" v="361"/>
          <ac:spMkLst>
            <pc:docMk/>
            <pc:sldMk cId="3670663394" sldId="467"/>
            <ac:spMk id="8" creationId="{03EE07F5-C1AD-00A6-5401-16BF5AE02EEE}"/>
          </ac:spMkLst>
        </pc:spChg>
        <pc:cxnChg chg="add mod">
          <ac:chgData name="Manish Sharma" userId="b799adb9ba789c8f" providerId="LiveId" clId="{A56E9385-429C-4983-850E-ECA79ECDBB0A}" dt="2022-07-22T10:08:14.557" v="360"/>
          <ac:cxnSpMkLst>
            <pc:docMk/>
            <pc:sldMk cId="3670663394" sldId="467"/>
            <ac:cxnSpMk id="5" creationId="{1E89BCE9-398C-BEED-5BB6-DB654F470157}"/>
          </ac:cxnSpMkLst>
        </pc:cxnChg>
      </pc:sldChg>
      <pc:sldChg chg="modSp add mod">
        <pc:chgData name="Manish Sharma" userId="b799adb9ba789c8f" providerId="LiveId" clId="{A56E9385-429C-4983-850E-ECA79ECDBB0A}" dt="2022-07-22T10:10:26.527" v="373" actId="20577"/>
        <pc:sldMkLst>
          <pc:docMk/>
          <pc:sldMk cId="3653811040" sldId="468"/>
        </pc:sldMkLst>
        <pc:spChg chg="mod">
          <ac:chgData name="Manish Sharma" userId="b799adb9ba789c8f" providerId="LiveId" clId="{A56E9385-429C-4983-850E-ECA79ECDBB0A}" dt="2022-07-22T10:10:26.527" v="373" actId="20577"/>
          <ac:spMkLst>
            <pc:docMk/>
            <pc:sldMk cId="3653811040" sldId="468"/>
            <ac:spMk id="3" creationId="{22A85302-2919-4D14-8308-94CFFD97E075}"/>
          </ac:spMkLst>
        </pc:spChg>
      </pc:sldChg>
      <pc:sldChg chg="modSp add mod">
        <pc:chgData name="Manish Sharma" userId="b799adb9ba789c8f" providerId="LiveId" clId="{A56E9385-429C-4983-850E-ECA79ECDBB0A}" dt="2022-07-22T12:17:50.445" v="391" actId="20577"/>
        <pc:sldMkLst>
          <pc:docMk/>
          <pc:sldMk cId="250440974" sldId="469"/>
        </pc:sldMkLst>
        <pc:spChg chg="mod">
          <ac:chgData name="Manish Sharma" userId="b799adb9ba789c8f" providerId="LiveId" clId="{A56E9385-429C-4983-850E-ECA79ECDBB0A}" dt="2022-07-22T12:17:50.445" v="391" actId="20577"/>
          <ac:spMkLst>
            <pc:docMk/>
            <pc:sldMk cId="250440974" sldId="469"/>
            <ac:spMk id="4" creationId="{E46982C0-420C-C789-8774-160482FA4DDE}"/>
          </ac:spMkLst>
        </pc:spChg>
        <pc:spChg chg="mod">
          <ac:chgData name="Manish Sharma" userId="b799adb9ba789c8f" providerId="LiveId" clId="{A56E9385-429C-4983-850E-ECA79ECDBB0A}" dt="2022-07-22T12:17:42.521" v="383"/>
          <ac:spMkLst>
            <pc:docMk/>
            <pc:sldMk cId="250440974" sldId="469"/>
            <ac:spMk id="5" creationId="{01A74143-E9DB-48CD-FA49-A2A8A5E157DC}"/>
          </ac:spMkLst>
        </pc:spChg>
      </pc:sldChg>
      <pc:sldChg chg="addSp delSp modSp new mod">
        <pc:chgData name="Manish Sharma" userId="b799adb9ba789c8f" providerId="LiveId" clId="{A56E9385-429C-4983-850E-ECA79ECDBB0A}" dt="2022-07-22T12:24:17.638" v="413"/>
        <pc:sldMkLst>
          <pc:docMk/>
          <pc:sldMk cId="1725639057" sldId="470"/>
        </pc:sldMkLst>
        <pc:spChg chg="del">
          <ac:chgData name="Manish Sharma" userId="b799adb9ba789c8f" providerId="LiveId" clId="{A56E9385-429C-4983-850E-ECA79ECDBB0A}" dt="2022-07-22T12:18:51.009" v="393" actId="478"/>
          <ac:spMkLst>
            <pc:docMk/>
            <pc:sldMk cId="1725639057" sldId="470"/>
            <ac:spMk id="2" creationId="{6509A91D-B544-E96D-C7EC-FBFDA8D1FD11}"/>
          </ac:spMkLst>
        </pc:spChg>
        <pc:spChg chg="del">
          <ac:chgData name="Manish Sharma" userId="b799adb9ba789c8f" providerId="LiveId" clId="{A56E9385-429C-4983-850E-ECA79ECDBB0A}" dt="2022-07-22T12:18:51.009" v="393" actId="478"/>
          <ac:spMkLst>
            <pc:docMk/>
            <pc:sldMk cId="1725639057" sldId="470"/>
            <ac:spMk id="3" creationId="{C563643A-9320-89FF-091B-BF98E9ECBA6D}"/>
          </ac:spMkLst>
        </pc:spChg>
        <pc:spChg chg="add del mod">
          <ac:chgData name="Manish Sharma" userId="b799adb9ba789c8f" providerId="LiveId" clId="{A56E9385-429C-4983-850E-ECA79ECDBB0A}" dt="2022-07-22T12:22:03.449" v="404" actId="478"/>
          <ac:spMkLst>
            <pc:docMk/>
            <pc:sldMk cId="1725639057" sldId="470"/>
            <ac:spMk id="4" creationId="{1EE8A992-790B-2978-9EB2-E97F82B44212}"/>
          </ac:spMkLst>
        </pc:spChg>
        <pc:spChg chg="add del mod">
          <ac:chgData name="Manish Sharma" userId="b799adb9ba789c8f" providerId="LiveId" clId="{A56E9385-429C-4983-850E-ECA79ECDBB0A}" dt="2022-07-22T12:22:03.449" v="404" actId="478"/>
          <ac:spMkLst>
            <pc:docMk/>
            <pc:sldMk cId="1725639057" sldId="470"/>
            <ac:spMk id="5" creationId="{28A72A5D-9EBB-73AE-8F9F-E01B8AEC44D8}"/>
          </ac:spMkLst>
        </pc:spChg>
        <pc:spChg chg="add del mod">
          <ac:chgData name="Manish Sharma" userId="b799adb9ba789c8f" providerId="LiveId" clId="{A56E9385-429C-4983-850E-ECA79ECDBB0A}" dt="2022-07-22T12:22:03.449" v="404" actId="478"/>
          <ac:spMkLst>
            <pc:docMk/>
            <pc:sldMk cId="1725639057" sldId="470"/>
            <ac:spMk id="6" creationId="{CA870138-5E0F-6730-B1FF-0539C5C4A8D8}"/>
          </ac:spMkLst>
        </pc:spChg>
        <pc:spChg chg="add del mod">
          <ac:chgData name="Manish Sharma" userId="b799adb9ba789c8f" providerId="LiveId" clId="{A56E9385-429C-4983-850E-ECA79ECDBB0A}" dt="2022-07-22T12:19:43.928" v="396" actId="478"/>
          <ac:spMkLst>
            <pc:docMk/>
            <pc:sldMk cId="1725639057" sldId="470"/>
            <ac:spMk id="7" creationId="{439B5188-47E2-C8AA-C908-03BD3FEB54BC}"/>
          </ac:spMkLst>
        </pc:spChg>
        <pc:spChg chg="add del mod">
          <ac:chgData name="Manish Sharma" userId="b799adb9ba789c8f" providerId="LiveId" clId="{A56E9385-429C-4983-850E-ECA79ECDBB0A}" dt="2022-07-22T12:22:03.449" v="404" actId="478"/>
          <ac:spMkLst>
            <pc:docMk/>
            <pc:sldMk cId="1725639057" sldId="470"/>
            <ac:spMk id="8" creationId="{19CF1B74-FE7C-B063-D718-B3CF46047674}"/>
          </ac:spMkLst>
        </pc:spChg>
        <pc:spChg chg="add del mod">
          <ac:chgData name="Manish Sharma" userId="b799adb9ba789c8f" providerId="LiveId" clId="{A56E9385-429C-4983-850E-ECA79ECDBB0A}" dt="2022-07-22T12:22:03.449" v="404" actId="478"/>
          <ac:spMkLst>
            <pc:docMk/>
            <pc:sldMk cId="1725639057" sldId="470"/>
            <ac:spMk id="9" creationId="{14A05672-0710-B996-4696-DDFB06FE8D9E}"/>
          </ac:spMkLst>
        </pc:spChg>
        <pc:spChg chg="add mod">
          <ac:chgData name="Manish Sharma" userId="b799adb9ba789c8f" providerId="LiveId" clId="{A56E9385-429C-4983-850E-ECA79ECDBB0A}" dt="2022-07-22T12:22:03.934" v="405"/>
          <ac:spMkLst>
            <pc:docMk/>
            <pc:sldMk cId="1725639057" sldId="470"/>
            <ac:spMk id="16" creationId="{9FB8C1AB-BBFE-C7A6-B6D0-FCBB81AF97E2}"/>
          </ac:spMkLst>
        </pc:spChg>
        <pc:spChg chg="add mod">
          <ac:chgData name="Manish Sharma" userId="b799adb9ba789c8f" providerId="LiveId" clId="{A56E9385-429C-4983-850E-ECA79ECDBB0A}" dt="2022-07-22T12:22:03.934" v="405"/>
          <ac:spMkLst>
            <pc:docMk/>
            <pc:sldMk cId="1725639057" sldId="470"/>
            <ac:spMk id="17" creationId="{F8BD5772-E0B4-0605-9B33-8E32AC45CC75}"/>
          </ac:spMkLst>
        </pc:spChg>
        <pc:spChg chg="add mod">
          <ac:chgData name="Manish Sharma" userId="b799adb9ba789c8f" providerId="LiveId" clId="{A56E9385-429C-4983-850E-ECA79ECDBB0A}" dt="2022-07-22T12:22:03.934" v="405"/>
          <ac:spMkLst>
            <pc:docMk/>
            <pc:sldMk cId="1725639057" sldId="470"/>
            <ac:spMk id="18" creationId="{6F0AEEA2-E3C8-4591-5F6C-25F1D0614D4C}"/>
          </ac:spMkLst>
        </pc:spChg>
        <pc:spChg chg="add mod">
          <ac:chgData name="Manish Sharma" userId="b799adb9ba789c8f" providerId="LiveId" clId="{A56E9385-429C-4983-850E-ECA79ECDBB0A}" dt="2022-07-22T12:22:03.934" v="405"/>
          <ac:spMkLst>
            <pc:docMk/>
            <pc:sldMk cId="1725639057" sldId="470"/>
            <ac:spMk id="19" creationId="{9CC8736F-20DC-A36A-6244-831342C013EA}"/>
          </ac:spMkLst>
        </pc:spChg>
        <pc:spChg chg="add mod">
          <ac:chgData name="Manish Sharma" userId="b799adb9ba789c8f" providerId="LiveId" clId="{A56E9385-429C-4983-850E-ECA79ECDBB0A}" dt="2022-07-22T12:22:03.934" v="405"/>
          <ac:spMkLst>
            <pc:docMk/>
            <pc:sldMk cId="1725639057" sldId="470"/>
            <ac:spMk id="20" creationId="{F69EA1D7-EA54-4EA9-124C-4C4B7CD3C424}"/>
          </ac:spMkLst>
        </pc:spChg>
        <pc:spChg chg="add mod">
          <ac:chgData name="Manish Sharma" userId="b799adb9ba789c8f" providerId="LiveId" clId="{A56E9385-429C-4983-850E-ECA79ECDBB0A}" dt="2022-07-22T12:22:03.934" v="405"/>
          <ac:spMkLst>
            <pc:docMk/>
            <pc:sldMk cId="1725639057" sldId="470"/>
            <ac:spMk id="21" creationId="{AC9B3008-6EA9-1E65-6CBB-AE853F2B76BB}"/>
          </ac:spMkLst>
        </pc:spChg>
        <pc:spChg chg="add mod">
          <ac:chgData name="Manish Sharma" userId="b799adb9ba789c8f" providerId="LiveId" clId="{A56E9385-429C-4983-850E-ECA79ECDBB0A}" dt="2022-07-22T12:22:03.934" v="405"/>
          <ac:spMkLst>
            <pc:docMk/>
            <pc:sldMk cId="1725639057" sldId="470"/>
            <ac:spMk id="23" creationId="{2F15C07E-1E07-27DB-0EFD-AF7486DFB59A}"/>
          </ac:spMkLst>
        </pc:spChg>
        <pc:spChg chg="add mod">
          <ac:chgData name="Manish Sharma" userId="b799adb9ba789c8f" providerId="LiveId" clId="{A56E9385-429C-4983-850E-ECA79ECDBB0A}" dt="2022-07-22T12:22:39.348" v="407" actId="1076"/>
          <ac:spMkLst>
            <pc:docMk/>
            <pc:sldMk cId="1725639057" sldId="470"/>
            <ac:spMk id="28" creationId="{521E060B-110A-DB92-EFFD-0163DFA839D3}"/>
          </ac:spMkLst>
        </pc:spChg>
        <pc:spChg chg="add mod">
          <ac:chgData name="Manish Sharma" userId="b799adb9ba789c8f" providerId="LiveId" clId="{A56E9385-429C-4983-850E-ECA79ECDBB0A}" dt="2022-07-22T12:22:39.348" v="407" actId="1076"/>
          <ac:spMkLst>
            <pc:docMk/>
            <pc:sldMk cId="1725639057" sldId="470"/>
            <ac:spMk id="29" creationId="{EC3B2A95-5F94-74C5-ADBD-204EE6779434}"/>
          </ac:spMkLst>
        </pc:spChg>
        <pc:spChg chg="add mod">
          <ac:chgData name="Manish Sharma" userId="b799adb9ba789c8f" providerId="LiveId" clId="{A56E9385-429C-4983-850E-ECA79ECDBB0A}" dt="2022-07-22T12:22:39.348" v="407" actId="1076"/>
          <ac:spMkLst>
            <pc:docMk/>
            <pc:sldMk cId="1725639057" sldId="470"/>
            <ac:spMk id="30" creationId="{EB1CB1A9-375B-BBC2-CADE-F5CCF582ECAC}"/>
          </ac:spMkLst>
        </pc:spChg>
        <pc:spChg chg="add mod">
          <ac:chgData name="Manish Sharma" userId="b799adb9ba789c8f" providerId="LiveId" clId="{A56E9385-429C-4983-850E-ECA79ECDBB0A}" dt="2022-07-22T12:22:39.348" v="407" actId="1076"/>
          <ac:spMkLst>
            <pc:docMk/>
            <pc:sldMk cId="1725639057" sldId="470"/>
            <ac:spMk id="31" creationId="{B1DEF04C-5C1A-E902-6AF2-38415376EFF0}"/>
          </ac:spMkLst>
        </pc:spChg>
        <pc:spChg chg="add mod">
          <ac:chgData name="Manish Sharma" userId="b799adb9ba789c8f" providerId="LiveId" clId="{A56E9385-429C-4983-850E-ECA79ECDBB0A}" dt="2022-07-22T12:22:39.348" v="407" actId="1076"/>
          <ac:spMkLst>
            <pc:docMk/>
            <pc:sldMk cId="1725639057" sldId="470"/>
            <ac:spMk id="32" creationId="{95279A5B-28DC-96BE-2B40-D534F2DF18E6}"/>
          </ac:spMkLst>
        </pc:spChg>
        <pc:spChg chg="add mod">
          <ac:chgData name="Manish Sharma" userId="b799adb9ba789c8f" providerId="LiveId" clId="{A56E9385-429C-4983-850E-ECA79ECDBB0A}" dt="2022-07-22T12:22:46.754" v="409" actId="20577"/>
          <ac:spMkLst>
            <pc:docMk/>
            <pc:sldMk cId="1725639057" sldId="470"/>
            <ac:spMk id="33" creationId="{A936E67A-282C-17D7-F40A-D2C9D9FA152A}"/>
          </ac:spMkLst>
        </pc:spChg>
        <pc:spChg chg="add mod">
          <ac:chgData name="Manish Sharma" userId="b799adb9ba789c8f" providerId="LiveId" clId="{A56E9385-429C-4983-850E-ECA79ECDBB0A}" dt="2022-07-22T12:22:39.348" v="407" actId="1076"/>
          <ac:spMkLst>
            <pc:docMk/>
            <pc:sldMk cId="1725639057" sldId="470"/>
            <ac:spMk id="35" creationId="{11A2E441-8035-A208-8852-DE7BA74FE8E1}"/>
          </ac:spMkLst>
        </pc:spChg>
        <pc:spChg chg="add mod">
          <ac:chgData name="Manish Sharma" userId="b799adb9ba789c8f" providerId="LiveId" clId="{A56E9385-429C-4983-850E-ECA79ECDBB0A}" dt="2022-07-22T12:23:41.725" v="410"/>
          <ac:spMkLst>
            <pc:docMk/>
            <pc:sldMk cId="1725639057" sldId="470"/>
            <ac:spMk id="41" creationId="{6BB1D71D-A44E-E677-BD92-7995704DAE24}"/>
          </ac:spMkLst>
        </pc:spChg>
        <pc:spChg chg="add mod">
          <ac:chgData name="Manish Sharma" userId="b799adb9ba789c8f" providerId="LiveId" clId="{A56E9385-429C-4983-850E-ECA79ECDBB0A}" dt="2022-07-22T12:23:56.931" v="412" actId="1076"/>
          <ac:spMkLst>
            <pc:docMk/>
            <pc:sldMk cId="1725639057" sldId="470"/>
            <ac:spMk id="42" creationId="{F63E6521-80D8-C9D4-F317-45634D5C27B4}"/>
          </ac:spMkLst>
        </pc:spChg>
        <pc:spChg chg="add mod">
          <ac:chgData name="Manish Sharma" userId="b799adb9ba789c8f" providerId="LiveId" clId="{A56E9385-429C-4983-850E-ECA79ECDBB0A}" dt="2022-07-22T12:24:17.638" v="413"/>
          <ac:spMkLst>
            <pc:docMk/>
            <pc:sldMk cId="1725639057" sldId="470"/>
            <ac:spMk id="43" creationId="{AD23097C-E33A-DF2E-42A8-6AE429D02FBD}"/>
          </ac:spMkLst>
        </pc:spChg>
        <pc:cxnChg chg="add del mod">
          <ac:chgData name="Manish Sharma" userId="b799adb9ba789c8f" providerId="LiveId" clId="{A56E9385-429C-4983-850E-ECA79ECDBB0A}" dt="2022-07-22T12:22:03.449" v="404" actId="478"/>
          <ac:cxnSpMkLst>
            <pc:docMk/>
            <pc:sldMk cId="1725639057" sldId="470"/>
            <ac:cxnSpMk id="11" creationId="{37E0AFC9-50B2-2852-437E-B132B8025241}"/>
          </ac:cxnSpMkLst>
        </pc:cxnChg>
        <pc:cxnChg chg="add del mod">
          <ac:chgData name="Manish Sharma" userId="b799adb9ba789c8f" providerId="LiveId" clId="{A56E9385-429C-4983-850E-ECA79ECDBB0A}" dt="2022-07-22T12:22:03.449" v="404" actId="478"/>
          <ac:cxnSpMkLst>
            <pc:docMk/>
            <pc:sldMk cId="1725639057" sldId="470"/>
            <ac:cxnSpMk id="13" creationId="{D0D59FC9-F2AF-2645-3CA0-6FB08CA87C47}"/>
          </ac:cxnSpMkLst>
        </pc:cxnChg>
        <pc:cxnChg chg="add del mod">
          <ac:chgData name="Manish Sharma" userId="b799adb9ba789c8f" providerId="LiveId" clId="{A56E9385-429C-4983-850E-ECA79ECDBB0A}" dt="2022-07-22T12:22:03.449" v="404" actId="478"/>
          <ac:cxnSpMkLst>
            <pc:docMk/>
            <pc:sldMk cId="1725639057" sldId="470"/>
            <ac:cxnSpMk id="15" creationId="{E49EF3FD-AC9B-B18D-1C97-8A2D12A54B04}"/>
          </ac:cxnSpMkLst>
        </pc:cxnChg>
        <pc:cxnChg chg="add mod">
          <ac:chgData name="Manish Sharma" userId="b799adb9ba789c8f" providerId="LiveId" clId="{A56E9385-429C-4983-850E-ECA79ECDBB0A}" dt="2022-07-22T12:22:03.934" v="405"/>
          <ac:cxnSpMkLst>
            <pc:docMk/>
            <pc:sldMk cId="1725639057" sldId="470"/>
            <ac:cxnSpMk id="22" creationId="{96941C7E-E8B8-C868-66CF-610A853131D3}"/>
          </ac:cxnSpMkLst>
        </pc:cxnChg>
        <pc:cxnChg chg="add mod">
          <ac:chgData name="Manish Sharma" userId="b799adb9ba789c8f" providerId="LiveId" clId="{A56E9385-429C-4983-850E-ECA79ECDBB0A}" dt="2022-07-22T12:22:03.934" v="405"/>
          <ac:cxnSpMkLst>
            <pc:docMk/>
            <pc:sldMk cId="1725639057" sldId="470"/>
            <ac:cxnSpMk id="24" creationId="{60ECE26D-D84E-A51E-C419-EBCDE5E36C30}"/>
          </ac:cxnSpMkLst>
        </pc:cxnChg>
        <pc:cxnChg chg="add mod">
          <ac:chgData name="Manish Sharma" userId="b799adb9ba789c8f" providerId="LiveId" clId="{A56E9385-429C-4983-850E-ECA79ECDBB0A}" dt="2022-07-22T12:22:03.934" v="405"/>
          <ac:cxnSpMkLst>
            <pc:docMk/>
            <pc:sldMk cId="1725639057" sldId="470"/>
            <ac:cxnSpMk id="25" creationId="{ECC08332-B25F-0C09-DDB2-1DAD5DC09D0C}"/>
          </ac:cxnSpMkLst>
        </pc:cxnChg>
        <pc:cxnChg chg="add mod">
          <ac:chgData name="Manish Sharma" userId="b799adb9ba789c8f" providerId="LiveId" clId="{A56E9385-429C-4983-850E-ECA79ECDBB0A}" dt="2022-07-22T12:22:03.934" v="405"/>
          <ac:cxnSpMkLst>
            <pc:docMk/>
            <pc:sldMk cId="1725639057" sldId="470"/>
            <ac:cxnSpMk id="26" creationId="{6B7A16A3-BFAE-7E38-246E-D020B9ACC964}"/>
          </ac:cxnSpMkLst>
        </pc:cxnChg>
        <pc:cxnChg chg="add mod">
          <ac:chgData name="Manish Sharma" userId="b799adb9ba789c8f" providerId="LiveId" clId="{A56E9385-429C-4983-850E-ECA79ECDBB0A}" dt="2022-07-22T12:22:03.934" v="405"/>
          <ac:cxnSpMkLst>
            <pc:docMk/>
            <pc:sldMk cId="1725639057" sldId="470"/>
            <ac:cxnSpMk id="27" creationId="{8654C499-C0F2-5EE6-507B-8822353A0A88}"/>
          </ac:cxnSpMkLst>
        </pc:cxnChg>
        <pc:cxnChg chg="add mod">
          <ac:chgData name="Manish Sharma" userId="b799adb9ba789c8f" providerId="LiveId" clId="{A56E9385-429C-4983-850E-ECA79ECDBB0A}" dt="2022-07-22T12:22:39.348" v="407" actId="1076"/>
          <ac:cxnSpMkLst>
            <pc:docMk/>
            <pc:sldMk cId="1725639057" sldId="470"/>
            <ac:cxnSpMk id="34" creationId="{8788C881-E88C-E534-43CD-D39B513D8F88}"/>
          </ac:cxnSpMkLst>
        </pc:cxnChg>
        <pc:cxnChg chg="add mod">
          <ac:chgData name="Manish Sharma" userId="b799adb9ba789c8f" providerId="LiveId" clId="{A56E9385-429C-4983-850E-ECA79ECDBB0A}" dt="2022-07-22T12:22:39.348" v="407" actId="1076"/>
          <ac:cxnSpMkLst>
            <pc:docMk/>
            <pc:sldMk cId="1725639057" sldId="470"/>
            <ac:cxnSpMk id="36" creationId="{E51F99E9-C264-F5C5-CF99-971B3FA0754B}"/>
          </ac:cxnSpMkLst>
        </pc:cxnChg>
        <pc:cxnChg chg="add mod">
          <ac:chgData name="Manish Sharma" userId="b799adb9ba789c8f" providerId="LiveId" clId="{A56E9385-429C-4983-850E-ECA79ECDBB0A}" dt="2022-07-22T12:22:39.348" v="407" actId="1076"/>
          <ac:cxnSpMkLst>
            <pc:docMk/>
            <pc:sldMk cId="1725639057" sldId="470"/>
            <ac:cxnSpMk id="37" creationId="{033742AB-DD6E-EBE5-7D28-757474B097A4}"/>
          </ac:cxnSpMkLst>
        </pc:cxnChg>
        <pc:cxnChg chg="add mod">
          <ac:chgData name="Manish Sharma" userId="b799adb9ba789c8f" providerId="LiveId" clId="{A56E9385-429C-4983-850E-ECA79ECDBB0A}" dt="2022-07-22T12:22:39.348" v="407" actId="1076"/>
          <ac:cxnSpMkLst>
            <pc:docMk/>
            <pc:sldMk cId="1725639057" sldId="470"/>
            <ac:cxnSpMk id="38" creationId="{EB155165-1E5B-413F-08F7-EBB01A8BD30E}"/>
          </ac:cxnSpMkLst>
        </pc:cxnChg>
        <pc:cxnChg chg="add mod">
          <ac:chgData name="Manish Sharma" userId="b799adb9ba789c8f" providerId="LiveId" clId="{A56E9385-429C-4983-850E-ECA79ECDBB0A}" dt="2022-07-22T12:22:39.348" v="407" actId="1076"/>
          <ac:cxnSpMkLst>
            <pc:docMk/>
            <pc:sldMk cId="1725639057" sldId="470"/>
            <ac:cxnSpMk id="39" creationId="{3E566327-B0F6-3492-775D-E41B168CCDF7}"/>
          </ac:cxnSpMkLst>
        </pc:cxnChg>
        <pc:cxnChg chg="add mod">
          <ac:chgData name="Manish Sharma" userId="b799adb9ba789c8f" providerId="LiveId" clId="{A56E9385-429C-4983-850E-ECA79ECDBB0A}" dt="2022-07-22T12:23:41.725" v="410"/>
          <ac:cxnSpMkLst>
            <pc:docMk/>
            <pc:sldMk cId="1725639057" sldId="470"/>
            <ac:cxnSpMk id="40" creationId="{F0146EB1-5C92-A873-E8E0-C4F310DCC23E}"/>
          </ac:cxnSpMkLst>
        </pc:cxnChg>
      </pc:sldChg>
      <pc:sldChg chg="addSp delSp modSp new mod">
        <pc:chgData name="Manish Sharma" userId="b799adb9ba789c8f" providerId="LiveId" clId="{A56E9385-429C-4983-850E-ECA79ECDBB0A}" dt="2022-07-22T12:32:23.307" v="549"/>
        <pc:sldMkLst>
          <pc:docMk/>
          <pc:sldMk cId="1075115820" sldId="471"/>
        </pc:sldMkLst>
        <pc:spChg chg="del">
          <ac:chgData name="Manish Sharma" userId="b799adb9ba789c8f" providerId="LiveId" clId="{A56E9385-429C-4983-850E-ECA79ECDBB0A}" dt="2022-07-22T12:25:23.242" v="415" actId="478"/>
          <ac:spMkLst>
            <pc:docMk/>
            <pc:sldMk cId="1075115820" sldId="471"/>
            <ac:spMk id="2" creationId="{BFB63EDC-3105-5AEE-A1AF-4B5B64463466}"/>
          </ac:spMkLst>
        </pc:spChg>
        <pc:spChg chg="del">
          <ac:chgData name="Manish Sharma" userId="b799adb9ba789c8f" providerId="LiveId" clId="{A56E9385-429C-4983-850E-ECA79ECDBB0A}" dt="2022-07-22T12:25:23.242" v="415" actId="478"/>
          <ac:spMkLst>
            <pc:docMk/>
            <pc:sldMk cId="1075115820" sldId="471"/>
            <ac:spMk id="3" creationId="{A74CC8C6-C398-A650-9FAA-49C1F40FF37B}"/>
          </ac:spMkLst>
        </pc:spChg>
        <pc:spChg chg="add mod">
          <ac:chgData name="Manish Sharma" userId="b799adb9ba789c8f" providerId="LiveId" clId="{A56E9385-429C-4983-850E-ECA79ECDBB0A}" dt="2022-07-22T12:28:12.054" v="545" actId="403"/>
          <ac:spMkLst>
            <pc:docMk/>
            <pc:sldMk cId="1075115820" sldId="471"/>
            <ac:spMk id="4" creationId="{6DBE4087-1517-AE14-AD57-D5754B192B08}"/>
          </ac:spMkLst>
        </pc:spChg>
        <pc:spChg chg="add mod">
          <ac:chgData name="Manish Sharma" userId="b799adb9ba789c8f" providerId="LiveId" clId="{A56E9385-429C-4983-850E-ECA79ECDBB0A}" dt="2022-07-22T12:30:54.018" v="546"/>
          <ac:spMkLst>
            <pc:docMk/>
            <pc:sldMk cId="1075115820" sldId="471"/>
            <ac:spMk id="5" creationId="{94A4D378-3C34-9DF7-DA95-02F688A93F34}"/>
          </ac:spMkLst>
        </pc:spChg>
        <pc:spChg chg="add mod">
          <ac:chgData name="Manish Sharma" userId="b799adb9ba789c8f" providerId="LiveId" clId="{A56E9385-429C-4983-850E-ECA79ECDBB0A}" dt="2022-07-22T12:31:21.664" v="547"/>
          <ac:spMkLst>
            <pc:docMk/>
            <pc:sldMk cId="1075115820" sldId="471"/>
            <ac:spMk id="7" creationId="{0D95306C-3D96-D95C-A6C5-F2DDC7010B01}"/>
          </ac:spMkLst>
        </pc:spChg>
        <pc:spChg chg="add mod">
          <ac:chgData name="Manish Sharma" userId="b799adb9ba789c8f" providerId="LiveId" clId="{A56E9385-429C-4983-850E-ECA79ECDBB0A}" dt="2022-07-22T12:31:57.182" v="548"/>
          <ac:spMkLst>
            <pc:docMk/>
            <pc:sldMk cId="1075115820" sldId="471"/>
            <ac:spMk id="9" creationId="{C97C70A3-C0EE-01B2-1C40-F673E3FB6E8E}"/>
          </ac:spMkLst>
        </pc:spChg>
        <pc:spChg chg="add mod">
          <ac:chgData name="Manish Sharma" userId="b799adb9ba789c8f" providerId="LiveId" clId="{A56E9385-429C-4983-850E-ECA79ECDBB0A}" dt="2022-07-22T12:32:23.307" v="549"/>
          <ac:spMkLst>
            <pc:docMk/>
            <pc:sldMk cId="1075115820" sldId="471"/>
            <ac:spMk id="11" creationId="{14FABFD2-D73D-76ED-E3CE-E13A9744621F}"/>
          </ac:spMkLst>
        </pc:spChg>
        <pc:cxnChg chg="add mod">
          <ac:chgData name="Manish Sharma" userId="b799adb9ba789c8f" providerId="LiveId" clId="{A56E9385-429C-4983-850E-ECA79ECDBB0A}" dt="2022-07-22T12:30:54.018" v="546"/>
          <ac:cxnSpMkLst>
            <pc:docMk/>
            <pc:sldMk cId="1075115820" sldId="471"/>
            <ac:cxnSpMk id="6" creationId="{80817154-06C1-971A-8AF6-26B199AAFD5B}"/>
          </ac:cxnSpMkLst>
        </pc:cxnChg>
        <pc:cxnChg chg="add mod">
          <ac:chgData name="Manish Sharma" userId="b799adb9ba789c8f" providerId="LiveId" clId="{A56E9385-429C-4983-850E-ECA79ECDBB0A}" dt="2022-07-22T12:31:21.664" v="547"/>
          <ac:cxnSpMkLst>
            <pc:docMk/>
            <pc:sldMk cId="1075115820" sldId="471"/>
            <ac:cxnSpMk id="8" creationId="{048F24FC-89B0-84F8-CC7B-EFE799D6874D}"/>
          </ac:cxnSpMkLst>
        </pc:cxnChg>
        <pc:cxnChg chg="add mod">
          <ac:chgData name="Manish Sharma" userId="b799adb9ba789c8f" providerId="LiveId" clId="{A56E9385-429C-4983-850E-ECA79ECDBB0A}" dt="2022-07-22T12:31:57.182" v="548"/>
          <ac:cxnSpMkLst>
            <pc:docMk/>
            <pc:sldMk cId="1075115820" sldId="471"/>
            <ac:cxnSpMk id="10" creationId="{D1770EBB-4F0C-753C-6CC3-C2E2B43D77D1}"/>
          </ac:cxnSpMkLst>
        </pc:cxnChg>
        <pc:cxnChg chg="add mod">
          <ac:chgData name="Manish Sharma" userId="b799adb9ba789c8f" providerId="LiveId" clId="{A56E9385-429C-4983-850E-ECA79ECDBB0A}" dt="2022-07-22T12:32:23.307" v="549"/>
          <ac:cxnSpMkLst>
            <pc:docMk/>
            <pc:sldMk cId="1075115820" sldId="471"/>
            <ac:cxnSpMk id="12" creationId="{606E6D46-F9DD-C8DA-1346-B52430A4E4CF}"/>
          </ac:cxnSpMkLst>
        </pc:cxnChg>
      </pc:sldChg>
      <pc:sldChg chg="addSp delSp modSp new mod">
        <pc:chgData name="Manish Sharma" userId="b799adb9ba789c8f" providerId="LiveId" clId="{A56E9385-429C-4983-850E-ECA79ECDBB0A}" dt="2022-07-22T12:36:29.314" v="556"/>
        <pc:sldMkLst>
          <pc:docMk/>
          <pc:sldMk cId="3298199892" sldId="472"/>
        </pc:sldMkLst>
        <pc:spChg chg="mod">
          <ac:chgData name="Manish Sharma" userId="b799adb9ba789c8f" providerId="LiveId" clId="{A56E9385-429C-4983-850E-ECA79ECDBB0A}" dt="2022-07-22T12:35:49.955" v="551"/>
          <ac:spMkLst>
            <pc:docMk/>
            <pc:sldMk cId="3298199892" sldId="472"/>
            <ac:spMk id="2" creationId="{1BD5D340-6A2C-17BB-0E00-33598CBCC467}"/>
          </ac:spMkLst>
        </pc:spChg>
        <pc:spChg chg="del">
          <ac:chgData name="Manish Sharma" userId="b799adb9ba789c8f" providerId="LiveId" clId="{A56E9385-429C-4983-850E-ECA79ECDBB0A}" dt="2022-07-22T12:35:52.642" v="552" actId="478"/>
          <ac:spMkLst>
            <pc:docMk/>
            <pc:sldMk cId="3298199892" sldId="472"/>
            <ac:spMk id="3" creationId="{D30D659D-19A4-CDE8-82EA-7F78E0E51054}"/>
          </ac:spMkLst>
        </pc:spChg>
        <pc:spChg chg="add mod">
          <ac:chgData name="Manish Sharma" userId="b799adb9ba789c8f" providerId="LiveId" clId="{A56E9385-429C-4983-850E-ECA79ECDBB0A}" dt="2022-07-22T12:35:57.756" v="553"/>
          <ac:spMkLst>
            <pc:docMk/>
            <pc:sldMk cId="3298199892" sldId="472"/>
            <ac:spMk id="4" creationId="{6616693B-25F5-5F8A-6F63-B73D761DBABB}"/>
          </ac:spMkLst>
        </pc:spChg>
        <pc:spChg chg="add mod">
          <ac:chgData name="Manish Sharma" userId="b799adb9ba789c8f" providerId="LiveId" clId="{A56E9385-429C-4983-850E-ECA79ECDBB0A}" dt="2022-07-22T12:35:57.756" v="553"/>
          <ac:spMkLst>
            <pc:docMk/>
            <pc:sldMk cId="3298199892" sldId="472"/>
            <ac:spMk id="5" creationId="{2AA681BA-18B2-FDEB-6AA3-54994B02EC9C}"/>
          </ac:spMkLst>
        </pc:spChg>
        <pc:spChg chg="add mod">
          <ac:chgData name="Manish Sharma" userId="b799adb9ba789c8f" providerId="LiveId" clId="{A56E9385-429C-4983-850E-ECA79ECDBB0A}" dt="2022-07-22T12:36:09.979" v="554"/>
          <ac:spMkLst>
            <pc:docMk/>
            <pc:sldMk cId="3298199892" sldId="472"/>
            <ac:spMk id="6" creationId="{35CACACA-C869-49D6-2333-A788E497EF27}"/>
          </ac:spMkLst>
        </pc:spChg>
        <pc:spChg chg="add mod">
          <ac:chgData name="Manish Sharma" userId="b799adb9ba789c8f" providerId="LiveId" clId="{A56E9385-429C-4983-850E-ECA79ECDBB0A}" dt="2022-07-22T12:36:18.569" v="555"/>
          <ac:spMkLst>
            <pc:docMk/>
            <pc:sldMk cId="3298199892" sldId="472"/>
            <ac:spMk id="7" creationId="{5573DD32-38F5-A8EE-25F2-C5AD4426B92F}"/>
          </ac:spMkLst>
        </pc:spChg>
        <pc:spChg chg="add mod">
          <ac:chgData name="Manish Sharma" userId="b799adb9ba789c8f" providerId="LiveId" clId="{A56E9385-429C-4983-850E-ECA79ECDBB0A}" dt="2022-07-22T12:36:18.569" v="555"/>
          <ac:spMkLst>
            <pc:docMk/>
            <pc:sldMk cId="3298199892" sldId="472"/>
            <ac:spMk id="8" creationId="{0EFF7D31-F9ED-8DD8-8FE8-58F5D4323FFC}"/>
          </ac:spMkLst>
        </pc:spChg>
        <pc:spChg chg="add mod">
          <ac:chgData name="Manish Sharma" userId="b799adb9ba789c8f" providerId="LiveId" clId="{A56E9385-429C-4983-850E-ECA79ECDBB0A}" dt="2022-07-22T12:36:18.569" v="555"/>
          <ac:spMkLst>
            <pc:docMk/>
            <pc:sldMk cId="3298199892" sldId="472"/>
            <ac:spMk id="9" creationId="{78279255-63A5-EF0F-E3A5-A71DEC43AD1A}"/>
          </ac:spMkLst>
        </pc:spChg>
        <pc:spChg chg="add mod">
          <ac:chgData name="Manish Sharma" userId="b799adb9ba789c8f" providerId="LiveId" clId="{A56E9385-429C-4983-850E-ECA79ECDBB0A}" dt="2022-07-22T12:36:18.569" v="555"/>
          <ac:spMkLst>
            <pc:docMk/>
            <pc:sldMk cId="3298199892" sldId="472"/>
            <ac:spMk id="10" creationId="{BA97692C-6E90-49A9-B2E7-E4E46CFBFF08}"/>
          </ac:spMkLst>
        </pc:spChg>
        <pc:spChg chg="add mod">
          <ac:chgData name="Manish Sharma" userId="b799adb9ba789c8f" providerId="LiveId" clId="{A56E9385-429C-4983-850E-ECA79ECDBB0A}" dt="2022-07-22T12:36:29.314" v="556"/>
          <ac:spMkLst>
            <pc:docMk/>
            <pc:sldMk cId="3298199892" sldId="472"/>
            <ac:spMk id="11" creationId="{0073A53F-E011-79F8-FBB6-DDF7102CA057}"/>
          </ac:spMkLst>
        </pc:spChg>
        <pc:spChg chg="add mod">
          <ac:chgData name="Manish Sharma" userId="b799adb9ba789c8f" providerId="LiveId" clId="{A56E9385-429C-4983-850E-ECA79ECDBB0A}" dt="2022-07-22T12:36:29.314" v="556"/>
          <ac:spMkLst>
            <pc:docMk/>
            <pc:sldMk cId="3298199892" sldId="472"/>
            <ac:spMk id="12" creationId="{AE4DC35E-6F0C-A5C2-30C5-4FECB5626B0D}"/>
          </ac:spMkLst>
        </pc:spChg>
        <pc:spChg chg="add mod">
          <ac:chgData name="Manish Sharma" userId="b799adb9ba789c8f" providerId="LiveId" clId="{A56E9385-429C-4983-850E-ECA79ECDBB0A}" dt="2022-07-22T12:36:29.314" v="556"/>
          <ac:spMkLst>
            <pc:docMk/>
            <pc:sldMk cId="3298199892" sldId="472"/>
            <ac:spMk id="13" creationId="{5E05B6E5-2B5B-1A90-AE33-CE034B9980B3}"/>
          </ac:spMkLst>
        </pc:spChg>
        <pc:spChg chg="add mod">
          <ac:chgData name="Manish Sharma" userId="b799adb9ba789c8f" providerId="LiveId" clId="{A56E9385-429C-4983-850E-ECA79ECDBB0A}" dt="2022-07-22T12:36:29.314" v="556"/>
          <ac:spMkLst>
            <pc:docMk/>
            <pc:sldMk cId="3298199892" sldId="472"/>
            <ac:spMk id="14" creationId="{E9F534E8-35F3-5DA3-F5FC-08DB427CE4FC}"/>
          </ac:spMkLst>
        </pc:spChg>
      </pc:sldChg>
      <pc:sldChg chg="add">
        <pc:chgData name="Manish Sharma" userId="b799adb9ba789c8f" providerId="LiveId" clId="{A56E9385-429C-4983-850E-ECA79ECDBB0A}" dt="2022-07-22T12:37:41.815" v="557"/>
        <pc:sldMkLst>
          <pc:docMk/>
          <pc:sldMk cId="3052745591" sldId="473"/>
        </pc:sldMkLst>
      </pc:sldChg>
      <pc:sldChg chg="modSp new mod">
        <pc:chgData name="Manish Sharma" userId="b799adb9ba789c8f" providerId="LiveId" clId="{A56E9385-429C-4983-850E-ECA79ECDBB0A}" dt="2022-07-22T12:46:52.723" v="658" actId="20577"/>
        <pc:sldMkLst>
          <pc:docMk/>
          <pc:sldMk cId="730106421" sldId="474"/>
        </pc:sldMkLst>
        <pc:spChg chg="mod">
          <ac:chgData name="Manish Sharma" userId="b799adb9ba789c8f" providerId="LiveId" clId="{A56E9385-429C-4983-850E-ECA79ECDBB0A}" dt="2022-07-22T12:46:52.723" v="658" actId="20577"/>
          <ac:spMkLst>
            <pc:docMk/>
            <pc:sldMk cId="730106421" sldId="474"/>
            <ac:spMk id="2" creationId="{C6A4C2B9-E0B2-6EBC-4F24-9BE83AB6A6E4}"/>
          </ac:spMkLst>
        </pc:spChg>
        <pc:spChg chg="mod">
          <ac:chgData name="Manish Sharma" userId="b799adb9ba789c8f" providerId="LiveId" clId="{A56E9385-429C-4983-850E-ECA79ECDBB0A}" dt="2022-07-22T12:43:08.435" v="609" actId="20577"/>
          <ac:spMkLst>
            <pc:docMk/>
            <pc:sldMk cId="730106421" sldId="474"/>
            <ac:spMk id="3" creationId="{0F64E94B-5D92-79B4-ECE7-28D8B88A5AAE}"/>
          </ac:spMkLst>
        </pc:spChg>
      </pc:sldChg>
      <pc:sldChg chg="addSp delSp modSp add mod">
        <pc:chgData name="Manish Sharma" userId="b799adb9ba789c8f" providerId="LiveId" clId="{A56E9385-429C-4983-850E-ECA79ECDBB0A}" dt="2022-07-22T12:46:18.702" v="645" actId="1076"/>
        <pc:sldMkLst>
          <pc:docMk/>
          <pc:sldMk cId="265883163" sldId="475"/>
        </pc:sldMkLst>
        <pc:spChg chg="mod">
          <ac:chgData name="Manish Sharma" userId="b799adb9ba789c8f" providerId="LiveId" clId="{A56E9385-429C-4983-850E-ECA79ECDBB0A}" dt="2022-07-22T12:46:18.702" v="645" actId="1076"/>
          <ac:spMkLst>
            <pc:docMk/>
            <pc:sldMk cId="265883163" sldId="475"/>
            <ac:spMk id="6" creationId="{A272C91E-F1F3-1B6A-6FB6-98E8ECF77E09}"/>
          </ac:spMkLst>
        </pc:spChg>
        <pc:spChg chg="mod">
          <ac:chgData name="Manish Sharma" userId="b799adb9ba789c8f" providerId="LiveId" clId="{A56E9385-429C-4983-850E-ECA79ECDBB0A}" dt="2022-07-22T12:45:48.405" v="622" actId="20577"/>
          <ac:spMkLst>
            <pc:docMk/>
            <pc:sldMk cId="265883163" sldId="475"/>
            <ac:spMk id="28" creationId="{E6E933E0-575D-2915-E6C1-8F3522613261}"/>
          </ac:spMkLst>
        </pc:spChg>
        <pc:spChg chg="del">
          <ac:chgData name="Manish Sharma" userId="b799adb9ba789c8f" providerId="LiveId" clId="{A56E9385-429C-4983-850E-ECA79ECDBB0A}" dt="2022-07-22T12:43:45.478" v="611" actId="478"/>
          <ac:spMkLst>
            <pc:docMk/>
            <pc:sldMk cId="265883163" sldId="475"/>
            <ac:spMk id="29" creationId="{BE9788F9-9380-D997-8F20-4EB8A2DCC7B5}"/>
          </ac:spMkLst>
        </pc:spChg>
        <pc:spChg chg="mod">
          <ac:chgData name="Manish Sharma" userId="b799adb9ba789c8f" providerId="LiveId" clId="{A56E9385-429C-4983-850E-ECA79ECDBB0A}" dt="2022-07-22T12:43:52.662" v="613" actId="1076"/>
          <ac:spMkLst>
            <pc:docMk/>
            <pc:sldMk cId="265883163" sldId="475"/>
            <ac:spMk id="30" creationId="{4402FE60-E50E-4FFF-C8FA-CA1CC09950DB}"/>
          </ac:spMkLst>
        </pc:spChg>
        <pc:spChg chg="add mod ord">
          <ac:chgData name="Manish Sharma" userId="b799adb9ba789c8f" providerId="LiveId" clId="{A56E9385-429C-4983-850E-ECA79ECDBB0A}" dt="2022-07-22T12:44:06.636" v="615" actId="167"/>
          <ac:spMkLst>
            <pc:docMk/>
            <pc:sldMk cId="265883163" sldId="475"/>
            <ac:spMk id="31" creationId="{3111E30B-94A3-D2BB-6344-EF5BBBF7C3B9}"/>
          </ac:spMkLst>
        </pc:spChg>
        <pc:spChg chg="add mod">
          <ac:chgData name="Manish Sharma" userId="b799adb9ba789c8f" providerId="LiveId" clId="{A56E9385-429C-4983-850E-ECA79ECDBB0A}" dt="2022-07-22T12:44:13.165" v="616"/>
          <ac:spMkLst>
            <pc:docMk/>
            <pc:sldMk cId="265883163" sldId="475"/>
            <ac:spMk id="32" creationId="{CF387E7C-D4AE-5045-F8B6-6B8713D1DF5A}"/>
          </ac:spMkLst>
        </pc:spChg>
      </pc:sldChg>
      <pc:sldChg chg="add">
        <pc:chgData name="Manish Sharma" userId="b799adb9ba789c8f" providerId="LiveId" clId="{A56E9385-429C-4983-850E-ECA79ECDBB0A}" dt="2022-07-23T05:38:08.852" v="659"/>
        <pc:sldMkLst>
          <pc:docMk/>
          <pc:sldMk cId="1148228370" sldId="476"/>
        </pc:sldMkLst>
      </pc:sldChg>
      <pc:sldChg chg="modSp add mod">
        <pc:chgData name="Manish Sharma" userId="b799adb9ba789c8f" providerId="LiveId" clId="{A56E9385-429C-4983-850E-ECA79ECDBB0A}" dt="2022-07-23T08:01:42.861" v="662" actId="20577"/>
        <pc:sldMkLst>
          <pc:docMk/>
          <pc:sldMk cId="3436347431" sldId="477"/>
        </pc:sldMkLst>
        <pc:spChg chg="mod">
          <ac:chgData name="Manish Sharma" userId="b799adb9ba789c8f" providerId="LiveId" clId="{A56E9385-429C-4983-850E-ECA79ECDBB0A}" dt="2022-07-23T08:01:42.861" v="662" actId="20577"/>
          <ac:spMkLst>
            <pc:docMk/>
            <pc:sldMk cId="3436347431" sldId="477"/>
            <ac:spMk id="2" creationId="{2DDB61F2-8C7F-41CC-9C09-1186116DDDDE}"/>
          </ac:spMkLst>
        </pc:spChg>
      </pc:sldChg>
      <pc:sldChg chg="add">
        <pc:chgData name="Manish Sharma" userId="b799adb9ba789c8f" providerId="LiveId" clId="{A56E9385-429C-4983-850E-ECA79ECDBB0A}" dt="2022-07-23T08:25:50.445" v="664"/>
        <pc:sldMkLst>
          <pc:docMk/>
          <pc:sldMk cId="337758348" sldId="478"/>
        </pc:sldMkLst>
      </pc:sldChg>
      <pc:sldChg chg="addSp delSp modSp new mod">
        <pc:chgData name="Manish Sharma" userId="b799adb9ba789c8f" providerId="LiveId" clId="{A56E9385-429C-4983-850E-ECA79ECDBB0A}" dt="2022-07-23T08:30:55.964" v="674"/>
        <pc:sldMkLst>
          <pc:docMk/>
          <pc:sldMk cId="1773484330" sldId="479"/>
        </pc:sldMkLst>
        <pc:spChg chg="del">
          <ac:chgData name="Manish Sharma" userId="b799adb9ba789c8f" providerId="LiveId" clId="{A56E9385-429C-4983-850E-ECA79ECDBB0A}" dt="2022-07-23T08:26:22.840" v="666" actId="478"/>
          <ac:spMkLst>
            <pc:docMk/>
            <pc:sldMk cId="1773484330" sldId="479"/>
            <ac:spMk id="2" creationId="{A5E9E9F1-5DF0-F46D-0BDE-6FC71C2CD703}"/>
          </ac:spMkLst>
        </pc:spChg>
        <pc:spChg chg="del">
          <ac:chgData name="Manish Sharma" userId="b799adb9ba789c8f" providerId="LiveId" clId="{A56E9385-429C-4983-850E-ECA79ECDBB0A}" dt="2022-07-23T08:26:22.840" v="666" actId="478"/>
          <ac:spMkLst>
            <pc:docMk/>
            <pc:sldMk cId="1773484330" sldId="479"/>
            <ac:spMk id="3" creationId="{70ACC521-63DD-8B67-80E5-0052B8B77778}"/>
          </ac:spMkLst>
        </pc:spChg>
        <pc:spChg chg="add mod">
          <ac:chgData name="Manish Sharma" userId="b799adb9ba789c8f" providerId="LiveId" clId="{A56E9385-429C-4983-850E-ECA79ECDBB0A}" dt="2022-07-23T08:26:34.921" v="667"/>
          <ac:spMkLst>
            <pc:docMk/>
            <pc:sldMk cId="1773484330" sldId="479"/>
            <ac:spMk id="4" creationId="{7F5BF6C0-6BCB-6978-E96D-14946D6DAE86}"/>
          </ac:spMkLst>
        </pc:spChg>
        <pc:spChg chg="add mod">
          <ac:chgData name="Manish Sharma" userId="b799adb9ba789c8f" providerId="LiveId" clId="{A56E9385-429C-4983-850E-ECA79ECDBB0A}" dt="2022-07-23T08:26:34.921" v="667"/>
          <ac:spMkLst>
            <pc:docMk/>
            <pc:sldMk cId="1773484330" sldId="479"/>
            <ac:spMk id="5" creationId="{CF284094-FF85-810F-8023-C3C372EA98AC}"/>
          </ac:spMkLst>
        </pc:spChg>
        <pc:spChg chg="add mod">
          <ac:chgData name="Manish Sharma" userId="b799adb9ba789c8f" providerId="LiveId" clId="{A56E9385-429C-4983-850E-ECA79ECDBB0A}" dt="2022-07-23T08:26:34.921" v="667"/>
          <ac:spMkLst>
            <pc:docMk/>
            <pc:sldMk cId="1773484330" sldId="479"/>
            <ac:spMk id="6" creationId="{5064D497-61A6-A8E3-780D-B2B0166A06B4}"/>
          </ac:spMkLst>
        </pc:spChg>
        <pc:spChg chg="add mod">
          <ac:chgData name="Manish Sharma" userId="b799adb9ba789c8f" providerId="LiveId" clId="{A56E9385-429C-4983-850E-ECA79ECDBB0A}" dt="2022-07-23T08:26:53.890" v="668"/>
          <ac:spMkLst>
            <pc:docMk/>
            <pc:sldMk cId="1773484330" sldId="479"/>
            <ac:spMk id="9" creationId="{09EB606C-6791-3632-375B-83A2F10515EB}"/>
          </ac:spMkLst>
        </pc:spChg>
        <pc:spChg chg="add mod">
          <ac:chgData name="Manish Sharma" userId="b799adb9ba789c8f" providerId="LiveId" clId="{A56E9385-429C-4983-850E-ECA79ECDBB0A}" dt="2022-07-23T08:27:41.566" v="669"/>
          <ac:spMkLst>
            <pc:docMk/>
            <pc:sldMk cId="1773484330" sldId="479"/>
            <ac:spMk id="11" creationId="{A29BC133-714F-A3B4-0F8E-86F8557CAB97}"/>
          </ac:spMkLst>
        </pc:spChg>
        <pc:spChg chg="add mod">
          <ac:chgData name="Manish Sharma" userId="b799adb9ba789c8f" providerId="LiveId" clId="{A56E9385-429C-4983-850E-ECA79ECDBB0A}" dt="2022-07-23T08:27:53.287" v="670"/>
          <ac:spMkLst>
            <pc:docMk/>
            <pc:sldMk cId="1773484330" sldId="479"/>
            <ac:spMk id="12" creationId="{EE2B527A-7049-A5CA-19FD-EF707D14BE21}"/>
          </ac:spMkLst>
        </pc:spChg>
        <pc:spChg chg="add mod">
          <ac:chgData name="Manish Sharma" userId="b799adb9ba789c8f" providerId="LiveId" clId="{A56E9385-429C-4983-850E-ECA79ECDBB0A}" dt="2022-07-23T08:28:10.216" v="671"/>
          <ac:spMkLst>
            <pc:docMk/>
            <pc:sldMk cId="1773484330" sldId="479"/>
            <ac:spMk id="15" creationId="{A4CE4881-C906-50E5-DCA1-1F52D0C35A2E}"/>
          </ac:spMkLst>
        </pc:spChg>
        <pc:spChg chg="add mod">
          <ac:chgData name="Manish Sharma" userId="b799adb9ba789c8f" providerId="LiveId" clId="{A56E9385-429C-4983-850E-ECA79ECDBB0A}" dt="2022-07-23T08:28:26.476" v="672"/>
          <ac:spMkLst>
            <pc:docMk/>
            <pc:sldMk cId="1773484330" sldId="479"/>
            <ac:spMk id="16" creationId="{54B637A0-C97E-C9E9-0106-6A5801E010D5}"/>
          </ac:spMkLst>
        </pc:spChg>
        <pc:spChg chg="add mod">
          <ac:chgData name="Manish Sharma" userId="b799adb9ba789c8f" providerId="LiveId" clId="{A56E9385-429C-4983-850E-ECA79ECDBB0A}" dt="2022-07-23T08:28:50.048" v="673"/>
          <ac:spMkLst>
            <pc:docMk/>
            <pc:sldMk cId="1773484330" sldId="479"/>
            <ac:spMk id="18" creationId="{7E66C95A-8D60-B773-EC1F-2A3F2AEA12B3}"/>
          </ac:spMkLst>
        </pc:spChg>
        <pc:spChg chg="add mod">
          <ac:chgData name="Manish Sharma" userId="b799adb9ba789c8f" providerId="LiveId" clId="{A56E9385-429C-4983-850E-ECA79ECDBB0A}" dt="2022-07-23T08:28:50.048" v="673"/>
          <ac:spMkLst>
            <pc:docMk/>
            <pc:sldMk cId="1773484330" sldId="479"/>
            <ac:spMk id="19" creationId="{7259CE7A-7BE1-D20F-CD3E-76FCFE9624DE}"/>
          </ac:spMkLst>
        </pc:spChg>
        <pc:spChg chg="add mod">
          <ac:chgData name="Manish Sharma" userId="b799adb9ba789c8f" providerId="LiveId" clId="{A56E9385-429C-4983-850E-ECA79ECDBB0A}" dt="2022-07-23T08:30:55.964" v="674"/>
          <ac:spMkLst>
            <pc:docMk/>
            <pc:sldMk cId="1773484330" sldId="479"/>
            <ac:spMk id="21" creationId="{870F41DB-F1BB-5118-554B-A33B40204E0D}"/>
          </ac:spMkLst>
        </pc:spChg>
        <pc:cxnChg chg="add mod">
          <ac:chgData name="Manish Sharma" userId="b799adb9ba789c8f" providerId="LiveId" clId="{A56E9385-429C-4983-850E-ECA79ECDBB0A}" dt="2022-07-23T08:26:34.921" v="667"/>
          <ac:cxnSpMkLst>
            <pc:docMk/>
            <pc:sldMk cId="1773484330" sldId="479"/>
            <ac:cxnSpMk id="7" creationId="{5E41920B-54B5-3F9F-21D9-0E57F8F3F43D}"/>
          </ac:cxnSpMkLst>
        </pc:cxnChg>
        <pc:cxnChg chg="add mod">
          <ac:chgData name="Manish Sharma" userId="b799adb9ba789c8f" providerId="LiveId" clId="{A56E9385-429C-4983-850E-ECA79ECDBB0A}" dt="2022-07-23T08:26:53.890" v="668"/>
          <ac:cxnSpMkLst>
            <pc:docMk/>
            <pc:sldMk cId="1773484330" sldId="479"/>
            <ac:cxnSpMk id="8" creationId="{1842EACF-3C80-6E0B-69D4-F61009FCB37F}"/>
          </ac:cxnSpMkLst>
        </pc:cxnChg>
        <pc:cxnChg chg="add mod">
          <ac:chgData name="Manish Sharma" userId="b799adb9ba789c8f" providerId="LiveId" clId="{A56E9385-429C-4983-850E-ECA79ECDBB0A}" dt="2022-07-23T08:27:41.566" v="669"/>
          <ac:cxnSpMkLst>
            <pc:docMk/>
            <pc:sldMk cId="1773484330" sldId="479"/>
            <ac:cxnSpMk id="10" creationId="{6E26E45E-81DF-9AB0-F9FB-F025C648231F}"/>
          </ac:cxnSpMkLst>
        </pc:cxnChg>
        <pc:cxnChg chg="add mod">
          <ac:chgData name="Manish Sharma" userId="b799adb9ba789c8f" providerId="LiveId" clId="{A56E9385-429C-4983-850E-ECA79ECDBB0A}" dt="2022-07-23T08:27:53.287" v="670"/>
          <ac:cxnSpMkLst>
            <pc:docMk/>
            <pc:sldMk cId="1773484330" sldId="479"/>
            <ac:cxnSpMk id="13" creationId="{44BE87C1-AF6C-B38A-C669-22347276AA82}"/>
          </ac:cxnSpMkLst>
        </pc:cxnChg>
        <pc:cxnChg chg="add mod">
          <ac:chgData name="Manish Sharma" userId="b799adb9ba789c8f" providerId="LiveId" clId="{A56E9385-429C-4983-850E-ECA79ECDBB0A}" dt="2022-07-23T08:28:10.216" v="671"/>
          <ac:cxnSpMkLst>
            <pc:docMk/>
            <pc:sldMk cId="1773484330" sldId="479"/>
            <ac:cxnSpMk id="14" creationId="{917E2C37-6855-562B-E368-71E128EEA4FB}"/>
          </ac:cxnSpMkLst>
        </pc:cxnChg>
        <pc:cxnChg chg="add mod">
          <ac:chgData name="Manish Sharma" userId="b799adb9ba789c8f" providerId="LiveId" clId="{A56E9385-429C-4983-850E-ECA79ECDBB0A}" dt="2022-07-23T08:28:26.476" v="672"/>
          <ac:cxnSpMkLst>
            <pc:docMk/>
            <pc:sldMk cId="1773484330" sldId="479"/>
            <ac:cxnSpMk id="17" creationId="{CB41EC2F-9546-3B0C-CDC8-B88FFA5D51C6}"/>
          </ac:cxnSpMkLst>
        </pc:cxnChg>
        <pc:cxnChg chg="add mod">
          <ac:chgData name="Manish Sharma" userId="b799adb9ba789c8f" providerId="LiveId" clId="{A56E9385-429C-4983-850E-ECA79ECDBB0A}" dt="2022-07-23T08:28:50.048" v="673"/>
          <ac:cxnSpMkLst>
            <pc:docMk/>
            <pc:sldMk cId="1773484330" sldId="479"/>
            <ac:cxnSpMk id="20" creationId="{829DE222-901F-3302-1000-28E5F627A981}"/>
          </ac:cxnSpMkLst>
        </pc:cxnChg>
        <pc:cxnChg chg="add mod">
          <ac:chgData name="Manish Sharma" userId="b799adb9ba789c8f" providerId="LiveId" clId="{A56E9385-429C-4983-850E-ECA79ECDBB0A}" dt="2022-07-23T08:30:55.964" v="674"/>
          <ac:cxnSpMkLst>
            <pc:docMk/>
            <pc:sldMk cId="1773484330" sldId="479"/>
            <ac:cxnSpMk id="22" creationId="{2AD90DEA-B8C5-28E5-EB05-0EF6A9B2C65C}"/>
          </ac:cxnSpMkLst>
        </pc:cxnChg>
      </pc:sldChg>
      <pc:sldChg chg="modSp new mod">
        <pc:chgData name="Manish Sharma" userId="b799adb9ba789c8f" providerId="LiveId" clId="{A56E9385-429C-4983-850E-ECA79ECDBB0A}" dt="2022-07-23T08:39:36.119" v="1129" actId="113"/>
        <pc:sldMkLst>
          <pc:docMk/>
          <pc:sldMk cId="3257562741" sldId="480"/>
        </pc:sldMkLst>
        <pc:spChg chg="mod">
          <ac:chgData name="Manish Sharma" userId="b799adb9ba789c8f" providerId="LiveId" clId="{A56E9385-429C-4983-850E-ECA79ECDBB0A}" dt="2022-07-23T08:35:44.251" v="676"/>
          <ac:spMkLst>
            <pc:docMk/>
            <pc:sldMk cId="3257562741" sldId="480"/>
            <ac:spMk id="2" creationId="{2D611357-B0C3-7D2E-A78B-3C34F0DEF956}"/>
          </ac:spMkLst>
        </pc:spChg>
        <pc:spChg chg="mod">
          <ac:chgData name="Manish Sharma" userId="b799adb9ba789c8f" providerId="LiveId" clId="{A56E9385-429C-4983-850E-ECA79ECDBB0A}" dt="2022-07-23T08:39:36.119" v="1129" actId="113"/>
          <ac:spMkLst>
            <pc:docMk/>
            <pc:sldMk cId="3257562741" sldId="480"/>
            <ac:spMk id="3" creationId="{CE07DDD9-8806-8FBE-41C0-63DA7504C245}"/>
          </ac:spMkLst>
        </pc:spChg>
      </pc:sldChg>
      <pc:sldChg chg="modSp new mod">
        <pc:chgData name="Manish Sharma" userId="b799adb9ba789c8f" providerId="LiveId" clId="{A56E9385-429C-4983-850E-ECA79ECDBB0A}" dt="2022-07-29T08:28:13.798" v="1320" actId="113"/>
        <pc:sldMkLst>
          <pc:docMk/>
          <pc:sldMk cId="1113224190" sldId="481"/>
        </pc:sldMkLst>
        <pc:spChg chg="mod">
          <ac:chgData name="Manish Sharma" userId="b799adb9ba789c8f" providerId="LiveId" clId="{A56E9385-429C-4983-850E-ECA79ECDBB0A}" dt="2022-07-23T08:40:05.186" v="1131"/>
          <ac:spMkLst>
            <pc:docMk/>
            <pc:sldMk cId="1113224190" sldId="481"/>
            <ac:spMk id="2" creationId="{BDD55087-1B2D-808B-2731-8EF6ECDF6D78}"/>
          </ac:spMkLst>
        </pc:spChg>
        <pc:spChg chg="mod">
          <ac:chgData name="Manish Sharma" userId="b799adb9ba789c8f" providerId="LiveId" clId="{A56E9385-429C-4983-850E-ECA79ECDBB0A}" dt="2022-07-29T08:28:13.798" v="1320" actId="113"/>
          <ac:spMkLst>
            <pc:docMk/>
            <pc:sldMk cId="1113224190" sldId="481"/>
            <ac:spMk id="3" creationId="{6B93F565-EFCB-0890-FEC5-AE5B52A554E0}"/>
          </ac:spMkLst>
        </pc:spChg>
      </pc:sldChg>
      <pc:sldChg chg="modSp add mod">
        <pc:chgData name="Manish Sharma" userId="b799adb9ba789c8f" providerId="LiveId" clId="{A56E9385-429C-4983-850E-ECA79ECDBB0A}" dt="2022-07-23T12:42:05.841" v="1297" actId="20577"/>
        <pc:sldMkLst>
          <pc:docMk/>
          <pc:sldMk cId="1539205222" sldId="482"/>
        </pc:sldMkLst>
        <pc:spChg chg="mod">
          <ac:chgData name="Manish Sharma" userId="b799adb9ba789c8f" providerId="LiveId" clId="{A56E9385-429C-4983-850E-ECA79ECDBB0A}" dt="2022-07-23T12:42:05.841" v="1297" actId="20577"/>
          <ac:spMkLst>
            <pc:docMk/>
            <pc:sldMk cId="1539205222" sldId="482"/>
            <ac:spMk id="2" creationId="{4158C489-52BE-4B37-B045-E4AEE2EEB5B4}"/>
          </ac:spMkLst>
        </pc:spChg>
        <pc:spChg chg="mod">
          <ac:chgData name="Manish Sharma" userId="b799adb9ba789c8f" providerId="LiveId" clId="{A56E9385-429C-4983-850E-ECA79ECDBB0A}" dt="2022-07-23T12:38:43.396" v="1287" actId="20577"/>
          <ac:spMkLst>
            <pc:docMk/>
            <pc:sldMk cId="1539205222" sldId="482"/>
            <ac:spMk id="4" creationId="{CD9286B1-AB81-4841-B546-82610DEBB9CF}"/>
          </ac:spMkLst>
        </pc:spChg>
      </pc:sldChg>
      <pc:sldChg chg="addSp delSp modSp new mod">
        <pc:chgData name="Manish Sharma" userId="b799adb9ba789c8f" providerId="LiveId" clId="{A56E9385-429C-4983-850E-ECA79ECDBB0A}" dt="2022-07-29T05:41:22.754" v="1308"/>
        <pc:sldMkLst>
          <pc:docMk/>
          <pc:sldMk cId="735297440" sldId="483"/>
        </pc:sldMkLst>
        <pc:spChg chg="mod">
          <ac:chgData name="Manish Sharma" userId="b799adb9ba789c8f" providerId="LiveId" clId="{A56E9385-429C-4983-850E-ECA79ECDBB0A}" dt="2022-07-29T05:40:42.251" v="1304"/>
          <ac:spMkLst>
            <pc:docMk/>
            <pc:sldMk cId="735297440" sldId="483"/>
            <ac:spMk id="2" creationId="{A577F09B-DC52-D89B-94DE-1247B969D2E4}"/>
          </ac:spMkLst>
        </pc:spChg>
        <pc:spChg chg="del">
          <ac:chgData name="Manish Sharma" userId="b799adb9ba789c8f" providerId="LiveId" clId="{A56E9385-429C-4983-850E-ECA79ECDBB0A}" dt="2022-07-29T05:40:45.765" v="1305" actId="478"/>
          <ac:spMkLst>
            <pc:docMk/>
            <pc:sldMk cId="735297440" sldId="483"/>
            <ac:spMk id="3" creationId="{9F0E5331-8ADA-10FC-4C10-8E4F2BC733BE}"/>
          </ac:spMkLst>
        </pc:spChg>
        <pc:spChg chg="add mod">
          <ac:chgData name="Manish Sharma" userId="b799adb9ba789c8f" providerId="LiveId" clId="{A56E9385-429C-4983-850E-ECA79ECDBB0A}" dt="2022-07-29T05:40:55.528" v="1306"/>
          <ac:spMkLst>
            <pc:docMk/>
            <pc:sldMk cId="735297440" sldId="483"/>
            <ac:spMk id="4" creationId="{207EDC2D-F45E-892D-31C6-7951DE596844}"/>
          </ac:spMkLst>
        </pc:spChg>
        <pc:spChg chg="add mod">
          <ac:chgData name="Manish Sharma" userId="b799adb9ba789c8f" providerId="LiveId" clId="{A56E9385-429C-4983-850E-ECA79ECDBB0A}" dt="2022-07-29T05:40:55.528" v="1306"/>
          <ac:spMkLst>
            <pc:docMk/>
            <pc:sldMk cId="735297440" sldId="483"/>
            <ac:spMk id="5" creationId="{BE70DF94-675F-789D-F3B4-43700A554423}"/>
          </ac:spMkLst>
        </pc:spChg>
        <pc:spChg chg="add mod">
          <ac:chgData name="Manish Sharma" userId="b799adb9ba789c8f" providerId="LiveId" clId="{A56E9385-429C-4983-850E-ECA79ECDBB0A}" dt="2022-07-29T05:40:55.528" v="1306"/>
          <ac:spMkLst>
            <pc:docMk/>
            <pc:sldMk cId="735297440" sldId="483"/>
            <ac:spMk id="6" creationId="{8A4E4C86-09A9-7AD1-9D11-52E2005EFDB6}"/>
          </ac:spMkLst>
        </pc:spChg>
        <pc:spChg chg="add mod">
          <ac:chgData name="Manish Sharma" userId="b799adb9ba789c8f" providerId="LiveId" clId="{A56E9385-429C-4983-850E-ECA79ECDBB0A}" dt="2022-07-29T05:40:55.528" v="1306"/>
          <ac:spMkLst>
            <pc:docMk/>
            <pc:sldMk cId="735297440" sldId="483"/>
            <ac:spMk id="8" creationId="{709BAB65-69FA-19A9-4733-96B20069884D}"/>
          </ac:spMkLst>
        </pc:spChg>
        <pc:spChg chg="add mod">
          <ac:chgData name="Manish Sharma" userId="b799adb9ba789c8f" providerId="LiveId" clId="{A56E9385-429C-4983-850E-ECA79ECDBB0A}" dt="2022-07-29T05:41:15.146" v="1307"/>
          <ac:spMkLst>
            <pc:docMk/>
            <pc:sldMk cId="735297440" sldId="483"/>
            <ac:spMk id="9" creationId="{F2034735-1667-425A-63D5-C64636589E80}"/>
          </ac:spMkLst>
        </pc:spChg>
        <pc:spChg chg="add mod">
          <ac:chgData name="Manish Sharma" userId="b799adb9ba789c8f" providerId="LiveId" clId="{A56E9385-429C-4983-850E-ECA79ECDBB0A}" dt="2022-07-29T05:41:15.146" v="1307"/>
          <ac:spMkLst>
            <pc:docMk/>
            <pc:sldMk cId="735297440" sldId="483"/>
            <ac:spMk id="10" creationId="{4706F93D-79FD-09B7-FF1E-9EA8E4D4383E}"/>
          </ac:spMkLst>
        </pc:spChg>
        <pc:spChg chg="add mod">
          <ac:chgData name="Manish Sharma" userId="b799adb9ba789c8f" providerId="LiveId" clId="{A56E9385-429C-4983-850E-ECA79ECDBB0A}" dt="2022-07-29T05:41:15.146" v="1307"/>
          <ac:spMkLst>
            <pc:docMk/>
            <pc:sldMk cId="735297440" sldId="483"/>
            <ac:spMk id="11" creationId="{E5E54BF3-0BBA-C877-BF9B-622024B7E9E2}"/>
          </ac:spMkLst>
        </pc:spChg>
        <pc:spChg chg="add mod">
          <ac:chgData name="Manish Sharma" userId="b799adb9ba789c8f" providerId="LiveId" clId="{A56E9385-429C-4983-850E-ECA79ECDBB0A}" dt="2022-07-29T05:41:22.754" v="1308"/>
          <ac:spMkLst>
            <pc:docMk/>
            <pc:sldMk cId="735297440" sldId="483"/>
            <ac:spMk id="13" creationId="{023A6302-D484-0127-C231-08DC74AC6BB7}"/>
          </ac:spMkLst>
        </pc:spChg>
        <pc:cxnChg chg="add mod">
          <ac:chgData name="Manish Sharma" userId="b799adb9ba789c8f" providerId="LiveId" clId="{A56E9385-429C-4983-850E-ECA79ECDBB0A}" dt="2022-07-29T05:40:55.528" v="1306"/>
          <ac:cxnSpMkLst>
            <pc:docMk/>
            <pc:sldMk cId="735297440" sldId="483"/>
            <ac:cxnSpMk id="7" creationId="{0494011A-03A9-A0D1-DED0-7CE2B903B078}"/>
          </ac:cxnSpMkLst>
        </pc:cxnChg>
        <pc:cxnChg chg="add mod">
          <ac:chgData name="Manish Sharma" userId="b799adb9ba789c8f" providerId="LiveId" clId="{A56E9385-429C-4983-850E-ECA79ECDBB0A}" dt="2022-07-29T05:41:15.146" v="1307"/>
          <ac:cxnSpMkLst>
            <pc:docMk/>
            <pc:sldMk cId="735297440" sldId="483"/>
            <ac:cxnSpMk id="12" creationId="{261AD48A-91F6-EE5E-4FBD-C2F1307BE77B}"/>
          </ac:cxnSpMkLst>
        </pc:cxnChg>
      </pc:sldChg>
      <pc:sldChg chg="addSp delSp modSp new del">
        <pc:chgData name="Manish Sharma" userId="b799adb9ba789c8f" providerId="LiveId" clId="{A56E9385-429C-4983-850E-ECA79ECDBB0A}" dt="2022-07-29T05:40:38.218" v="1302" actId="680"/>
        <pc:sldMkLst>
          <pc:docMk/>
          <pc:sldMk cId="2766880203" sldId="483"/>
        </pc:sldMkLst>
        <pc:spChg chg="add del">
          <ac:chgData name="Manish Sharma" userId="b799adb9ba789c8f" providerId="LiveId" clId="{A56E9385-429C-4983-850E-ECA79ECDBB0A}" dt="2022-07-29T05:40:29.809" v="1301"/>
          <ac:spMkLst>
            <pc:docMk/>
            <pc:sldMk cId="2766880203" sldId="483"/>
            <ac:spMk id="2" creationId="{8018D694-DB87-263F-2700-5449EC7DB6A5}"/>
          </ac:spMkLst>
        </pc:spChg>
        <pc:spChg chg="add del mod">
          <ac:chgData name="Manish Sharma" userId="b799adb9ba789c8f" providerId="LiveId" clId="{A56E9385-429C-4983-850E-ECA79ECDBB0A}" dt="2022-07-29T05:40:29.809" v="1301"/>
          <ac:spMkLst>
            <pc:docMk/>
            <pc:sldMk cId="2766880203" sldId="483"/>
            <ac:spMk id="4" creationId="{C88D24B2-F79F-94A8-5F17-EEAC01A29F21}"/>
          </ac:spMkLst>
        </pc:spChg>
      </pc:sldChg>
      <pc:sldChg chg="addSp delSp modSp new mod">
        <pc:chgData name="Manish Sharma" userId="b799adb9ba789c8f" providerId="LiveId" clId="{A56E9385-429C-4983-850E-ECA79ECDBB0A}" dt="2022-07-29T05:50:28.191" v="1314"/>
        <pc:sldMkLst>
          <pc:docMk/>
          <pc:sldMk cId="165807153" sldId="484"/>
        </pc:sldMkLst>
        <pc:spChg chg="mod">
          <ac:chgData name="Manish Sharma" userId="b799adb9ba789c8f" providerId="LiveId" clId="{A56E9385-429C-4983-850E-ECA79ECDBB0A}" dt="2022-07-29T05:49:39.437" v="1310"/>
          <ac:spMkLst>
            <pc:docMk/>
            <pc:sldMk cId="165807153" sldId="484"/>
            <ac:spMk id="2" creationId="{48A5EA89-EE0D-7B7A-BCFA-7876805A355A}"/>
          </ac:spMkLst>
        </pc:spChg>
        <pc:spChg chg="del">
          <ac:chgData name="Manish Sharma" userId="b799adb9ba789c8f" providerId="LiveId" clId="{A56E9385-429C-4983-850E-ECA79ECDBB0A}" dt="2022-07-29T05:49:42.605" v="1311" actId="478"/>
          <ac:spMkLst>
            <pc:docMk/>
            <pc:sldMk cId="165807153" sldId="484"/>
            <ac:spMk id="3" creationId="{586C60D4-02DF-6F75-5C64-2214E4C6B356}"/>
          </ac:spMkLst>
        </pc:spChg>
        <pc:spChg chg="add mod">
          <ac:chgData name="Manish Sharma" userId="b799adb9ba789c8f" providerId="LiveId" clId="{A56E9385-429C-4983-850E-ECA79ECDBB0A}" dt="2022-07-29T05:49:50.724" v="1312"/>
          <ac:spMkLst>
            <pc:docMk/>
            <pc:sldMk cId="165807153" sldId="484"/>
            <ac:spMk id="4" creationId="{DCA54DA3-9BD4-AA42-F8D1-06ABC3A14210}"/>
          </ac:spMkLst>
        </pc:spChg>
        <pc:spChg chg="add mod">
          <ac:chgData name="Manish Sharma" userId="b799adb9ba789c8f" providerId="LiveId" clId="{A56E9385-429C-4983-850E-ECA79ECDBB0A}" dt="2022-07-29T05:49:50.724" v="1312"/>
          <ac:spMkLst>
            <pc:docMk/>
            <pc:sldMk cId="165807153" sldId="484"/>
            <ac:spMk id="5" creationId="{36F41A1B-3D3B-AC47-8010-668723449C4D}"/>
          </ac:spMkLst>
        </pc:spChg>
        <pc:spChg chg="add mod">
          <ac:chgData name="Manish Sharma" userId="b799adb9ba789c8f" providerId="LiveId" clId="{A56E9385-429C-4983-850E-ECA79ECDBB0A}" dt="2022-07-29T05:49:50.724" v="1312"/>
          <ac:spMkLst>
            <pc:docMk/>
            <pc:sldMk cId="165807153" sldId="484"/>
            <ac:spMk id="6" creationId="{E87A4550-F36F-BEF2-664B-83C8C81FE26A}"/>
          </ac:spMkLst>
        </pc:spChg>
        <pc:spChg chg="add mod">
          <ac:chgData name="Manish Sharma" userId="b799adb9ba789c8f" providerId="LiveId" clId="{A56E9385-429C-4983-850E-ECA79ECDBB0A}" dt="2022-07-29T05:50:11.154" v="1313"/>
          <ac:spMkLst>
            <pc:docMk/>
            <pc:sldMk cId="165807153" sldId="484"/>
            <ac:spMk id="9" creationId="{1EB97233-CC52-E5ED-773A-A743544C2599}"/>
          </ac:spMkLst>
        </pc:spChg>
        <pc:spChg chg="add mod">
          <ac:chgData name="Manish Sharma" userId="b799adb9ba789c8f" providerId="LiveId" clId="{A56E9385-429C-4983-850E-ECA79ECDBB0A}" dt="2022-07-29T05:50:11.154" v="1313"/>
          <ac:spMkLst>
            <pc:docMk/>
            <pc:sldMk cId="165807153" sldId="484"/>
            <ac:spMk id="10" creationId="{234D9574-2ACB-88D2-8E44-7BC09880DF7A}"/>
          </ac:spMkLst>
        </pc:spChg>
        <pc:spChg chg="add mod">
          <ac:chgData name="Manish Sharma" userId="b799adb9ba789c8f" providerId="LiveId" clId="{A56E9385-429C-4983-850E-ECA79ECDBB0A}" dt="2022-07-29T05:50:28.191" v="1314"/>
          <ac:spMkLst>
            <pc:docMk/>
            <pc:sldMk cId="165807153" sldId="484"/>
            <ac:spMk id="11" creationId="{1B107D7A-6E62-991A-B453-413F16D69F86}"/>
          </ac:spMkLst>
        </pc:spChg>
        <pc:spChg chg="add mod">
          <ac:chgData name="Manish Sharma" userId="b799adb9ba789c8f" providerId="LiveId" clId="{A56E9385-429C-4983-850E-ECA79ECDBB0A}" dt="2022-07-29T05:50:28.191" v="1314"/>
          <ac:spMkLst>
            <pc:docMk/>
            <pc:sldMk cId="165807153" sldId="484"/>
            <ac:spMk id="12" creationId="{823AFA9F-55C3-D1F8-8F06-F920334865BA}"/>
          </ac:spMkLst>
        </pc:spChg>
        <pc:cxnChg chg="add mod">
          <ac:chgData name="Manish Sharma" userId="b799adb9ba789c8f" providerId="LiveId" clId="{A56E9385-429C-4983-850E-ECA79ECDBB0A}" dt="2022-07-29T05:49:50.724" v="1312"/>
          <ac:cxnSpMkLst>
            <pc:docMk/>
            <pc:sldMk cId="165807153" sldId="484"/>
            <ac:cxnSpMk id="7" creationId="{40D477DE-E4EE-437A-D952-4387D3306A0D}"/>
          </ac:cxnSpMkLst>
        </pc:cxnChg>
        <pc:cxnChg chg="add mod">
          <ac:chgData name="Manish Sharma" userId="b799adb9ba789c8f" providerId="LiveId" clId="{A56E9385-429C-4983-850E-ECA79ECDBB0A}" dt="2022-07-29T05:49:50.724" v="1312"/>
          <ac:cxnSpMkLst>
            <pc:docMk/>
            <pc:sldMk cId="165807153" sldId="484"/>
            <ac:cxnSpMk id="8" creationId="{F463849E-786C-A389-F4F7-BC30DF6B88C1}"/>
          </ac:cxnSpMkLst>
        </pc:cxnChg>
      </pc:sldChg>
      <pc:sldChg chg="add">
        <pc:chgData name="Manish Sharma" userId="b799adb9ba789c8f" providerId="LiveId" clId="{A56E9385-429C-4983-850E-ECA79ECDBB0A}" dt="2022-07-29T07:24:58.632" v="1315"/>
        <pc:sldMkLst>
          <pc:docMk/>
          <pc:sldMk cId="2113187241" sldId="485"/>
        </pc:sldMkLst>
      </pc:sldChg>
      <pc:sldChg chg="add">
        <pc:chgData name="Manish Sharma" userId="b799adb9ba789c8f" providerId="LiveId" clId="{A56E9385-429C-4983-850E-ECA79ECDBB0A}" dt="2022-07-29T08:14:49.164" v="1317"/>
        <pc:sldMkLst>
          <pc:docMk/>
          <pc:sldMk cId="2848824250" sldId="486"/>
        </pc:sldMkLst>
      </pc:sldChg>
      <pc:sldChg chg="add">
        <pc:chgData name="Manish Sharma" userId="b799adb9ba789c8f" providerId="LiveId" clId="{A56E9385-429C-4983-850E-ECA79ECDBB0A}" dt="2022-07-30T05:26:00.678" v="1335"/>
        <pc:sldMkLst>
          <pc:docMk/>
          <pc:sldMk cId="1063568358" sldId="487"/>
        </pc:sldMkLst>
      </pc:sldChg>
      <pc:sldChg chg="add del">
        <pc:chgData name="Manish Sharma" userId="b799adb9ba789c8f" providerId="LiveId" clId="{A56E9385-429C-4983-850E-ECA79ECDBB0A}" dt="2022-07-30T05:25:55.704" v="1334" actId="47"/>
        <pc:sldMkLst>
          <pc:docMk/>
          <pc:sldMk cId="2986602669" sldId="487"/>
        </pc:sldMkLst>
      </pc:sldChg>
      <pc:sldChg chg="addSp delSp modSp new del mod">
        <pc:chgData name="Manish Sharma" userId="b799adb9ba789c8f" providerId="LiveId" clId="{A56E9385-429C-4983-850E-ECA79ECDBB0A}" dt="2022-07-30T05:25:55.704" v="1334" actId="47"/>
        <pc:sldMkLst>
          <pc:docMk/>
          <pc:sldMk cId="507910450" sldId="488"/>
        </pc:sldMkLst>
        <pc:spChg chg="del">
          <ac:chgData name="Manish Sharma" userId="b799adb9ba789c8f" providerId="LiveId" clId="{A56E9385-429C-4983-850E-ECA79ECDBB0A}" dt="2022-07-29T12:21:10.927" v="1323" actId="478"/>
          <ac:spMkLst>
            <pc:docMk/>
            <pc:sldMk cId="507910450" sldId="488"/>
            <ac:spMk id="2" creationId="{6D68103C-3348-977D-2787-5276EFFC0AD3}"/>
          </ac:spMkLst>
        </pc:spChg>
        <pc:spChg chg="del">
          <ac:chgData name="Manish Sharma" userId="b799adb9ba789c8f" providerId="LiveId" clId="{A56E9385-429C-4983-850E-ECA79ECDBB0A}" dt="2022-07-29T12:21:10.927" v="1323" actId="478"/>
          <ac:spMkLst>
            <pc:docMk/>
            <pc:sldMk cId="507910450" sldId="488"/>
            <ac:spMk id="3" creationId="{2E44CB93-F4A7-DAE1-560B-0FB6D8609C1F}"/>
          </ac:spMkLst>
        </pc:spChg>
        <pc:spChg chg="add mod">
          <ac:chgData name="Manish Sharma" userId="b799adb9ba789c8f" providerId="LiveId" clId="{A56E9385-429C-4983-850E-ECA79ECDBB0A}" dt="2022-07-29T12:21:23.151" v="1324"/>
          <ac:spMkLst>
            <pc:docMk/>
            <pc:sldMk cId="507910450" sldId="488"/>
            <ac:spMk id="4" creationId="{23210A4D-76E7-D11F-2216-D48541262D14}"/>
          </ac:spMkLst>
        </pc:spChg>
        <pc:spChg chg="add mod">
          <ac:chgData name="Manish Sharma" userId="b799adb9ba789c8f" providerId="LiveId" clId="{A56E9385-429C-4983-850E-ECA79ECDBB0A}" dt="2022-07-29T12:21:23.151" v="1324"/>
          <ac:spMkLst>
            <pc:docMk/>
            <pc:sldMk cId="507910450" sldId="488"/>
            <ac:spMk id="5" creationId="{09631EA5-9CE1-AEBB-A48E-1DAD3032B5F7}"/>
          </ac:spMkLst>
        </pc:spChg>
        <pc:spChg chg="add mod">
          <ac:chgData name="Manish Sharma" userId="b799adb9ba789c8f" providerId="LiveId" clId="{A56E9385-429C-4983-850E-ECA79ECDBB0A}" dt="2022-07-29T12:21:23.151" v="1324"/>
          <ac:spMkLst>
            <pc:docMk/>
            <pc:sldMk cId="507910450" sldId="488"/>
            <ac:spMk id="6" creationId="{E1A5DF13-7420-719B-CC75-7DBE8447FF3C}"/>
          </ac:spMkLst>
        </pc:spChg>
        <pc:spChg chg="add mod">
          <ac:chgData name="Manish Sharma" userId="b799adb9ba789c8f" providerId="LiveId" clId="{A56E9385-429C-4983-850E-ECA79ECDBB0A}" dt="2022-07-29T12:21:23.151" v="1324"/>
          <ac:spMkLst>
            <pc:docMk/>
            <pc:sldMk cId="507910450" sldId="488"/>
            <ac:spMk id="8" creationId="{12228D25-FC96-6FFF-C678-F3D4F5808B90}"/>
          </ac:spMkLst>
        </pc:spChg>
        <pc:spChg chg="add mod">
          <ac:chgData name="Manish Sharma" userId="b799adb9ba789c8f" providerId="LiveId" clId="{A56E9385-429C-4983-850E-ECA79ECDBB0A}" dt="2022-07-29T12:21:23.151" v="1324"/>
          <ac:spMkLst>
            <pc:docMk/>
            <pc:sldMk cId="507910450" sldId="488"/>
            <ac:spMk id="9" creationId="{812EB30D-15A4-9AEE-04AB-3E6C9057A2FD}"/>
          </ac:spMkLst>
        </pc:spChg>
        <pc:spChg chg="add mod">
          <ac:chgData name="Manish Sharma" userId="b799adb9ba789c8f" providerId="LiveId" clId="{A56E9385-429C-4983-850E-ECA79ECDBB0A}" dt="2022-07-29T12:21:23.151" v="1324"/>
          <ac:spMkLst>
            <pc:docMk/>
            <pc:sldMk cId="507910450" sldId="488"/>
            <ac:spMk id="10" creationId="{0196402C-6162-5863-AA08-9EC51DEB2A4D}"/>
          </ac:spMkLst>
        </pc:spChg>
        <pc:spChg chg="add mod">
          <ac:chgData name="Manish Sharma" userId="b799adb9ba789c8f" providerId="LiveId" clId="{A56E9385-429C-4983-850E-ECA79ECDBB0A}" dt="2022-07-29T12:21:31.686" v="1325"/>
          <ac:spMkLst>
            <pc:docMk/>
            <pc:sldMk cId="507910450" sldId="488"/>
            <ac:spMk id="12" creationId="{D922581D-75FD-A3DE-3444-39E292146720}"/>
          </ac:spMkLst>
        </pc:spChg>
        <pc:spChg chg="add mod">
          <ac:chgData name="Manish Sharma" userId="b799adb9ba789c8f" providerId="LiveId" clId="{A56E9385-429C-4983-850E-ECA79ECDBB0A}" dt="2022-07-29T12:27:29.755" v="1326"/>
          <ac:spMkLst>
            <pc:docMk/>
            <pc:sldMk cId="507910450" sldId="488"/>
            <ac:spMk id="13" creationId="{4CA09C01-5F5C-2901-F307-AADDE37C5F26}"/>
          </ac:spMkLst>
        </pc:spChg>
        <pc:spChg chg="add mod">
          <ac:chgData name="Manish Sharma" userId="b799adb9ba789c8f" providerId="LiveId" clId="{A56E9385-429C-4983-850E-ECA79ECDBB0A}" dt="2022-07-29T12:27:29.755" v="1326"/>
          <ac:spMkLst>
            <pc:docMk/>
            <pc:sldMk cId="507910450" sldId="488"/>
            <ac:spMk id="14" creationId="{BB92F715-D7E5-F77E-EC4D-9881E89B1FC8}"/>
          </ac:spMkLst>
        </pc:spChg>
        <pc:spChg chg="add mod">
          <ac:chgData name="Manish Sharma" userId="b799adb9ba789c8f" providerId="LiveId" clId="{A56E9385-429C-4983-850E-ECA79ECDBB0A}" dt="2022-07-29T12:27:29.755" v="1326"/>
          <ac:spMkLst>
            <pc:docMk/>
            <pc:sldMk cId="507910450" sldId="488"/>
            <ac:spMk id="16" creationId="{1110A02A-D776-7FAC-A510-A812B2C2ABA2}"/>
          </ac:spMkLst>
        </pc:spChg>
        <pc:spChg chg="add mod">
          <ac:chgData name="Manish Sharma" userId="b799adb9ba789c8f" providerId="LiveId" clId="{A56E9385-429C-4983-850E-ECA79ECDBB0A}" dt="2022-07-29T12:27:29.755" v="1326"/>
          <ac:spMkLst>
            <pc:docMk/>
            <pc:sldMk cId="507910450" sldId="488"/>
            <ac:spMk id="18" creationId="{A8AF22D5-961C-6A6F-B867-6DF153042AE4}"/>
          </ac:spMkLst>
        </pc:spChg>
        <pc:spChg chg="add mod">
          <ac:chgData name="Manish Sharma" userId="b799adb9ba789c8f" providerId="LiveId" clId="{A56E9385-429C-4983-850E-ECA79ECDBB0A}" dt="2022-07-29T12:27:39.934" v="1327"/>
          <ac:spMkLst>
            <pc:docMk/>
            <pc:sldMk cId="507910450" sldId="488"/>
            <ac:spMk id="19" creationId="{2C0EECDF-BF1C-E527-AD23-A5CA739FCB7A}"/>
          </ac:spMkLst>
        </pc:spChg>
        <pc:spChg chg="add mod">
          <ac:chgData name="Manish Sharma" userId="b799adb9ba789c8f" providerId="LiveId" clId="{A56E9385-429C-4983-850E-ECA79ECDBB0A}" dt="2022-07-29T12:27:49.230" v="1328"/>
          <ac:spMkLst>
            <pc:docMk/>
            <pc:sldMk cId="507910450" sldId="488"/>
            <ac:spMk id="22" creationId="{B5AED9D0-A197-7527-C088-8A896CADEF0B}"/>
          </ac:spMkLst>
        </pc:spChg>
        <pc:spChg chg="add mod">
          <ac:chgData name="Manish Sharma" userId="b799adb9ba789c8f" providerId="LiveId" clId="{A56E9385-429C-4983-850E-ECA79ECDBB0A}" dt="2022-07-29T12:27:49.230" v="1328"/>
          <ac:spMkLst>
            <pc:docMk/>
            <pc:sldMk cId="507910450" sldId="488"/>
            <ac:spMk id="23" creationId="{8D5A477A-1976-CF60-35AF-424C7C1E6459}"/>
          </ac:spMkLst>
        </pc:spChg>
        <pc:spChg chg="add mod">
          <ac:chgData name="Manish Sharma" userId="b799adb9ba789c8f" providerId="LiveId" clId="{A56E9385-429C-4983-850E-ECA79ECDBB0A}" dt="2022-07-29T12:27:56.086" v="1329"/>
          <ac:spMkLst>
            <pc:docMk/>
            <pc:sldMk cId="507910450" sldId="488"/>
            <ac:spMk id="24" creationId="{3AF7A1E5-BC36-DC3E-016A-FA171FF28729}"/>
          </ac:spMkLst>
        </pc:spChg>
        <pc:cxnChg chg="add mod">
          <ac:chgData name="Manish Sharma" userId="b799adb9ba789c8f" providerId="LiveId" clId="{A56E9385-429C-4983-850E-ECA79ECDBB0A}" dt="2022-07-29T12:21:23.151" v="1324"/>
          <ac:cxnSpMkLst>
            <pc:docMk/>
            <pc:sldMk cId="507910450" sldId="488"/>
            <ac:cxnSpMk id="7" creationId="{74FFB6E6-0860-4706-8FA8-A4F2AF5104A5}"/>
          </ac:cxnSpMkLst>
        </pc:cxnChg>
        <pc:cxnChg chg="add mod">
          <ac:chgData name="Manish Sharma" userId="b799adb9ba789c8f" providerId="LiveId" clId="{A56E9385-429C-4983-850E-ECA79ECDBB0A}" dt="2022-07-29T12:21:23.151" v="1324"/>
          <ac:cxnSpMkLst>
            <pc:docMk/>
            <pc:sldMk cId="507910450" sldId="488"/>
            <ac:cxnSpMk id="11" creationId="{E12122B1-C8D2-DACD-7ED8-DD87C48AE87C}"/>
          </ac:cxnSpMkLst>
        </pc:cxnChg>
        <pc:cxnChg chg="add mod">
          <ac:chgData name="Manish Sharma" userId="b799adb9ba789c8f" providerId="LiveId" clId="{A56E9385-429C-4983-850E-ECA79ECDBB0A}" dt="2022-07-29T12:27:29.755" v="1326"/>
          <ac:cxnSpMkLst>
            <pc:docMk/>
            <pc:sldMk cId="507910450" sldId="488"/>
            <ac:cxnSpMk id="15" creationId="{2F238F96-2AC8-AD0B-E518-29978CAD7817}"/>
          </ac:cxnSpMkLst>
        </pc:cxnChg>
        <pc:cxnChg chg="add mod">
          <ac:chgData name="Manish Sharma" userId="b799adb9ba789c8f" providerId="LiveId" clId="{A56E9385-429C-4983-850E-ECA79ECDBB0A}" dt="2022-07-29T12:27:29.755" v="1326"/>
          <ac:cxnSpMkLst>
            <pc:docMk/>
            <pc:sldMk cId="507910450" sldId="488"/>
            <ac:cxnSpMk id="17" creationId="{6F559B60-E37F-7CEF-60F0-3C2B2B82F339}"/>
          </ac:cxnSpMkLst>
        </pc:cxnChg>
        <pc:cxnChg chg="add mod">
          <ac:chgData name="Manish Sharma" userId="b799adb9ba789c8f" providerId="LiveId" clId="{A56E9385-429C-4983-850E-ECA79ECDBB0A}" dt="2022-07-29T12:27:49.230" v="1328"/>
          <ac:cxnSpMkLst>
            <pc:docMk/>
            <pc:sldMk cId="507910450" sldId="488"/>
            <ac:cxnSpMk id="20" creationId="{099CA865-7BA3-15E7-49E9-34FB3711AF59}"/>
          </ac:cxnSpMkLst>
        </pc:cxnChg>
        <pc:cxnChg chg="add mod">
          <ac:chgData name="Manish Sharma" userId="b799adb9ba789c8f" providerId="LiveId" clId="{A56E9385-429C-4983-850E-ECA79ECDBB0A}" dt="2022-07-29T12:27:49.230" v="1328"/>
          <ac:cxnSpMkLst>
            <pc:docMk/>
            <pc:sldMk cId="507910450" sldId="488"/>
            <ac:cxnSpMk id="21" creationId="{696A7575-4A83-9698-43F2-9EF83600C2B4}"/>
          </ac:cxnSpMkLst>
        </pc:cxnChg>
        <pc:cxnChg chg="add mod">
          <ac:chgData name="Manish Sharma" userId="b799adb9ba789c8f" providerId="LiveId" clId="{A56E9385-429C-4983-850E-ECA79ECDBB0A}" dt="2022-07-29T12:27:56.086" v="1329"/>
          <ac:cxnSpMkLst>
            <pc:docMk/>
            <pc:sldMk cId="507910450" sldId="488"/>
            <ac:cxnSpMk id="25" creationId="{F9C63DEB-1ACB-891D-0845-25897489DF90}"/>
          </ac:cxnSpMkLst>
        </pc:cxnChg>
        <pc:cxnChg chg="add mod">
          <ac:chgData name="Manish Sharma" userId="b799adb9ba789c8f" providerId="LiveId" clId="{A56E9385-429C-4983-850E-ECA79ECDBB0A}" dt="2022-07-29T12:27:56.086" v="1329"/>
          <ac:cxnSpMkLst>
            <pc:docMk/>
            <pc:sldMk cId="507910450" sldId="488"/>
            <ac:cxnSpMk id="26" creationId="{F1E05C27-D771-D128-D5AB-43ED9ECD965C}"/>
          </ac:cxnSpMkLst>
        </pc:cxnChg>
      </pc:sldChg>
      <pc:sldChg chg="add">
        <pc:chgData name="Manish Sharma" userId="b799adb9ba789c8f" providerId="LiveId" clId="{A56E9385-429C-4983-850E-ECA79ECDBB0A}" dt="2022-07-30T05:26:00.678" v="1335"/>
        <pc:sldMkLst>
          <pc:docMk/>
          <pc:sldMk cId="1482665698" sldId="488"/>
        </pc:sldMkLst>
      </pc:sldChg>
      <pc:sldChg chg="add">
        <pc:chgData name="Manish Sharma" userId="b799adb9ba789c8f" providerId="LiveId" clId="{A56E9385-429C-4983-850E-ECA79ECDBB0A}" dt="2022-07-30T05:26:00.678" v="1335"/>
        <pc:sldMkLst>
          <pc:docMk/>
          <pc:sldMk cId="952090625" sldId="489"/>
        </pc:sldMkLst>
      </pc:sldChg>
      <pc:sldChg chg="addSp delSp modSp add del mod setBg delDesignElem">
        <pc:chgData name="Manish Sharma" userId="b799adb9ba789c8f" providerId="LiveId" clId="{A56E9385-429C-4983-850E-ECA79ECDBB0A}" dt="2022-07-30T05:25:55.704" v="1334" actId="47"/>
        <pc:sldMkLst>
          <pc:docMk/>
          <pc:sldMk cId="1565417734" sldId="489"/>
        </pc:sldMkLst>
        <pc:spChg chg="mod">
          <ac:chgData name="Manish Sharma" userId="b799adb9ba789c8f" providerId="LiveId" clId="{A56E9385-429C-4983-850E-ECA79ECDBB0A}" dt="2022-07-30T05:24:33.387" v="1332" actId="26606"/>
          <ac:spMkLst>
            <pc:docMk/>
            <pc:sldMk cId="1565417734" sldId="489"/>
            <ac:spMk id="2" creationId="{B71A776D-8227-4733-A19A-D139BC5A4FE1}"/>
          </ac:spMkLst>
        </pc:spChg>
        <pc:spChg chg="mod">
          <ac:chgData name="Manish Sharma" userId="b799adb9ba789c8f" providerId="LiveId" clId="{A56E9385-429C-4983-850E-ECA79ECDBB0A}" dt="2022-07-30T05:24:33.387" v="1332" actId="26606"/>
          <ac:spMkLst>
            <pc:docMk/>
            <pc:sldMk cId="1565417734" sldId="489"/>
            <ac:spMk id="3" creationId="{372B17DD-0106-4B06-95E5-D082DEE04FAB}"/>
          </ac:spMkLst>
        </pc:spChg>
        <pc:spChg chg="add">
          <ac:chgData name="Manish Sharma" userId="b799adb9ba789c8f" providerId="LiveId" clId="{A56E9385-429C-4983-850E-ECA79ECDBB0A}" dt="2022-07-30T05:24:33.387" v="1332" actId="26606"/>
          <ac:spMkLst>
            <pc:docMk/>
            <pc:sldMk cId="1565417734" sldId="489"/>
            <ac:spMk id="8" creationId="{09588DA8-065E-4F6F-8EFD-43104AB2E0CF}"/>
          </ac:spMkLst>
        </pc:spChg>
        <pc:spChg chg="add">
          <ac:chgData name="Manish Sharma" userId="b799adb9ba789c8f" providerId="LiveId" clId="{A56E9385-429C-4983-850E-ECA79ECDBB0A}" dt="2022-07-30T05:24:33.387" v="1332" actId="26606"/>
          <ac:spMkLst>
            <pc:docMk/>
            <pc:sldMk cId="1565417734" sldId="489"/>
            <ac:spMk id="10" creationId="{C4285719-470E-454C-AF62-8323075F1F5B}"/>
          </ac:spMkLst>
        </pc:spChg>
        <pc:spChg chg="add">
          <ac:chgData name="Manish Sharma" userId="b799adb9ba789c8f" providerId="LiveId" clId="{A56E9385-429C-4983-850E-ECA79ECDBB0A}" dt="2022-07-30T05:24:33.387" v="1332" actId="26606"/>
          <ac:spMkLst>
            <pc:docMk/>
            <pc:sldMk cId="1565417734" sldId="489"/>
            <ac:spMk id="12" creationId="{CD9FE4EF-C4D8-49A0-B2FF-81D8DB7D8A24}"/>
          </ac:spMkLst>
        </pc:spChg>
        <pc:spChg chg="add">
          <ac:chgData name="Manish Sharma" userId="b799adb9ba789c8f" providerId="LiveId" clId="{A56E9385-429C-4983-850E-ECA79ECDBB0A}" dt="2022-07-30T05:24:33.387" v="1332" actId="26606"/>
          <ac:spMkLst>
            <pc:docMk/>
            <pc:sldMk cId="1565417734" sldId="489"/>
            <ac:spMk id="14" creationId="{4300840D-0A0B-4512-BACA-B439D5B9C57C}"/>
          </ac:spMkLst>
        </pc:spChg>
        <pc:spChg chg="del">
          <ac:chgData name="Manish Sharma" userId="b799adb9ba789c8f" providerId="LiveId" clId="{A56E9385-429C-4983-850E-ECA79ECDBB0A}" dt="2022-07-30T05:24:24.029" v="1331"/>
          <ac:spMkLst>
            <pc:docMk/>
            <pc:sldMk cId="1565417734" sldId="489"/>
            <ac:spMk id="15" creationId="{33CD251C-A887-4D2F-925B-FC097198538B}"/>
          </ac:spMkLst>
        </pc:spChg>
        <pc:spChg chg="add">
          <ac:chgData name="Manish Sharma" userId="b799adb9ba789c8f" providerId="LiveId" clId="{A56E9385-429C-4983-850E-ECA79ECDBB0A}" dt="2022-07-30T05:24:33.387" v="1332" actId="26606"/>
          <ac:spMkLst>
            <pc:docMk/>
            <pc:sldMk cId="1565417734" sldId="489"/>
            <ac:spMk id="16" creationId="{D2B78728-A580-49A7-84F9-6EF6F583ADE0}"/>
          </ac:spMkLst>
        </pc:spChg>
        <pc:spChg chg="del">
          <ac:chgData name="Manish Sharma" userId="b799adb9ba789c8f" providerId="LiveId" clId="{A56E9385-429C-4983-850E-ECA79ECDBB0A}" dt="2022-07-30T05:24:24.029" v="1331"/>
          <ac:spMkLst>
            <pc:docMk/>
            <pc:sldMk cId="1565417734" sldId="489"/>
            <ac:spMk id="17" creationId="{B19D093C-27FB-4032-B282-42C4563F257C}"/>
          </ac:spMkLst>
        </pc:spChg>
        <pc:spChg chg="add">
          <ac:chgData name="Manish Sharma" userId="b799adb9ba789c8f" providerId="LiveId" clId="{A56E9385-429C-4983-850E-ECA79ECDBB0A}" dt="2022-07-30T05:24:33.387" v="1332" actId="26606"/>
          <ac:spMkLst>
            <pc:docMk/>
            <pc:sldMk cId="1565417734" sldId="489"/>
            <ac:spMk id="18" creationId="{38FAA1A1-D861-433F-88FA-1E9D6FD31D11}"/>
          </ac:spMkLst>
        </pc:spChg>
        <pc:spChg chg="add">
          <ac:chgData name="Manish Sharma" userId="b799adb9ba789c8f" providerId="LiveId" clId="{A56E9385-429C-4983-850E-ECA79ECDBB0A}" dt="2022-07-30T05:24:33.387" v="1332" actId="26606"/>
          <ac:spMkLst>
            <pc:docMk/>
            <pc:sldMk cId="1565417734" sldId="489"/>
            <ac:spMk id="20" creationId="{8D71EDA1-87BF-4D5D-AB79-F346FD19278A}"/>
          </ac:spMkLst>
        </pc:spChg>
        <pc:grpChg chg="del">
          <ac:chgData name="Manish Sharma" userId="b799adb9ba789c8f" providerId="LiveId" clId="{A56E9385-429C-4983-850E-ECA79ECDBB0A}" dt="2022-07-30T05:24:24.029" v="1331"/>
          <ac:grpSpMkLst>
            <pc:docMk/>
            <pc:sldMk cId="1565417734" sldId="489"/>
            <ac:grpSpMk id="19" creationId="{35EE815E-1BD3-4777-B652-6D98825BF66B}"/>
          </ac:grpSpMkLst>
        </pc:grpChg>
      </pc:sldChg>
      <pc:sldChg chg="addSp delSp modSp new mod">
        <pc:chgData name="Manish Sharma" userId="b799adb9ba789c8f" providerId="LiveId" clId="{A56E9385-429C-4983-850E-ECA79ECDBB0A}" dt="2022-07-30T08:43:34.646" v="1355"/>
        <pc:sldMkLst>
          <pc:docMk/>
          <pc:sldMk cId="4251157550" sldId="490"/>
        </pc:sldMkLst>
        <pc:spChg chg="del">
          <ac:chgData name="Manish Sharma" userId="b799adb9ba789c8f" providerId="LiveId" clId="{A56E9385-429C-4983-850E-ECA79ECDBB0A}" dt="2022-07-30T08:04:50.054" v="1341" actId="478"/>
          <ac:spMkLst>
            <pc:docMk/>
            <pc:sldMk cId="4251157550" sldId="490"/>
            <ac:spMk id="2" creationId="{317A5B90-4313-3231-BCD7-EF848537E7E9}"/>
          </ac:spMkLst>
        </pc:spChg>
        <pc:spChg chg="add mod">
          <ac:chgData name="Manish Sharma" userId="b799adb9ba789c8f" providerId="LiveId" clId="{A56E9385-429C-4983-850E-ECA79ECDBB0A}" dt="2022-07-30T08:05:24.316" v="1343" actId="113"/>
          <ac:spMkLst>
            <pc:docMk/>
            <pc:sldMk cId="4251157550" sldId="490"/>
            <ac:spMk id="3" creationId="{1DC1A123-5F6E-929D-DDC2-67F9FFD25DA6}"/>
          </ac:spMkLst>
        </pc:spChg>
        <pc:spChg chg="add mod">
          <ac:chgData name="Manish Sharma" userId="b799adb9ba789c8f" providerId="LiveId" clId="{A56E9385-429C-4983-850E-ECA79ECDBB0A}" dt="2022-07-30T08:05:38.693" v="1344"/>
          <ac:spMkLst>
            <pc:docMk/>
            <pc:sldMk cId="4251157550" sldId="490"/>
            <ac:spMk id="4" creationId="{BF3F9581-FA1D-4121-445C-8C39576B631F}"/>
          </ac:spMkLst>
        </pc:spChg>
        <pc:spChg chg="add mod">
          <ac:chgData name="Manish Sharma" userId="b799adb9ba789c8f" providerId="LiveId" clId="{A56E9385-429C-4983-850E-ECA79ECDBB0A}" dt="2022-07-30T08:05:38.693" v="1344"/>
          <ac:spMkLst>
            <pc:docMk/>
            <pc:sldMk cId="4251157550" sldId="490"/>
            <ac:spMk id="5" creationId="{6B85E13F-8E21-AE29-A5F4-4FD3C7CA924F}"/>
          </ac:spMkLst>
        </pc:spChg>
        <pc:spChg chg="add mod">
          <ac:chgData name="Manish Sharma" userId="b799adb9ba789c8f" providerId="LiveId" clId="{A56E9385-429C-4983-850E-ECA79ECDBB0A}" dt="2022-07-30T08:05:38.693" v="1344"/>
          <ac:spMkLst>
            <pc:docMk/>
            <pc:sldMk cId="4251157550" sldId="490"/>
            <ac:spMk id="8" creationId="{8749B40E-6333-C18A-FF33-13E2A6D108FD}"/>
          </ac:spMkLst>
        </pc:spChg>
        <pc:spChg chg="add mod">
          <ac:chgData name="Manish Sharma" userId="b799adb9ba789c8f" providerId="LiveId" clId="{A56E9385-429C-4983-850E-ECA79ECDBB0A}" dt="2022-07-30T08:06:17.255" v="1345"/>
          <ac:spMkLst>
            <pc:docMk/>
            <pc:sldMk cId="4251157550" sldId="490"/>
            <ac:spMk id="9" creationId="{EF8CC801-C0D0-7325-C4FB-605D28A0B2C4}"/>
          </ac:spMkLst>
        </pc:spChg>
        <pc:spChg chg="add mod">
          <ac:chgData name="Manish Sharma" userId="b799adb9ba789c8f" providerId="LiveId" clId="{A56E9385-429C-4983-850E-ECA79ECDBB0A}" dt="2022-07-30T08:06:17.255" v="1345"/>
          <ac:spMkLst>
            <pc:docMk/>
            <pc:sldMk cId="4251157550" sldId="490"/>
            <ac:spMk id="10" creationId="{DE45B3E7-3BC9-CABF-896D-A7EFED14541C}"/>
          </ac:spMkLst>
        </pc:spChg>
        <pc:spChg chg="add mod">
          <ac:chgData name="Manish Sharma" userId="b799adb9ba789c8f" providerId="LiveId" clId="{A56E9385-429C-4983-850E-ECA79ECDBB0A}" dt="2022-07-30T08:06:44.315" v="1346"/>
          <ac:spMkLst>
            <pc:docMk/>
            <pc:sldMk cId="4251157550" sldId="490"/>
            <ac:spMk id="11" creationId="{75125731-CF06-10C9-8176-428B74EF83AD}"/>
          </ac:spMkLst>
        </pc:spChg>
        <pc:spChg chg="add mod">
          <ac:chgData name="Manish Sharma" userId="b799adb9ba789c8f" providerId="LiveId" clId="{A56E9385-429C-4983-850E-ECA79ECDBB0A}" dt="2022-07-30T08:06:44.315" v="1346"/>
          <ac:spMkLst>
            <pc:docMk/>
            <pc:sldMk cId="4251157550" sldId="490"/>
            <ac:spMk id="12" creationId="{CF6DBB7F-9BB1-7EC3-23FE-BD0CF62A76EA}"/>
          </ac:spMkLst>
        </pc:spChg>
        <pc:spChg chg="add mod">
          <ac:chgData name="Manish Sharma" userId="b799adb9ba789c8f" providerId="LiveId" clId="{A56E9385-429C-4983-850E-ECA79ECDBB0A}" dt="2022-07-30T08:06:44.315" v="1346"/>
          <ac:spMkLst>
            <pc:docMk/>
            <pc:sldMk cId="4251157550" sldId="490"/>
            <ac:spMk id="13" creationId="{95EE61CE-FE61-A171-9567-70E45FE39172}"/>
          </ac:spMkLst>
        </pc:spChg>
        <pc:spChg chg="add mod">
          <ac:chgData name="Manish Sharma" userId="b799adb9ba789c8f" providerId="LiveId" clId="{A56E9385-429C-4983-850E-ECA79ECDBB0A}" dt="2022-07-30T08:06:44.315" v="1346"/>
          <ac:spMkLst>
            <pc:docMk/>
            <pc:sldMk cId="4251157550" sldId="490"/>
            <ac:spMk id="14" creationId="{EBF99235-3253-9116-A11A-6D5D4C22539C}"/>
          </ac:spMkLst>
        </pc:spChg>
        <pc:spChg chg="add mod">
          <ac:chgData name="Manish Sharma" userId="b799adb9ba789c8f" providerId="LiveId" clId="{A56E9385-429C-4983-850E-ECA79ECDBB0A}" dt="2022-07-30T08:07:56.843" v="1347"/>
          <ac:spMkLst>
            <pc:docMk/>
            <pc:sldMk cId="4251157550" sldId="490"/>
            <ac:spMk id="15" creationId="{34798A02-1C8B-B9B2-F6C9-C5A9583C6ECD}"/>
          </ac:spMkLst>
        </pc:spChg>
        <pc:spChg chg="add mod">
          <ac:chgData name="Manish Sharma" userId="b799adb9ba789c8f" providerId="LiveId" clId="{A56E9385-429C-4983-850E-ECA79ECDBB0A}" dt="2022-07-30T08:07:56.843" v="1347"/>
          <ac:spMkLst>
            <pc:docMk/>
            <pc:sldMk cId="4251157550" sldId="490"/>
            <ac:spMk id="17" creationId="{72AB7ABB-B3DC-A50C-B2E0-96526152DF85}"/>
          </ac:spMkLst>
        </pc:spChg>
        <pc:spChg chg="add mod">
          <ac:chgData name="Manish Sharma" userId="b799adb9ba789c8f" providerId="LiveId" clId="{A56E9385-429C-4983-850E-ECA79ECDBB0A}" dt="2022-07-30T08:08:13.109" v="1348"/>
          <ac:spMkLst>
            <pc:docMk/>
            <pc:sldMk cId="4251157550" sldId="490"/>
            <ac:spMk id="19" creationId="{989684E4-0D48-4CE5-C29D-F04CB0EB5809}"/>
          </ac:spMkLst>
        </pc:spChg>
        <pc:spChg chg="add mod">
          <ac:chgData name="Manish Sharma" userId="b799adb9ba789c8f" providerId="LiveId" clId="{A56E9385-429C-4983-850E-ECA79ECDBB0A}" dt="2022-07-30T08:08:27.182" v="1349"/>
          <ac:spMkLst>
            <pc:docMk/>
            <pc:sldMk cId="4251157550" sldId="490"/>
            <ac:spMk id="21" creationId="{C0265109-86AC-5F09-7848-EFF17B1E9CBB}"/>
          </ac:spMkLst>
        </pc:spChg>
        <pc:spChg chg="add mod">
          <ac:chgData name="Manish Sharma" userId="b799adb9ba789c8f" providerId="LiveId" clId="{A56E9385-429C-4983-850E-ECA79ECDBB0A}" dt="2022-07-30T08:08:38.838" v="1350"/>
          <ac:spMkLst>
            <pc:docMk/>
            <pc:sldMk cId="4251157550" sldId="490"/>
            <ac:spMk id="23" creationId="{6AAD100E-DEBC-1199-8A85-F20B9992D5EF}"/>
          </ac:spMkLst>
        </pc:spChg>
        <pc:spChg chg="add mod">
          <ac:chgData name="Manish Sharma" userId="b799adb9ba789c8f" providerId="LiveId" clId="{A56E9385-429C-4983-850E-ECA79ECDBB0A}" dt="2022-07-30T08:08:58.643" v="1351"/>
          <ac:spMkLst>
            <pc:docMk/>
            <pc:sldMk cId="4251157550" sldId="490"/>
            <ac:spMk id="25" creationId="{3502B0F3-1946-B79C-AE4D-F201A74A970C}"/>
          </ac:spMkLst>
        </pc:spChg>
        <pc:spChg chg="add mod">
          <ac:chgData name="Manish Sharma" userId="b799adb9ba789c8f" providerId="LiveId" clId="{A56E9385-429C-4983-850E-ECA79ECDBB0A}" dt="2022-07-30T08:09:37.212" v="1352"/>
          <ac:spMkLst>
            <pc:docMk/>
            <pc:sldMk cId="4251157550" sldId="490"/>
            <ac:spMk id="26" creationId="{F4890939-4585-A2D8-6879-A0EE132BC7B3}"/>
          </ac:spMkLst>
        </pc:spChg>
        <pc:spChg chg="add mod">
          <ac:chgData name="Manish Sharma" userId="b799adb9ba789c8f" providerId="LiveId" clId="{A56E9385-429C-4983-850E-ECA79ECDBB0A}" dt="2022-07-30T08:09:37.212" v="1352"/>
          <ac:spMkLst>
            <pc:docMk/>
            <pc:sldMk cId="4251157550" sldId="490"/>
            <ac:spMk id="27" creationId="{F523BF98-04C3-1AD7-19B6-6DF686D2E25E}"/>
          </ac:spMkLst>
        </pc:spChg>
        <pc:spChg chg="add mod">
          <ac:chgData name="Manish Sharma" userId="b799adb9ba789c8f" providerId="LiveId" clId="{A56E9385-429C-4983-850E-ECA79ECDBB0A}" dt="2022-07-30T08:09:37.212" v="1352"/>
          <ac:spMkLst>
            <pc:docMk/>
            <pc:sldMk cId="4251157550" sldId="490"/>
            <ac:spMk id="28" creationId="{702B15B9-FB5D-FD1B-547A-13ACB08E6F37}"/>
          </ac:spMkLst>
        </pc:spChg>
        <pc:spChg chg="add mod">
          <ac:chgData name="Manish Sharma" userId="b799adb9ba789c8f" providerId="LiveId" clId="{A56E9385-429C-4983-850E-ECA79ECDBB0A}" dt="2022-07-30T08:09:37.212" v="1352"/>
          <ac:spMkLst>
            <pc:docMk/>
            <pc:sldMk cId="4251157550" sldId="490"/>
            <ac:spMk id="29" creationId="{5BD1FB49-32E1-09D6-2B92-9FD0BA2A485D}"/>
          </ac:spMkLst>
        </pc:spChg>
        <pc:spChg chg="add mod">
          <ac:chgData name="Manish Sharma" userId="b799adb9ba789c8f" providerId="LiveId" clId="{A56E9385-429C-4983-850E-ECA79ECDBB0A}" dt="2022-07-30T08:09:37.212" v="1352"/>
          <ac:spMkLst>
            <pc:docMk/>
            <pc:sldMk cId="4251157550" sldId="490"/>
            <ac:spMk id="30" creationId="{C58BB6BE-7695-ECFE-0904-51225A1E31C8}"/>
          </ac:spMkLst>
        </pc:spChg>
        <pc:spChg chg="add mod">
          <ac:chgData name="Manish Sharma" userId="b799adb9ba789c8f" providerId="LiveId" clId="{A56E9385-429C-4983-850E-ECA79ECDBB0A}" dt="2022-07-30T08:10:26.236" v="1353"/>
          <ac:spMkLst>
            <pc:docMk/>
            <pc:sldMk cId="4251157550" sldId="490"/>
            <ac:spMk id="31" creationId="{CC178C43-46D9-F53B-CFD7-3782AD53AEA3}"/>
          </ac:spMkLst>
        </pc:spChg>
        <pc:spChg chg="add mod">
          <ac:chgData name="Manish Sharma" userId="b799adb9ba789c8f" providerId="LiveId" clId="{A56E9385-429C-4983-850E-ECA79ECDBB0A}" dt="2022-07-30T08:10:26.236" v="1353"/>
          <ac:spMkLst>
            <pc:docMk/>
            <pc:sldMk cId="4251157550" sldId="490"/>
            <ac:spMk id="32" creationId="{D8468EB1-425D-1EB8-236C-5143ABE0AC80}"/>
          </ac:spMkLst>
        </pc:spChg>
        <pc:spChg chg="add mod">
          <ac:chgData name="Manish Sharma" userId="b799adb9ba789c8f" providerId="LiveId" clId="{A56E9385-429C-4983-850E-ECA79ECDBB0A}" dt="2022-07-30T08:10:26.236" v="1353"/>
          <ac:spMkLst>
            <pc:docMk/>
            <pc:sldMk cId="4251157550" sldId="490"/>
            <ac:spMk id="33" creationId="{A6A9A8CC-EDD3-25D2-CBC0-9D377F281864}"/>
          </ac:spMkLst>
        </pc:spChg>
        <pc:spChg chg="add mod">
          <ac:chgData name="Manish Sharma" userId="b799adb9ba789c8f" providerId="LiveId" clId="{A56E9385-429C-4983-850E-ECA79ECDBB0A}" dt="2022-07-30T08:10:26.236" v="1353"/>
          <ac:spMkLst>
            <pc:docMk/>
            <pc:sldMk cId="4251157550" sldId="490"/>
            <ac:spMk id="34" creationId="{A2DECEB7-CC87-0E3F-EAEB-F18B5B183F03}"/>
          </ac:spMkLst>
        </pc:spChg>
        <pc:spChg chg="add mod">
          <ac:chgData name="Manish Sharma" userId="b799adb9ba789c8f" providerId="LiveId" clId="{A56E9385-429C-4983-850E-ECA79ECDBB0A}" dt="2022-07-30T08:10:26.236" v="1353"/>
          <ac:spMkLst>
            <pc:docMk/>
            <pc:sldMk cId="4251157550" sldId="490"/>
            <ac:spMk id="35" creationId="{5F5916D4-0F50-146D-DB88-E26B5E87BFDA}"/>
          </ac:spMkLst>
        </pc:spChg>
        <pc:spChg chg="add mod">
          <ac:chgData name="Manish Sharma" userId="b799adb9ba789c8f" providerId="LiveId" clId="{A56E9385-429C-4983-850E-ECA79ECDBB0A}" dt="2022-07-30T08:10:26.236" v="1353"/>
          <ac:spMkLst>
            <pc:docMk/>
            <pc:sldMk cId="4251157550" sldId="490"/>
            <ac:spMk id="36" creationId="{68D18BEC-B856-D27A-0965-B9F4160CA74B}"/>
          </ac:spMkLst>
        </pc:spChg>
        <pc:spChg chg="add mod">
          <ac:chgData name="Manish Sharma" userId="b799adb9ba789c8f" providerId="LiveId" clId="{A56E9385-429C-4983-850E-ECA79ECDBB0A}" dt="2022-07-30T08:41:14.446" v="1354"/>
          <ac:spMkLst>
            <pc:docMk/>
            <pc:sldMk cId="4251157550" sldId="490"/>
            <ac:spMk id="37" creationId="{88EE22DA-A5D9-30DD-285C-073CF9655A71}"/>
          </ac:spMkLst>
        </pc:spChg>
        <pc:spChg chg="add mod">
          <ac:chgData name="Manish Sharma" userId="b799adb9ba789c8f" providerId="LiveId" clId="{A56E9385-429C-4983-850E-ECA79ECDBB0A}" dt="2022-07-30T08:43:34.646" v="1355"/>
          <ac:spMkLst>
            <pc:docMk/>
            <pc:sldMk cId="4251157550" sldId="490"/>
            <ac:spMk id="38" creationId="{8EC207F1-3B50-ADF2-C44E-D75B54D2F6F0}"/>
          </ac:spMkLst>
        </pc:spChg>
        <pc:cxnChg chg="add mod">
          <ac:chgData name="Manish Sharma" userId="b799adb9ba789c8f" providerId="LiveId" clId="{A56E9385-429C-4983-850E-ECA79ECDBB0A}" dt="2022-07-30T08:05:38.693" v="1344"/>
          <ac:cxnSpMkLst>
            <pc:docMk/>
            <pc:sldMk cId="4251157550" sldId="490"/>
            <ac:cxnSpMk id="6" creationId="{9D493AFC-F7AA-FDC3-C538-A9C357B76064}"/>
          </ac:cxnSpMkLst>
        </pc:cxnChg>
        <pc:cxnChg chg="add mod">
          <ac:chgData name="Manish Sharma" userId="b799adb9ba789c8f" providerId="LiveId" clId="{A56E9385-429C-4983-850E-ECA79ECDBB0A}" dt="2022-07-30T08:05:38.693" v="1344"/>
          <ac:cxnSpMkLst>
            <pc:docMk/>
            <pc:sldMk cId="4251157550" sldId="490"/>
            <ac:cxnSpMk id="7" creationId="{6E288866-D035-B914-5E88-3EBBDBAE03BA}"/>
          </ac:cxnSpMkLst>
        </pc:cxnChg>
        <pc:cxnChg chg="add mod">
          <ac:chgData name="Manish Sharma" userId="b799adb9ba789c8f" providerId="LiveId" clId="{A56E9385-429C-4983-850E-ECA79ECDBB0A}" dt="2022-07-30T08:07:56.843" v="1347"/>
          <ac:cxnSpMkLst>
            <pc:docMk/>
            <pc:sldMk cId="4251157550" sldId="490"/>
            <ac:cxnSpMk id="16" creationId="{459BF736-9C26-9786-3A3F-03B7A2E8A9AA}"/>
          </ac:cxnSpMkLst>
        </pc:cxnChg>
        <pc:cxnChg chg="add mod">
          <ac:chgData name="Manish Sharma" userId="b799adb9ba789c8f" providerId="LiveId" clId="{A56E9385-429C-4983-850E-ECA79ECDBB0A}" dt="2022-07-30T08:08:13.109" v="1348"/>
          <ac:cxnSpMkLst>
            <pc:docMk/>
            <pc:sldMk cId="4251157550" sldId="490"/>
            <ac:cxnSpMk id="18" creationId="{E7EBA1BB-73E7-88C6-B2FF-9CA045854921}"/>
          </ac:cxnSpMkLst>
        </pc:cxnChg>
        <pc:cxnChg chg="add mod">
          <ac:chgData name="Manish Sharma" userId="b799adb9ba789c8f" providerId="LiveId" clId="{A56E9385-429C-4983-850E-ECA79ECDBB0A}" dt="2022-07-30T08:08:27.182" v="1349"/>
          <ac:cxnSpMkLst>
            <pc:docMk/>
            <pc:sldMk cId="4251157550" sldId="490"/>
            <ac:cxnSpMk id="20" creationId="{B00F1434-3837-3761-EE0F-85AFD4056511}"/>
          </ac:cxnSpMkLst>
        </pc:cxnChg>
        <pc:cxnChg chg="add mod">
          <ac:chgData name="Manish Sharma" userId="b799adb9ba789c8f" providerId="LiveId" clId="{A56E9385-429C-4983-850E-ECA79ECDBB0A}" dt="2022-07-30T08:08:38.838" v="1350"/>
          <ac:cxnSpMkLst>
            <pc:docMk/>
            <pc:sldMk cId="4251157550" sldId="490"/>
            <ac:cxnSpMk id="22" creationId="{7A878876-0BA5-28B7-DC33-4823019E5B9F}"/>
          </ac:cxnSpMkLst>
        </pc:cxnChg>
        <pc:cxnChg chg="add mod">
          <ac:chgData name="Manish Sharma" userId="b799adb9ba789c8f" providerId="LiveId" clId="{A56E9385-429C-4983-850E-ECA79ECDBB0A}" dt="2022-07-30T08:08:58.643" v="1351"/>
          <ac:cxnSpMkLst>
            <pc:docMk/>
            <pc:sldMk cId="4251157550" sldId="490"/>
            <ac:cxnSpMk id="24" creationId="{D07AAB0D-3956-C952-4072-50739054302D}"/>
          </ac:cxnSpMkLst>
        </pc:cxnChg>
      </pc:sldChg>
      <pc:sldChg chg="add">
        <pc:chgData name="Manish Sharma" userId="b799adb9ba789c8f" providerId="LiveId" clId="{A56E9385-429C-4983-850E-ECA79ECDBB0A}" dt="2022-07-30T10:36:05.297" v="1356"/>
        <pc:sldMkLst>
          <pc:docMk/>
          <pc:sldMk cId="3305788119" sldId="491"/>
        </pc:sldMkLst>
      </pc:sldChg>
      <pc:sldChg chg="addSp modSp add mod">
        <pc:chgData name="Manish Sharma" userId="b799adb9ba789c8f" providerId="LiveId" clId="{A56E9385-429C-4983-850E-ECA79ECDBB0A}" dt="2022-07-30T10:38:00.226" v="1371"/>
        <pc:sldMkLst>
          <pc:docMk/>
          <pc:sldMk cId="946674384" sldId="492"/>
        </pc:sldMkLst>
        <pc:spChg chg="mod">
          <ac:chgData name="Manish Sharma" userId="b799adb9ba789c8f" providerId="LiveId" clId="{A56E9385-429C-4983-850E-ECA79ECDBB0A}" dt="2022-07-30T10:37:45.216" v="1370" actId="20577"/>
          <ac:spMkLst>
            <pc:docMk/>
            <pc:sldMk cId="946674384" sldId="492"/>
            <ac:spMk id="23" creationId="{6AAD100E-DEBC-1199-8A85-F20B9992D5EF}"/>
          </ac:spMkLst>
        </pc:spChg>
        <pc:spChg chg="add mod">
          <ac:chgData name="Manish Sharma" userId="b799adb9ba789c8f" providerId="LiveId" clId="{A56E9385-429C-4983-850E-ECA79ECDBB0A}" dt="2022-07-30T10:37:36.178" v="1359" actId="1076"/>
          <ac:spMkLst>
            <pc:docMk/>
            <pc:sldMk cId="946674384" sldId="492"/>
            <ac:spMk id="39" creationId="{E6621B9B-1937-74ED-DB9A-0622AE567611}"/>
          </ac:spMkLst>
        </pc:spChg>
        <pc:spChg chg="add mod">
          <ac:chgData name="Manish Sharma" userId="b799adb9ba789c8f" providerId="LiveId" clId="{A56E9385-429C-4983-850E-ECA79ECDBB0A}" dt="2022-07-30T10:38:00.226" v="1371"/>
          <ac:spMkLst>
            <pc:docMk/>
            <pc:sldMk cId="946674384" sldId="492"/>
            <ac:spMk id="40" creationId="{696A1F92-D682-9FA0-6255-08637B3B5727}"/>
          </ac:spMkLst>
        </pc:spChg>
        <pc:spChg chg="add mod">
          <ac:chgData name="Manish Sharma" userId="b799adb9ba789c8f" providerId="LiveId" clId="{A56E9385-429C-4983-850E-ECA79ECDBB0A}" dt="2022-07-30T10:38:00.226" v="1371"/>
          <ac:spMkLst>
            <pc:docMk/>
            <pc:sldMk cId="946674384" sldId="492"/>
            <ac:spMk id="41" creationId="{7BA2D166-0CAD-DD40-0C4B-01E3D1C96994}"/>
          </ac:spMkLst>
        </pc:spChg>
        <pc:spChg chg="add mod">
          <ac:chgData name="Manish Sharma" userId="b799adb9ba789c8f" providerId="LiveId" clId="{A56E9385-429C-4983-850E-ECA79ECDBB0A}" dt="2022-07-30T10:38:00.226" v="1371"/>
          <ac:spMkLst>
            <pc:docMk/>
            <pc:sldMk cId="946674384" sldId="492"/>
            <ac:spMk id="42" creationId="{4BD7B8C0-B99E-0D6B-F8E0-919BAD26518B}"/>
          </ac:spMkLst>
        </pc:spChg>
        <pc:cxnChg chg="add mod">
          <ac:chgData name="Manish Sharma" userId="b799adb9ba789c8f" providerId="LiveId" clId="{A56E9385-429C-4983-850E-ECA79ECDBB0A}" dt="2022-07-30T10:38:00.226" v="1371"/>
          <ac:cxnSpMkLst>
            <pc:docMk/>
            <pc:sldMk cId="946674384" sldId="492"/>
            <ac:cxnSpMk id="43" creationId="{BC21E867-0DC8-76A4-8E93-F255794AAD04}"/>
          </ac:cxnSpMkLst>
        </pc:cxnChg>
        <pc:cxnChg chg="add mod">
          <ac:chgData name="Manish Sharma" userId="b799adb9ba789c8f" providerId="LiveId" clId="{A56E9385-429C-4983-850E-ECA79ECDBB0A}" dt="2022-07-30T10:38:00.226" v="1371"/>
          <ac:cxnSpMkLst>
            <pc:docMk/>
            <pc:sldMk cId="946674384" sldId="492"/>
            <ac:cxnSpMk id="44" creationId="{3F0EF69C-85E4-C929-0065-B54B0ECD98EA}"/>
          </ac:cxnSpMkLst>
        </pc:cxnChg>
      </pc:sldChg>
    </pc:docChg>
  </pc:docChgLst>
  <pc:docChgLst>
    <pc:chgData name="Manish Sharma" userId="b799adb9ba789c8f" providerId="LiveId" clId="{59696047-4BC6-4463-8263-6F7597EEFB88}"/>
    <pc:docChg chg="undo custSel addSld modSld">
      <pc:chgData name="Manish Sharma" userId="b799adb9ba789c8f" providerId="LiveId" clId="{59696047-4BC6-4463-8263-6F7597EEFB88}" dt="2023-04-04T07:23:59.451" v="49" actId="26606"/>
      <pc:docMkLst>
        <pc:docMk/>
      </pc:docMkLst>
      <pc:sldChg chg="modSp mod">
        <pc:chgData name="Manish Sharma" userId="b799adb9ba789c8f" providerId="LiveId" clId="{59696047-4BC6-4463-8263-6F7597EEFB88}" dt="2023-04-04T04:58:49.291" v="22" actId="20577"/>
        <pc:sldMkLst>
          <pc:docMk/>
          <pc:sldMk cId="2486061415" sldId="458"/>
        </pc:sldMkLst>
        <pc:spChg chg="mod">
          <ac:chgData name="Manish Sharma" userId="b799adb9ba789c8f" providerId="LiveId" clId="{59696047-4BC6-4463-8263-6F7597EEFB88}" dt="2023-04-04T04:58:49.291" v="22" actId="20577"/>
          <ac:spMkLst>
            <pc:docMk/>
            <pc:sldMk cId="2486061415" sldId="458"/>
            <ac:spMk id="3" creationId="{F14C3681-7541-31B3-3231-0E808AB6D855}"/>
          </ac:spMkLst>
        </pc:spChg>
      </pc:sldChg>
      <pc:sldChg chg="modSp mod">
        <pc:chgData name="Manish Sharma" userId="b799adb9ba789c8f" providerId="LiveId" clId="{59696047-4BC6-4463-8263-6F7597EEFB88}" dt="2023-03-21T05:29:14.065" v="1" actId="33524"/>
        <pc:sldMkLst>
          <pc:docMk/>
          <pc:sldMk cId="1403627280" sldId="534"/>
        </pc:sldMkLst>
        <pc:spChg chg="mod">
          <ac:chgData name="Manish Sharma" userId="b799adb9ba789c8f" providerId="LiveId" clId="{59696047-4BC6-4463-8263-6F7597EEFB88}" dt="2023-03-21T05:29:14.065" v="1" actId="33524"/>
          <ac:spMkLst>
            <pc:docMk/>
            <pc:sldMk cId="1403627280" sldId="534"/>
            <ac:spMk id="3" creationId="{D7B3EE40-0A7E-6438-C120-1AD327D0C7FA}"/>
          </ac:spMkLst>
        </pc:spChg>
      </pc:sldChg>
      <pc:sldChg chg="addSp delSp modSp new mod setBg">
        <pc:chgData name="Manish Sharma" userId="b799adb9ba789c8f" providerId="LiveId" clId="{59696047-4BC6-4463-8263-6F7597EEFB88}" dt="2023-04-04T07:23:59.451" v="49" actId="26606"/>
        <pc:sldMkLst>
          <pc:docMk/>
          <pc:sldMk cId="191225590" sldId="540"/>
        </pc:sldMkLst>
        <pc:spChg chg="mod">
          <ac:chgData name="Manish Sharma" userId="b799adb9ba789c8f" providerId="LiveId" clId="{59696047-4BC6-4463-8263-6F7597EEFB88}" dt="2023-04-04T07:23:59.451" v="49" actId="26606"/>
          <ac:spMkLst>
            <pc:docMk/>
            <pc:sldMk cId="191225590" sldId="540"/>
            <ac:spMk id="2" creationId="{83F79F8E-7B7D-476B-5900-C43C183A96BE}"/>
          </ac:spMkLst>
        </pc:spChg>
        <pc:spChg chg="del">
          <ac:chgData name="Manish Sharma" userId="b799adb9ba789c8f" providerId="LiveId" clId="{59696047-4BC6-4463-8263-6F7597EEFB88}" dt="2023-04-04T07:23:16.141" v="24"/>
          <ac:spMkLst>
            <pc:docMk/>
            <pc:sldMk cId="191225590" sldId="540"/>
            <ac:spMk id="3" creationId="{6D7878F8-0013-6919-01D2-55E27CBF7DFE}"/>
          </ac:spMkLst>
        </pc:spChg>
        <pc:spChg chg="add del">
          <ac:chgData name="Manish Sharma" userId="b799adb9ba789c8f" providerId="LiveId" clId="{59696047-4BC6-4463-8263-6F7597EEFB88}" dt="2023-04-04T07:23:52.739" v="44" actId="26606"/>
          <ac:spMkLst>
            <pc:docMk/>
            <pc:sldMk cId="191225590" sldId="540"/>
            <ac:spMk id="9" creationId="{9F2522D3-CDFC-ACB8-1D4A-DF2E51538453}"/>
          </ac:spMkLst>
        </pc:spChg>
        <pc:spChg chg="add del">
          <ac:chgData name="Manish Sharma" userId="b799adb9ba789c8f" providerId="LiveId" clId="{59696047-4BC6-4463-8263-6F7597EEFB88}" dt="2023-04-04T07:23:48.494" v="42" actId="26606"/>
          <ac:spMkLst>
            <pc:docMk/>
            <pc:sldMk cId="191225590" sldId="540"/>
            <ac:spMk id="10" creationId="{D4771268-CB57-404A-9271-370EB28F6090}"/>
          </ac:spMkLst>
        </pc:spChg>
        <pc:spChg chg="add del">
          <ac:chgData name="Manish Sharma" userId="b799adb9ba789c8f" providerId="LiveId" clId="{59696047-4BC6-4463-8263-6F7597EEFB88}" dt="2023-04-04T07:23:52.739" v="44" actId="26606"/>
          <ac:spMkLst>
            <pc:docMk/>
            <pc:sldMk cId="191225590" sldId="540"/>
            <ac:spMk id="12" creationId="{F13C74B1-5B17-4795-BED0-7140497B445A}"/>
          </ac:spMkLst>
        </pc:spChg>
        <pc:spChg chg="add del">
          <ac:chgData name="Manish Sharma" userId="b799adb9ba789c8f" providerId="LiveId" clId="{59696047-4BC6-4463-8263-6F7597EEFB88}" dt="2023-04-04T07:23:52.739" v="44" actId="26606"/>
          <ac:spMkLst>
            <pc:docMk/>
            <pc:sldMk cId="191225590" sldId="540"/>
            <ac:spMk id="14" creationId="{D4974D33-8DC5-464E-8C6D-BE58F0669C17}"/>
          </ac:spMkLst>
        </pc:spChg>
        <pc:spChg chg="add del">
          <ac:chgData name="Manish Sharma" userId="b799adb9ba789c8f" providerId="LiveId" clId="{59696047-4BC6-4463-8263-6F7597EEFB88}" dt="2023-04-04T07:23:57.742" v="46" actId="26606"/>
          <ac:spMkLst>
            <pc:docMk/>
            <pc:sldMk cId="191225590" sldId="540"/>
            <ac:spMk id="16" creationId="{22587ECF-85E9-4393-9D87-8EB6F3F6C208}"/>
          </ac:spMkLst>
        </pc:spChg>
        <pc:spChg chg="add del">
          <ac:chgData name="Manish Sharma" userId="b799adb9ba789c8f" providerId="LiveId" clId="{59696047-4BC6-4463-8263-6F7597EEFB88}" dt="2023-04-04T07:23:57.742" v="46" actId="26606"/>
          <ac:spMkLst>
            <pc:docMk/>
            <pc:sldMk cId="191225590" sldId="540"/>
            <ac:spMk id="17" creationId="{49F881A9-C045-4664-2D77-346B5F83E59B}"/>
          </ac:spMkLst>
        </pc:spChg>
        <pc:spChg chg="add del">
          <ac:chgData name="Manish Sharma" userId="b799adb9ba789c8f" providerId="LiveId" clId="{59696047-4BC6-4463-8263-6F7597EEFB88}" dt="2023-04-04T07:23:59.447" v="48" actId="26606"/>
          <ac:spMkLst>
            <pc:docMk/>
            <pc:sldMk cId="191225590" sldId="540"/>
            <ac:spMk id="19" creationId="{D12DDE76-C203-4047-9998-63900085B5E8}"/>
          </ac:spMkLst>
        </pc:spChg>
        <pc:spChg chg="add">
          <ac:chgData name="Manish Sharma" userId="b799adb9ba789c8f" providerId="LiveId" clId="{59696047-4BC6-4463-8263-6F7597EEFB88}" dt="2023-04-04T07:23:59.451" v="49" actId="26606"/>
          <ac:spMkLst>
            <pc:docMk/>
            <pc:sldMk cId="191225590" sldId="540"/>
            <ac:spMk id="21" creationId="{D4771268-CB57-404A-9271-370EB28F6090}"/>
          </ac:spMkLst>
        </pc:spChg>
        <pc:picChg chg="add mod">
          <ac:chgData name="Manish Sharma" userId="b799adb9ba789c8f" providerId="LiveId" clId="{59696047-4BC6-4463-8263-6F7597EEFB88}" dt="2023-04-04T07:23:59.451" v="49" actId="26606"/>
          <ac:picMkLst>
            <pc:docMk/>
            <pc:sldMk cId="191225590" sldId="540"/>
            <ac:picMk id="5" creationId="{96C61F31-D8A0-42FD-8C39-6D17A92193A9}"/>
          </ac:picMkLst>
        </pc:pic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83B61706-642F-4234-8E8A-A9A57AFC15CE}"/>
    <pc:docChg chg="undo custSel addSld delSld modSld sldOrd">
      <pc:chgData name="Manish Sharma" userId="b799adb9ba789c8f" providerId="LiveId" clId="{83B61706-642F-4234-8E8A-A9A57AFC15CE}" dt="2023-02-21T12:24:48.734" v="1678"/>
      <pc:docMkLst>
        <pc:docMk/>
      </pc:docMkLst>
      <pc:sldChg chg="add del">
        <pc:chgData name="Manish Sharma" userId="b799adb9ba789c8f" providerId="LiveId" clId="{83B61706-642F-4234-8E8A-A9A57AFC15CE}" dt="2023-02-09T05:22:54.540" v="110"/>
        <pc:sldMkLst>
          <pc:docMk/>
          <pc:sldMk cId="131055686" sldId="263"/>
        </pc:sldMkLst>
      </pc:sldChg>
      <pc:sldChg chg="del">
        <pc:chgData name="Manish Sharma" userId="b799adb9ba789c8f" providerId="LiveId" clId="{83B61706-642F-4234-8E8A-A9A57AFC15CE}" dt="2023-02-09T03:47:54" v="0" actId="47"/>
        <pc:sldMkLst>
          <pc:docMk/>
          <pc:sldMk cId="1863291219" sldId="266"/>
        </pc:sldMkLst>
      </pc:sldChg>
      <pc:sldChg chg="add del">
        <pc:chgData name="Manish Sharma" userId="b799adb9ba789c8f" providerId="LiveId" clId="{83B61706-642F-4234-8E8A-A9A57AFC15CE}" dt="2023-02-09T08:08:48.937" v="323"/>
        <pc:sldMkLst>
          <pc:docMk/>
          <pc:sldMk cId="1040551395" sldId="267"/>
        </pc:sldMkLst>
      </pc:sldChg>
      <pc:sldChg chg="add del">
        <pc:chgData name="Manish Sharma" userId="b799adb9ba789c8f" providerId="LiveId" clId="{83B61706-642F-4234-8E8A-A9A57AFC15CE}" dt="2023-02-10T12:24:10.615" v="370"/>
        <pc:sldMkLst>
          <pc:docMk/>
          <pc:sldMk cId="541853456" sldId="270"/>
        </pc:sldMkLst>
      </pc:sldChg>
      <pc:sldChg chg="add del">
        <pc:chgData name="Manish Sharma" userId="b799adb9ba789c8f" providerId="LiveId" clId="{83B61706-642F-4234-8E8A-A9A57AFC15CE}" dt="2023-02-10T09:58:13.681" v="336"/>
        <pc:sldMkLst>
          <pc:docMk/>
          <pc:sldMk cId="2339964951" sldId="271"/>
        </pc:sldMkLst>
      </pc:sldChg>
      <pc:sldChg chg="add del">
        <pc:chgData name="Manish Sharma" userId="b799adb9ba789c8f" providerId="LiveId" clId="{83B61706-642F-4234-8E8A-A9A57AFC15CE}" dt="2023-02-11T09:38:41.638" v="509"/>
        <pc:sldMkLst>
          <pc:docMk/>
          <pc:sldMk cId="1800526853" sldId="272"/>
        </pc:sldMkLst>
      </pc:sldChg>
      <pc:sldChg chg="add del">
        <pc:chgData name="Manish Sharma" userId="b799adb9ba789c8f" providerId="LiveId" clId="{83B61706-642F-4234-8E8A-A9A57AFC15CE}" dt="2023-02-10T11:30:49.161" v="368"/>
        <pc:sldMkLst>
          <pc:docMk/>
          <pc:sldMk cId="1331658581" sldId="273"/>
        </pc:sldMkLst>
      </pc:sldChg>
      <pc:sldChg chg="add del">
        <pc:chgData name="Manish Sharma" userId="b799adb9ba789c8f" providerId="LiveId" clId="{83B61706-642F-4234-8E8A-A9A57AFC15CE}" dt="2023-02-17T07:23:58.358" v="1088"/>
        <pc:sldMkLst>
          <pc:docMk/>
          <pc:sldMk cId="1937767460" sldId="276"/>
        </pc:sldMkLst>
      </pc:sldChg>
      <pc:sldChg chg="add del">
        <pc:chgData name="Manish Sharma" userId="b799adb9ba789c8f" providerId="LiveId" clId="{83B61706-642F-4234-8E8A-A9A57AFC15CE}" dt="2023-02-10T11:51:41.677" v="369"/>
        <pc:sldMkLst>
          <pc:docMk/>
          <pc:sldMk cId="2937149028" sldId="282"/>
        </pc:sldMkLst>
      </pc:sldChg>
      <pc:sldChg chg="add del">
        <pc:chgData name="Manish Sharma" userId="b799adb9ba789c8f" providerId="LiveId" clId="{83B61706-642F-4234-8E8A-A9A57AFC15CE}" dt="2023-02-10T11:51:41.677" v="369"/>
        <pc:sldMkLst>
          <pc:docMk/>
          <pc:sldMk cId="3640020107" sldId="283"/>
        </pc:sldMkLst>
      </pc:sldChg>
      <pc:sldChg chg="add del">
        <pc:chgData name="Manish Sharma" userId="b799adb9ba789c8f" providerId="LiveId" clId="{83B61706-642F-4234-8E8A-A9A57AFC15CE}" dt="2023-02-10T11:51:41.677" v="369"/>
        <pc:sldMkLst>
          <pc:docMk/>
          <pc:sldMk cId="3936744458" sldId="284"/>
        </pc:sldMkLst>
      </pc:sldChg>
      <pc:sldChg chg="add del">
        <pc:chgData name="Manish Sharma" userId="b799adb9ba789c8f" providerId="LiveId" clId="{83B61706-642F-4234-8E8A-A9A57AFC15CE}" dt="2023-02-17T07:50:30.837" v="1089"/>
        <pc:sldMkLst>
          <pc:docMk/>
          <pc:sldMk cId="1535532918" sldId="290"/>
        </pc:sldMkLst>
      </pc:sldChg>
      <pc:sldChg chg="add del">
        <pc:chgData name="Manish Sharma" userId="b799adb9ba789c8f" providerId="LiveId" clId="{83B61706-642F-4234-8E8A-A9A57AFC15CE}" dt="2023-02-17T07:50:30.837" v="1089"/>
        <pc:sldMkLst>
          <pc:docMk/>
          <pc:sldMk cId="927873483" sldId="291"/>
        </pc:sldMkLst>
      </pc:sldChg>
      <pc:sldChg chg="add del">
        <pc:chgData name="Manish Sharma" userId="b799adb9ba789c8f" providerId="LiveId" clId="{83B61706-642F-4234-8E8A-A9A57AFC15CE}" dt="2023-02-17T10:41:29.966" v="1092"/>
        <pc:sldMkLst>
          <pc:docMk/>
          <pc:sldMk cId="4125748975" sldId="292"/>
        </pc:sldMkLst>
      </pc:sldChg>
      <pc:sldChg chg="add del">
        <pc:chgData name="Manish Sharma" userId="b799adb9ba789c8f" providerId="LiveId" clId="{83B61706-642F-4234-8E8A-A9A57AFC15CE}" dt="2023-02-18T08:20:01.751" v="1606"/>
        <pc:sldMkLst>
          <pc:docMk/>
          <pc:sldMk cId="3776691465" sldId="296"/>
        </pc:sldMkLst>
      </pc:sldChg>
      <pc:sldChg chg="add del">
        <pc:chgData name="Manish Sharma" userId="b799adb9ba789c8f" providerId="LiveId" clId="{83B61706-642F-4234-8E8A-A9A57AFC15CE}" dt="2023-02-21T12:15:57.092" v="1662"/>
        <pc:sldMkLst>
          <pc:docMk/>
          <pc:sldMk cId="2063019643" sldId="300"/>
        </pc:sldMkLst>
      </pc:sldChg>
      <pc:sldChg chg="del">
        <pc:chgData name="Manish Sharma" userId="b799adb9ba789c8f" providerId="LiveId" clId="{83B61706-642F-4234-8E8A-A9A57AFC15CE}" dt="2023-02-09T03:47:54" v="0" actId="47"/>
        <pc:sldMkLst>
          <pc:docMk/>
          <pc:sldMk cId="455469918" sldId="302"/>
        </pc:sldMkLst>
      </pc:sldChg>
      <pc:sldChg chg="addSp modSp new mod modClrScheme chgLayout">
        <pc:chgData name="Manish Sharma" userId="b799adb9ba789c8f" providerId="LiveId" clId="{83B61706-642F-4234-8E8A-A9A57AFC15CE}" dt="2023-02-09T05:01:24.334" v="9"/>
        <pc:sldMkLst>
          <pc:docMk/>
          <pc:sldMk cId="4118707530" sldId="302"/>
        </pc:sldMkLst>
        <pc:spChg chg="add mod">
          <ac:chgData name="Manish Sharma" userId="b799adb9ba789c8f" providerId="LiveId" clId="{83B61706-642F-4234-8E8A-A9A57AFC15CE}" dt="2023-02-09T04:59:52.844" v="3"/>
          <ac:spMkLst>
            <pc:docMk/>
            <pc:sldMk cId="4118707530" sldId="302"/>
            <ac:spMk id="2" creationId="{95650DBE-544C-CF4D-576B-07C76B7CED00}"/>
          </ac:spMkLst>
        </pc:spChg>
        <pc:spChg chg="add mod">
          <ac:chgData name="Manish Sharma" userId="b799adb9ba789c8f" providerId="LiveId" clId="{83B61706-642F-4234-8E8A-A9A57AFC15CE}" dt="2023-02-09T05:00:01.644" v="4"/>
          <ac:spMkLst>
            <pc:docMk/>
            <pc:sldMk cId="4118707530" sldId="302"/>
            <ac:spMk id="3" creationId="{A9A7E6B8-9E5C-E5D1-EBC3-1D53850ACDF9}"/>
          </ac:spMkLst>
        </pc:spChg>
        <pc:spChg chg="add mod">
          <ac:chgData name="Manish Sharma" userId="b799adb9ba789c8f" providerId="LiveId" clId="{83B61706-642F-4234-8E8A-A9A57AFC15CE}" dt="2023-02-09T05:00:01.644" v="4"/>
          <ac:spMkLst>
            <pc:docMk/>
            <pc:sldMk cId="4118707530" sldId="302"/>
            <ac:spMk id="4" creationId="{5C03FE06-E549-C858-3BEC-AED2EBD84213}"/>
          </ac:spMkLst>
        </pc:spChg>
        <pc:spChg chg="mod">
          <ac:chgData name="Manish Sharma" userId="b799adb9ba789c8f" providerId="LiveId" clId="{83B61706-642F-4234-8E8A-A9A57AFC15CE}" dt="2023-02-09T05:00:12.330" v="5"/>
          <ac:spMkLst>
            <pc:docMk/>
            <pc:sldMk cId="4118707530" sldId="302"/>
            <ac:spMk id="6" creationId="{EBFA0041-E693-293B-C2A4-B4C509EDC55A}"/>
          </ac:spMkLst>
        </pc:spChg>
        <pc:spChg chg="mod">
          <ac:chgData name="Manish Sharma" userId="b799adb9ba789c8f" providerId="LiveId" clId="{83B61706-642F-4234-8E8A-A9A57AFC15CE}" dt="2023-02-09T05:00:12.330" v="5"/>
          <ac:spMkLst>
            <pc:docMk/>
            <pc:sldMk cId="4118707530" sldId="302"/>
            <ac:spMk id="7" creationId="{B2E4222B-DC8C-D350-B239-BD26C1CAC6E4}"/>
          </ac:spMkLst>
        </pc:spChg>
        <pc:spChg chg="mod">
          <ac:chgData name="Manish Sharma" userId="b799adb9ba789c8f" providerId="LiveId" clId="{83B61706-642F-4234-8E8A-A9A57AFC15CE}" dt="2023-02-09T05:00:12.330" v="5"/>
          <ac:spMkLst>
            <pc:docMk/>
            <pc:sldMk cId="4118707530" sldId="302"/>
            <ac:spMk id="9" creationId="{FF877801-C645-D0C2-C206-779C63296336}"/>
          </ac:spMkLst>
        </pc:spChg>
        <pc:spChg chg="mod">
          <ac:chgData name="Manish Sharma" userId="b799adb9ba789c8f" providerId="LiveId" clId="{83B61706-642F-4234-8E8A-A9A57AFC15CE}" dt="2023-02-09T05:00:12.330" v="5"/>
          <ac:spMkLst>
            <pc:docMk/>
            <pc:sldMk cId="4118707530" sldId="302"/>
            <ac:spMk id="10" creationId="{861C0401-265B-A411-4384-2024A702F59A}"/>
          </ac:spMkLst>
        </pc:spChg>
        <pc:spChg chg="add mod">
          <ac:chgData name="Manish Sharma" userId="b799adb9ba789c8f" providerId="LiveId" clId="{83B61706-642F-4234-8E8A-A9A57AFC15CE}" dt="2023-02-09T05:00:28.556" v="6"/>
          <ac:spMkLst>
            <pc:docMk/>
            <pc:sldMk cId="4118707530" sldId="302"/>
            <ac:spMk id="12" creationId="{B3101C91-622A-E3C6-BD50-B3D563E49E8B}"/>
          </ac:spMkLst>
        </pc:spChg>
        <pc:spChg chg="add mod">
          <ac:chgData name="Manish Sharma" userId="b799adb9ba789c8f" providerId="LiveId" clId="{83B61706-642F-4234-8E8A-A9A57AFC15CE}" dt="2023-02-09T05:00:28.556" v="6"/>
          <ac:spMkLst>
            <pc:docMk/>
            <pc:sldMk cId="4118707530" sldId="302"/>
            <ac:spMk id="14" creationId="{EA494AF5-4256-F004-EFA2-68280B4ACFC6}"/>
          </ac:spMkLst>
        </pc:spChg>
        <pc:spChg chg="add mod">
          <ac:chgData name="Manish Sharma" userId="b799adb9ba789c8f" providerId="LiveId" clId="{83B61706-642F-4234-8E8A-A9A57AFC15CE}" dt="2023-02-09T05:00:37.515" v="7"/>
          <ac:spMkLst>
            <pc:docMk/>
            <pc:sldMk cId="4118707530" sldId="302"/>
            <ac:spMk id="15" creationId="{5FD07B56-6C39-6507-04A1-F8B3E75591D3}"/>
          </ac:spMkLst>
        </pc:spChg>
        <pc:spChg chg="add mod">
          <ac:chgData name="Manish Sharma" userId="b799adb9ba789c8f" providerId="LiveId" clId="{83B61706-642F-4234-8E8A-A9A57AFC15CE}" dt="2023-02-09T05:00:37.515" v="7"/>
          <ac:spMkLst>
            <pc:docMk/>
            <pc:sldMk cId="4118707530" sldId="302"/>
            <ac:spMk id="16" creationId="{FFF171C6-19F9-2384-9C46-A03E3E8F4EFB}"/>
          </ac:spMkLst>
        </pc:spChg>
        <pc:spChg chg="add mod">
          <ac:chgData name="Manish Sharma" userId="b799adb9ba789c8f" providerId="LiveId" clId="{83B61706-642F-4234-8E8A-A9A57AFC15CE}" dt="2023-02-09T05:00:37.515" v="7"/>
          <ac:spMkLst>
            <pc:docMk/>
            <pc:sldMk cId="4118707530" sldId="302"/>
            <ac:spMk id="17" creationId="{8C8EB6BD-B163-F1BA-A97E-CB22CA83ADC1}"/>
          </ac:spMkLst>
        </pc:spChg>
        <pc:spChg chg="add mod">
          <ac:chgData name="Manish Sharma" userId="b799adb9ba789c8f" providerId="LiveId" clId="{83B61706-642F-4234-8E8A-A9A57AFC15CE}" dt="2023-02-09T05:00:37.515" v="7"/>
          <ac:spMkLst>
            <pc:docMk/>
            <pc:sldMk cId="4118707530" sldId="302"/>
            <ac:spMk id="18" creationId="{0B40DB57-75E7-D524-8279-FE2823D40EC4}"/>
          </ac:spMkLst>
        </pc:spChg>
        <pc:spChg chg="add mod">
          <ac:chgData name="Manish Sharma" userId="b799adb9ba789c8f" providerId="LiveId" clId="{83B61706-642F-4234-8E8A-A9A57AFC15CE}" dt="2023-02-09T05:00:37.515" v="7"/>
          <ac:spMkLst>
            <pc:docMk/>
            <pc:sldMk cId="4118707530" sldId="302"/>
            <ac:spMk id="19" creationId="{1E1F4BAE-2595-DFDE-25ED-444254029BA5}"/>
          </ac:spMkLst>
        </pc:spChg>
        <pc:spChg chg="add mod">
          <ac:chgData name="Manish Sharma" userId="b799adb9ba789c8f" providerId="LiveId" clId="{83B61706-642F-4234-8E8A-A9A57AFC15CE}" dt="2023-02-09T05:01:13.269" v="8"/>
          <ac:spMkLst>
            <pc:docMk/>
            <pc:sldMk cId="4118707530" sldId="302"/>
            <ac:spMk id="22" creationId="{16186963-9664-6997-6685-F9B20BCFD690}"/>
          </ac:spMkLst>
        </pc:spChg>
        <pc:spChg chg="add mod">
          <ac:chgData name="Manish Sharma" userId="b799adb9ba789c8f" providerId="LiveId" clId="{83B61706-642F-4234-8E8A-A9A57AFC15CE}" dt="2023-02-09T05:01:13.269" v="8"/>
          <ac:spMkLst>
            <pc:docMk/>
            <pc:sldMk cId="4118707530" sldId="302"/>
            <ac:spMk id="23" creationId="{47BA3D11-D3FF-9F3F-6666-4D1AD556CEF3}"/>
          </ac:spMkLst>
        </pc:spChg>
        <pc:spChg chg="mod">
          <ac:chgData name="Manish Sharma" userId="b799adb9ba789c8f" providerId="LiveId" clId="{83B61706-642F-4234-8E8A-A9A57AFC15CE}" dt="2023-02-09T05:01:24.334" v="9"/>
          <ac:spMkLst>
            <pc:docMk/>
            <pc:sldMk cId="4118707530" sldId="302"/>
            <ac:spMk id="25" creationId="{338704C7-3012-2D09-9709-F354877B2B5D}"/>
          </ac:spMkLst>
        </pc:spChg>
        <pc:spChg chg="mod">
          <ac:chgData name="Manish Sharma" userId="b799adb9ba789c8f" providerId="LiveId" clId="{83B61706-642F-4234-8E8A-A9A57AFC15CE}" dt="2023-02-09T05:01:24.334" v="9"/>
          <ac:spMkLst>
            <pc:docMk/>
            <pc:sldMk cId="4118707530" sldId="302"/>
            <ac:spMk id="26" creationId="{08F49D5E-21DC-A365-E772-FE935ED71ED5}"/>
          </ac:spMkLst>
        </pc:spChg>
        <pc:grpChg chg="add mod">
          <ac:chgData name="Manish Sharma" userId="b799adb9ba789c8f" providerId="LiveId" clId="{83B61706-642F-4234-8E8A-A9A57AFC15CE}" dt="2023-02-09T05:00:12.330" v="5"/>
          <ac:grpSpMkLst>
            <pc:docMk/>
            <pc:sldMk cId="4118707530" sldId="302"/>
            <ac:grpSpMk id="5" creationId="{DF255A4D-1652-70B9-1080-D35696E2E6DD}"/>
          </ac:grpSpMkLst>
        </pc:grpChg>
        <pc:grpChg chg="add mod">
          <ac:chgData name="Manish Sharma" userId="b799adb9ba789c8f" providerId="LiveId" clId="{83B61706-642F-4234-8E8A-A9A57AFC15CE}" dt="2023-02-09T05:00:12.330" v="5"/>
          <ac:grpSpMkLst>
            <pc:docMk/>
            <pc:sldMk cId="4118707530" sldId="302"/>
            <ac:grpSpMk id="8" creationId="{25B8D9A9-4577-0211-A0A1-13CDB54A1F05}"/>
          </ac:grpSpMkLst>
        </pc:grpChg>
        <pc:grpChg chg="add mod">
          <ac:chgData name="Manish Sharma" userId="b799adb9ba789c8f" providerId="LiveId" clId="{83B61706-642F-4234-8E8A-A9A57AFC15CE}" dt="2023-02-09T05:01:24.334" v="9"/>
          <ac:grpSpMkLst>
            <pc:docMk/>
            <pc:sldMk cId="4118707530" sldId="302"/>
            <ac:grpSpMk id="24" creationId="{767BF8E3-FA50-A4D1-F652-DD323B3B4F2D}"/>
          </ac:grpSpMkLst>
        </pc:grpChg>
        <pc:cxnChg chg="add mod">
          <ac:chgData name="Manish Sharma" userId="b799adb9ba789c8f" providerId="LiveId" clId="{83B61706-642F-4234-8E8A-A9A57AFC15CE}" dt="2023-02-09T05:00:28.556" v="6"/>
          <ac:cxnSpMkLst>
            <pc:docMk/>
            <pc:sldMk cId="4118707530" sldId="302"/>
            <ac:cxnSpMk id="11" creationId="{0A9346FF-CFEA-BBE4-DE32-75B67F2E11E8}"/>
          </ac:cxnSpMkLst>
        </pc:cxnChg>
        <pc:cxnChg chg="add mod">
          <ac:chgData name="Manish Sharma" userId="b799adb9ba789c8f" providerId="LiveId" clId="{83B61706-642F-4234-8E8A-A9A57AFC15CE}" dt="2023-02-09T05:00:28.556" v="6"/>
          <ac:cxnSpMkLst>
            <pc:docMk/>
            <pc:sldMk cId="4118707530" sldId="302"/>
            <ac:cxnSpMk id="13" creationId="{8C268A61-5856-2F34-D26E-E63522AD94EE}"/>
          </ac:cxnSpMkLst>
        </pc:cxnChg>
        <pc:cxnChg chg="add mod">
          <ac:chgData name="Manish Sharma" userId="b799adb9ba789c8f" providerId="LiveId" clId="{83B61706-642F-4234-8E8A-A9A57AFC15CE}" dt="2023-02-09T05:01:13.269" v="8"/>
          <ac:cxnSpMkLst>
            <pc:docMk/>
            <pc:sldMk cId="4118707530" sldId="302"/>
            <ac:cxnSpMk id="20" creationId="{7ACAD27D-FC0F-D4C0-21DD-BC87B354FF4D}"/>
          </ac:cxnSpMkLst>
        </pc:cxnChg>
        <pc:cxnChg chg="add mod">
          <ac:chgData name="Manish Sharma" userId="b799adb9ba789c8f" providerId="LiveId" clId="{83B61706-642F-4234-8E8A-A9A57AFC15CE}" dt="2023-02-09T05:01:13.269" v="8"/>
          <ac:cxnSpMkLst>
            <pc:docMk/>
            <pc:sldMk cId="4118707530" sldId="302"/>
            <ac:cxnSpMk id="21" creationId="{3E31C040-2888-05E8-5CFC-D40ECEBF0A0E}"/>
          </ac:cxnSpMkLst>
        </pc:cxnChg>
      </pc:sldChg>
      <pc:sldChg chg="del">
        <pc:chgData name="Manish Sharma" userId="b799adb9ba789c8f" providerId="LiveId" clId="{83B61706-642F-4234-8E8A-A9A57AFC15CE}" dt="2023-02-09T03:47:54" v="0" actId="47"/>
        <pc:sldMkLst>
          <pc:docMk/>
          <pc:sldMk cId="561168574" sldId="303"/>
        </pc:sldMkLst>
      </pc:sldChg>
      <pc:sldChg chg="addSp modSp new mod">
        <pc:chgData name="Manish Sharma" userId="b799adb9ba789c8f" providerId="LiveId" clId="{83B61706-642F-4234-8E8A-A9A57AFC15CE}" dt="2023-02-09T05:04:12.714" v="18"/>
        <pc:sldMkLst>
          <pc:docMk/>
          <pc:sldMk cId="1590007411" sldId="303"/>
        </pc:sldMkLst>
        <pc:spChg chg="mod">
          <ac:chgData name="Manish Sharma" userId="b799adb9ba789c8f" providerId="LiveId" clId="{83B61706-642F-4234-8E8A-A9A57AFC15CE}" dt="2023-02-09T05:02:14.744" v="11"/>
          <ac:spMkLst>
            <pc:docMk/>
            <pc:sldMk cId="1590007411" sldId="303"/>
            <ac:spMk id="2" creationId="{A1D144B6-E5FC-6001-CB7D-74B474BDFCB0}"/>
          </ac:spMkLst>
        </pc:spChg>
        <pc:spChg chg="add mod">
          <ac:chgData name="Manish Sharma" userId="b799adb9ba789c8f" providerId="LiveId" clId="{83B61706-642F-4234-8E8A-A9A57AFC15CE}" dt="2023-02-09T05:02:24.452" v="12"/>
          <ac:spMkLst>
            <pc:docMk/>
            <pc:sldMk cId="1590007411" sldId="303"/>
            <ac:spMk id="3" creationId="{D5465B5E-993A-AC13-8800-ED5E591F4728}"/>
          </ac:spMkLst>
        </pc:spChg>
        <pc:spChg chg="add mod">
          <ac:chgData name="Manish Sharma" userId="b799adb9ba789c8f" providerId="LiveId" clId="{83B61706-642F-4234-8E8A-A9A57AFC15CE}" dt="2023-02-09T05:02:24.452" v="12"/>
          <ac:spMkLst>
            <pc:docMk/>
            <pc:sldMk cId="1590007411" sldId="303"/>
            <ac:spMk id="4" creationId="{61F5F763-AE86-8DFC-96F3-84B267B7FB25}"/>
          </ac:spMkLst>
        </pc:spChg>
        <pc:spChg chg="add mod">
          <ac:chgData name="Manish Sharma" userId="b799adb9ba789c8f" providerId="LiveId" clId="{83B61706-642F-4234-8E8A-A9A57AFC15CE}" dt="2023-02-09T05:02:29.670" v="13"/>
          <ac:spMkLst>
            <pc:docMk/>
            <pc:sldMk cId="1590007411" sldId="303"/>
            <ac:spMk id="7" creationId="{FB54428E-D983-8EC4-CE15-BFA0F6C89CC4}"/>
          </ac:spMkLst>
        </pc:spChg>
        <pc:spChg chg="add mod">
          <ac:chgData name="Manish Sharma" userId="b799adb9ba789c8f" providerId="LiveId" clId="{83B61706-642F-4234-8E8A-A9A57AFC15CE}" dt="2023-02-09T05:02:38.543" v="14"/>
          <ac:spMkLst>
            <pc:docMk/>
            <pc:sldMk cId="1590007411" sldId="303"/>
            <ac:spMk id="9" creationId="{6BAA98E1-28DF-EA03-1742-7983C41CB5EA}"/>
          </ac:spMkLst>
        </pc:spChg>
        <pc:spChg chg="add mod">
          <ac:chgData name="Manish Sharma" userId="b799adb9ba789c8f" providerId="LiveId" clId="{83B61706-642F-4234-8E8A-A9A57AFC15CE}" dt="2023-02-09T05:02:38.543" v="14"/>
          <ac:spMkLst>
            <pc:docMk/>
            <pc:sldMk cId="1590007411" sldId="303"/>
            <ac:spMk id="11" creationId="{4E931CF8-5C23-597A-0BD8-617B5BD2C958}"/>
          </ac:spMkLst>
        </pc:spChg>
        <pc:spChg chg="add mod">
          <ac:chgData name="Manish Sharma" userId="b799adb9ba789c8f" providerId="LiveId" clId="{83B61706-642F-4234-8E8A-A9A57AFC15CE}" dt="2023-02-09T05:02:47.454" v="15"/>
          <ac:spMkLst>
            <pc:docMk/>
            <pc:sldMk cId="1590007411" sldId="303"/>
            <ac:spMk id="12" creationId="{E1F80DC2-553E-3946-4B25-1FCF4EEE6454}"/>
          </ac:spMkLst>
        </pc:spChg>
        <pc:spChg chg="add mod">
          <ac:chgData name="Manish Sharma" userId="b799adb9ba789c8f" providerId="LiveId" clId="{83B61706-642F-4234-8E8A-A9A57AFC15CE}" dt="2023-02-09T05:02:47.454" v="15"/>
          <ac:spMkLst>
            <pc:docMk/>
            <pc:sldMk cId="1590007411" sldId="303"/>
            <ac:spMk id="13" creationId="{64F10AE5-83B2-CECF-9811-734A3D486F04}"/>
          </ac:spMkLst>
        </pc:spChg>
        <pc:spChg chg="add mod">
          <ac:chgData name="Manish Sharma" userId="b799adb9ba789c8f" providerId="LiveId" clId="{83B61706-642F-4234-8E8A-A9A57AFC15CE}" dt="2023-02-09T05:02:47.454" v="15"/>
          <ac:spMkLst>
            <pc:docMk/>
            <pc:sldMk cId="1590007411" sldId="303"/>
            <ac:spMk id="14" creationId="{3C607B07-7A69-2D68-28B2-FF000752B1E3}"/>
          </ac:spMkLst>
        </pc:spChg>
        <pc:spChg chg="add mod">
          <ac:chgData name="Manish Sharma" userId="b799adb9ba789c8f" providerId="LiveId" clId="{83B61706-642F-4234-8E8A-A9A57AFC15CE}" dt="2023-02-09T05:02:47.454" v="15"/>
          <ac:spMkLst>
            <pc:docMk/>
            <pc:sldMk cId="1590007411" sldId="303"/>
            <ac:spMk id="15" creationId="{AF2816A0-5F7D-9BD8-8C76-6617C420CF4C}"/>
          </ac:spMkLst>
        </pc:spChg>
        <pc:spChg chg="add mod">
          <ac:chgData name="Manish Sharma" userId="b799adb9ba789c8f" providerId="LiveId" clId="{83B61706-642F-4234-8E8A-A9A57AFC15CE}" dt="2023-02-09T05:02:47.454" v="15"/>
          <ac:spMkLst>
            <pc:docMk/>
            <pc:sldMk cId="1590007411" sldId="303"/>
            <ac:spMk id="16" creationId="{9834DFE6-C72B-46A5-0AB3-C985E2D8EFE1}"/>
          </ac:spMkLst>
        </pc:spChg>
        <pc:spChg chg="mod">
          <ac:chgData name="Manish Sharma" userId="b799adb9ba789c8f" providerId="LiveId" clId="{83B61706-642F-4234-8E8A-A9A57AFC15CE}" dt="2023-02-09T05:03:08.381" v="16"/>
          <ac:spMkLst>
            <pc:docMk/>
            <pc:sldMk cId="1590007411" sldId="303"/>
            <ac:spMk id="18" creationId="{418C9617-6EF3-BBD3-014C-5F432C30C17E}"/>
          </ac:spMkLst>
        </pc:spChg>
        <pc:spChg chg="mod">
          <ac:chgData name="Manish Sharma" userId="b799adb9ba789c8f" providerId="LiveId" clId="{83B61706-642F-4234-8E8A-A9A57AFC15CE}" dt="2023-02-09T05:03:08.381" v="16"/>
          <ac:spMkLst>
            <pc:docMk/>
            <pc:sldMk cId="1590007411" sldId="303"/>
            <ac:spMk id="19" creationId="{D4E09B92-1F0F-76AC-FCEF-F296BD67480C}"/>
          </ac:spMkLst>
        </pc:spChg>
        <pc:spChg chg="mod">
          <ac:chgData name="Manish Sharma" userId="b799adb9ba789c8f" providerId="LiveId" clId="{83B61706-642F-4234-8E8A-A9A57AFC15CE}" dt="2023-02-09T05:03:08.381" v="16"/>
          <ac:spMkLst>
            <pc:docMk/>
            <pc:sldMk cId="1590007411" sldId="303"/>
            <ac:spMk id="21" creationId="{8F221A54-860E-BAF0-3874-BD1054863186}"/>
          </ac:spMkLst>
        </pc:spChg>
        <pc:spChg chg="mod">
          <ac:chgData name="Manish Sharma" userId="b799adb9ba789c8f" providerId="LiveId" clId="{83B61706-642F-4234-8E8A-A9A57AFC15CE}" dt="2023-02-09T05:03:08.381" v="16"/>
          <ac:spMkLst>
            <pc:docMk/>
            <pc:sldMk cId="1590007411" sldId="303"/>
            <ac:spMk id="22" creationId="{59B7D5A3-7DC7-A21E-8CCF-99EF182E8DF1}"/>
          </ac:spMkLst>
        </pc:spChg>
        <pc:spChg chg="add mod">
          <ac:chgData name="Manish Sharma" userId="b799adb9ba789c8f" providerId="LiveId" clId="{83B61706-642F-4234-8E8A-A9A57AFC15CE}" dt="2023-02-09T05:03:15.097" v="17"/>
          <ac:spMkLst>
            <pc:docMk/>
            <pc:sldMk cId="1590007411" sldId="303"/>
            <ac:spMk id="24" creationId="{1030F7B0-876A-CBC8-246B-5E7B79DB0721}"/>
          </ac:spMkLst>
        </pc:spChg>
        <pc:spChg chg="add mod">
          <ac:chgData name="Manish Sharma" userId="b799adb9ba789c8f" providerId="LiveId" clId="{83B61706-642F-4234-8E8A-A9A57AFC15CE}" dt="2023-02-09T05:04:12.714" v="18"/>
          <ac:spMkLst>
            <pc:docMk/>
            <pc:sldMk cId="1590007411" sldId="303"/>
            <ac:spMk id="26" creationId="{BB939051-AE32-8CCD-3E01-780D2A82E858}"/>
          </ac:spMkLst>
        </pc:spChg>
        <pc:spChg chg="add mod">
          <ac:chgData name="Manish Sharma" userId="b799adb9ba789c8f" providerId="LiveId" clId="{83B61706-642F-4234-8E8A-A9A57AFC15CE}" dt="2023-02-09T05:04:12.714" v="18"/>
          <ac:spMkLst>
            <pc:docMk/>
            <pc:sldMk cId="1590007411" sldId="303"/>
            <ac:spMk id="27" creationId="{B1D63684-AFB7-BE7B-A870-AF378575E0AF}"/>
          </ac:spMkLst>
        </pc:spChg>
        <pc:spChg chg="mod">
          <ac:chgData name="Manish Sharma" userId="b799adb9ba789c8f" providerId="LiveId" clId="{83B61706-642F-4234-8E8A-A9A57AFC15CE}" dt="2023-02-09T05:04:12.714" v="18"/>
          <ac:spMkLst>
            <pc:docMk/>
            <pc:sldMk cId="1590007411" sldId="303"/>
            <ac:spMk id="29" creationId="{D05998E6-48D6-04FB-802E-B4B4CAC93308}"/>
          </ac:spMkLst>
        </pc:spChg>
        <pc:spChg chg="mod">
          <ac:chgData name="Manish Sharma" userId="b799adb9ba789c8f" providerId="LiveId" clId="{83B61706-642F-4234-8E8A-A9A57AFC15CE}" dt="2023-02-09T05:04:12.714" v="18"/>
          <ac:spMkLst>
            <pc:docMk/>
            <pc:sldMk cId="1590007411" sldId="303"/>
            <ac:spMk id="30" creationId="{AF697298-DD66-794C-D8F7-7F9117A38440}"/>
          </ac:spMkLst>
        </pc:spChg>
        <pc:grpChg chg="add mod">
          <ac:chgData name="Manish Sharma" userId="b799adb9ba789c8f" providerId="LiveId" clId="{83B61706-642F-4234-8E8A-A9A57AFC15CE}" dt="2023-02-09T05:03:08.381" v="16"/>
          <ac:grpSpMkLst>
            <pc:docMk/>
            <pc:sldMk cId="1590007411" sldId="303"/>
            <ac:grpSpMk id="17" creationId="{EB6F6BE6-8690-F09C-D65A-25FFE7F31D86}"/>
          </ac:grpSpMkLst>
        </pc:grpChg>
        <pc:grpChg chg="add mod">
          <ac:chgData name="Manish Sharma" userId="b799adb9ba789c8f" providerId="LiveId" clId="{83B61706-642F-4234-8E8A-A9A57AFC15CE}" dt="2023-02-09T05:03:08.381" v="16"/>
          <ac:grpSpMkLst>
            <pc:docMk/>
            <pc:sldMk cId="1590007411" sldId="303"/>
            <ac:grpSpMk id="20" creationId="{7B2D5257-8DA8-6C35-BF05-4E50F9C694E6}"/>
          </ac:grpSpMkLst>
        </pc:grpChg>
        <pc:grpChg chg="add mod">
          <ac:chgData name="Manish Sharma" userId="b799adb9ba789c8f" providerId="LiveId" clId="{83B61706-642F-4234-8E8A-A9A57AFC15CE}" dt="2023-02-09T05:04:12.714" v="18"/>
          <ac:grpSpMkLst>
            <pc:docMk/>
            <pc:sldMk cId="1590007411" sldId="303"/>
            <ac:grpSpMk id="28" creationId="{98FB9809-0BC8-F357-1EB4-6115BC47C3F8}"/>
          </ac:grpSpMkLst>
        </pc:grpChg>
        <pc:cxnChg chg="add mod">
          <ac:chgData name="Manish Sharma" userId="b799adb9ba789c8f" providerId="LiveId" clId="{83B61706-642F-4234-8E8A-A9A57AFC15CE}" dt="2023-02-09T05:02:24.452" v="12"/>
          <ac:cxnSpMkLst>
            <pc:docMk/>
            <pc:sldMk cId="1590007411" sldId="303"/>
            <ac:cxnSpMk id="5" creationId="{063C9D90-DC8C-F738-B4B9-50CDD8A39BE2}"/>
          </ac:cxnSpMkLst>
        </pc:cxnChg>
        <pc:cxnChg chg="add mod">
          <ac:chgData name="Manish Sharma" userId="b799adb9ba789c8f" providerId="LiveId" clId="{83B61706-642F-4234-8E8A-A9A57AFC15CE}" dt="2023-02-09T05:02:24.452" v="12"/>
          <ac:cxnSpMkLst>
            <pc:docMk/>
            <pc:sldMk cId="1590007411" sldId="303"/>
            <ac:cxnSpMk id="6" creationId="{649DEDAF-E9B1-7400-E2DE-3E2F9551AA9F}"/>
          </ac:cxnSpMkLst>
        </pc:cxnChg>
        <pc:cxnChg chg="add mod">
          <ac:chgData name="Manish Sharma" userId="b799adb9ba789c8f" providerId="LiveId" clId="{83B61706-642F-4234-8E8A-A9A57AFC15CE}" dt="2023-02-09T05:02:38.543" v="14"/>
          <ac:cxnSpMkLst>
            <pc:docMk/>
            <pc:sldMk cId="1590007411" sldId="303"/>
            <ac:cxnSpMk id="8" creationId="{EFC253D3-D170-4B24-8C28-F0FF2153ED75}"/>
          </ac:cxnSpMkLst>
        </pc:cxnChg>
        <pc:cxnChg chg="add mod">
          <ac:chgData name="Manish Sharma" userId="b799adb9ba789c8f" providerId="LiveId" clId="{83B61706-642F-4234-8E8A-A9A57AFC15CE}" dt="2023-02-09T05:02:38.543" v="14"/>
          <ac:cxnSpMkLst>
            <pc:docMk/>
            <pc:sldMk cId="1590007411" sldId="303"/>
            <ac:cxnSpMk id="10" creationId="{0FDD33A8-C314-8895-CFD3-319C5D1CFC0F}"/>
          </ac:cxnSpMkLst>
        </pc:cxnChg>
        <pc:cxnChg chg="add mod">
          <ac:chgData name="Manish Sharma" userId="b799adb9ba789c8f" providerId="LiveId" clId="{83B61706-642F-4234-8E8A-A9A57AFC15CE}" dt="2023-02-09T05:03:08.381" v="16"/>
          <ac:cxnSpMkLst>
            <pc:docMk/>
            <pc:sldMk cId="1590007411" sldId="303"/>
            <ac:cxnSpMk id="23" creationId="{5AED3981-204F-6D5B-56B6-8FC6EDC9415A}"/>
          </ac:cxnSpMkLst>
        </pc:cxnChg>
        <pc:cxnChg chg="add mod">
          <ac:chgData name="Manish Sharma" userId="b799adb9ba789c8f" providerId="LiveId" clId="{83B61706-642F-4234-8E8A-A9A57AFC15CE}" dt="2023-02-09T05:04:12.714" v="18"/>
          <ac:cxnSpMkLst>
            <pc:docMk/>
            <pc:sldMk cId="1590007411" sldId="303"/>
            <ac:cxnSpMk id="25" creationId="{02CAB015-F166-6FAC-145B-EA0F36810005}"/>
          </ac:cxnSpMkLst>
        </pc:cxnChg>
        <pc:cxnChg chg="add mod">
          <ac:chgData name="Manish Sharma" userId="b799adb9ba789c8f" providerId="LiveId" clId="{83B61706-642F-4234-8E8A-A9A57AFC15CE}" dt="2023-02-09T05:04:12.714" v="18"/>
          <ac:cxnSpMkLst>
            <pc:docMk/>
            <pc:sldMk cId="1590007411" sldId="303"/>
            <ac:cxnSpMk id="31" creationId="{9EE5A587-05A9-FA87-D97B-003C42803456}"/>
          </ac:cxnSpMkLst>
        </pc:cxnChg>
      </pc:sldChg>
      <pc:sldChg chg="addSp modSp new mod">
        <pc:chgData name="Manish Sharma" userId="b799adb9ba789c8f" providerId="LiveId" clId="{83B61706-642F-4234-8E8A-A9A57AFC15CE}" dt="2023-02-09T05:06:34.075" v="31"/>
        <pc:sldMkLst>
          <pc:docMk/>
          <pc:sldMk cId="891707599" sldId="304"/>
        </pc:sldMkLst>
        <pc:spChg chg="mod">
          <ac:chgData name="Manish Sharma" userId="b799adb9ba789c8f" providerId="LiveId" clId="{83B61706-642F-4234-8E8A-A9A57AFC15CE}" dt="2023-02-09T05:04:44.121" v="20"/>
          <ac:spMkLst>
            <pc:docMk/>
            <pc:sldMk cId="891707599" sldId="304"/>
            <ac:spMk id="2" creationId="{E250E8F3-816F-C0A8-4C18-C6106B6AF7A6}"/>
          </ac:spMkLst>
        </pc:spChg>
        <pc:spChg chg="add mod">
          <ac:chgData name="Manish Sharma" userId="b799adb9ba789c8f" providerId="LiveId" clId="{83B61706-642F-4234-8E8A-A9A57AFC15CE}" dt="2023-02-09T05:05:06.314" v="21"/>
          <ac:spMkLst>
            <pc:docMk/>
            <pc:sldMk cId="891707599" sldId="304"/>
            <ac:spMk id="3" creationId="{7A04C07D-4D5D-C42E-97AE-0AD6F92130DA}"/>
          </ac:spMkLst>
        </pc:spChg>
        <pc:spChg chg="add mod">
          <ac:chgData name="Manish Sharma" userId="b799adb9ba789c8f" providerId="LiveId" clId="{83B61706-642F-4234-8E8A-A9A57AFC15CE}" dt="2023-02-09T05:05:06.314" v="21"/>
          <ac:spMkLst>
            <pc:docMk/>
            <pc:sldMk cId="891707599" sldId="304"/>
            <ac:spMk id="4" creationId="{5A5D8380-7DDC-4FCC-0F0C-EDEF7C19D906}"/>
          </ac:spMkLst>
        </pc:spChg>
        <pc:spChg chg="mod">
          <ac:chgData name="Manish Sharma" userId="b799adb9ba789c8f" providerId="LiveId" clId="{83B61706-642F-4234-8E8A-A9A57AFC15CE}" dt="2023-02-09T05:05:06.314" v="21"/>
          <ac:spMkLst>
            <pc:docMk/>
            <pc:sldMk cId="891707599" sldId="304"/>
            <ac:spMk id="9" creationId="{0ABF8BA8-9AF6-4929-3D16-E8B65AFF237F}"/>
          </ac:spMkLst>
        </pc:spChg>
        <pc:spChg chg="mod">
          <ac:chgData name="Manish Sharma" userId="b799adb9ba789c8f" providerId="LiveId" clId="{83B61706-642F-4234-8E8A-A9A57AFC15CE}" dt="2023-02-09T05:05:06.314" v="21"/>
          <ac:spMkLst>
            <pc:docMk/>
            <pc:sldMk cId="891707599" sldId="304"/>
            <ac:spMk id="10" creationId="{072D7DB6-4873-E717-B867-5C6819539370}"/>
          </ac:spMkLst>
        </pc:spChg>
        <pc:spChg chg="mod">
          <ac:chgData name="Manish Sharma" userId="b799adb9ba789c8f" providerId="LiveId" clId="{83B61706-642F-4234-8E8A-A9A57AFC15CE}" dt="2023-02-09T05:05:06.314" v="21"/>
          <ac:spMkLst>
            <pc:docMk/>
            <pc:sldMk cId="891707599" sldId="304"/>
            <ac:spMk id="12" creationId="{2BEAF867-76C5-3223-81DE-391F19F29D44}"/>
          </ac:spMkLst>
        </pc:spChg>
        <pc:spChg chg="mod">
          <ac:chgData name="Manish Sharma" userId="b799adb9ba789c8f" providerId="LiveId" clId="{83B61706-642F-4234-8E8A-A9A57AFC15CE}" dt="2023-02-09T05:05:06.314" v="21"/>
          <ac:spMkLst>
            <pc:docMk/>
            <pc:sldMk cId="891707599" sldId="304"/>
            <ac:spMk id="13" creationId="{F0868A15-7E0F-87A9-2834-D6C2FBA7FB65}"/>
          </ac:spMkLst>
        </pc:spChg>
        <pc:spChg chg="mod">
          <ac:chgData name="Manish Sharma" userId="b799adb9ba789c8f" providerId="LiveId" clId="{83B61706-642F-4234-8E8A-A9A57AFC15CE}" dt="2023-02-09T05:05:11.976" v="22"/>
          <ac:spMkLst>
            <pc:docMk/>
            <pc:sldMk cId="891707599" sldId="304"/>
            <ac:spMk id="15" creationId="{7608B962-9AC2-8C41-3A44-69AA7DE97A5C}"/>
          </ac:spMkLst>
        </pc:spChg>
        <pc:spChg chg="mod">
          <ac:chgData name="Manish Sharma" userId="b799adb9ba789c8f" providerId="LiveId" clId="{83B61706-642F-4234-8E8A-A9A57AFC15CE}" dt="2023-02-09T05:05:11.976" v="22"/>
          <ac:spMkLst>
            <pc:docMk/>
            <pc:sldMk cId="891707599" sldId="304"/>
            <ac:spMk id="16" creationId="{12890EC4-3374-2B93-F002-2FF8E838849C}"/>
          </ac:spMkLst>
        </pc:spChg>
        <pc:spChg chg="add mod">
          <ac:chgData name="Manish Sharma" userId="b799adb9ba789c8f" providerId="LiveId" clId="{83B61706-642F-4234-8E8A-A9A57AFC15CE}" dt="2023-02-09T05:05:20.275" v="23"/>
          <ac:spMkLst>
            <pc:docMk/>
            <pc:sldMk cId="891707599" sldId="304"/>
            <ac:spMk id="17" creationId="{5F8F5AE0-C489-2C81-2750-0FDB9750C88D}"/>
          </ac:spMkLst>
        </pc:spChg>
        <pc:spChg chg="add mod">
          <ac:chgData name="Manish Sharma" userId="b799adb9ba789c8f" providerId="LiveId" clId="{83B61706-642F-4234-8E8A-A9A57AFC15CE}" dt="2023-02-09T05:05:20.275" v="23"/>
          <ac:spMkLst>
            <pc:docMk/>
            <pc:sldMk cId="891707599" sldId="304"/>
            <ac:spMk id="19" creationId="{38F6A259-529A-953A-CDC0-6C7B47E2840C}"/>
          </ac:spMkLst>
        </pc:spChg>
        <pc:spChg chg="add mod">
          <ac:chgData name="Manish Sharma" userId="b799adb9ba789c8f" providerId="LiveId" clId="{83B61706-642F-4234-8E8A-A9A57AFC15CE}" dt="2023-02-09T05:05:20.275" v="23"/>
          <ac:spMkLst>
            <pc:docMk/>
            <pc:sldMk cId="891707599" sldId="304"/>
            <ac:spMk id="21" creationId="{55D70321-D7F3-6A2E-E9F7-680999D46B71}"/>
          </ac:spMkLst>
        </pc:spChg>
        <pc:spChg chg="add mod">
          <ac:chgData name="Manish Sharma" userId="b799adb9ba789c8f" providerId="LiveId" clId="{83B61706-642F-4234-8E8A-A9A57AFC15CE}" dt="2023-02-09T05:05:29.948" v="24"/>
          <ac:spMkLst>
            <pc:docMk/>
            <pc:sldMk cId="891707599" sldId="304"/>
            <ac:spMk id="22" creationId="{FD7212E5-EC5F-90AA-98C3-3BCECB5086C9}"/>
          </ac:spMkLst>
        </pc:spChg>
        <pc:spChg chg="add mod">
          <ac:chgData name="Manish Sharma" userId="b799adb9ba789c8f" providerId="LiveId" clId="{83B61706-642F-4234-8E8A-A9A57AFC15CE}" dt="2023-02-09T05:05:29.948" v="24"/>
          <ac:spMkLst>
            <pc:docMk/>
            <pc:sldMk cId="891707599" sldId="304"/>
            <ac:spMk id="23" creationId="{FF998E9B-A323-3FC2-4303-57F114150890}"/>
          </ac:spMkLst>
        </pc:spChg>
        <pc:spChg chg="add mod">
          <ac:chgData name="Manish Sharma" userId="b799adb9ba789c8f" providerId="LiveId" clId="{83B61706-642F-4234-8E8A-A9A57AFC15CE}" dt="2023-02-09T05:05:29.948" v="24"/>
          <ac:spMkLst>
            <pc:docMk/>
            <pc:sldMk cId="891707599" sldId="304"/>
            <ac:spMk id="24" creationId="{C94241BC-7DA6-4807-B5BD-F692EB892520}"/>
          </ac:spMkLst>
        </pc:spChg>
        <pc:spChg chg="add mod">
          <ac:chgData name="Manish Sharma" userId="b799adb9ba789c8f" providerId="LiveId" clId="{83B61706-642F-4234-8E8A-A9A57AFC15CE}" dt="2023-02-09T05:05:29.948" v="24"/>
          <ac:spMkLst>
            <pc:docMk/>
            <pc:sldMk cId="891707599" sldId="304"/>
            <ac:spMk id="25" creationId="{929CA5F6-9B41-4A8E-C507-FDB00D39CD00}"/>
          </ac:spMkLst>
        </pc:spChg>
        <pc:spChg chg="add mod">
          <ac:chgData name="Manish Sharma" userId="b799adb9ba789c8f" providerId="LiveId" clId="{83B61706-642F-4234-8E8A-A9A57AFC15CE}" dt="2023-02-09T05:05:29.948" v="24"/>
          <ac:spMkLst>
            <pc:docMk/>
            <pc:sldMk cId="891707599" sldId="304"/>
            <ac:spMk id="26" creationId="{89875874-9A13-1EFE-4395-E69E8DD5E059}"/>
          </ac:spMkLst>
        </pc:spChg>
        <pc:spChg chg="add mod">
          <ac:chgData name="Manish Sharma" userId="b799adb9ba789c8f" providerId="LiveId" clId="{83B61706-642F-4234-8E8A-A9A57AFC15CE}" dt="2023-02-09T05:05:42.936" v="25"/>
          <ac:spMkLst>
            <pc:docMk/>
            <pc:sldMk cId="891707599" sldId="304"/>
            <ac:spMk id="27" creationId="{020F5C2B-A92B-3F03-9329-BEB50B8B6ABB}"/>
          </ac:spMkLst>
        </pc:spChg>
        <pc:spChg chg="add mod">
          <ac:chgData name="Manish Sharma" userId="b799adb9ba789c8f" providerId="LiveId" clId="{83B61706-642F-4234-8E8A-A9A57AFC15CE}" dt="2023-02-09T05:05:53.452" v="26"/>
          <ac:spMkLst>
            <pc:docMk/>
            <pc:sldMk cId="891707599" sldId="304"/>
            <ac:spMk id="29" creationId="{B7B2995B-702D-707F-1CE0-8398B8189761}"/>
          </ac:spMkLst>
        </pc:spChg>
        <pc:spChg chg="add mod">
          <ac:chgData name="Manish Sharma" userId="b799adb9ba789c8f" providerId="LiveId" clId="{83B61706-642F-4234-8E8A-A9A57AFC15CE}" dt="2023-02-09T05:05:53.452" v="26"/>
          <ac:spMkLst>
            <pc:docMk/>
            <pc:sldMk cId="891707599" sldId="304"/>
            <ac:spMk id="30" creationId="{27298F63-2853-5D93-58AA-86E10A0DCA0F}"/>
          </ac:spMkLst>
        </pc:spChg>
        <pc:spChg chg="add mod">
          <ac:chgData name="Manish Sharma" userId="b799adb9ba789c8f" providerId="LiveId" clId="{83B61706-642F-4234-8E8A-A9A57AFC15CE}" dt="2023-02-09T05:05:53.452" v="26"/>
          <ac:spMkLst>
            <pc:docMk/>
            <pc:sldMk cId="891707599" sldId="304"/>
            <ac:spMk id="32" creationId="{D868BB19-0FD2-73B3-EB06-57A502A5F4BD}"/>
          </ac:spMkLst>
        </pc:spChg>
        <pc:spChg chg="mod">
          <ac:chgData name="Manish Sharma" userId="b799adb9ba789c8f" providerId="LiveId" clId="{83B61706-642F-4234-8E8A-A9A57AFC15CE}" dt="2023-02-09T05:06:02.346" v="27"/>
          <ac:spMkLst>
            <pc:docMk/>
            <pc:sldMk cId="891707599" sldId="304"/>
            <ac:spMk id="34" creationId="{469C085E-F27C-8B7C-E188-8FF749C403C1}"/>
          </ac:spMkLst>
        </pc:spChg>
        <pc:spChg chg="mod">
          <ac:chgData name="Manish Sharma" userId="b799adb9ba789c8f" providerId="LiveId" clId="{83B61706-642F-4234-8E8A-A9A57AFC15CE}" dt="2023-02-09T05:06:02.346" v="27"/>
          <ac:spMkLst>
            <pc:docMk/>
            <pc:sldMk cId="891707599" sldId="304"/>
            <ac:spMk id="35" creationId="{ACDD1E62-D014-0FBE-6650-C0398C597FE2}"/>
          </ac:spMkLst>
        </pc:spChg>
        <pc:spChg chg="add mod">
          <ac:chgData name="Manish Sharma" userId="b799adb9ba789c8f" providerId="LiveId" clId="{83B61706-642F-4234-8E8A-A9A57AFC15CE}" dt="2023-02-09T05:06:34.075" v="31"/>
          <ac:spMkLst>
            <pc:docMk/>
            <pc:sldMk cId="891707599" sldId="304"/>
            <ac:spMk id="37" creationId="{8F9BB501-4BA3-88F1-46BA-06ECD8E70D55}"/>
          </ac:spMkLst>
        </pc:spChg>
        <pc:grpChg chg="add mod">
          <ac:chgData name="Manish Sharma" userId="b799adb9ba789c8f" providerId="LiveId" clId="{83B61706-642F-4234-8E8A-A9A57AFC15CE}" dt="2023-02-09T05:05:06.314" v="21"/>
          <ac:grpSpMkLst>
            <pc:docMk/>
            <pc:sldMk cId="891707599" sldId="304"/>
            <ac:grpSpMk id="8" creationId="{373FE6C4-AC19-D1FF-843C-7593B63E3456}"/>
          </ac:grpSpMkLst>
        </pc:grpChg>
        <pc:grpChg chg="add mod">
          <ac:chgData name="Manish Sharma" userId="b799adb9ba789c8f" providerId="LiveId" clId="{83B61706-642F-4234-8E8A-A9A57AFC15CE}" dt="2023-02-09T05:05:06.314" v="21"/>
          <ac:grpSpMkLst>
            <pc:docMk/>
            <pc:sldMk cId="891707599" sldId="304"/>
            <ac:grpSpMk id="11" creationId="{1030729B-0C8B-EF84-37B1-107A2B20AEF8}"/>
          </ac:grpSpMkLst>
        </pc:grpChg>
        <pc:grpChg chg="add mod">
          <ac:chgData name="Manish Sharma" userId="b799adb9ba789c8f" providerId="LiveId" clId="{83B61706-642F-4234-8E8A-A9A57AFC15CE}" dt="2023-02-09T05:05:11.976" v="22"/>
          <ac:grpSpMkLst>
            <pc:docMk/>
            <pc:sldMk cId="891707599" sldId="304"/>
            <ac:grpSpMk id="14" creationId="{913EBE2F-7015-74B4-652E-4B4524F743E2}"/>
          </ac:grpSpMkLst>
        </pc:grpChg>
        <pc:grpChg chg="add mod">
          <ac:chgData name="Manish Sharma" userId="b799adb9ba789c8f" providerId="LiveId" clId="{83B61706-642F-4234-8E8A-A9A57AFC15CE}" dt="2023-02-09T05:06:02.346" v="27"/>
          <ac:grpSpMkLst>
            <pc:docMk/>
            <pc:sldMk cId="891707599" sldId="304"/>
            <ac:grpSpMk id="33" creationId="{7C6497A4-6DB7-760A-06C4-1481DA5D6E86}"/>
          </ac:grpSpMkLst>
        </pc:grpChg>
        <pc:picChg chg="add mod">
          <ac:chgData name="Manish Sharma" userId="b799adb9ba789c8f" providerId="LiveId" clId="{83B61706-642F-4234-8E8A-A9A57AFC15CE}" dt="2023-02-09T05:06:19.628" v="30" actId="1076"/>
          <ac:picMkLst>
            <pc:docMk/>
            <pc:sldMk cId="891707599" sldId="304"/>
            <ac:picMk id="36" creationId="{189DD93D-74A3-8DCE-4F10-41CC7CABA32F}"/>
          </ac:picMkLst>
        </pc:picChg>
        <pc:cxnChg chg="add mod">
          <ac:chgData name="Manish Sharma" userId="b799adb9ba789c8f" providerId="LiveId" clId="{83B61706-642F-4234-8E8A-A9A57AFC15CE}" dt="2023-02-09T05:05:06.314" v="21"/>
          <ac:cxnSpMkLst>
            <pc:docMk/>
            <pc:sldMk cId="891707599" sldId="304"/>
            <ac:cxnSpMk id="5" creationId="{67B5B314-C8FD-5380-DF18-AF547E0EA16B}"/>
          </ac:cxnSpMkLst>
        </pc:cxnChg>
        <pc:cxnChg chg="add mod">
          <ac:chgData name="Manish Sharma" userId="b799adb9ba789c8f" providerId="LiveId" clId="{83B61706-642F-4234-8E8A-A9A57AFC15CE}" dt="2023-02-09T05:05:06.314" v="21"/>
          <ac:cxnSpMkLst>
            <pc:docMk/>
            <pc:sldMk cId="891707599" sldId="304"/>
            <ac:cxnSpMk id="6" creationId="{2D90A004-7CAC-D4FE-735E-51FC927FF654}"/>
          </ac:cxnSpMkLst>
        </pc:cxnChg>
        <pc:cxnChg chg="add mod">
          <ac:chgData name="Manish Sharma" userId="b799adb9ba789c8f" providerId="LiveId" clId="{83B61706-642F-4234-8E8A-A9A57AFC15CE}" dt="2023-02-09T05:05:06.314" v="21"/>
          <ac:cxnSpMkLst>
            <pc:docMk/>
            <pc:sldMk cId="891707599" sldId="304"/>
            <ac:cxnSpMk id="7" creationId="{6CBB053D-B915-48EE-274E-FE16EDCFB23A}"/>
          </ac:cxnSpMkLst>
        </pc:cxnChg>
        <pc:cxnChg chg="add mod">
          <ac:chgData name="Manish Sharma" userId="b799adb9ba789c8f" providerId="LiveId" clId="{83B61706-642F-4234-8E8A-A9A57AFC15CE}" dt="2023-02-09T05:05:20.275" v="23"/>
          <ac:cxnSpMkLst>
            <pc:docMk/>
            <pc:sldMk cId="891707599" sldId="304"/>
            <ac:cxnSpMk id="18" creationId="{5720510A-BD35-B1E7-7A88-5A7D5701AB67}"/>
          </ac:cxnSpMkLst>
        </pc:cxnChg>
        <pc:cxnChg chg="add mod">
          <ac:chgData name="Manish Sharma" userId="b799adb9ba789c8f" providerId="LiveId" clId="{83B61706-642F-4234-8E8A-A9A57AFC15CE}" dt="2023-02-09T05:05:20.275" v="23"/>
          <ac:cxnSpMkLst>
            <pc:docMk/>
            <pc:sldMk cId="891707599" sldId="304"/>
            <ac:cxnSpMk id="20" creationId="{80227D70-FA8A-3088-1747-B1C1B52570EC}"/>
          </ac:cxnSpMkLst>
        </pc:cxnChg>
        <pc:cxnChg chg="add mod">
          <ac:chgData name="Manish Sharma" userId="b799adb9ba789c8f" providerId="LiveId" clId="{83B61706-642F-4234-8E8A-A9A57AFC15CE}" dt="2023-02-09T05:05:53.452" v="26"/>
          <ac:cxnSpMkLst>
            <pc:docMk/>
            <pc:sldMk cId="891707599" sldId="304"/>
            <ac:cxnSpMk id="28" creationId="{7CF314BB-D6C7-5CFD-4351-44FC76905234}"/>
          </ac:cxnSpMkLst>
        </pc:cxnChg>
        <pc:cxnChg chg="add mod">
          <ac:chgData name="Manish Sharma" userId="b799adb9ba789c8f" providerId="LiveId" clId="{83B61706-642F-4234-8E8A-A9A57AFC15CE}" dt="2023-02-09T05:05:53.452" v="26"/>
          <ac:cxnSpMkLst>
            <pc:docMk/>
            <pc:sldMk cId="891707599" sldId="304"/>
            <ac:cxnSpMk id="31" creationId="{69943508-2EF0-C111-55C5-AAAA6551F115}"/>
          </ac:cxnSpMkLst>
        </pc:cxnChg>
      </pc:sldChg>
      <pc:sldChg chg="del">
        <pc:chgData name="Manish Sharma" userId="b799adb9ba789c8f" providerId="LiveId" clId="{83B61706-642F-4234-8E8A-A9A57AFC15CE}" dt="2023-02-09T03:47:54" v="0" actId="47"/>
        <pc:sldMkLst>
          <pc:docMk/>
          <pc:sldMk cId="3564903328" sldId="304"/>
        </pc:sldMkLst>
      </pc:sldChg>
      <pc:sldChg chg="addSp modSp new mod">
        <pc:chgData name="Manish Sharma" userId="b799adb9ba789c8f" providerId="LiveId" clId="{83B61706-642F-4234-8E8A-A9A57AFC15CE}" dt="2023-02-09T05:19:49.560" v="108"/>
        <pc:sldMkLst>
          <pc:docMk/>
          <pc:sldMk cId="827014379" sldId="305"/>
        </pc:sldMkLst>
        <pc:spChg chg="mod">
          <ac:chgData name="Manish Sharma" userId="b799adb9ba789c8f" providerId="LiveId" clId="{83B61706-642F-4234-8E8A-A9A57AFC15CE}" dt="2023-02-09T05:19:49.560" v="108"/>
          <ac:spMkLst>
            <pc:docMk/>
            <pc:sldMk cId="827014379" sldId="305"/>
            <ac:spMk id="2" creationId="{166228F0-6161-5560-BBAD-FE1FB2554A01}"/>
          </ac:spMkLst>
        </pc:spChg>
        <pc:spChg chg="add mod">
          <ac:chgData name="Manish Sharma" userId="b799adb9ba789c8f" providerId="LiveId" clId="{83B61706-642F-4234-8E8A-A9A57AFC15CE}" dt="2023-02-09T05:16:24.497" v="33"/>
          <ac:spMkLst>
            <pc:docMk/>
            <pc:sldMk cId="827014379" sldId="305"/>
            <ac:spMk id="3" creationId="{0359CFF7-E099-7CF2-A17B-68C5C3E0CBE1}"/>
          </ac:spMkLst>
        </pc:spChg>
        <pc:spChg chg="mod">
          <ac:chgData name="Manish Sharma" userId="b799adb9ba789c8f" providerId="LiveId" clId="{83B61706-642F-4234-8E8A-A9A57AFC15CE}" dt="2023-02-09T05:16:24.497" v="33"/>
          <ac:spMkLst>
            <pc:docMk/>
            <pc:sldMk cId="827014379" sldId="305"/>
            <ac:spMk id="5" creationId="{49007BA1-B767-D77F-3E58-CCF6F174EA2E}"/>
          </ac:spMkLst>
        </pc:spChg>
        <pc:spChg chg="mod">
          <ac:chgData name="Manish Sharma" userId="b799adb9ba789c8f" providerId="LiveId" clId="{83B61706-642F-4234-8E8A-A9A57AFC15CE}" dt="2023-02-09T05:16:24.497" v="33"/>
          <ac:spMkLst>
            <pc:docMk/>
            <pc:sldMk cId="827014379" sldId="305"/>
            <ac:spMk id="6" creationId="{1E90FB4F-6F59-F971-8263-D3E157E98FAA}"/>
          </ac:spMkLst>
        </pc:spChg>
        <pc:spChg chg="mod">
          <ac:chgData name="Manish Sharma" userId="b799adb9ba789c8f" providerId="LiveId" clId="{83B61706-642F-4234-8E8A-A9A57AFC15CE}" dt="2023-02-09T05:16:24.497" v="33"/>
          <ac:spMkLst>
            <pc:docMk/>
            <pc:sldMk cId="827014379" sldId="305"/>
            <ac:spMk id="8" creationId="{1D44646B-8103-0E2B-F8FC-3B9540A64F16}"/>
          </ac:spMkLst>
        </pc:spChg>
        <pc:spChg chg="mod">
          <ac:chgData name="Manish Sharma" userId="b799adb9ba789c8f" providerId="LiveId" clId="{83B61706-642F-4234-8E8A-A9A57AFC15CE}" dt="2023-02-09T05:16:24.497" v="33"/>
          <ac:spMkLst>
            <pc:docMk/>
            <pc:sldMk cId="827014379" sldId="305"/>
            <ac:spMk id="9" creationId="{DBDBFBC7-3103-CBBD-1CB6-827748268744}"/>
          </ac:spMkLst>
        </pc:spChg>
        <pc:spChg chg="add mod">
          <ac:chgData name="Manish Sharma" userId="b799adb9ba789c8f" providerId="LiveId" clId="{83B61706-642F-4234-8E8A-A9A57AFC15CE}" dt="2023-02-09T05:16:24.497" v="33"/>
          <ac:spMkLst>
            <pc:docMk/>
            <pc:sldMk cId="827014379" sldId="305"/>
            <ac:spMk id="10" creationId="{2A10EF38-8A3D-069E-D08E-4E7459E7708F}"/>
          </ac:spMkLst>
        </pc:spChg>
        <pc:spChg chg="mod">
          <ac:chgData name="Manish Sharma" userId="b799adb9ba789c8f" providerId="LiveId" clId="{83B61706-642F-4234-8E8A-A9A57AFC15CE}" dt="2023-02-09T05:16:24.497" v="33"/>
          <ac:spMkLst>
            <pc:docMk/>
            <pc:sldMk cId="827014379" sldId="305"/>
            <ac:spMk id="12" creationId="{2EF650FF-87C6-D9E4-647C-0C0C99147D37}"/>
          </ac:spMkLst>
        </pc:spChg>
        <pc:spChg chg="mod">
          <ac:chgData name="Manish Sharma" userId="b799adb9ba789c8f" providerId="LiveId" clId="{83B61706-642F-4234-8E8A-A9A57AFC15CE}" dt="2023-02-09T05:16:24.497" v="33"/>
          <ac:spMkLst>
            <pc:docMk/>
            <pc:sldMk cId="827014379" sldId="305"/>
            <ac:spMk id="13" creationId="{E8C2AD0A-73EC-058D-29EE-3EF25F17FEF5}"/>
          </ac:spMkLst>
        </pc:spChg>
        <pc:spChg chg="add mod">
          <ac:chgData name="Manish Sharma" userId="b799adb9ba789c8f" providerId="LiveId" clId="{83B61706-642F-4234-8E8A-A9A57AFC15CE}" dt="2023-02-09T05:16:24.497" v="33"/>
          <ac:spMkLst>
            <pc:docMk/>
            <pc:sldMk cId="827014379" sldId="305"/>
            <ac:spMk id="14" creationId="{B2E7B00D-4D16-9735-64CF-9E1A76E5FE2D}"/>
          </ac:spMkLst>
        </pc:spChg>
        <pc:spChg chg="add mod">
          <ac:chgData name="Manish Sharma" userId="b799adb9ba789c8f" providerId="LiveId" clId="{83B61706-642F-4234-8E8A-A9A57AFC15CE}" dt="2023-02-09T05:16:24.497" v="33"/>
          <ac:spMkLst>
            <pc:docMk/>
            <pc:sldMk cId="827014379" sldId="305"/>
            <ac:spMk id="15" creationId="{86B57A92-488B-C96A-32A5-9C7623EE5B7B}"/>
          </ac:spMkLst>
        </pc:spChg>
        <pc:spChg chg="add mod">
          <ac:chgData name="Manish Sharma" userId="b799adb9ba789c8f" providerId="LiveId" clId="{83B61706-642F-4234-8E8A-A9A57AFC15CE}" dt="2023-02-09T05:16:24.497" v="33"/>
          <ac:spMkLst>
            <pc:docMk/>
            <pc:sldMk cId="827014379" sldId="305"/>
            <ac:spMk id="17" creationId="{CBE5B55A-D3AD-7E59-AD33-BE7DD3ED1299}"/>
          </ac:spMkLst>
        </pc:spChg>
        <pc:spChg chg="add mod">
          <ac:chgData name="Manish Sharma" userId="b799adb9ba789c8f" providerId="LiveId" clId="{83B61706-642F-4234-8E8A-A9A57AFC15CE}" dt="2023-02-09T05:16:24.497" v="33"/>
          <ac:spMkLst>
            <pc:docMk/>
            <pc:sldMk cId="827014379" sldId="305"/>
            <ac:spMk id="19" creationId="{2F415836-352D-F5D7-538D-DB16C50E65C8}"/>
          </ac:spMkLst>
        </pc:spChg>
        <pc:spChg chg="add mod">
          <ac:chgData name="Manish Sharma" userId="b799adb9ba789c8f" providerId="LiveId" clId="{83B61706-642F-4234-8E8A-A9A57AFC15CE}" dt="2023-02-09T05:16:34.330" v="34"/>
          <ac:spMkLst>
            <pc:docMk/>
            <pc:sldMk cId="827014379" sldId="305"/>
            <ac:spMk id="20" creationId="{0F511768-1E0A-E235-7AC3-3AE68AC925CE}"/>
          </ac:spMkLst>
        </pc:spChg>
        <pc:spChg chg="add mod">
          <ac:chgData name="Manish Sharma" userId="b799adb9ba789c8f" providerId="LiveId" clId="{83B61706-642F-4234-8E8A-A9A57AFC15CE}" dt="2023-02-09T05:16:34.330" v="34"/>
          <ac:spMkLst>
            <pc:docMk/>
            <pc:sldMk cId="827014379" sldId="305"/>
            <ac:spMk id="21" creationId="{B7F0CB2E-9189-B07B-FDBD-C216B4F97A8E}"/>
          </ac:spMkLst>
        </pc:spChg>
        <pc:spChg chg="add mod">
          <ac:chgData name="Manish Sharma" userId="b799adb9ba789c8f" providerId="LiveId" clId="{83B61706-642F-4234-8E8A-A9A57AFC15CE}" dt="2023-02-09T05:16:34.330" v="34"/>
          <ac:spMkLst>
            <pc:docMk/>
            <pc:sldMk cId="827014379" sldId="305"/>
            <ac:spMk id="22" creationId="{6722AB69-F71C-E691-0638-DB1ED5D06010}"/>
          </ac:spMkLst>
        </pc:spChg>
        <pc:spChg chg="add mod">
          <ac:chgData name="Manish Sharma" userId="b799adb9ba789c8f" providerId="LiveId" clId="{83B61706-642F-4234-8E8A-A9A57AFC15CE}" dt="2023-02-09T05:16:34.330" v="34"/>
          <ac:spMkLst>
            <pc:docMk/>
            <pc:sldMk cId="827014379" sldId="305"/>
            <ac:spMk id="23" creationId="{EE688826-A6B2-17BB-43E8-BCAF74EDA727}"/>
          </ac:spMkLst>
        </pc:spChg>
        <pc:spChg chg="add mod">
          <ac:chgData name="Manish Sharma" userId="b799adb9ba789c8f" providerId="LiveId" clId="{83B61706-642F-4234-8E8A-A9A57AFC15CE}" dt="2023-02-09T05:16:34.330" v="34"/>
          <ac:spMkLst>
            <pc:docMk/>
            <pc:sldMk cId="827014379" sldId="305"/>
            <ac:spMk id="24" creationId="{26FD6CF0-B702-53F9-9432-E26829950A0B}"/>
          </ac:spMkLst>
        </pc:spChg>
        <pc:spChg chg="add mod">
          <ac:chgData name="Manish Sharma" userId="b799adb9ba789c8f" providerId="LiveId" clId="{83B61706-642F-4234-8E8A-A9A57AFC15CE}" dt="2023-02-09T05:16:52.213" v="35"/>
          <ac:spMkLst>
            <pc:docMk/>
            <pc:sldMk cId="827014379" sldId="305"/>
            <ac:spMk id="25" creationId="{6AEC0E9A-3C58-FE4E-0614-950A74806880}"/>
          </ac:spMkLst>
        </pc:spChg>
        <pc:spChg chg="add mod">
          <ac:chgData name="Manish Sharma" userId="b799adb9ba789c8f" providerId="LiveId" clId="{83B61706-642F-4234-8E8A-A9A57AFC15CE}" dt="2023-02-09T05:16:52.213" v="35"/>
          <ac:spMkLst>
            <pc:docMk/>
            <pc:sldMk cId="827014379" sldId="305"/>
            <ac:spMk id="28" creationId="{983248E4-E65B-9B64-FBD9-B2AE4437A04D}"/>
          </ac:spMkLst>
        </pc:spChg>
        <pc:spChg chg="add mod">
          <ac:chgData name="Manish Sharma" userId="b799adb9ba789c8f" providerId="LiveId" clId="{83B61706-642F-4234-8E8A-A9A57AFC15CE}" dt="2023-02-09T05:16:52.213" v="35"/>
          <ac:spMkLst>
            <pc:docMk/>
            <pc:sldMk cId="827014379" sldId="305"/>
            <ac:spMk id="29" creationId="{DE21311C-82BB-25C0-BBF7-0003CAE9C9AF}"/>
          </ac:spMkLst>
        </pc:spChg>
        <pc:spChg chg="add mod">
          <ac:chgData name="Manish Sharma" userId="b799adb9ba789c8f" providerId="LiveId" clId="{83B61706-642F-4234-8E8A-A9A57AFC15CE}" dt="2023-02-09T05:17:03.768" v="36"/>
          <ac:spMkLst>
            <pc:docMk/>
            <pc:sldMk cId="827014379" sldId="305"/>
            <ac:spMk id="31" creationId="{CB6E3809-BC33-A3D2-A7BD-17B6E3395B97}"/>
          </ac:spMkLst>
        </pc:spChg>
        <pc:spChg chg="add mod">
          <ac:chgData name="Manish Sharma" userId="b799adb9ba789c8f" providerId="LiveId" clId="{83B61706-642F-4234-8E8A-A9A57AFC15CE}" dt="2023-02-09T05:17:28.229" v="37"/>
          <ac:spMkLst>
            <pc:docMk/>
            <pc:sldMk cId="827014379" sldId="305"/>
            <ac:spMk id="33" creationId="{7D245F48-5EF7-3121-DF8A-F9E43BAF6A45}"/>
          </ac:spMkLst>
        </pc:spChg>
        <pc:spChg chg="add mod">
          <ac:chgData name="Manish Sharma" userId="b799adb9ba789c8f" providerId="LiveId" clId="{83B61706-642F-4234-8E8A-A9A57AFC15CE}" dt="2023-02-09T05:18:25.557" v="38"/>
          <ac:spMkLst>
            <pc:docMk/>
            <pc:sldMk cId="827014379" sldId="305"/>
            <ac:spMk id="34" creationId="{BEACF3C7-B35D-DA8C-DFA3-915A20E48712}"/>
          </ac:spMkLst>
        </pc:spChg>
        <pc:spChg chg="add mod">
          <ac:chgData name="Manish Sharma" userId="b799adb9ba789c8f" providerId="LiveId" clId="{83B61706-642F-4234-8E8A-A9A57AFC15CE}" dt="2023-02-09T05:18:25.557" v="38"/>
          <ac:spMkLst>
            <pc:docMk/>
            <pc:sldMk cId="827014379" sldId="305"/>
            <ac:spMk id="35" creationId="{99226EFB-0EAE-F40B-0C23-665BD1D7E01B}"/>
          </ac:spMkLst>
        </pc:spChg>
        <pc:spChg chg="add mod">
          <ac:chgData name="Manish Sharma" userId="b799adb9ba789c8f" providerId="LiveId" clId="{83B61706-642F-4234-8E8A-A9A57AFC15CE}" dt="2023-02-09T05:19:22.892" v="107" actId="113"/>
          <ac:spMkLst>
            <pc:docMk/>
            <pc:sldMk cId="827014379" sldId="305"/>
            <ac:spMk id="37" creationId="{C4B2882B-56B8-31A1-85A9-4CE0032C9D66}"/>
          </ac:spMkLst>
        </pc:spChg>
        <pc:grpChg chg="add mod">
          <ac:chgData name="Manish Sharma" userId="b799adb9ba789c8f" providerId="LiveId" clId="{83B61706-642F-4234-8E8A-A9A57AFC15CE}" dt="2023-02-09T05:16:24.497" v="33"/>
          <ac:grpSpMkLst>
            <pc:docMk/>
            <pc:sldMk cId="827014379" sldId="305"/>
            <ac:grpSpMk id="4" creationId="{F55F661B-4C67-D4A2-02E0-DDC043C192BD}"/>
          </ac:grpSpMkLst>
        </pc:grpChg>
        <pc:grpChg chg="add mod">
          <ac:chgData name="Manish Sharma" userId="b799adb9ba789c8f" providerId="LiveId" clId="{83B61706-642F-4234-8E8A-A9A57AFC15CE}" dt="2023-02-09T05:16:24.497" v="33"/>
          <ac:grpSpMkLst>
            <pc:docMk/>
            <pc:sldMk cId="827014379" sldId="305"/>
            <ac:grpSpMk id="7" creationId="{F1FA4A2C-E815-66DC-60EE-B86474ACB283}"/>
          </ac:grpSpMkLst>
        </pc:grpChg>
        <pc:grpChg chg="add mod">
          <ac:chgData name="Manish Sharma" userId="b799adb9ba789c8f" providerId="LiveId" clId="{83B61706-642F-4234-8E8A-A9A57AFC15CE}" dt="2023-02-09T05:16:24.497" v="33"/>
          <ac:grpSpMkLst>
            <pc:docMk/>
            <pc:sldMk cId="827014379" sldId="305"/>
            <ac:grpSpMk id="11" creationId="{D01ECE87-91F0-ACA0-B6BB-E890F8626B75}"/>
          </ac:grpSpMkLst>
        </pc:grpChg>
        <pc:picChg chg="add mod">
          <ac:chgData name="Manish Sharma" userId="b799adb9ba789c8f" providerId="LiveId" clId="{83B61706-642F-4234-8E8A-A9A57AFC15CE}" dt="2023-02-09T05:18:25.557" v="38"/>
          <ac:picMkLst>
            <pc:docMk/>
            <pc:sldMk cId="827014379" sldId="305"/>
            <ac:picMk id="36" creationId="{D543EC4C-23DE-AAAD-4E23-6E0BFCEA9474}"/>
          </ac:picMkLst>
        </pc:picChg>
        <pc:cxnChg chg="add mod">
          <ac:chgData name="Manish Sharma" userId="b799adb9ba789c8f" providerId="LiveId" clId="{83B61706-642F-4234-8E8A-A9A57AFC15CE}" dt="2023-02-09T05:16:24.497" v="33"/>
          <ac:cxnSpMkLst>
            <pc:docMk/>
            <pc:sldMk cId="827014379" sldId="305"/>
            <ac:cxnSpMk id="16" creationId="{5FB3C744-6633-4844-8254-C133D23B69A6}"/>
          </ac:cxnSpMkLst>
        </pc:cxnChg>
        <pc:cxnChg chg="add mod">
          <ac:chgData name="Manish Sharma" userId="b799adb9ba789c8f" providerId="LiveId" clId="{83B61706-642F-4234-8E8A-A9A57AFC15CE}" dt="2023-02-09T05:16:24.497" v="33"/>
          <ac:cxnSpMkLst>
            <pc:docMk/>
            <pc:sldMk cId="827014379" sldId="305"/>
            <ac:cxnSpMk id="18" creationId="{E0DFF600-EA8C-56BB-74E5-A84A4C4656F2}"/>
          </ac:cxnSpMkLst>
        </pc:cxnChg>
        <pc:cxnChg chg="add mod">
          <ac:chgData name="Manish Sharma" userId="b799adb9ba789c8f" providerId="LiveId" clId="{83B61706-642F-4234-8E8A-A9A57AFC15CE}" dt="2023-02-09T05:16:52.213" v="35"/>
          <ac:cxnSpMkLst>
            <pc:docMk/>
            <pc:sldMk cId="827014379" sldId="305"/>
            <ac:cxnSpMk id="26" creationId="{99DCA472-3ABB-F020-C935-2C8C12C3C722}"/>
          </ac:cxnSpMkLst>
        </pc:cxnChg>
        <pc:cxnChg chg="add mod">
          <ac:chgData name="Manish Sharma" userId="b799adb9ba789c8f" providerId="LiveId" clId="{83B61706-642F-4234-8E8A-A9A57AFC15CE}" dt="2023-02-09T05:16:52.213" v="35"/>
          <ac:cxnSpMkLst>
            <pc:docMk/>
            <pc:sldMk cId="827014379" sldId="305"/>
            <ac:cxnSpMk id="27" creationId="{F9F9D10B-B746-532B-FFA7-3B06EE7CE65C}"/>
          </ac:cxnSpMkLst>
        </pc:cxnChg>
        <pc:cxnChg chg="add mod">
          <ac:chgData name="Manish Sharma" userId="b799adb9ba789c8f" providerId="LiveId" clId="{83B61706-642F-4234-8E8A-A9A57AFC15CE}" dt="2023-02-09T05:17:03.768" v="36"/>
          <ac:cxnSpMkLst>
            <pc:docMk/>
            <pc:sldMk cId="827014379" sldId="305"/>
            <ac:cxnSpMk id="30" creationId="{9E555EC8-4EEF-4CFE-8E3B-6C68A7273628}"/>
          </ac:cxnSpMkLst>
        </pc:cxnChg>
        <pc:cxnChg chg="add mod">
          <ac:chgData name="Manish Sharma" userId="b799adb9ba789c8f" providerId="LiveId" clId="{83B61706-642F-4234-8E8A-A9A57AFC15CE}" dt="2023-02-09T05:17:03.768" v="36"/>
          <ac:cxnSpMkLst>
            <pc:docMk/>
            <pc:sldMk cId="827014379" sldId="305"/>
            <ac:cxnSpMk id="32" creationId="{3B0A0ECA-DEDE-BBA8-B605-6736CECA4284}"/>
          </ac:cxnSpMkLst>
        </pc:cxnChg>
      </pc:sldChg>
      <pc:sldChg chg="del">
        <pc:chgData name="Manish Sharma" userId="b799adb9ba789c8f" providerId="LiveId" clId="{83B61706-642F-4234-8E8A-A9A57AFC15CE}" dt="2023-02-09T03:47:54" v="0" actId="47"/>
        <pc:sldMkLst>
          <pc:docMk/>
          <pc:sldMk cId="1698793778" sldId="305"/>
        </pc:sldMkLst>
      </pc:sldChg>
      <pc:sldChg chg="add del">
        <pc:chgData name="Manish Sharma" userId="b799adb9ba789c8f" providerId="LiveId" clId="{83B61706-642F-4234-8E8A-A9A57AFC15CE}" dt="2023-02-09T10:19:14.134" v="324"/>
        <pc:sldMkLst>
          <pc:docMk/>
          <pc:sldMk cId="3343793836" sldId="307"/>
        </pc:sldMkLst>
      </pc:sldChg>
      <pc:sldChg chg="add del">
        <pc:chgData name="Manish Sharma" userId="b799adb9ba789c8f" providerId="LiveId" clId="{83B61706-642F-4234-8E8A-A9A57AFC15CE}" dt="2023-02-10T04:33:36.263" v="325"/>
        <pc:sldMkLst>
          <pc:docMk/>
          <pc:sldMk cId="2896957801" sldId="308"/>
        </pc:sldMkLst>
      </pc:sldChg>
      <pc:sldChg chg="modSp add del mod">
        <pc:chgData name="Manish Sharma" userId="b799adb9ba789c8f" providerId="LiveId" clId="{83B61706-642F-4234-8E8A-A9A57AFC15CE}" dt="2023-02-10T04:51:32.796" v="327" actId="207"/>
        <pc:sldMkLst>
          <pc:docMk/>
          <pc:sldMk cId="3905909107" sldId="310"/>
        </pc:sldMkLst>
        <pc:spChg chg="mod">
          <ac:chgData name="Manish Sharma" userId="b799adb9ba789c8f" providerId="LiveId" clId="{83B61706-642F-4234-8E8A-A9A57AFC15CE}" dt="2023-02-10T04:51:32.796" v="327" actId="207"/>
          <ac:spMkLst>
            <pc:docMk/>
            <pc:sldMk cId="3905909107" sldId="310"/>
            <ac:spMk id="3" creationId="{EF9B0E31-A60A-4A47-B1E9-F174A2E65C1A}"/>
          </ac:spMkLst>
        </pc:spChg>
      </pc:sldChg>
      <pc:sldChg chg="add del">
        <pc:chgData name="Manish Sharma" userId="b799adb9ba789c8f" providerId="LiveId" clId="{83B61706-642F-4234-8E8A-A9A57AFC15CE}" dt="2023-02-10T06:36:17.249" v="331"/>
        <pc:sldMkLst>
          <pc:docMk/>
          <pc:sldMk cId="3363675506" sldId="312"/>
        </pc:sldMkLst>
      </pc:sldChg>
      <pc:sldChg chg="add del">
        <pc:chgData name="Manish Sharma" userId="b799adb9ba789c8f" providerId="LiveId" clId="{83B61706-642F-4234-8E8A-A9A57AFC15CE}" dt="2023-02-10T11:26:51.194" v="339"/>
        <pc:sldMkLst>
          <pc:docMk/>
          <pc:sldMk cId="3401202457" sldId="315"/>
        </pc:sldMkLst>
      </pc:sldChg>
      <pc:sldChg chg="add del">
        <pc:chgData name="Manish Sharma" userId="b799adb9ba789c8f" providerId="LiveId" clId="{83B61706-642F-4234-8E8A-A9A57AFC15CE}" dt="2023-02-10T04:33:36.263" v="325"/>
        <pc:sldMkLst>
          <pc:docMk/>
          <pc:sldMk cId="495837008" sldId="316"/>
        </pc:sldMkLst>
      </pc:sldChg>
      <pc:sldChg chg="add del">
        <pc:chgData name="Manish Sharma" userId="b799adb9ba789c8f" providerId="LiveId" clId="{83B61706-642F-4234-8E8A-A9A57AFC15CE}" dt="2023-02-10T04:33:36.263" v="325"/>
        <pc:sldMkLst>
          <pc:docMk/>
          <pc:sldMk cId="729508330" sldId="317"/>
        </pc:sldMkLst>
      </pc:sldChg>
      <pc:sldChg chg="add del">
        <pc:chgData name="Manish Sharma" userId="b799adb9ba789c8f" providerId="LiveId" clId="{83B61706-642F-4234-8E8A-A9A57AFC15CE}" dt="2023-02-10T04:33:36.263" v="325"/>
        <pc:sldMkLst>
          <pc:docMk/>
          <pc:sldMk cId="3730346979" sldId="318"/>
        </pc:sldMkLst>
      </pc:sldChg>
      <pc:sldChg chg="add del">
        <pc:chgData name="Manish Sharma" userId="b799adb9ba789c8f" providerId="LiveId" clId="{83B61706-642F-4234-8E8A-A9A57AFC15CE}" dt="2023-02-10T08:18:35.177" v="333"/>
        <pc:sldMkLst>
          <pc:docMk/>
          <pc:sldMk cId="3305835573" sldId="320"/>
        </pc:sldMkLst>
      </pc:sldChg>
      <pc:sldChg chg="add del">
        <pc:chgData name="Manish Sharma" userId="b799adb9ba789c8f" providerId="LiveId" clId="{83B61706-642F-4234-8E8A-A9A57AFC15CE}" dt="2023-02-10T08:18:35.177" v="333"/>
        <pc:sldMkLst>
          <pc:docMk/>
          <pc:sldMk cId="1973237833" sldId="321"/>
        </pc:sldMkLst>
      </pc:sldChg>
      <pc:sldChg chg="add del">
        <pc:chgData name="Manish Sharma" userId="b799adb9ba789c8f" providerId="LiveId" clId="{83B61706-642F-4234-8E8A-A9A57AFC15CE}" dt="2023-02-10T08:18:35.177" v="333"/>
        <pc:sldMkLst>
          <pc:docMk/>
          <pc:sldMk cId="433844631" sldId="322"/>
        </pc:sldMkLst>
      </pc:sldChg>
      <pc:sldChg chg="add del">
        <pc:chgData name="Manish Sharma" userId="b799adb9ba789c8f" providerId="LiveId" clId="{83B61706-642F-4234-8E8A-A9A57AFC15CE}" dt="2023-02-10T08:18:35.177" v="333"/>
        <pc:sldMkLst>
          <pc:docMk/>
          <pc:sldMk cId="45633748" sldId="323"/>
        </pc:sldMkLst>
      </pc:sldChg>
      <pc:sldChg chg="add del">
        <pc:chgData name="Manish Sharma" userId="b799adb9ba789c8f" providerId="LiveId" clId="{83B61706-642F-4234-8E8A-A9A57AFC15CE}" dt="2023-02-10T08:18:35.177" v="333"/>
        <pc:sldMkLst>
          <pc:docMk/>
          <pc:sldMk cId="2625194412" sldId="324"/>
        </pc:sldMkLst>
      </pc:sldChg>
      <pc:sldChg chg="add del">
        <pc:chgData name="Manish Sharma" userId="b799adb9ba789c8f" providerId="LiveId" clId="{83B61706-642F-4234-8E8A-A9A57AFC15CE}" dt="2023-02-10T08:35:39.318" v="335"/>
        <pc:sldMkLst>
          <pc:docMk/>
          <pc:sldMk cId="492403978" sldId="325"/>
        </pc:sldMkLst>
      </pc:sldChg>
      <pc:sldChg chg="add del">
        <pc:chgData name="Manish Sharma" userId="b799adb9ba789c8f" providerId="LiveId" clId="{83B61706-642F-4234-8E8A-A9A57AFC15CE}" dt="2023-02-10T08:35:39.318" v="335"/>
        <pc:sldMkLst>
          <pc:docMk/>
          <pc:sldMk cId="2388020248" sldId="326"/>
        </pc:sldMkLst>
      </pc:sldChg>
      <pc:sldChg chg="add del">
        <pc:chgData name="Manish Sharma" userId="b799adb9ba789c8f" providerId="LiveId" clId="{83B61706-642F-4234-8E8A-A9A57AFC15CE}" dt="2023-02-10T08:35:39.318" v="335"/>
        <pc:sldMkLst>
          <pc:docMk/>
          <pc:sldMk cId="855042921" sldId="327"/>
        </pc:sldMkLst>
      </pc:sldChg>
      <pc:sldChg chg="add del">
        <pc:chgData name="Manish Sharma" userId="b799adb9ba789c8f" providerId="LiveId" clId="{83B61706-642F-4234-8E8A-A9A57AFC15CE}" dt="2023-02-10T11:27:40.060" v="340"/>
        <pc:sldMkLst>
          <pc:docMk/>
          <pc:sldMk cId="3819615658" sldId="330"/>
        </pc:sldMkLst>
      </pc:sldChg>
      <pc:sldChg chg="add del">
        <pc:chgData name="Manish Sharma" userId="b799adb9ba789c8f" providerId="LiveId" clId="{83B61706-642F-4234-8E8A-A9A57AFC15CE}" dt="2023-02-10T11:51:41.677" v="369"/>
        <pc:sldMkLst>
          <pc:docMk/>
          <pc:sldMk cId="1872235650" sldId="331"/>
        </pc:sldMkLst>
      </pc:sldChg>
      <pc:sldChg chg="add del">
        <pc:chgData name="Manish Sharma" userId="b799adb9ba789c8f" providerId="LiveId" clId="{83B61706-642F-4234-8E8A-A9A57AFC15CE}" dt="2023-02-10T11:18:22.307" v="338"/>
        <pc:sldMkLst>
          <pc:docMk/>
          <pc:sldMk cId="4165250704" sldId="333"/>
        </pc:sldMkLst>
      </pc:sldChg>
      <pc:sldChg chg="add del">
        <pc:chgData name="Manish Sharma" userId="b799adb9ba789c8f" providerId="LiveId" clId="{83B61706-642F-4234-8E8A-A9A57AFC15CE}" dt="2023-02-10T11:18:22.307" v="338"/>
        <pc:sldMkLst>
          <pc:docMk/>
          <pc:sldMk cId="389683339" sldId="334"/>
        </pc:sldMkLst>
      </pc:sldChg>
      <pc:sldChg chg="add del">
        <pc:chgData name="Manish Sharma" userId="b799adb9ba789c8f" providerId="LiveId" clId="{83B61706-642F-4234-8E8A-A9A57AFC15CE}" dt="2023-02-21T12:15:57.092" v="1662"/>
        <pc:sldMkLst>
          <pc:docMk/>
          <pc:sldMk cId="599601856" sldId="336"/>
        </pc:sldMkLst>
      </pc:sldChg>
      <pc:sldChg chg="add del">
        <pc:chgData name="Manish Sharma" userId="b799adb9ba789c8f" providerId="LiveId" clId="{83B61706-642F-4234-8E8A-A9A57AFC15CE}" dt="2023-02-10T05:46:59.352" v="329"/>
        <pc:sldMkLst>
          <pc:docMk/>
          <pc:sldMk cId="326244009" sldId="338"/>
        </pc:sldMkLst>
      </pc:sldChg>
      <pc:sldChg chg="add del">
        <pc:chgData name="Manish Sharma" userId="b799adb9ba789c8f" providerId="LiveId" clId="{83B61706-642F-4234-8E8A-A9A57AFC15CE}" dt="2023-02-10T05:04:13.825" v="328"/>
        <pc:sldMkLst>
          <pc:docMk/>
          <pc:sldMk cId="914836995" sldId="339"/>
        </pc:sldMkLst>
      </pc:sldChg>
      <pc:sldChg chg="add del">
        <pc:chgData name="Manish Sharma" userId="b799adb9ba789c8f" providerId="LiveId" clId="{83B61706-642F-4234-8E8A-A9A57AFC15CE}" dt="2023-02-11T12:17:15.221" v="530"/>
        <pc:sldMkLst>
          <pc:docMk/>
          <pc:sldMk cId="2737212266" sldId="340"/>
        </pc:sldMkLst>
      </pc:sldChg>
      <pc:sldChg chg="add del">
        <pc:chgData name="Manish Sharma" userId="b799adb9ba789c8f" providerId="LiveId" clId="{83B61706-642F-4234-8E8A-A9A57AFC15CE}" dt="2023-02-11T12:17:15.221" v="530"/>
        <pc:sldMkLst>
          <pc:docMk/>
          <pc:sldMk cId="1876232458" sldId="341"/>
        </pc:sldMkLst>
      </pc:sldChg>
      <pc:sldChg chg="add del">
        <pc:chgData name="Manish Sharma" userId="b799adb9ba789c8f" providerId="LiveId" clId="{83B61706-642F-4234-8E8A-A9A57AFC15CE}" dt="2023-02-17T08:19:14.340" v="1090"/>
        <pc:sldMkLst>
          <pc:docMk/>
          <pc:sldMk cId="1083906838" sldId="344"/>
        </pc:sldMkLst>
      </pc:sldChg>
      <pc:sldChg chg="add del">
        <pc:chgData name="Manish Sharma" userId="b799adb9ba789c8f" providerId="LiveId" clId="{83B61706-642F-4234-8E8A-A9A57AFC15CE}" dt="2023-02-10T12:24:10.615" v="370"/>
        <pc:sldMkLst>
          <pc:docMk/>
          <pc:sldMk cId="2213827792" sldId="345"/>
        </pc:sldMkLst>
      </pc:sldChg>
      <pc:sldChg chg="add del">
        <pc:chgData name="Manish Sharma" userId="b799adb9ba789c8f" providerId="LiveId" clId="{83B61706-642F-4234-8E8A-A9A57AFC15CE}" dt="2023-02-10T12:24:10.615" v="370"/>
        <pc:sldMkLst>
          <pc:docMk/>
          <pc:sldMk cId="1923206056" sldId="346"/>
        </pc:sldMkLst>
      </pc:sldChg>
      <pc:sldChg chg="add del">
        <pc:chgData name="Manish Sharma" userId="b799adb9ba789c8f" providerId="LiveId" clId="{83B61706-642F-4234-8E8A-A9A57AFC15CE}" dt="2023-02-10T12:24:10.615" v="370"/>
        <pc:sldMkLst>
          <pc:docMk/>
          <pc:sldMk cId="3793334372" sldId="347"/>
        </pc:sldMkLst>
      </pc:sldChg>
      <pc:sldChg chg="add del">
        <pc:chgData name="Manish Sharma" userId="b799adb9ba789c8f" providerId="LiveId" clId="{83B61706-642F-4234-8E8A-A9A57AFC15CE}" dt="2023-02-10T12:24:10.615" v="370"/>
        <pc:sldMkLst>
          <pc:docMk/>
          <pc:sldMk cId="3976377021" sldId="349"/>
        </pc:sldMkLst>
      </pc:sldChg>
      <pc:sldChg chg="add del">
        <pc:chgData name="Manish Sharma" userId="b799adb9ba789c8f" providerId="LiveId" clId="{83B61706-642F-4234-8E8A-A9A57AFC15CE}" dt="2023-02-10T12:24:10.615" v="370"/>
        <pc:sldMkLst>
          <pc:docMk/>
          <pc:sldMk cId="2857248363" sldId="352"/>
        </pc:sldMkLst>
      </pc:sldChg>
      <pc:sldChg chg="add del">
        <pc:chgData name="Manish Sharma" userId="b799adb9ba789c8f" providerId="LiveId" clId="{83B61706-642F-4234-8E8A-A9A57AFC15CE}" dt="2023-02-10T12:24:10.615" v="370"/>
        <pc:sldMkLst>
          <pc:docMk/>
          <pc:sldMk cId="2744805497" sldId="353"/>
        </pc:sldMkLst>
      </pc:sldChg>
      <pc:sldChg chg="add del">
        <pc:chgData name="Manish Sharma" userId="b799adb9ba789c8f" providerId="LiveId" clId="{83B61706-642F-4234-8E8A-A9A57AFC15CE}" dt="2023-02-21T12:12:43.011" v="1660"/>
        <pc:sldMkLst>
          <pc:docMk/>
          <pc:sldMk cId="3543660359" sldId="354"/>
        </pc:sldMkLst>
      </pc:sldChg>
      <pc:sldChg chg="add del">
        <pc:chgData name="Manish Sharma" userId="b799adb9ba789c8f" providerId="LiveId" clId="{83B61706-642F-4234-8E8A-A9A57AFC15CE}" dt="2023-02-10T09:58:13.681" v="336"/>
        <pc:sldMkLst>
          <pc:docMk/>
          <pc:sldMk cId="3237243737" sldId="357"/>
        </pc:sldMkLst>
      </pc:sldChg>
      <pc:sldChg chg="add del">
        <pc:chgData name="Manish Sharma" userId="b799adb9ba789c8f" providerId="LiveId" clId="{83B61706-642F-4234-8E8A-A9A57AFC15CE}" dt="2023-02-10T09:58:13.681" v="336"/>
        <pc:sldMkLst>
          <pc:docMk/>
          <pc:sldMk cId="3787089593" sldId="358"/>
        </pc:sldMkLst>
      </pc:sldChg>
      <pc:sldChg chg="add del">
        <pc:chgData name="Manish Sharma" userId="b799adb9ba789c8f" providerId="LiveId" clId="{83B61706-642F-4234-8E8A-A9A57AFC15CE}" dt="2023-02-09T07:19:34.502" v="192"/>
        <pc:sldMkLst>
          <pc:docMk/>
          <pc:sldMk cId="972214110" sldId="360"/>
        </pc:sldMkLst>
      </pc:sldChg>
      <pc:sldChg chg="add del">
        <pc:chgData name="Manish Sharma" userId="b799adb9ba789c8f" providerId="LiveId" clId="{83B61706-642F-4234-8E8A-A9A57AFC15CE}" dt="2023-02-11T09:31:33.381" v="497"/>
        <pc:sldMkLst>
          <pc:docMk/>
          <pc:sldMk cId="2514910419" sldId="379"/>
        </pc:sldMkLst>
      </pc:sldChg>
      <pc:sldChg chg="add del">
        <pc:chgData name="Manish Sharma" userId="b799adb9ba789c8f" providerId="LiveId" clId="{83B61706-642F-4234-8E8A-A9A57AFC15CE}" dt="2023-02-11T11:36:26.749" v="528"/>
        <pc:sldMkLst>
          <pc:docMk/>
          <pc:sldMk cId="486550458" sldId="383"/>
        </pc:sldMkLst>
      </pc:sldChg>
      <pc:sldChg chg="add del">
        <pc:chgData name="Manish Sharma" userId="b799adb9ba789c8f" providerId="LiveId" clId="{83B61706-642F-4234-8E8A-A9A57AFC15CE}" dt="2023-02-11T11:36:26.749" v="528"/>
        <pc:sldMkLst>
          <pc:docMk/>
          <pc:sldMk cId="1424805398" sldId="384"/>
        </pc:sldMkLst>
      </pc:sldChg>
      <pc:sldChg chg="add del">
        <pc:chgData name="Manish Sharma" userId="b799adb9ba789c8f" providerId="LiveId" clId="{83B61706-642F-4234-8E8A-A9A57AFC15CE}" dt="2023-02-11T11:36:40.613" v="529"/>
        <pc:sldMkLst>
          <pc:docMk/>
          <pc:sldMk cId="1239693065" sldId="386"/>
        </pc:sldMkLst>
      </pc:sldChg>
      <pc:sldChg chg="add del">
        <pc:chgData name="Manish Sharma" userId="b799adb9ba789c8f" providerId="LiveId" clId="{83B61706-642F-4234-8E8A-A9A57AFC15CE}" dt="2023-02-11T11:36:40.613" v="529"/>
        <pc:sldMkLst>
          <pc:docMk/>
          <pc:sldMk cId="2331089218" sldId="387"/>
        </pc:sldMkLst>
      </pc:sldChg>
      <pc:sldChg chg="add del">
        <pc:chgData name="Manish Sharma" userId="b799adb9ba789c8f" providerId="LiveId" clId="{83B61706-642F-4234-8E8A-A9A57AFC15CE}" dt="2023-02-11T11:36:40.613" v="529"/>
        <pc:sldMkLst>
          <pc:docMk/>
          <pc:sldMk cId="940231496" sldId="388"/>
        </pc:sldMkLst>
      </pc:sldChg>
      <pc:sldChg chg="add del">
        <pc:chgData name="Manish Sharma" userId="b799adb9ba789c8f" providerId="LiveId" clId="{83B61706-642F-4234-8E8A-A9A57AFC15CE}" dt="2023-02-17T10:41:29.966" v="1092"/>
        <pc:sldMkLst>
          <pc:docMk/>
          <pc:sldMk cId="2204562738" sldId="392"/>
        </pc:sldMkLst>
      </pc:sldChg>
      <pc:sldChg chg="add del">
        <pc:chgData name="Manish Sharma" userId="b799adb9ba789c8f" providerId="LiveId" clId="{83B61706-642F-4234-8E8A-A9A57AFC15CE}" dt="2023-02-17T11:42:21.809" v="1095"/>
        <pc:sldMkLst>
          <pc:docMk/>
          <pc:sldMk cId="694169232" sldId="395"/>
        </pc:sldMkLst>
      </pc:sldChg>
      <pc:sldChg chg="add del">
        <pc:chgData name="Manish Sharma" userId="b799adb9ba789c8f" providerId="LiveId" clId="{83B61706-642F-4234-8E8A-A9A57AFC15CE}" dt="2023-02-17T11:42:21.809" v="1095"/>
        <pc:sldMkLst>
          <pc:docMk/>
          <pc:sldMk cId="3920928659" sldId="396"/>
        </pc:sldMkLst>
      </pc:sldChg>
      <pc:sldChg chg="add del">
        <pc:chgData name="Manish Sharma" userId="b799adb9ba789c8f" providerId="LiveId" clId="{83B61706-642F-4234-8E8A-A9A57AFC15CE}" dt="2023-02-18T08:31:56.405" v="1633"/>
        <pc:sldMkLst>
          <pc:docMk/>
          <pc:sldMk cId="3923253326" sldId="399"/>
        </pc:sldMkLst>
      </pc:sldChg>
      <pc:sldChg chg="add del">
        <pc:chgData name="Manish Sharma" userId="b799adb9ba789c8f" providerId="LiveId" clId="{83B61706-642F-4234-8E8A-A9A57AFC15CE}" dt="2023-02-18T08:31:56.405" v="1633"/>
        <pc:sldMkLst>
          <pc:docMk/>
          <pc:sldMk cId="1859098652" sldId="400"/>
        </pc:sldMkLst>
      </pc:sldChg>
      <pc:sldChg chg="add del">
        <pc:chgData name="Manish Sharma" userId="b799adb9ba789c8f" providerId="LiveId" clId="{83B61706-642F-4234-8E8A-A9A57AFC15CE}" dt="2023-02-18T09:40:57.384" v="1634"/>
        <pc:sldMkLst>
          <pc:docMk/>
          <pc:sldMk cId="2486780815" sldId="401"/>
        </pc:sldMkLst>
      </pc:sldChg>
      <pc:sldChg chg="add del">
        <pc:chgData name="Manish Sharma" userId="b799adb9ba789c8f" providerId="LiveId" clId="{83B61706-642F-4234-8E8A-A9A57AFC15CE}" dt="2023-02-18T09:43:50.380" v="1635"/>
        <pc:sldMkLst>
          <pc:docMk/>
          <pc:sldMk cId="2478318775" sldId="402"/>
        </pc:sldMkLst>
      </pc:sldChg>
      <pc:sldChg chg="add del">
        <pc:chgData name="Manish Sharma" userId="b799adb9ba789c8f" providerId="LiveId" clId="{83B61706-642F-4234-8E8A-A9A57AFC15CE}" dt="2023-02-21T10:59:07.368" v="1652"/>
        <pc:sldMkLst>
          <pc:docMk/>
          <pc:sldMk cId="1747891241" sldId="405"/>
        </pc:sldMkLst>
      </pc:sldChg>
      <pc:sldChg chg="add del">
        <pc:chgData name="Manish Sharma" userId="b799adb9ba789c8f" providerId="LiveId" clId="{83B61706-642F-4234-8E8A-A9A57AFC15CE}" dt="2023-02-10T08:18:35.177" v="333"/>
        <pc:sldMkLst>
          <pc:docMk/>
          <pc:sldMk cId="2747173488" sldId="408"/>
        </pc:sldMkLst>
      </pc:sldChg>
      <pc:sldChg chg="add del">
        <pc:chgData name="Manish Sharma" userId="b799adb9ba789c8f" providerId="LiveId" clId="{83B61706-642F-4234-8E8A-A9A57AFC15CE}" dt="2023-02-10T08:18:35.177" v="333"/>
        <pc:sldMkLst>
          <pc:docMk/>
          <pc:sldMk cId="956484382" sldId="410"/>
        </pc:sldMkLst>
      </pc:sldChg>
      <pc:sldChg chg="add del">
        <pc:chgData name="Manish Sharma" userId="b799adb9ba789c8f" providerId="LiveId" clId="{83B61706-642F-4234-8E8A-A9A57AFC15CE}" dt="2023-02-10T07:15:54.222" v="332"/>
        <pc:sldMkLst>
          <pc:docMk/>
          <pc:sldMk cId="2092420744" sldId="415"/>
        </pc:sldMkLst>
      </pc:sldChg>
      <pc:sldChg chg="add del">
        <pc:chgData name="Manish Sharma" userId="b799adb9ba789c8f" providerId="LiveId" clId="{83B61706-642F-4234-8E8A-A9A57AFC15CE}" dt="2023-02-10T07:15:54.222" v="332"/>
        <pc:sldMkLst>
          <pc:docMk/>
          <pc:sldMk cId="659409853" sldId="416"/>
        </pc:sldMkLst>
      </pc:sldChg>
      <pc:sldChg chg="add del">
        <pc:chgData name="Manish Sharma" userId="b799adb9ba789c8f" providerId="LiveId" clId="{83B61706-642F-4234-8E8A-A9A57AFC15CE}" dt="2023-02-11T06:21:33.226" v="421"/>
        <pc:sldMkLst>
          <pc:docMk/>
          <pc:sldMk cId="1426255416" sldId="419"/>
        </pc:sldMkLst>
      </pc:sldChg>
      <pc:sldChg chg="add del">
        <pc:chgData name="Manish Sharma" userId="b799adb9ba789c8f" providerId="LiveId" clId="{83B61706-642F-4234-8E8A-A9A57AFC15CE}" dt="2023-02-10T08:18:35.177" v="333"/>
        <pc:sldMkLst>
          <pc:docMk/>
          <pc:sldMk cId="4275185108" sldId="420"/>
        </pc:sldMkLst>
      </pc:sldChg>
      <pc:sldChg chg="add del">
        <pc:chgData name="Manish Sharma" userId="b799adb9ba789c8f" providerId="LiveId" clId="{83B61706-642F-4234-8E8A-A9A57AFC15CE}" dt="2023-02-10T08:18:35.177" v="333"/>
        <pc:sldMkLst>
          <pc:docMk/>
          <pc:sldMk cId="107821572" sldId="421"/>
        </pc:sldMkLst>
      </pc:sldChg>
      <pc:sldChg chg="add del">
        <pc:chgData name="Manish Sharma" userId="b799adb9ba789c8f" providerId="LiveId" clId="{83B61706-642F-4234-8E8A-A9A57AFC15CE}" dt="2023-02-11T09:31:33.381" v="497"/>
        <pc:sldMkLst>
          <pc:docMk/>
          <pc:sldMk cId="2543228366" sldId="422"/>
        </pc:sldMkLst>
      </pc:sldChg>
      <pc:sldChg chg="add del">
        <pc:chgData name="Manish Sharma" userId="b799adb9ba789c8f" providerId="LiveId" clId="{83B61706-642F-4234-8E8A-A9A57AFC15CE}" dt="2023-02-11T09:31:33.381" v="497"/>
        <pc:sldMkLst>
          <pc:docMk/>
          <pc:sldMk cId="2451827515" sldId="423"/>
        </pc:sldMkLst>
      </pc:sldChg>
      <pc:sldChg chg="add">
        <pc:chgData name="Manish Sharma" userId="b799adb9ba789c8f" providerId="LiveId" clId="{83B61706-642F-4234-8E8A-A9A57AFC15CE}" dt="2023-02-10T08:23:53.595" v="334"/>
        <pc:sldMkLst>
          <pc:docMk/>
          <pc:sldMk cId="2259310618" sldId="426"/>
        </pc:sldMkLst>
      </pc:sldChg>
      <pc:sldChg chg="add del">
        <pc:chgData name="Manish Sharma" userId="b799adb9ba789c8f" providerId="LiveId" clId="{83B61706-642F-4234-8E8A-A9A57AFC15CE}" dt="2023-02-10T08:35:39.318" v="335"/>
        <pc:sldMkLst>
          <pc:docMk/>
          <pc:sldMk cId="860196464" sldId="433"/>
        </pc:sldMkLst>
      </pc:sldChg>
      <pc:sldChg chg="add del">
        <pc:chgData name="Manish Sharma" userId="b799adb9ba789c8f" providerId="LiveId" clId="{83B61706-642F-4234-8E8A-A9A57AFC15CE}" dt="2023-02-10T09:58:13.681" v="336"/>
        <pc:sldMkLst>
          <pc:docMk/>
          <pc:sldMk cId="3333941658" sldId="434"/>
        </pc:sldMkLst>
      </pc:sldChg>
      <pc:sldChg chg="add del">
        <pc:chgData name="Manish Sharma" userId="b799adb9ba789c8f" providerId="LiveId" clId="{83B61706-642F-4234-8E8A-A9A57AFC15CE}" dt="2023-02-10T09:58:13.681" v="336"/>
        <pc:sldMkLst>
          <pc:docMk/>
          <pc:sldMk cId="292172318" sldId="435"/>
        </pc:sldMkLst>
      </pc:sldChg>
      <pc:sldChg chg="add del">
        <pc:chgData name="Manish Sharma" userId="b799adb9ba789c8f" providerId="LiveId" clId="{83B61706-642F-4234-8E8A-A9A57AFC15CE}" dt="2023-02-18T08:20:01.751" v="1606"/>
        <pc:sldMkLst>
          <pc:docMk/>
          <pc:sldMk cId="2424590513" sldId="438"/>
        </pc:sldMkLst>
      </pc:sldChg>
      <pc:sldChg chg="add del">
        <pc:chgData name="Manish Sharma" userId="b799adb9ba789c8f" providerId="LiveId" clId="{83B61706-642F-4234-8E8A-A9A57AFC15CE}" dt="2023-02-21T12:14:49.308" v="1661"/>
        <pc:sldMkLst>
          <pc:docMk/>
          <pc:sldMk cId="4182215369" sldId="443"/>
        </pc:sldMkLst>
      </pc:sldChg>
      <pc:sldChg chg="modSp add del mod">
        <pc:chgData name="Manish Sharma" userId="b799adb9ba789c8f" providerId="LiveId" clId="{83B61706-642F-4234-8E8A-A9A57AFC15CE}" dt="2023-02-21T12:16:05.644" v="1663" actId="207"/>
        <pc:sldMkLst>
          <pc:docMk/>
          <pc:sldMk cId="1412042572" sldId="444"/>
        </pc:sldMkLst>
        <pc:spChg chg="mod">
          <ac:chgData name="Manish Sharma" userId="b799adb9ba789c8f" providerId="LiveId" clId="{83B61706-642F-4234-8E8A-A9A57AFC15CE}" dt="2023-02-21T12:16:05.644" v="1663" actId="207"/>
          <ac:spMkLst>
            <pc:docMk/>
            <pc:sldMk cId="1412042572" sldId="444"/>
            <ac:spMk id="5" creationId="{DA2EF01E-838D-4E22-A543-48D1290A38AE}"/>
          </ac:spMkLst>
        </pc:spChg>
      </pc:sldChg>
      <pc:sldChg chg="add del">
        <pc:chgData name="Manish Sharma" userId="b799adb9ba789c8f" providerId="LiveId" clId="{83B61706-642F-4234-8E8A-A9A57AFC15CE}" dt="2023-02-21T12:15:57.092" v="1662"/>
        <pc:sldMkLst>
          <pc:docMk/>
          <pc:sldMk cId="1755021175" sldId="446"/>
        </pc:sldMkLst>
      </pc:sldChg>
      <pc:sldChg chg="add del">
        <pc:chgData name="Manish Sharma" userId="b799adb9ba789c8f" providerId="LiveId" clId="{83B61706-642F-4234-8E8A-A9A57AFC15CE}" dt="2023-02-09T05:22:20.502" v="109"/>
        <pc:sldMkLst>
          <pc:docMk/>
          <pc:sldMk cId="2232520977" sldId="451"/>
        </pc:sldMkLst>
      </pc:sldChg>
      <pc:sldChg chg="modSp add del mod">
        <pc:chgData name="Manish Sharma" userId="b799adb9ba789c8f" providerId="LiveId" clId="{83B61706-642F-4234-8E8A-A9A57AFC15CE}" dt="2023-02-09T05:23:18.700" v="116" actId="20577"/>
        <pc:sldMkLst>
          <pc:docMk/>
          <pc:sldMk cId="721619654" sldId="453"/>
        </pc:sldMkLst>
        <pc:spChg chg="mod">
          <ac:chgData name="Manish Sharma" userId="b799adb9ba789c8f" providerId="LiveId" clId="{83B61706-642F-4234-8E8A-A9A57AFC15CE}" dt="2023-02-09T05:23:18.700" v="116" actId="20577"/>
          <ac:spMkLst>
            <pc:docMk/>
            <pc:sldMk cId="721619654" sldId="453"/>
            <ac:spMk id="2" creationId="{A6C1BEA8-3274-8FFC-3E9B-9FE973B76EBB}"/>
          </ac:spMkLst>
        </pc:spChg>
      </pc:sldChg>
      <pc:sldChg chg="addSp delSp modSp new mod setBg">
        <pc:chgData name="Manish Sharma" userId="b799adb9ba789c8f" providerId="LiveId" clId="{83B61706-642F-4234-8E8A-A9A57AFC15CE}" dt="2023-02-09T05:35:00.762" v="122" actId="26606"/>
        <pc:sldMkLst>
          <pc:docMk/>
          <pc:sldMk cId="755159816" sldId="454"/>
        </pc:sldMkLst>
        <pc:spChg chg="del mod">
          <ac:chgData name="Manish Sharma" userId="b799adb9ba789c8f" providerId="LiveId" clId="{83B61706-642F-4234-8E8A-A9A57AFC15CE}" dt="2023-02-09T05:34:57.076" v="121" actId="478"/>
          <ac:spMkLst>
            <pc:docMk/>
            <pc:sldMk cId="755159816" sldId="454"/>
            <ac:spMk id="2" creationId="{C248F95E-2D67-13AC-11CE-C030AF8A3475}"/>
          </ac:spMkLst>
        </pc:spChg>
        <pc:spChg chg="del">
          <ac:chgData name="Manish Sharma" userId="b799adb9ba789c8f" providerId="LiveId" clId="{83B61706-642F-4234-8E8A-A9A57AFC15CE}" dt="2023-02-09T05:34:51.663" v="118"/>
          <ac:spMkLst>
            <pc:docMk/>
            <pc:sldMk cId="755159816" sldId="454"/>
            <ac:spMk id="3" creationId="{FA51094F-5B46-B1B5-3172-722C8494418C}"/>
          </ac:spMkLst>
        </pc:spChg>
        <pc:picChg chg="add mod">
          <ac:chgData name="Manish Sharma" userId="b799adb9ba789c8f" providerId="LiveId" clId="{83B61706-642F-4234-8E8A-A9A57AFC15CE}" dt="2023-02-09T05:35:00.762" v="122" actId="26606"/>
          <ac:picMkLst>
            <pc:docMk/>
            <pc:sldMk cId="755159816" sldId="454"/>
            <ac:picMk id="5" creationId="{779B9936-2386-B86A-34FF-100F059AC31E}"/>
          </ac:picMkLst>
        </pc:picChg>
      </pc:sldChg>
      <pc:sldChg chg="del">
        <pc:chgData name="Manish Sharma" userId="b799adb9ba789c8f" providerId="LiveId" clId="{83B61706-642F-4234-8E8A-A9A57AFC15CE}" dt="2023-02-09T03:47:54" v="0" actId="47"/>
        <pc:sldMkLst>
          <pc:docMk/>
          <pc:sldMk cId="2587687427" sldId="454"/>
        </pc:sldMkLst>
      </pc:sldChg>
      <pc:sldChg chg="add del">
        <pc:chgData name="Manish Sharma" userId="b799adb9ba789c8f" providerId="LiveId" clId="{83B61706-642F-4234-8E8A-A9A57AFC15CE}" dt="2023-02-09T05:58:07.299" v="123"/>
        <pc:sldMkLst>
          <pc:docMk/>
          <pc:sldMk cId="1185307111" sldId="455"/>
        </pc:sldMkLst>
      </pc:sldChg>
      <pc:sldChg chg="add del">
        <pc:chgData name="Manish Sharma" userId="b799adb9ba789c8f" providerId="LiveId" clId="{83B61706-642F-4234-8E8A-A9A57AFC15CE}" dt="2023-02-09T06:35:11.798" v="132"/>
        <pc:sldMkLst>
          <pc:docMk/>
          <pc:sldMk cId="4205991571" sldId="457"/>
        </pc:sldMkLst>
      </pc:sldChg>
      <pc:sldChg chg="add del">
        <pc:chgData name="Manish Sharma" userId="b799adb9ba789c8f" providerId="LiveId" clId="{83B61706-642F-4234-8E8A-A9A57AFC15CE}" dt="2023-02-09T06:36:43.677" v="133"/>
        <pc:sldMkLst>
          <pc:docMk/>
          <pc:sldMk cId="2486061415" sldId="458"/>
        </pc:sldMkLst>
      </pc:sldChg>
      <pc:sldChg chg="modSp add del mod">
        <pc:chgData name="Manish Sharma" userId="b799adb9ba789c8f" providerId="LiveId" clId="{83B61706-642F-4234-8E8A-A9A57AFC15CE}" dt="2023-02-09T06:33:29.982" v="131" actId="20577"/>
        <pc:sldMkLst>
          <pc:docMk/>
          <pc:sldMk cId="3558497055" sldId="459"/>
        </pc:sldMkLst>
        <pc:spChg chg="mod">
          <ac:chgData name="Manish Sharma" userId="b799adb9ba789c8f" providerId="LiveId" clId="{83B61706-642F-4234-8E8A-A9A57AFC15CE}" dt="2023-02-09T06:33:29.982" v="131" actId="20577"/>
          <ac:spMkLst>
            <pc:docMk/>
            <pc:sldMk cId="3558497055" sldId="459"/>
            <ac:spMk id="2" creationId="{7FFCFAFA-9071-78C8-9B41-8E5241550FBE}"/>
          </ac:spMkLst>
        </pc:spChg>
      </pc:sldChg>
      <pc:sldChg chg="add del">
        <pc:chgData name="Manish Sharma" userId="b799adb9ba789c8f" providerId="LiveId" clId="{83B61706-642F-4234-8E8A-A9A57AFC15CE}" dt="2023-02-09T07:19:34.502" v="192"/>
        <pc:sldMkLst>
          <pc:docMk/>
          <pc:sldMk cId="2550034210" sldId="460"/>
        </pc:sldMkLst>
      </pc:sldChg>
      <pc:sldChg chg="add">
        <pc:chgData name="Manish Sharma" userId="b799adb9ba789c8f" providerId="LiveId" clId="{83B61706-642F-4234-8E8A-A9A57AFC15CE}" dt="2023-02-10T12:26:59.734" v="371"/>
        <pc:sldMkLst>
          <pc:docMk/>
          <pc:sldMk cId="1759732001" sldId="461"/>
        </pc:sldMkLst>
      </pc:sldChg>
      <pc:sldChg chg="add del">
        <pc:chgData name="Manish Sharma" userId="b799adb9ba789c8f" providerId="LiveId" clId="{83B61706-642F-4234-8E8A-A9A57AFC15CE}" dt="2023-02-09T10:19:14.134" v="324"/>
        <pc:sldMkLst>
          <pc:docMk/>
          <pc:sldMk cId="3255217092" sldId="462"/>
        </pc:sldMkLst>
      </pc:sldChg>
      <pc:sldChg chg="add del">
        <pc:chgData name="Manish Sharma" userId="b799adb9ba789c8f" providerId="LiveId" clId="{83B61706-642F-4234-8E8A-A9A57AFC15CE}" dt="2023-02-09T10:19:14.134" v="324"/>
        <pc:sldMkLst>
          <pc:docMk/>
          <pc:sldMk cId="1745736043" sldId="463"/>
        </pc:sldMkLst>
      </pc:sldChg>
      <pc:sldChg chg="add del">
        <pc:chgData name="Manish Sharma" userId="b799adb9ba789c8f" providerId="LiveId" clId="{83B61706-642F-4234-8E8A-A9A57AFC15CE}" dt="2023-02-10T06:09:26.643" v="330"/>
        <pc:sldMkLst>
          <pc:docMk/>
          <pc:sldMk cId="2451713000" sldId="464"/>
        </pc:sldMkLst>
      </pc:sldChg>
      <pc:sldChg chg="add del">
        <pc:chgData name="Manish Sharma" userId="b799adb9ba789c8f" providerId="LiveId" clId="{83B61706-642F-4234-8E8A-A9A57AFC15CE}" dt="2023-02-10T11:16:02.748" v="337"/>
        <pc:sldMkLst>
          <pc:docMk/>
          <pc:sldMk cId="443152461" sldId="465"/>
        </pc:sldMkLst>
      </pc:sldChg>
      <pc:sldChg chg="add del">
        <pc:chgData name="Manish Sharma" userId="b799adb9ba789c8f" providerId="LiveId" clId="{83B61706-642F-4234-8E8A-A9A57AFC15CE}" dt="2023-02-10T11:26:51.194" v="339"/>
        <pc:sldMkLst>
          <pc:docMk/>
          <pc:sldMk cId="3653811040" sldId="468"/>
        </pc:sldMkLst>
      </pc:sldChg>
      <pc:sldChg chg="add del">
        <pc:chgData name="Manish Sharma" userId="b799adb9ba789c8f" providerId="LiveId" clId="{83B61706-642F-4234-8E8A-A9A57AFC15CE}" dt="2023-02-11T04:48:09.291" v="372"/>
        <pc:sldMkLst>
          <pc:docMk/>
          <pc:sldMk cId="250440974" sldId="469"/>
        </pc:sldMkLst>
      </pc:sldChg>
      <pc:sldChg chg="add del">
        <pc:chgData name="Manish Sharma" userId="b799adb9ba789c8f" providerId="LiveId" clId="{83B61706-642F-4234-8E8A-A9A57AFC15CE}" dt="2023-02-09T05:58:42.350" v="124"/>
        <pc:sldMkLst>
          <pc:docMk/>
          <pc:sldMk cId="3052745591" sldId="473"/>
        </pc:sldMkLst>
      </pc:sldChg>
      <pc:sldChg chg="add del">
        <pc:chgData name="Manish Sharma" userId="b799adb9ba789c8f" providerId="LiveId" clId="{83B61706-642F-4234-8E8A-A9A57AFC15CE}" dt="2023-02-09T06:35:11.798" v="132"/>
        <pc:sldMkLst>
          <pc:docMk/>
          <pc:sldMk cId="2211863049" sldId="474"/>
        </pc:sldMkLst>
      </pc:sldChg>
      <pc:sldChg chg="modSp new mod">
        <pc:chgData name="Manish Sharma" userId="b799adb9ba789c8f" providerId="LiveId" clId="{83B61706-642F-4234-8E8A-A9A57AFC15CE}" dt="2023-02-09T07:19:08.450" v="191" actId="15"/>
        <pc:sldMkLst>
          <pc:docMk/>
          <pc:sldMk cId="1807450965" sldId="475"/>
        </pc:sldMkLst>
        <pc:spChg chg="mod">
          <ac:chgData name="Manish Sharma" userId="b799adb9ba789c8f" providerId="LiveId" clId="{83B61706-642F-4234-8E8A-A9A57AFC15CE}" dt="2023-02-09T07:16:14.161" v="157" actId="20577"/>
          <ac:spMkLst>
            <pc:docMk/>
            <pc:sldMk cId="1807450965" sldId="475"/>
            <ac:spMk id="2" creationId="{28842476-4D01-B0DD-C9F8-F1BADF646070}"/>
          </ac:spMkLst>
        </pc:spChg>
        <pc:spChg chg="mod">
          <ac:chgData name="Manish Sharma" userId="b799adb9ba789c8f" providerId="LiveId" clId="{83B61706-642F-4234-8E8A-A9A57AFC15CE}" dt="2023-02-09T07:19:08.450" v="191" actId="15"/>
          <ac:spMkLst>
            <pc:docMk/>
            <pc:sldMk cId="1807450965" sldId="475"/>
            <ac:spMk id="3" creationId="{122F1AC5-06EB-39CD-39BE-BEF5116DDC7F}"/>
          </ac:spMkLst>
        </pc:spChg>
      </pc:sldChg>
      <pc:sldChg chg="del">
        <pc:chgData name="Manish Sharma" userId="b799adb9ba789c8f" providerId="LiveId" clId="{83B61706-642F-4234-8E8A-A9A57AFC15CE}" dt="2023-02-09T03:47:54" v="0" actId="47"/>
        <pc:sldMkLst>
          <pc:docMk/>
          <pc:sldMk cId="4050553638" sldId="475"/>
        </pc:sldMkLst>
      </pc:sldChg>
      <pc:sldChg chg="del">
        <pc:chgData name="Manish Sharma" userId="b799adb9ba789c8f" providerId="LiveId" clId="{83B61706-642F-4234-8E8A-A9A57AFC15CE}" dt="2023-02-09T03:47:54" v="0" actId="47"/>
        <pc:sldMkLst>
          <pc:docMk/>
          <pc:sldMk cId="1148228370" sldId="476"/>
        </pc:sldMkLst>
      </pc:sldChg>
      <pc:sldChg chg="addSp delSp modSp new mod">
        <pc:chgData name="Manish Sharma" userId="b799adb9ba789c8f" providerId="LiveId" clId="{83B61706-642F-4234-8E8A-A9A57AFC15CE}" dt="2023-02-09T07:36:01.494" v="214"/>
        <pc:sldMkLst>
          <pc:docMk/>
          <pc:sldMk cId="1841394374" sldId="476"/>
        </pc:sldMkLst>
        <pc:spChg chg="del">
          <ac:chgData name="Manish Sharma" userId="b799adb9ba789c8f" providerId="LiveId" clId="{83B61706-642F-4234-8E8A-A9A57AFC15CE}" dt="2023-02-09T07:28:56.953" v="194" actId="478"/>
          <ac:spMkLst>
            <pc:docMk/>
            <pc:sldMk cId="1841394374" sldId="476"/>
            <ac:spMk id="2" creationId="{DF116D25-4EA9-8C86-FEC7-44F4ECF1EA12}"/>
          </ac:spMkLst>
        </pc:spChg>
        <pc:spChg chg="del">
          <ac:chgData name="Manish Sharma" userId="b799adb9ba789c8f" providerId="LiveId" clId="{83B61706-642F-4234-8E8A-A9A57AFC15CE}" dt="2023-02-09T07:28:56.953" v="194" actId="478"/>
          <ac:spMkLst>
            <pc:docMk/>
            <pc:sldMk cId="1841394374" sldId="476"/>
            <ac:spMk id="3" creationId="{B5BB4C3E-9F04-552E-55E7-D1933F7F442F}"/>
          </ac:spMkLst>
        </pc:spChg>
        <pc:spChg chg="add mod">
          <ac:chgData name="Manish Sharma" userId="b799adb9ba789c8f" providerId="LiveId" clId="{83B61706-642F-4234-8E8A-A9A57AFC15CE}" dt="2023-02-09T07:29:02.820" v="195"/>
          <ac:spMkLst>
            <pc:docMk/>
            <pc:sldMk cId="1841394374" sldId="476"/>
            <ac:spMk id="4" creationId="{8660E366-3D8D-9A6F-3D2F-AAC2DCDBEA08}"/>
          </ac:spMkLst>
        </pc:spChg>
        <pc:spChg chg="add mod">
          <ac:chgData name="Manish Sharma" userId="b799adb9ba789c8f" providerId="LiveId" clId="{83B61706-642F-4234-8E8A-A9A57AFC15CE}" dt="2023-02-09T07:29:13.500" v="196"/>
          <ac:spMkLst>
            <pc:docMk/>
            <pc:sldMk cId="1841394374" sldId="476"/>
            <ac:spMk id="5" creationId="{DE7C28EF-F55A-B13E-D4D9-00E5760A445C}"/>
          </ac:spMkLst>
        </pc:spChg>
        <pc:spChg chg="add mod">
          <ac:chgData name="Manish Sharma" userId="b799adb9ba789c8f" providerId="LiveId" clId="{83B61706-642F-4234-8E8A-A9A57AFC15CE}" dt="2023-02-09T07:29:20.755" v="197"/>
          <ac:spMkLst>
            <pc:docMk/>
            <pc:sldMk cId="1841394374" sldId="476"/>
            <ac:spMk id="7" creationId="{F3698913-580B-64AD-1730-5FAA9D9E9BEE}"/>
          </ac:spMkLst>
        </pc:spChg>
        <pc:spChg chg="add mod">
          <ac:chgData name="Manish Sharma" userId="b799adb9ba789c8f" providerId="LiveId" clId="{83B61706-642F-4234-8E8A-A9A57AFC15CE}" dt="2023-02-09T07:29:47.784" v="198"/>
          <ac:spMkLst>
            <pc:docMk/>
            <pc:sldMk cId="1841394374" sldId="476"/>
            <ac:spMk id="9" creationId="{08F0E088-F181-A438-3495-14B93C1B8653}"/>
          </ac:spMkLst>
        </pc:spChg>
        <pc:spChg chg="add mod">
          <ac:chgData name="Manish Sharma" userId="b799adb9ba789c8f" providerId="LiveId" clId="{83B61706-642F-4234-8E8A-A9A57AFC15CE}" dt="2023-02-09T07:29:47.784" v="198"/>
          <ac:spMkLst>
            <pc:docMk/>
            <pc:sldMk cId="1841394374" sldId="476"/>
            <ac:spMk id="10" creationId="{E1543498-F901-B6C1-8DF7-117F7BDFA1A6}"/>
          </ac:spMkLst>
        </pc:spChg>
        <pc:spChg chg="add mod">
          <ac:chgData name="Manish Sharma" userId="b799adb9ba789c8f" providerId="LiveId" clId="{83B61706-642F-4234-8E8A-A9A57AFC15CE}" dt="2023-02-09T07:29:57.603" v="199"/>
          <ac:spMkLst>
            <pc:docMk/>
            <pc:sldMk cId="1841394374" sldId="476"/>
            <ac:spMk id="12" creationId="{97C0C67E-1A7F-1F13-CC05-4E1A38853DA3}"/>
          </ac:spMkLst>
        </pc:spChg>
        <pc:spChg chg="add mod">
          <ac:chgData name="Manish Sharma" userId="b799adb9ba789c8f" providerId="LiveId" clId="{83B61706-642F-4234-8E8A-A9A57AFC15CE}" dt="2023-02-09T07:29:57.603" v="199"/>
          <ac:spMkLst>
            <pc:docMk/>
            <pc:sldMk cId="1841394374" sldId="476"/>
            <ac:spMk id="13" creationId="{B3F2A2ED-4652-C682-AE78-ED5AB070C6F0}"/>
          </ac:spMkLst>
        </pc:spChg>
        <pc:spChg chg="add mod">
          <ac:chgData name="Manish Sharma" userId="b799adb9ba789c8f" providerId="LiveId" clId="{83B61706-642F-4234-8E8A-A9A57AFC15CE}" dt="2023-02-09T07:30:18.891" v="200"/>
          <ac:spMkLst>
            <pc:docMk/>
            <pc:sldMk cId="1841394374" sldId="476"/>
            <ac:spMk id="14" creationId="{F6C52D90-CB2E-14C4-9C2C-A7048F5673C6}"/>
          </ac:spMkLst>
        </pc:spChg>
        <pc:spChg chg="add mod">
          <ac:chgData name="Manish Sharma" userId="b799adb9ba789c8f" providerId="LiveId" clId="{83B61706-642F-4234-8E8A-A9A57AFC15CE}" dt="2023-02-09T07:30:18.891" v="200"/>
          <ac:spMkLst>
            <pc:docMk/>
            <pc:sldMk cId="1841394374" sldId="476"/>
            <ac:spMk id="16" creationId="{0A591CEB-52E6-C805-75E8-3638052AA1E6}"/>
          </ac:spMkLst>
        </pc:spChg>
        <pc:spChg chg="add mod">
          <ac:chgData name="Manish Sharma" userId="b799adb9ba789c8f" providerId="LiveId" clId="{83B61706-642F-4234-8E8A-A9A57AFC15CE}" dt="2023-02-09T07:30:31.957" v="201"/>
          <ac:spMkLst>
            <pc:docMk/>
            <pc:sldMk cId="1841394374" sldId="476"/>
            <ac:spMk id="17" creationId="{ACB4E1B5-387D-A1C3-064D-26133E0FCCC4}"/>
          </ac:spMkLst>
        </pc:spChg>
        <pc:spChg chg="add mod">
          <ac:chgData name="Manish Sharma" userId="b799adb9ba789c8f" providerId="LiveId" clId="{83B61706-642F-4234-8E8A-A9A57AFC15CE}" dt="2023-02-09T07:30:53.177" v="202"/>
          <ac:spMkLst>
            <pc:docMk/>
            <pc:sldMk cId="1841394374" sldId="476"/>
            <ac:spMk id="20" creationId="{208678C3-161E-ED36-630D-EC43FF3C9E45}"/>
          </ac:spMkLst>
        </pc:spChg>
        <pc:spChg chg="add mod">
          <ac:chgData name="Manish Sharma" userId="b799adb9ba789c8f" providerId="LiveId" clId="{83B61706-642F-4234-8E8A-A9A57AFC15CE}" dt="2023-02-09T07:31:10.656" v="203"/>
          <ac:spMkLst>
            <pc:docMk/>
            <pc:sldMk cId="1841394374" sldId="476"/>
            <ac:spMk id="22" creationId="{BD359C9E-352F-79C4-D8E3-A94A4618CBEE}"/>
          </ac:spMkLst>
        </pc:spChg>
        <pc:spChg chg="add mod">
          <ac:chgData name="Manish Sharma" userId="b799adb9ba789c8f" providerId="LiveId" clId="{83B61706-642F-4234-8E8A-A9A57AFC15CE}" dt="2023-02-09T07:31:10.656" v="203"/>
          <ac:spMkLst>
            <pc:docMk/>
            <pc:sldMk cId="1841394374" sldId="476"/>
            <ac:spMk id="23" creationId="{673AA9DF-7006-F4FC-FA5C-305E175885BF}"/>
          </ac:spMkLst>
        </pc:spChg>
        <pc:spChg chg="add mod">
          <ac:chgData name="Manish Sharma" userId="b799adb9ba789c8f" providerId="LiveId" clId="{83B61706-642F-4234-8E8A-A9A57AFC15CE}" dt="2023-02-09T07:31:19.880" v="204"/>
          <ac:spMkLst>
            <pc:docMk/>
            <pc:sldMk cId="1841394374" sldId="476"/>
            <ac:spMk id="25" creationId="{FC61113F-DF32-0532-4910-CC41F49298BD}"/>
          </ac:spMkLst>
        </pc:spChg>
        <pc:spChg chg="add mod">
          <ac:chgData name="Manish Sharma" userId="b799adb9ba789c8f" providerId="LiveId" clId="{83B61706-642F-4234-8E8A-A9A57AFC15CE}" dt="2023-02-09T07:31:19.880" v="204"/>
          <ac:spMkLst>
            <pc:docMk/>
            <pc:sldMk cId="1841394374" sldId="476"/>
            <ac:spMk id="26" creationId="{6EB8E7DE-CE89-D5E8-1708-6F42E9EBCDB0}"/>
          </ac:spMkLst>
        </pc:spChg>
        <pc:spChg chg="add mod">
          <ac:chgData name="Manish Sharma" userId="b799adb9ba789c8f" providerId="LiveId" clId="{83B61706-642F-4234-8E8A-A9A57AFC15CE}" dt="2023-02-09T07:31:43.086" v="205"/>
          <ac:spMkLst>
            <pc:docMk/>
            <pc:sldMk cId="1841394374" sldId="476"/>
            <ac:spMk id="28" creationId="{0F79F76D-41D3-7A71-7F96-352629438530}"/>
          </ac:spMkLst>
        </pc:spChg>
        <pc:spChg chg="add mod">
          <ac:chgData name="Manish Sharma" userId="b799adb9ba789c8f" providerId="LiveId" clId="{83B61706-642F-4234-8E8A-A9A57AFC15CE}" dt="2023-02-09T07:32:09.562" v="210" actId="1076"/>
          <ac:spMkLst>
            <pc:docMk/>
            <pc:sldMk cId="1841394374" sldId="476"/>
            <ac:spMk id="29" creationId="{DEFE7B03-793D-310B-A21B-47D8F43D9246}"/>
          </ac:spMkLst>
        </pc:spChg>
        <pc:spChg chg="add mod">
          <ac:chgData name="Manish Sharma" userId="b799adb9ba789c8f" providerId="LiveId" clId="{83B61706-642F-4234-8E8A-A9A57AFC15CE}" dt="2023-02-09T07:32:40.275" v="212" actId="1076"/>
          <ac:spMkLst>
            <pc:docMk/>
            <pc:sldMk cId="1841394374" sldId="476"/>
            <ac:spMk id="30" creationId="{B6C7ED53-8940-6C83-413F-C842E1391322}"/>
          </ac:spMkLst>
        </pc:spChg>
        <pc:spChg chg="add mod">
          <ac:chgData name="Manish Sharma" userId="b799adb9ba789c8f" providerId="LiveId" clId="{83B61706-642F-4234-8E8A-A9A57AFC15CE}" dt="2023-02-09T07:35:55.222" v="213"/>
          <ac:spMkLst>
            <pc:docMk/>
            <pc:sldMk cId="1841394374" sldId="476"/>
            <ac:spMk id="31" creationId="{23EA29D4-8D69-B943-B346-5AB3EBBDF5C0}"/>
          </ac:spMkLst>
        </pc:spChg>
        <pc:spChg chg="add mod">
          <ac:chgData name="Manish Sharma" userId="b799adb9ba789c8f" providerId="LiveId" clId="{83B61706-642F-4234-8E8A-A9A57AFC15CE}" dt="2023-02-09T07:36:01.494" v="214"/>
          <ac:spMkLst>
            <pc:docMk/>
            <pc:sldMk cId="1841394374" sldId="476"/>
            <ac:spMk id="32" creationId="{93D74EC8-51AF-D000-492D-97CEF03BAA32}"/>
          </ac:spMkLst>
        </pc:spChg>
        <pc:cxnChg chg="add mod">
          <ac:chgData name="Manish Sharma" userId="b799adb9ba789c8f" providerId="LiveId" clId="{83B61706-642F-4234-8E8A-A9A57AFC15CE}" dt="2023-02-09T07:29:20.755" v="197"/>
          <ac:cxnSpMkLst>
            <pc:docMk/>
            <pc:sldMk cId="1841394374" sldId="476"/>
            <ac:cxnSpMk id="6" creationId="{19959FBB-1CEE-A520-BF96-85DAE84D7071}"/>
          </ac:cxnSpMkLst>
        </pc:cxnChg>
        <pc:cxnChg chg="add mod">
          <ac:chgData name="Manish Sharma" userId="b799adb9ba789c8f" providerId="LiveId" clId="{83B61706-642F-4234-8E8A-A9A57AFC15CE}" dt="2023-02-09T07:29:47.784" v="198"/>
          <ac:cxnSpMkLst>
            <pc:docMk/>
            <pc:sldMk cId="1841394374" sldId="476"/>
            <ac:cxnSpMk id="8" creationId="{F89D3133-239D-6C2A-86E4-44EE2B943A5E}"/>
          </ac:cxnSpMkLst>
        </pc:cxnChg>
        <pc:cxnChg chg="add mod">
          <ac:chgData name="Manish Sharma" userId="b799adb9ba789c8f" providerId="LiveId" clId="{83B61706-642F-4234-8E8A-A9A57AFC15CE}" dt="2023-02-09T07:29:57.603" v="199"/>
          <ac:cxnSpMkLst>
            <pc:docMk/>
            <pc:sldMk cId="1841394374" sldId="476"/>
            <ac:cxnSpMk id="11" creationId="{48D7FAB1-273A-484D-C77F-2363541A39AD}"/>
          </ac:cxnSpMkLst>
        </pc:cxnChg>
        <pc:cxnChg chg="add mod">
          <ac:chgData name="Manish Sharma" userId="b799adb9ba789c8f" providerId="LiveId" clId="{83B61706-642F-4234-8E8A-A9A57AFC15CE}" dt="2023-02-09T07:30:18.891" v="200"/>
          <ac:cxnSpMkLst>
            <pc:docMk/>
            <pc:sldMk cId="1841394374" sldId="476"/>
            <ac:cxnSpMk id="15" creationId="{71921248-A7BE-CC7E-F471-8FCD919C045A}"/>
          </ac:cxnSpMkLst>
        </pc:cxnChg>
        <pc:cxnChg chg="add mod">
          <ac:chgData name="Manish Sharma" userId="b799adb9ba789c8f" providerId="LiveId" clId="{83B61706-642F-4234-8E8A-A9A57AFC15CE}" dt="2023-02-09T07:30:31.957" v="201"/>
          <ac:cxnSpMkLst>
            <pc:docMk/>
            <pc:sldMk cId="1841394374" sldId="476"/>
            <ac:cxnSpMk id="18" creationId="{E623FFB9-7E68-427C-E2B3-8665F3E33E26}"/>
          </ac:cxnSpMkLst>
        </pc:cxnChg>
        <pc:cxnChg chg="add mod">
          <ac:chgData name="Manish Sharma" userId="b799adb9ba789c8f" providerId="LiveId" clId="{83B61706-642F-4234-8E8A-A9A57AFC15CE}" dt="2023-02-09T07:30:31.957" v="201"/>
          <ac:cxnSpMkLst>
            <pc:docMk/>
            <pc:sldMk cId="1841394374" sldId="476"/>
            <ac:cxnSpMk id="19" creationId="{502E6B50-71E1-1C17-A7F6-0F9E8EFF6DB2}"/>
          </ac:cxnSpMkLst>
        </pc:cxnChg>
        <pc:cxnChg chg="add mod">
          <ac:chgData name="Manish Sharma" userId="b799adb9ba789c8f" providerId="LiveId" clId="{83B61706-642F-4234-8E8A-A9A57AFC15CE}" dt="2023-02-09T07:30:53.177" v="202"/>
          <ac:cxnSpMkLst>
            <pc:docMk/>
            <pc:sldMk cId="1841394374" sldId="476"/>
            <ac:cxnSpMk id="21" creationId="{C6A45A69-19B3-CCF0-5BCA-1421006CE4DB}"/>
          </ac:cxnSpMkLst>
        </pc:cxnChg>
        <pc:cxnChg chg="add mod">
          <ac:chgData name="Manish Sharma" userId="b799adb9ba789c8f" providerId="LiveId" clId="{83B61706-642F-4234-8E8A-A9A57AFC15CE}" dt="2023-02-09T07:31:19.880" v="204"/>
          <ac:cxnSpMkLst>
            <pc:docMk/>
            <pc:sldMk cId="1841394374" sldId="476"/>
            <ac:cxnSpMk id="24" creationId="{E31D309A-DA70-661A-8BE1-CD66607D90D1}"/>
          </ac:cxnSpMkLst>
        </pc:cxnChg>
        <pc:cxnChg chg="add mod">
          <ac:chgData name="Manish Sharma" userId="b799adb9ba789c8f" providerId="LiveId" clId="{83B61706-642F-4234-8E8A-A9A57AFC15CE}" dt="2023-02-09T07:31:43.086" v="205"/>
          <ac:cxnSpMkLst>
            <pc:docMk/>
            <pc:sldMk cId="1841394374" sldId="476"/>
            <ac:cxnSpMk id="27" creationId="{76CE13AA-2BD2-B4E1-6219-21B107DFF1D9}"/>
          </ac:cxnSpMkLst>
        </pc:cxnChg>
      </pc:sldChg>
      <pc:sldChg chg="modSp new mod">
        <pc:chgData name="Manish Sharma" userId="b799adb9ba789c8f" providerId="LiveId" clId="{83B61706-642F-4234-8E8A-A9A57AFC15CE}" dt="2023-02-09T07:39:20.394" v="322" actId="20577"/>
        <pc:sldMkLst>
          <pc:docMk/>
          <pc:sldMk cId="4170414273" sldId="477"/>
        </pc:sldMkLst>
        <pc:spChg chg="mod">
          <ac:chgData name="Manish Sharma" userId="b799adb9ba789c8f" providerId="LiveId" clId="{83B61706-642F-4234-8E8A-A9A57AFC15CE}" dt="2023-02-09T07:38:21.631" v="236" actId="20577"/>
          <ac:spMkLst>
            <pc:docMk/>
            <pc:sldMk cId="4170414273" sldId="477"/>
            <ac:spMk id="2" creationId="{51BA3F20-1D86-452F-F8EC-B07AED773603}"/>
          </ac:spMkLst>
        </pc:spChg>
        <pc:spChg chg="mod">
          <ac:chgData name="Manish Sharma" userId="b799adb9ba789c8f" providerId="LiveId" clId="{83B61706-642F-4234-8E8A-A9A57AFC15CE}" dt="2023-02-09T07:39:20.394" v="322" actId="20577"/>
          <ac:spMkLst>
            <pc:docMk/>
            <pc:sldMk cId="4170414273" sldId="477"/>
            <ac:spMk id="3" creationId="{F336F531-46E1-501A-E438-B84623423A63}"/>
          </ac:spMkLst>
        </pc:spChg>
      </pc:sldChg>
      <pc:sldChg chg="add del">
        <pc:chgData name="Manish Sharma" userId="b799adb9ba789c8f" providerId="LiveId" clId="{83B61706-642F-4234-8E8A-A9A57AFC15CE}" dt="2023-02-11T09:38:41.638" v="509"/>
        <pc:sldMkLst>
          <pc:docMk/>
          <pc:sldMk cId="337758348" sldId="478"/>
        </pc:sldMkLst>
      </pc:sldChg>
      <pc:sldChg chg="add del">
        <pc:chgData name="Manish Sharma" userId="b799adb9ba789c8f" providerId="LiveId" clId="{83B61706-642F-4234-8E8A-A9A57AFC15CE}" dt="2023-02-11T12:17:15.221" v="530"/>
        <pc:sldMkLst>
          <pc:docMk/>
          <pc:sldMk cId="1539205222" sldId="482"/>
        </pc:sldMkLst>
      </pc:sldChg>
      <pc:sldChg chg="add del">
        <pc:chgData name="Manish Sharma" userId="b799adb9ba789c8f" providerId="LiveId" clId="{83B61706-642F-4234-8E8A-A9A57AFC15CE}" dt="2023-02-17T08:19:14.340" v="1090"/>
        <pc:sldMkLst>
          <pc:docMk/>
          <pc:sldMk cId="2113187241" sldId="485"/>
        </pc:sldMkLst>
      </pc:sldChg>
      <pc:sldChg chg="add del">
        <pc:chgData name="Manish Sharma" userId="b799adb9ba789c8f" providerId="LiveId" clId="{83B61706-642F-4234-8E8A-A9A57AFC15CE}" dt="2023-02-17T09:58:17.874" v="1091"/>
        <pc:sldMkLst>
          <pc:docMk/>
          <pc:sldMk cId="2848824250" sldId="486"/>
        </pc:sldMkLst>
      </pc:sldChg>
      <pc:sldChg chg="add del">
        <pc:chgData name="Manish Sharma" userId="b799adb9ba789c8f" providerId="LiveId" clId="{83B61706-642F-4234-8E8A-A9A57AFC15CE}" dt="2023-02-21T10:58:58.377" v="1651"/>
        <pc:sldMkLst>
          <pc:docMk/>
          <pc:sldMk cId="3305788119" sldId="491"/>
        </pc:sldMkLst>
      </pc:sldChg>
      <pc:sldChg chg="add del">
        <pc:chgData name="Manish Sharma" userId="b799adb9ba789c8f" providerId="LiveId" clId="{83B61706-642F-4234-8E8A-A9A57AFC15CE}" dt="2023-02-10T07:15:54.222" v="332"/>
        <pc:sldMkLst>
          <pc:docMk/>
          <pc:sldMk cId="3874731954" sldId="493"/>
        </pc:sldMkLst>
      </pc:sldChg>
      <pc:sldChg chg="add del">
        <pc:chgData name="Manish Sharma" userId="b799adb9ba789c8f" providerId="LiveId" clId="{83B61706-642F-4234-8E8A-A9A57AFC15CE}" dt="2023-02-10T07:15:54.222" v="332"/>
        <pc:sldMkLst>
          <pc:docMk/>
          <pc:sldMk cId="3034109750" sldId="494"/>
        </pc:sldMkLst>
      </pc:sldChg>
      <pc:sldChg chg="add del">
        <pc:chgData name="Manish Sharma" userId="b799adb9ba789c8f" providerId="LiveId" clId="{83B61706-642F-4234-8E8A-A9A57AFC15CE}" dt="2023-02-10T07:15:54.222" v="332"/>
        <pc:sldMkLst>
          <pc:docMk/>
          <pc:sldMk cId="3866353709" sldId="495"/>
        </pc:sldMkLst>
      </pc:sldChg>
      <pc:sldChg chg="add del">
        <pc:chgData name="Manish Sharma" userId="b799adb9ba789c8f" providerId="LiveId" clId="{83B61706-642F-4234-8E8A-A9A57AFC15CE}" dt="2023-02-10T07:15:54.222" v="332"/>
        <pc:sldMkLst>
          <pc:docMk/>
          <pc:sldMk cId="974997282" sldId="496"/>
        </pc:sldMkLst>
      </pc:sldChg>
      <pc:sldChg chg="add del">
        <pc:chgData name="Manish Sharma" userId="b799adb9ba789c8f" providerId="LiveId" clId="{83B61706-642F-4234-8E8A-A9A57AFC15CE}" dt="2023-02-10T07:15:54.222" v="332"/>
        <pc:sldMkLst>
          <pc:docMk/>
          <pc:sldMk cId="196172213" sldId="497"/>
        </pc:sldMkLst>
      </pc:sldChg>
      <pc:sldChg chg="add del">
        <pc:chgData name="Manish Sharma" userId="b799adb9ba789c8f" providerId="LiveId" clId="{83B61706-642F-4234-8E8A-A9A57AFC15CE}" dt="2023-02-10T09:58:13.681" v="336"/>
        <pc:sldMkLst>
          <pc:docMk/>
          <pc:sldMk cId="216271112" sldId="498"/>
        </pc:sldMkLst>
      </pc:sldChg>
      <pc:sldChg chg="addSp delSp modSp new mod">
        <pc:chgData name="Manish Sharma" userId="b799adb9ba789c8f" providerId="LiveId" clId="{83B61706-642F-4234-8E8A-A9A57AFC15CE}" dt="2023-02-10T11:28:59.599" v="364"/>
        <pc:sldMkLst>
          <pc:docMk/>
          <pc:sldMk cId="2175658438" sldId="499"/>
        </pc:sldMkLst>
        <pc:spChg chg="del">
          <ac:chgData name="Manish Sharma" userId="b799adb9ba789c8f" providerId="LiveId" clId="{83B61706-642F-4234-8E8A-A9A57AFC15CE}" dt="2023-02-10T11:27:58.558" v="343" actId="478"/>
          <ac:spMkLst>
            <pc:docMk/>
            <pc:sldMk cId="2175658438" sldId="499"/>
            <ac:spMk id="2" creationId="{1EA014AE-A5BF-94E8-42B7-46FCA032C3A0}"/>
          </ac:spMkLst>
        </pc:spChg>
        <pc:spChg chg="del">
          <ac:chgData name="Manish Sharma" userId="b799adb9ba789c8f" providerId="LiveId" clId="{83B61706-642F-4234-8E8A-A9A57AFC15CE}" dt="2023-02-10T11:27:55.432" v="342" actId="478"/>
          <ac:spMkLst>
            <pc:docMk/>
            <pc:sldMk cId="2175658438" sldId="499"/>
            <ac:spMk id="3" creationId="{E0047D30-E715-CE79-21D9-8DA0EEE53C5B}"/>
          </ac:spMkLst>
        </pc:spChg>
        <pc:spChg chg="add mod">
          <ac:chgData name="Manish Sharma" userId="b799adb9ba789c8f" providerId="LiveId" clId="{83B61706-642F-4234-8E8A-A9A57AFC15CE}" dt="2023-02-10T11:28:12.012" v="359" actId="20577"/>
          <ac:spMkLst>
            <pc:docMk/>
            <pc:sldMk cId="2175658438" sldId="499"/>
            <ac:spMk id="4" creationId="{1B4D7631-FB7A-DDE2-C3A5-49AD23DB826A}"/>
          </ac:spMkLst>
        </pc:spChg>
        <pc:spChg chg="add mod">
          <ac:chgData name="Manish Sharma" userId="b799adb9ba789c8f" providerId="LiveId" clId="{83B61706-642F-4234-8E8A-A9A57AFC15CE}" dt="2023-02-10T11:28:23.718" v="360"/>
          <ac:spMkLst>
            <pc:docMk/>
            <pc:sldMk cId="2175658438" sldId="499"/>
            <ac:spMk id="5" creationId="{FA920B3E-E517-28B0-9D70-5E3331C50305}"/>
          </ac:spMkLst>
        </pc:spChg>
        <pc:spChg chg="add mod">
          <ac:chgData name="Manish Sharma" userId="b799adb9ba789c8f" providerId="LiveId" clId="{83B61706-642F-4234-8E8A-A9A57AFC15CE}" dt="2023-02-10T11:28:30.185" v="361"/>
          <ac:spMkLst>
            <pc:docMk/>
            <pc:sldMk cId="2175658438" sldId="499"/>
            <ac:spMk id="6" creationId="{FDC3D64D-D635-8FBF-8E89-E90DD04074B2}"/>
          </ac:spMkLst>
        </pc:spChg>
        <pc:spChg chg="add mod">
          <ac:chgData name="Manish Sharma" userId="b799adb9ba789c8f" providerId="LiveId" clId="{83B61706-642F-4234-8E8A-A9A57AFC15CE}" dt="2023-02-10T11:28:30.185" v="361"/>
          <ac:spMkLst>
            <pc:docMk/>
            <pc:sldMk cId="2175658438" sldId="499"/>
            <ac:spMk id="7" creationId="{CE3A3742-0104-C53D-8A16-8326393D8BEB}"/>
          </ac:spMkLst>
        </pc:spChg>
        <pc:spChg chg="add mod">
          <ac:chgData name="Manish Sharma" userId="b799adb9ba789c8f" providerId="LiveId" clId="{83B61706-642F-4234-8E8A-A9A57AFC15CE}" dt="2023-02-10T11:28:38.918" v="362"/>
          <ac:spMkLst>
            <pc:docMk/>
            <pc:sldMk cId="2175658438" sldId="499"/>
            <ac:spMk id="8" creationId="{C8765ACE-A52E-97DE-5371-B4DF48A3D833}"/>
          </ac:spMkLst>
        </pc:spChg>
        <pc:spChg chg="add mod">
          <ac:chgData name="Manish Sharma" userId="b799adb9ba789c8f" providerId="LiveId" clId="{83B61706-642F-4234-8E8A-A9A57AFC15CE}" dt="2023-02-10T11:28:51.247" v="363"/>
          <ac:spMkLst>
            <pc:docMk/>
            <pc:sldMk cId="2175658438" sldId="499"/>
            <ac:spMk id="9" creationId="{EFC9846F-2199-E9B9-E851-41620AD9B520}"/>
          </ac:spMkLst>
        </pc:spChg>
        <pc:spChg chg="add mod">
          <ac:chgData name="Manish Sharma" userId="b799adb9ba789c8f" providerId="LiveId" clId="{83B61706-642F-4234-8E8A-A9A57AFC15CE}" dt="2023-02-10T11:28:51.247" v="363"/>
          <ac:spMkLst>
            <pc:docMk/>
            <pc:sldMk cId="2175658438" sldId="499"/>
            <ac:spMk id="10" creationId="{4A64731E-379E-619A-0799-327A148ADEBB}"/>
          </ac:spMkLst>
        </pc:spChg>
        <pc:spChg chg="add mod">
          <ac:chgData name="Manish Sharma" userId="b799adb9ba789c8f" providerId="LiveId" clId="{83B61706-642F-4234-8E8A-A9A57AFC15CE}" dt="2023-02-10T11:28:59.599" v="364"/>
          <ac:spMkLst>
            <pc:docMk/>
            <pc:sldMk cId="2175658438" sldId="499"/>
            <ac:spMk id="11" creationId="{BCBCD889-3A8B-2E11-1A77-F5552586198D}"/>
          </ac:spMkLst>
        </pc:spChg>
      </pc:sldChg>
      <pc:sldChg chg="del">
        <pc:chgData name="Manish Sharma" userId="b799adb9ba789c8f" providerId="LiveId" clId="{83B61706-642F-4234-8E8A-A9A57AFC15CE}" dt="2023-02-09T03:47:54" v="0" actId="47"/>
        <pc:sldMkLst>
          <pc:docMk/>
          <pc:sldMk cId="3589318150" sldId="499"/>
        </pc:sldMkLst>
      </pc:sldChg>
      <pc:sldChg chg="new del">
        <pc:chgData name="Manish Sharma" userId="b799adb9ba789c8f" providerId="LiveId" clId="{83B61706-642F-4234-8E8A-A9A57AFC15CE}" dt="2023-02-10T11:30:47.417" v="367" actId="47"/>
        <pc:sldMkLst>
          <pc:docMk/>
          <pc:sldMk cId="2920446450" sldId="500"/>
        </pc:sldMkLst>
      </pc:sldChg>
      <pc:sldChg chg="del">
        <pc:chgData name="Manish Sharma" userId="b799adb9ba789c8f" providerId="LiveId" clId="{83B61706-642F-4234-8E8A-A9A57AFC15CE}" dt="2023-02-09T03:47:54" v="0" actId="47"/>
        <pc:sldMkLst>
          <pc:docMk/>
          <pc:sldMk cId="3454922796" sldId="500"/>
        </pc:sldMkLst>
      </pc:sldChg>
      <pc:sldChg chg="del">
        <pc:chgData name="Manish Sharma" userId="b799adb9ba789c8f" providerId="LiveId" clId="{83B61706-642F-4234-8E8A-A9A57AFC15CE}" dt="2023-02-09T03:47:54" v="0" actId="47"/>
        <pc:sldMkLst>
          <pc:docMk/>
          <pc:sldMk cId="448720223" sldId="501"/>
        </pc:sldMkLst>
      </pc:sldChg>
      <pc:sldChg chg="add">
        <pc:chgData name="Manish Sharma" userId="b799adb9ba789c8f" providerId="LiveId" clId="{83B61706-642F-4234-8E8A-A9A57AFC15CE}" dt="2023-02-10T11:29:42.088" v="366"/>
        <pc:sldMkLst>
          <pc:docMk/>
          <pc:sldMk cId="3454922796" sldId="501"/>
        </pc:sldMkLst>
      </pc:sldChg>
      <pc:sldChg chg="add">
        <pc:chgData name="Manish Sharma" userId="b799adb9ba789c8f" providerId="LiveId" clId="{83B61706-642F-4234-8E8A-A9A57AFC15CE}" dt="2023-02-10T12:26:59.734" v="371"/>
        <pc:sldMkLst>
          <pc:docMk/>
          <pc:sldMk cId="947240966" sldId="502"/>
        </pc:sldMkLst>
      </pc:sldChg>
      <pc:sldChg chg="del">
        <pc:chgData name="Manish Sharma" userId="b799adb9ba789c8f" providerId="LiveId" clId="{83B61706-642F-4234-8E8A-A9A57AFC15CE}" dt="2023-02-09T03:47:54" v="0" actId="47"/>
        <pc:sldMkLst>
          <pc:docMk/>
          <pc:sldMk cId="766788346" sldId="503"/>
        </pc:sldMkLst>
      </pc:sldChg>
      <pc:sldChg chg="add">
        <pc:chgData name="Manish Sharma" userId="b799adb9ba789c8f" providerId="LiveId" clId="{83B61706-642F-4234-8E8A-A9A57AFC15CE}" dt="2023-02-10T12:26:59.734" v="371"/>
        <pc:sldMkLst>
          <pc:docMk/>
          <pc:sldMk cId="3451997077" sldId="503"/>
        </pc:sldMkLst>
      </pc:sldChg>
      <pc:sldChg chg="add">
        <pc:chgData name="Manish Sharma" userId="b799adb9ba789c8f" providerId="LiveId" clId="{83B61706-642F-4234-8E8A-A9A57AFC15CE}" dt="2023-02-10T12:26:59.734" v="371"/>
        <pc:sldMkLst>
          <pc:docMk/>
          <pc:sldMk cId="3485500022" sldId="504"/>
        </pc:sldMkLst>
      </pc:sldChg>
      <pc:sldChg chg="del">
        <pc:chgData name="Manish Sharma" userId="b799adb9ba789c8f" providerId="LiveId" clId="{83B61706-642F-4234-8E8A-A9A57AFC15CE}" dt="2023-02-09T03:47:54" v="0" actId="47"/>
        <pc:sldMkLst>
          <pc:docMk/>
          <pc:sldMk cId="3918859238" sldId="504"/>
        </pc:sldMkLst>
      </pc:sldChg>
      <pc:sldChg chg="del">
        <pc:chgData name="Manish Sharma" userId="b799adb9ba789c8f" providerId="LiveId" clId="{83B61706-642F-4234-8E8A-A9A57AFC15CE}" dt="2023-02-09T03:47:54" v="0" actId="47"/>
        <pc:sldMkLst>
          <pc:docMk/>
          <pc:sldMk cId="1264508696" sldId="505"/>
        </pc:sldMkLst>
      </pc:sldChg>
      <pc:sldChg chg="add">
        <pc:chgData name="Manish Sharma" userId="b799adb9ba789c8f" providerId="LiveId" clId="{83B61706-642F-4234-8E8A-A9A57AFC15CE}" dt="2023-02-10T12:26:59.734" v="371"/>
        <pc:sldMkLst>
          <pc:docMk/>
          <pc:sldMk cId="3711182489" sldId="505"/>
        </pc:sldMkLst>
      </pc:sldChg>
      <pc:sldChg chg="del">
        <pc:chgData name="Manish Sharma" userId="b799adb9ba789c8f" providerId="LiveId" clId="{83B61706-642F-4234-8E8A-A9A57AFC15CE}" dt="2023-02-09T03:47:54" v="0" actId="47"/>
        <pc:sldMkLst>
          <pc:docMk/>
          <pc:sldMk cId="1346438858" sldId="506"/>
        </pc:sldMkLst>
      </pc:sldChg>
      <pc:sldChg chg="add">
        <pc:chgData name="Manish Sharma" userId="b799adb9ba789c8f" providerId="LiveId" clId="{83B61706-642F-4234-8E8A-A9A57AFC15CE}" dt="2023-02-10T12:26:59.734" v="371"/>
        <pc:sldMkLst>
          <pc:docMk/>
          <pc:sldMk cId="2892473587" sldId="506"/>
        </pc:sldMkLst>
      </pc:sldChg>
      <pc:sldChg chg="del">
        <pc:chgData name="Manish Sharma" userId="b799adb9ba789c8f" providerId="LiveId" clId="{83B61706-642F-4234-8E8A-A9A57AFC15CE}" dt="2023-02-09T03:47:54" v="0" actId="47"/>
        <pc:sldMkLst>
          <pc:docMk/>
          <pc:sldMk cId="730106421" sldId="507"/>
        </pc:sldMkLst>
      </pc:sldChg>
      <pc:sldChg chg="add">
        <pc:chgData name="Manish Sharma" userId="b799adb9ba789c8f" providerId="LiveId" clId="{83B61706-642F-4234-8E8A-A9A57AFC15CE}" dt="2023-02-10T12:26:59.734" v="371"/>
        <pc:sldMkLst>
          <pc:docMk/>
          <pc:sldMk cId="2154777455" sldId="507"/>
        </pc:sldMkLst>
      </pc:sldChg>
      <pc:sldChg chg="add">
        <pc:chgData name="Manish Sharma" userId="b799adb9ba789c8f" providerId="LiveId" clId="{83B61706-642F-4234-8E8A-A9A57AFC15CE}" dt="2023-02-11T04:48:09.291" v="372"/>
        <pc:sldMkLst>
          <pc:docMk/>
          <pc:sldMk cId="448720223" sldId="508"/>
        </pc:sldMkLst>
      </pc:sldChg>
      <pc:sldChg chg="del">
        <pc:chgData name="Manish Sharma" userId="b799adb9ba789c8f" providerId="LiveId" clId="{83B61706-642F-4234-8E8A-A9A57AFC15CE}" dt="2023-02-09T03:47:54" v="0" actId="47"/>
        <pc:sldMkLst>
          <pc:docMk/>
          <pc:sldMk cId="4170346756" sldId="508"/>
        </pc:sldMkLst>
      </pc:sldChg>
      <pc:sldChg chg="add">
        <pc:chgData name="Manish Sharma" userId="b799adb9ba789c8f" providerId="LiveId" clId="{83B61706-642F-4234-8E8A-A9A57AFC15CE}" dt="2023-02-11T04:48:09.291" v="372"/>
        <pc:sldMkLst>
          <pc:docMk/>
          <pc:sldMk cId="766788346" sldId="509"/>
        </pc:sldMkLst>
      </pc:sldChg>
      <pc:sldChg chg="del">
        <pc:chgData name="Manish Sharma" userId="b799adb9ba789c8f" providerId="LiveId" clId="{83B61706-642F-4234-8E8A-A9A57AFC15CE}" dt="2023-02-09T03:47:54" v="0" actId="47"/>
        <pc:sldMkLst>
          <pc:docMk/>
          <pc:sldMk cId="2381919833" sldId="509"/>
        </pc:sldMkLst>
      </pc:sldChg>
      <pc:sldChg chg="del">
        <pc:chgData name="Manish Sharma" userId="b799adb9ba789c8f" providerId="LiveId" clId="{83B61706-642F-4234-8E8A-A9A57AFC15CE}" dt="2023-02-09T03:47:54" v="0" actId="47"/>
        <pc:sldMkLst>
          <pc:docMk/>
          <pc:sldMk cId="1409959478" sldId="510"/>
        </pc:sldMkLst>
      </pc:sldChg>
      <pc:sldChg chg="addSp delSp modSp new mod">
        <pc:chgData name="Manish Sharma" userId="b799adb9ba789c8f" providerId="LiveId" clId="{83B61706-642F-4234-8E8A-A9A57AFC15CE}" dt="2023-02-11T04:57:34.720" v="390"/>
        <pc:sldMkLst>
          <pc:docMk/>
          <pc:sldMk cId="2331030667" sldId="510"/>
        </pc:sldMkLst>
        <pc:spChg chg="mod">
          <ac:chgData name="Manish Sharma" userId="b799adb9ba789c8f" providerId="LiveId" clId="{83B61706-642F-4234-8E8A-A9A57AFC15CE}" dt="2023-02-11T04:57:34.720" v="390"/>
          <ac:spMkLst>
            <pc:docMk/>
            <pc:sldMk cId="2331030667" sldId="510"/>
            <ac:spMk id="2" creationId="{F9A97C18-847C-7546-34C0-D72D38E12BC0}"/>
          </ac:spMkLst>
        </pc:spChg>
        <pc:spChg chg="del">
          <ac:chgData name="Manish Sharma" userId="b799adb9ba789c8f" providerId="LiveId" clId="{83B61706-642F-4234-8E8A-A9A57AFC15CE}" dt="2023-02-11T04:51:49.222" v="374" actId="478"/>
          <ac:spMkLst>
            <pc:docMk/>
            <pc:sldMk cId="2331030667" sldId="510"/>
            <ac:spMk id="3" creationId="{F2DD7A01-A1BA-EE2E-C205-196A8477523D}"/>
          </ac:spMkLst>
        </pc:spChg>
        <pc:spChg chg="add mod">
          <ac:chgData name="Manish Sharma" userId="b799adb9ba789c8f" providerId="LiveId" clId="{83B61706-642F-4234-8E8A-A9A57AFC15CE}" dt="2023-02-11T04:51:56.461" v="375"/>
          <ac:spMkLst>
            <pc:docMk/>
            <pc:sldMk cId="2331030667" sldId="510"/>
            <ac:spMk id="4" creationId="{CE72CBC5-7F53-266C-6B1F-08BE60CD35DF}"/>
          </ac:spMkLst>
        </pc:spChg>
        <pc:spChg chg="add mod">
          <ac:chgData name="Manish Sharma" userId="b799adb9ba789c8f" providerId="LiveId" clId="{83B61706-642F-4234-8E8A-A9A57AFC15CE}" dt="2023-02-11T04:51:56.461" v="375"/>
          <ac:spMkLst>
            <pc:docMk/>
            <pc:sldMk cId="2331030667" sldId="510"/>
            <ac:spMk id="5" creationId="{2F04061C-4456-CF31-78DC-74C92595D6AA}"/>
          </ac:spMkLst>
        </pc:spChg>
        <pc:spChg chg="add mod">
          <ac:chgData name="Manish Sharma" userId="b799adb9ba789c8f" providerId="LiveId" clId="{83B61706-642F-4234-8E8A-A9A57AFC15CE}" dt="2023-02-11T04:51:56.461" v="375"/>
          <ac:spMkLst>
            <pc:docMk/>
            <pc:sldMk cId="2331030667" sldId="510"/>
            <ac:spMk id="6" creationId="{4CE9F5F1-660A-ED49-A900-CA0E34989568}"/>
          </ac:spMkLst>
        </pc:spChg>
        <pc:spChg chg="add mod">
          <ac:chgData name="Manish Sharma" userId="b799adb9ba789c8f" providerId="LiveId" clId="{83B61706-642F-4234-8E8A-A9A57AFC15CE}" dt="2023-02-11T04:54:31.821" v="376"/>
          <ac:spMkLst>
            <pc:docMk/>
            <pc:sldMk cId="2331030667" sldId="510"/>
            <ac:spMk id="7" creationId="{47EE7FFD-D04A-85F2-2849-BBDB966AEA2E}"/>
          </ac:spMkLst>
        </pc:spChg>
        <pc:spChg chg="add mod">
          <ac:chgData name="Manish Sharma" userId="b799adb9ba789c8f" providerId="LiveId" clId="{83B61706-642F-4234-8E8A-A9A57AFC15CE}" dt="2023-02-11T04:54:46.100" v="377"/>
          <ac:spMkLst>
            <pc:docMk/>
            <pc:sldMk cId="2331030667" sldId="510"/>
            <ac:spMk id="9" creationId="{DF315EC4-B91C-9719-4CB4-C2D0191F2572}"/>
          </ac:spMkLst>
        </pc:spChg>
        <pc:spChg chg="add mod ord">
          <ac:chgData name="Manish Sharma" userId="b799adb9ba789c8f" providerId="LiveId" clId="{83B61706-642F-4234-8E8A-A9A57AFC15CE}" dt="2023-02-11T04:55:23.299" v="382" actId="167"/>
          <ac:spMkLst>
            <pc:docMk/>
            <pc:sldMk cId="2331030667" sldId="510"/>
            <ac:spMk id="14" creationId="{14B644E5-17A6-B8F7-294E-431E216E86DF}"/>
          </ac:spMkLst>
        </pc:spChg>
        <pc:spChg chg="add mod">
          <ac:chgData name="Manish Sharma" userId="b799adb9ba789c8f" providerId="LiveId" clId="{83B61706-642F-4234-8E8A-A9A57AFC15CE}" dt="2023-02-11T04:55:31.394" v="383"/>
          <ac:spMkLst>
            <pc:docMk/>
            <pc:sldMk cId="2331030667" sldId="510"/>
            <ac:spMk id="15" creationId="{147EED46-CCE5-F933-5900-59FF7BFB1FFB}"/>
          </ac:spMkLst>
        </pc:spChg>
        <pc:spChg chg="add mod">
          <ac:chgData name="Manish Sharma" userId="b799adb9ba789c8f" providerId="LiveId" clId="{83B61706-642F-4234-8E8A-A9A57AFC15CE}" dt="2023-02-11T04:56:16.470" v="388" actId="1076"/>
          <ac:spMkLst>
            <pc:docMk/>
            <pc:sldMk cId="2331030667" sldId="510"/>
            <ac:spMk id="16" creationId="{96940B08-254B-2F76-DFDE-71F327525569}"/>
          </ac:spMkLst>
        </pc:spChg>
        <pc:spChg chg="add mod">
          <ac:chgData name="Manish Sharma" userId="b799adb9ba789c8f" providerId="LiveId" clId="{83B61706-642F-4234-8E8A-A9A57AFC15CE}" dt="2023-02-11T04:56:16.470" v="388" actId="1076"/>
          <ac:spMkLst>
            <pc:docMk/>
            <pc:sldMk cId="2331030667" sldId="510"/>
            <ac:spMk id="17" creationId="{727B78F5-5F3E-08E5-A7DE-E9475D3DE5F3}"/>
          </ac:spMkLst>
        </pc:spChg>
        <pc:spChg chg="add mod">
          <ac:chgData name="Manish Sharma" userId="b799adb9ba789c8f" providerId="LiveId" clId="{83B61706-642F-4234-8E8A-A9A57AFC15CE}" dt="2023-02-11T04:56:16.470" v="388" actId="1076"/>
          <ac:spMkLst>
            <pc:docMk/>
            <pc:sldMk cId="2331030667" sldId="510"/>
            <ac:spMk id="18" creationId="{678A3B17-45D7-79D8-690F-AD18454BDC71}"/>
          </ac:spMkLst>
        </pc:spChg>
        <pc:spChg chg="add mod">
          <ac:chgData name="Manish Sharma" userId="b799adb9ba789c8f" providerId="LiveId" clId="{83B61706-642F-4234-8E8A-A9A57AFC15CE}" dt="2023-02-11T04:56:16.470" v="388" actId="1076"/>
          <ac:spMkLst>
            <pc:docMk/>
            <pc:sldMk cId="2331030667" sldId="510"/>
            <ac:spMk id="19" creationId="{C036DF6A-66F7-6CEA-8464-483B0D3B93F9}"/>
          </ac:spMkLst>
        </pc:spChg>
        <pc:spChg chg="add mod">
          <ac:chgData name="Manish Sharma" userId="b799adb9ba789c8f" providerId="LiveId" clId="{83B61706-642F-4234-8E8A-A9A57AFC15CE}" dt="2023-02-11T04:56:16.470" v="388" actId="1076"/>
          <ac:spMkLst>
            <pc:docMk/>
            <pc:sldMk cId="2331030667" sldId="510"/>
            <ac:spMk id="20" creationId="{80723D09-0C95-BCD9-5FC9-20298B1D6563}"/>
          </ac:spMkLst>
        </pc:spChg>
        <pc:spChg chg="add mod">
          <ac:chgData name="Manish Sharma" userId="b799adb9ba789c8f" providerId="LiveId" clId="{83B61706-642F-4234-8E8A-A9A57AFC15CE}" dt="2023-02-11T04:56:16.470" v="388" actId="1076"/>
          <ac:spMkLst>
            <pc:docMk/>
            <pc:sldMk cId="2331030667" sldId="510"/>
            <ac:spMk id="22" creationId="{EBC10927-FF3A-2AB0-FCB0-8CF60640FC2A}"/>
          </ac:spMkLst>
        </pc:spChg>
        <pc:spChg chg="add mod">
          <ac:chgData name="Manish Sharma" userId="b799adb9ba789c8f" providerId="LiveId" clId="{83B61706-642F-4234-8E8A-A9A57AFC15CE}" dt="2023-02-11T04:56:16.470" v="388" actId="1076"/>
          <ac:spMkLst>
            <pc:docMk/>
            <pc:sldMk cId="2331030667" sldId="510"/>
            <ac:spMk id="27" creationId="{90B7B2AD-F716-0388-DC77-E86B299CDA0F}"/>
          </ac:spMkLst>
        </pc:spChg>
        <pc:spChg chg="add mod">
          <ac:chgData name="Manish Sharma" userId="b799adb9ba789c8f" providerId="LiveId" clId="{83B61706-642F-4234-8E8A-A9A57AFC15CE}" dt="2023-02-11T04:56:23.639" v="389"/>
          <ac:spMkLst>
            <pc:docMk/>
            <pc:sldMk cId="2331030667" sldId="510"/>
            <ac:spMk id="29" creationId="{880CBB47-E9D4-32CE-005D-1B8D9FF71946}"/>
          </ac:spMkLst>
        </pc:spChg>
        <pc:spChg chg="add mod">
          <ac:chgData name="Manish Sharma" userId="b799adb9ba789c8f" providerId="LiveId" clId="{83B61706-642F-4234-8E8A-A9A57AFC15CE}" dt="2023-02-11T04:56:23.639" v="389"/>
          <ac:spMkLst>
            <pc:docMk/>
            <pc:sldMk cId="2331030667" sldId="510"/>
            <ac:spMk id="30" creationId="{306A098F-C230-832B-E2D6-EBD7AFBED3A2}"/>
          </ac:spMkLst>
        </pc:spChg>
        <pc:cxnChg chg="add mod">
          <ac:chgData name="Manish Sharma" userId="b799adb9ba789c8f" providerId="LiveId" clId="{83B61706-642F-4234-8E8A-A9A57AFC15CE}" dt="2023-02-11T04:54:46.100" v="377"/>
          <ac:cxnSpMkLst>
            <pc:docMk/>
            <pc:sldMk cId="2331030667" sldId="510"/>
            <ac:cxnSpMk id="8" creationId="{78A60A80-EB9E-8028-EA71-68D0B45EC9BD}"/>
          </ac:cxnSpMkLst>
        </pc:cxnChg>
        <pc:cxnChg chg="add mod">
          <ac:chgData name="Manish Sharma" userId="b799adb9ba789c8f" providerId="LiveId" clId="{83B61706-642F-4234-8E8A-A9A57AFC15CE}" dt="2023-02-11T04:54:46.100" v="377"/>
          <ac:cxnSpMkLst>
            <pc:docMk/>
            <pc:sldMk cId="2331030667" sldId="510"/>
            <ac:cxnSpMk id="10" creationId="{61D8F123-B662-7BE6-0519-2A7E900AFCBD}"/>
          </ac:cxnSpMkLst>
        </pc:cxnChg>
        <pc:cxnChg chg="add mod">
          <ac:chgData name="Manish Sharma" userId="b799adb9ba789c8f" providerId="LiveId" clId="{83B61706-642F-4234-8E8A-A9A57AFC15CE}" dt="2023-02-11T04:54:51.944" v="378"/>
          <ac:cxnSpMkLst>
            <pc:docMk/>
            <pc:sldMk cId="2331030667" sldId="510"/>
            <ac:cxnSpMk id="11" creationId="{A0CE3B3C-7C17-03F5-0970-68C24C9A6B78}"/>
          </ac:cxnSpMkLst>
        </pc:cxnChg>
        <pc:cxnChg chg="add mod">
          <ac:chgData name="Manish Sharma" userId="b799adb9ba789c8f" providerId="LiveId" clId="{83B61706-642F-4234-8E8A-A9A57AFC15CE}" dt="2023-02-11T04:54:58.870" v="379"/>
          <ac:cxnSpMkLst>
            <pc:docMk/>
            <pc:sldMk cId="2331030667" sldId="510"/>
            <ac:cxnSpMk id="12" creationId="{201FF0F7-A782-CE24-53CD-8E5535A298CE}"/>
          </ac:cxnSpMkLst>
        </pc:cxnChg>
        <pc:cxnChg chg="add mod">
          <ac:chgData name="Manish Sharma" userId="b799adb9ba789c8f" providerId="LiveId" clId="{83B61706-642F-4234-8E8A-A9A57AFC15CE}" dt="2023-02-11T04:55:06.751" v="380"/>
          <ac:cxnSpMkLst>
            <pc:docMk/>
            <pc:sldMk cId="2331030667" sldId="510"/>
            <ac:cxnSpMk id="13" creationId="{8AB215CF-DAF2-7002-6511-48CB415ECEA4}"/>
          </ac:cxnSpMkLst>
        </pc:cxnChg>
        <pc:cxnChg chg="add mod">
          <ac:chgData name="Manish Sharma" userId="b799adb9ba789c8f" providerId="LiveId" clId="{83B61706-642F-4234-8E8A-A9A57AFC15CE}" dt="2023-02-11T04:56:16.470" v="388" actId="1076"/>
          <ac:cxnSpMkLst>
            <pc:docMk/>
            <pc:sldMk cId="2331030667" sldId="510"/>
            <ac:cxnSpMk id="21" creationId="{148D72BE-4826-DB35-E792-F1E60E6416F3}"/>
          </ac:cxnSpMkLst>
        </pc:cxnChg>
        <pc:cxnChg chg="add mod">
          <ac:chgData name="Manish Sharma" userId="b799adb9ba789c8f" providerId="LiveId" clId="{83B61706-642F-4234-8E8A-A9A57AFC15CE}" dt="2023-02-11T04:56:16.470" v="388" actId="1076"/>
          <ac:cxnSpMkLst>
            <pc:docMk/>
            <pc:sldMk cId="2331030667" sldId="510"/>
            <ac:cxnSpMk id="23" creationId="{554B2C07-CDF9-F45E-C44F-121FF887D9B3}"/>
          </ac:cxnSpMkLst>
        </pc:cxnChg>
        <pc:cxnChg chg="add mod">
          <ac:chgData name="Manish Sharma" userId="b799adb9ba789c8f" providerId="LiveId" clId="{83B61706-642F-4234-8E8A-A9A57AFC15CE}" dt="2023-02-11T04:56:16.470" v="388" actId="1076"/>
          <ac:cxnSpMkLst>
            <pc:docMk/>
            <pc:sldMk cId="2331030667" sldId="510"/>
            <ac:cxnSpMk id="24" creationId="{81E940FA-A607-3246-E81E-4FA6C5510AB8}"/>
          </ac:cxnSpMkLst>
        </pc:cxnChg>
        <pc:cxnChg chg="add mod">
          <ac:chgData name="Manish Sharma" userId="b799adb9ba789c8f" providerId="LiveId" clId="{83B61706-642F-4234-8E8A-A9A57AFC15CE}" dt="2023-02-11T04:56:16.470" v="388" actId="1076"/>
          <ac:cxnSpMkLst>
            <pc:docMk/>
            <pc:sldMk cId="2331030667" sldId="510"/>
            <ac:cxnSpMk id="25" creationId="{D01891D0-B710-4D1D-E7F4-B4499E642274}"/>
          </ac:cxnSpMkLst>
        </pc:cxnChg>
        <pc:cxnChg chg="add mod">
          <ac:chgData name="Manish Sharma" userId="b799adb9ba789c8f" providerId="LiveId" clId="{83B61706-642F-4234-8E8A-A9A57AFC15CE}" dt="2023-02-11T04:56:16.470" v="388" actId="1076"/>
          <ac:cxnSpMkLst>
            <pc:docMk/>
            <pc:sldMk cId="2331030667" sldId="510"/>
            <ac:cxnSpMk id="26" creationId="{B2337F97-6491-69EA-93B6-15C25B9BAF68}"/>
          </ac:cxnSpMkLst>
        </pc:cxnChg>
        <pc:cxnChg chg="add mod">
          <ac:chgData name="Manish Sharma" userId="b799adb9ba789c8f" providerId="LiveId" clId="{83B61706-642F-4234-8E8A-A9A57AFC15CE}" dt="2023-02-11T04:56:23.639" v="389"/>
          <ac:cxnSpMkLst>
            <pc:docMk/>
            <pc:sldMk cId="2331030667" sldId="510"/>
            <ac:cxnSpMk id="28" creationId="{EA17AD18-7072-A7C1-6E04-791E87697EEB}"/>
          </ac:cxnSpMkLst>
        </pc:cxnChg>
      </pc:sldChg>
      <pc:sldChg chg="del">
        <pc:chgData name="Manish Sharma" userId="b799adb9ba789c8f" providerId="LiveId" clId="{83B61706-642F-4234-8E8A-A9A57AFC15CE}" dt="2023-02-09T03:47:54" v="0" actId="47"/>
        <pc:sldMkLst>
          <pc:docMk/>
          <pc:sldMk cId="835943585" sldId="511"/>
        </pc:sldMkLst>
      </pc:sldChg>
      <pc:sldChg chg="addSp delSp modSp new mod">
        <pc:chgData name="Manish Sharma" userId="b799adb9ba789c8f" providerId="LiveId" clId="{83B61706-642F-4234-8E8A-A9A57AFC15CE}" dt="2023-02-11T05:02:15.814" v="409"/>
        <pc:sldMkLst>
          <pc:docMk/>
          <pc:sldMk cId="2597580169" sldId="511"/>
        </pc:sldMkLst>
        <pc:spChg chg="del">
          <ac:chgData name="Manish Sharma" userId="b799adb9ba789c8f" providerId="LiveId" clId="{83B61706-642F-4234-8E8A-A9A57AFC15CE}" dt="2023-02-11T04:58:36.345" v="392" actId="478"/>
          <ac:spMkLst>
            <pc:docMk/>
            <pc:sldMk cId="2597580169" sldId="511"/>
            <ac:spMk id="2" creationId="{0600182C-E682-035E-E1A0-376B5F28BE42}"/>
          </ac:spMkLst>
        </pc:spChg>
        <pc:spChg chg="del">
          <ac:chgData name="Manish Sharma" userId="b799adb9ba789c8f" providerId="LiveId" clId="{83B61706-642F-4234-8E8A-A9A57AFC15CE}" dt="2023-02-11T04:58:36.345" v="392" actId="478"/>
          <ac:spMkLst>
            <pc:docMk/>
            <pc:sldMk cId="2597580169" sldId="511"/>
            <ac:spMk id="3" creationId="{5A020F71-ED91-6F54-F071-F8C1776D9715}"/>
          </ac:spMkLst>
        </pc:spChg>
        <pc:spChg chg="add mod">
          <ac:chgData name="Manish Sharma" userId="b799adb9ba789c8f" providerId="LiveId" clId="{83B61706-642F-4234-8E8A-A9A57AFC15CE}" dt="2023-02-11T05:00:16.061" v="405" actId="20577"/>
          <ac:spMkLst>
            <pc:docMk/>
            <pc:sldMk cId="2597580169" sldId="511"/>
            <ac:spMk id="4" creationId="{DF7CACFB-8873-831A-B734-7E06F7737218}"/>
          </ac:spMkLst>
        </pc:spChg>
        <pc:spChg chg="add del">
          <ac:chgData name="Manish Sharma" userId="b799adb9ba789c8f" providerId="LiveId" clId="{83B61706-642F-4234-8E8A-A9A57AFC15CE}" dt="2023-02-11T04:58:53.596" v="395" actId="478"/>
          <ac:spMkLst>
            <pc:docMk/>
            <pc:sldMk cId="2597580169" sldId="511"/>
            <ac:spMk id="6" creationId="{A12CA558-A7C0-B72B-69CF-8ADDC575AAA8}"/>
          </ac:spMkLst>
        </pc:spChg>
        <pc:spChg chg="add mod">
          <ac:chgData name="Manish Sharma" userId="b799adb9ba789c8f" providerId="LiveId" clId="{83B61706-642F-4234-8E8A-A9A57AFC15CE}" dt="2023-02-11T05:00:50.635" v="406"/>
          <ac:spMkLst>
            <pc:docMk/>
            <pc:sldMk cId="2597580169" sldId="511"/>
            <ac:spMk id="7" creationId="{7D68CCA6-E953-1C76-F949-8B278A79A6B7}"/>
          </ac:spMkLst>
        </pc:spChg>
        <pc:spChg chg="add mod">
          <ac:chgData name="Manish Sharma" userId="b799adb9ba789c8f" providerId="LiveId" clId="{83B61706-642F-4234-8E8A-A9A57AFC15CE}" dt="2023-02-11T05:01:25.250" v="407"/>
          <ac:spMkLst>
            <pc:docMk/>
            <pc:sldMk cId="2597580169" sldId="511"/>
            <ac:spMk id="9" creationId="{7803EAD6-AAE3-7FDD-A4B5-6C691F8B0BC3}"/>
          </ac:spMkLst>
        </pc:spChg>
        <pc:spChg chg="add mod">
          <ac:chgData name="Manish Sharma" userId="b799adb9ba789c8f" providerId="LiveId" clId="{83B61706-642F-4234-8E8A-A9A57AFC15CE}" dt="2023-02-11T05:02:02.963" v="408"/>
          <ac:spMkLst>
            <pc:docMk/>
            <pc:sldMk cId="2597580169" sldId="511"/>
            <ac:spMk id="11" creationId="{AD7A8603-14F3-8211-A889-F329B79DB6F7}"/>
          </ac:spMkLst>
        </pc:spChg>
        <pc:spChg chg="add mod">
          <ac:chgData name="Manish Sharma" userId="b799adb9ba789c8f" providerId="LiveId" clId="{83B61706-642F-4234-8E8A-A9A57AFC15CE}" dt="2023-02-11T05:02:02.963" v="408"/>
          <ac:spMkLst>
            <pc:docMk/>
            <pc:sldMk cId="2597580169" sldId="511"/>
            <ac:spMk id="13" creationId="{CA5B392C-9117-E09E-77D7-AE3A8EFD75BF}"/>
          </ac:spMkLst>
        </pc:spChg>
        <pc:spChg chg="add mod">
          <ac:chgData name="Manish Sharma" userId="b799adb9ba789c8f" providerId="LiveId" clId="{83B61706-642F-4234-8E8A-A9A57AFC15CE}" dt="2023-02-11T05:02:15.814" v="409"/>
          <ac:spMkLst>
            <pc:docMk/>
            <pc:sldMk cId="2597580169" sldId="511"/>
            <ac:spMk id="15" creationId="{D7489106-0075-6429-EC00-143BC1FC3918}"/>
          </ac:spMkLst>
        </pc:spChg>
        <pc:cxnChg chg="add mod">
          <ac:chgData name="Manish Sharma" userId="b799adb9ba789c8f" providerId="LiveId" clId="{83B61706-642F-4234-8E8A-A9A57AFC15CE}" dt="2023-02-11T05:00:50.635" v="406"/>
          <ac:cxnSpMkLst>
            <pc:docMk/>
            <pc:sldMk cId="2597580169" sldId="511"/>
            <ac:cxnSpMk id="8" creationId="{56F59DA4-A733-E3DC-18DF-912792B111B9}"/>
          </ac:cxnSpMkLst>
        </pc:cxnChg>
        <pc:cxnChg chg="add mod">
          <ac:chgData name="Manish Sharma" userId="b799adb9ba789c8f" providerId="LiveId" clId="{83B61706-642F-4234-8E8A-A9A57AFC15CE}" dt="2023-02-11T05:01:25.250" v="407"/>
          <ac:cxnSpMkLst>
            <pc:docMk/>
            <pc:sldMk cId="2597580169" sldId="511"/>
            <ac:cxnSpMk id="10" creationId="{A9220008-58FF-EFD5-C397-4FFFBFDB840B}"/>
          </ac:cxnSpMkLst>
        </pc:cxnChg>
        <pc:cxnChg chg="add mod">
          <ac:chgData name="Manish Sharma" userId="b799adb9ba789c8f" providerId="LiveId" clId="{83B61706-642F-4234-8E8A-A9A57AFC15CE}" dt="2023-02-11T05:02:02.963" v="408"/>
          <ac:cxnSpMkLst>
            <pc:docMk/>
            <pc:sldMk cId="2597580169" sldId="511"/>
            <ac:cxnSpMk id="12" creationId="{8E130BEA-498F-E705-0899-6D64CE421C41}"/>
          </ac:cxnSpMkLst>
        </pc:cxnChg>
        <pc:cxnChg chg="add mod">
          <ac:chgData name="Manish Sharma" userId="b799adb9ba789c8f" providerId="LiveId" clId="{83B61706-642F-4234-8E8A-A9A57AFC15CE}" dt="2023-02-11T05:02:02.963" v="408"/>
          <ac:cxnSpMkLst>
            <pc:docMk/>
            <pc:sldMk cId="2597580169" sldId="511"/>
            <ac:cxnSpMk id="14" creationId="{FE82DF76-B64B-9E43-5E57-AF87D5F4061D}"/>
          </ac:cxnSpMkLst>
        </pc:cxnChg>
        <pc:cxnChg chg="add mod">
          <ac:chgData name="Manish Sharma" userId="b799adb9ba789c8f" providerId="LiveId" clId="{83B61706-642F-4234-8E8A-A9A57AFC15CE}" dt="2023-02-11T05:02:15.814" v="409"/>
          <ac:cxnSpMkLst>
            <pc:docMk/>
            <pc:sldMk cId="2597580169" sldId="511"/>
            <ac:cxnSpMk id="16" creationId="{F1ED6F29-C6C2-C577-BC8C-E8151309E407}"/>
          </ac:cxnSpMkLst>
        </pc:cxnChg>
      </pc:sldChg>
      <pc:sldChg chg="addSp delSp modSp new mod">
        <pc:chgData name="Manish Sharma" userId="b799adb9ba789c8f" providerId="LiveId" clId="{83B61706-642F-4234-8E8A-A9A57AFC15CE}" dt="2023-02-11T05:04:01.559" v="418"/>
        <pc:sldMkLst>
          <pc:docMk/>
          <pc:sldMk cId="3736666755" sldId="512"/>
        </pc:sldMkLst>
        <pc:spChg chg="mod">
          <ac:chgData name="Manish Sharma" userId="b799adb9ba789c8f" providerId="LiveId" clId="{83B61706-642F-4234-8E8A-A9A57AFC15CE}" dt="2023-02-11T05:03:04.562" v="411"/>
          <ac:spMkLst>
            <pc:docMk/>
            <pc:sldMk cId="3736666755" sldId="512"/>
            <ac:spMk id="2" creationId="{4412117E-A95D-4D85-AE2D-6921CA5701C7}"/>
          </ac:spMkLst>
        </pc:spChg>
        <pc:spChg chg="del">
          <ac:chgData name="Manish Sharma" userId="b799adb9ba789c8f" providerId="LiveId" clId="{83B61706-642F-4234-8E8A-A9A57AFC15CE}" dt="2023-02-11T05:03:11.658" v="412" actId="478"/>
          <ac:spMkLst>
            <pc:docMk/>
            <pc:sldMk cId="3736666755" sldId="512"/>
            <ac:spMk id="3" creationId="{2E117373-FD84-AF86-2356-540C6CCD9C11}"/>
          </ac:spMkLst>
        </pc:spChg>
        <pc:spChg chg="add mod">
          <ac:chgData name="Manish Sharma" userId="b799adb9ba789c8f" providerId="LiveId" clId="{83B61706-642F-4234-8E8A-A9A57AFC15CE}" dt="2023-02-11T05:03:19.480" v="413"/>
          <ac:spMkLst>
            <pc:docMk/>
            <pc:sldMk cId="3736666755" sldId="512"/>
            <ac:spMk id="4" creationId="{40C44FB9-87C9-0ADF-ACA1-E8665DDE1842}"/>
          </ac:spMkLst>
        </pc:spChg>
        <pc:spChg chg="add mod">
          <ac:chgData name="Manish Sharma" userId="b799adb9ba789c8f" providerId="LiveId" clId="{83B61706-642F-4234-8E8A-A9A57AFC15CE}" dt="2023-02-11T05:03:19.480" v="413"/>
          <ac:spMkLst>
            <pc:docMk/>
            <pc:sldMk cId="3736666755" sldId="512"/>
            <ac:spMk id="5" creationId="{5CAEF0F4-B320-B052-DB44-5C353CE67F50}"/>
          </ac:spMkLst>
        </pc:spChg>
        <pc:spChg chg="add mod">
          <ac:chgData name="Manish Sharma" userId="b799adb9ba789c8f" providerId="LiveId" clId="{83B61706-642F-4234-8E8A-A9A57AFC15CE}" dt="2023-02-11T05:03:32.710" v="414"/>
          <ac:spMkLst>
            <pc:docMk/>
            <pc:sldMk cId="3736666755" sldId="512"/>
            <ac:spMk id="6" creationId="{16C191AB-DE68-4725-D3B1-1D296B9547E2}"/>
          </ac:spMkLst>
        </pc:spChg>
        <pc:spChg chg="add mod">
          <ac:chgData name="Manish Sharma" userId="b799adb9ba789c8f" providerId="LiveId" clId="{83B61706-642F-4234-8E8A-A9A57AFC15CE}" dt="2023-02-11T05:03:42.566" v="415"/>
          <ac:spMkLst>
            <pc:docMk/>
            <pc:sldMk cId="3736666755" sldId="512"/>
            <ac:spMk id="7" creationId="{539A288D-11CA-7DFD-9D7B-B3523DA965D4}"/>
          </ac:spMkLst>
        </pc:spChg>
        <pc:spChg chg="add mod">
          <ac:chgData name="Manish Sharma" userId="b799adb9ba789c8f" providerId="LiveId" clId="{83B61706-642F-4234-8E8A-A9A57AFC15CE}" dt="2023-02-11T05:03:42.566" v="415"/>
          <ac:spMkLst>
            <pc:docMk/>
            <pc:sldMk cId="3736666755" sldId="512"/>
            <ac:spMk id="8" creationId="{F3E19A22-E3B7-00B8-4B6A-21F0001DABD6}"/>
          </ac:spMkLst>
        </pc:spChg>
        <pc:spChg chg="add mod">
          <ac:chgData name="Manish Sharma" userId="b799adb9ba789c8f" providerId="LiveId" clId="{83B61706-642F-4234-8E8A-A9A57AFC15CE}" dt="2023-02-11T05:03:42.566" v="415"/>
          <ac:spMkLst>
            <pc:docMk/>
            <pc:sldMk cId="3736666755" sldId="512"/>
            <ac:spMk id="9" creationId="{5DC682D9-2DDF-643F-8A26-15181D3C742E}"/>
          </ac:spMkLst>
        </pc:spChg>
        <pc:spChg chg="add mod">
          <ac:chgData name="Manish Sharma" userId="b799adb9ba789c8f" providerId="LiveId" clId="{83B61706-642F-4234-8E8A-A9A57AFC15CE}" dt="2023-02-11T05:03:42.566" v="415"/>
          <ac:spMkLst>
            <pc:docMk/>
            <pc:sldMk cId="3736666755" sldId="512"/>
            <ac:spMk id="10" creationId="{AC1050B3-ED73-CBA8-B8B1-DE1B14E9D712}"/>
          </ac:spMkLst>
        </pc:spChg>
        <pc:spChg chg="add mod">
          <ac:chgData name="Manish Sharma" userId="b799adb9ba789c8f" providerId="LiveId" clId="{83B61706-642F-4234-8E8A-A9A57AFC15CE}" dt="2023-02-11T05:03:48.076" v="416"/>
          <ac:spMkLst>
            <pc:docMk/>
            <pc:sldMk cId="3736666755" sldId="512"/>
            <ac:spMk id="11" creationId="{634B15F5-7516-2117-1E5B-16C50F1D5DDB}"/>
          </ac:spMkLst>
        </pc:spChg>
        <pc:spChg chg="add mod">
          <ac:chgData name="Manish Sharma" userId="b799adb9ba789c8f" providerId="LiveId" clId="{83B61706-642F-4234-8E8A-A9A57AFC15CE}" dt="2023-02-11T05:03:53.253" v="417"/>
          <ac:spMkLst>
            <pc:docMk/>
            <pc:sldMk cId="3736666755" sldId="512"/>
            <ac:spMk id="12" creationId="{7823010C-CE69-D5F2-51B1-14A22A81ECF4}"/>
          </ac:spMkLst>
        </pc:spChg>
        <pc:spChg chg="add mod">
          <ac:chgData name="Manish Sharma" userId="b799adb9ba789c8f" providerId="LiveId" clId="{83B61706-642F-4234-8E8A-A9A57AFC15CE}" dt="2023-02-11T05:03:53.253" v="417"/>
          <ac:spMkLst>
            <pc:docMk/>
            <pc:sldMk cId="3736666755" sldId="512"/>
            <ac:spMk id="13" creationId="{89764758-BCF5-B83A-79DA-95A3220AF2B8}"/>
          </ac:spMkLst>
        </pc:spChg>
        <pc:spChg chg="add mod">
          <ac:chgData name="Manish Sharma" userId="b799adb9ba789c8f" providerId="LiveId" clId="{83B61706-642F-4234-8E8A-A9A57AFC15CE}" dt="2023-02-11T05:04:01.559" v="418"/>
          <ac:spMkLst>
            <pc:docMk/>
            <pc:sldMk cId="3736666755" sldId="512"/>
            <ac:spMk id="14" creationId="{FDFAC0DB-2D39-F36B-25BF-47D2BBE6D7BA}"/>
          </ac:spMkLst>
        </pc:spChg>
      </pc:sldChg>
      <pc:sldChg chg="del">
        <pc:chgData name="Manish Sharma" userId="b799adb9ba789c8f" providerId="LiveId" clId="{83B61706-642F-4234-8E8A-A9A57AFC15CE}" dt="2023-02-09T03:47:54" v="0" actId="47"/>
        <pc:sldMkLst>
          <pc:docMk/>
          <pc:sldMk cId="3968679643" sldId="512"/>
        </pc:sldMkLst>
      </pc:sldChg>
      <pc:sldChg chg="add">
        <pc:chgData name="Manish Sharma" userId="b799adb9ba789c8f" providerId="LiveId" clId="{83B61706-642F-4234-8E8A-A9A57AFC15CE}" dt="2023-02-11T05:40:43.518" v="419"/>
        <pc:sldMkLst>
          <pc:docMk/>
          <pc:sldMk cId="730106421" sldId="513"/>
        </pc:sldMkLst>
      </pc:sldChg>
      <pc:sldChg chg="del">
        <pc:chgData name="Manish Sharma" userId="b799adb9ba789c8f" providerId="LiveId" clId="{83B61706-642F-4234-8E8A-A9A57AFC15CE}" dt="2023-02-09T03:47:54" v="0" actId="47"/>
        <pc:sldMkLst>
          <pc:docMk/>
          <pc:sldMk cId="3701968868" sldId="513"/>
        </pc:sldMkLst>
      </pc:sldChg>
      <pc:sldChg chg="del">
        <pc:chgData name="Manish Sharma" userId="b799adb9ba789c8f" providerId="LiveId" clId="{83B61706-642F-4234-8E8A-A9A57AFC15CE}" dt="2023-02-09T03:47:54" v="0" actId="47"/>
        <pc:sldMkLst>
          <pc:docMk/>
          <pc:sldMk cId="2067279816" sldId="514"/>
        </pc:sldMkLst>
      </pc:sldChg>
      <pc:sldChg chg="add">
        <pc:chgData name="Manish Sharma" userId="b799adb9ba789c8f" providerId="LiveId" clId="{83B61706-642F-4234-8E8A-A9A57AFC15CE}" dt="2023-02-11T05:41:07.297" v="420"/>
        <pc:sldMkLst>
          <pc:docMk/>
          <pc:sldMk cId="4170346756" sldId="514"/>
        </pc:sldMkLst>
      </pc:sldChg>
      <pc:sldChg chg="add">
        <pc:chgData name="Manish Sharma" userId="b799adb9ba789c8f" providerId="LiveId" clId="{83B61706-642F-4234-8E8A-A9A57AFC15CE}" dt="2023-02-11T06:21:33.226" v="421"/>
        <pc:sldMkLst>
          <pc:docMk/>
          <pc:sldMk cId="1148228370" sldId="515"/>
        </pc:sldMkLst>
      </pc:sldChg>
      <pc:sldChg chg="del">
        <pc:chgData name="Manish Sharma" userId="b799adb9ba789c8f" providerId="LiveId" clId="{83B61706-642F-4234-8E8A-A9A57AFC15CE}" dt="2023-02-09T03:47:54" v="0" actId="47"/>
        <pc:sldMkLst>
          <pc:docMk/>
          <pc:sldMk cId="1733492962" sldId="515"/>
        </pc:sldMkLst>
      </pc:sldChg>
      <pc:sldChg chg="del">
        <pc:chgData name="Manish Sharma" userId="b799adb9ba789c8f" providerId="LiveId" clId="{83B61706-642F-4234-8E8A-A9A57AFC15CE}" dt="2023-02-09T03:47:54" v="0" actId="47"/>
        <pc:sldMkLst>
          <pc:docMk/>
          <pc:sldMk cId="1773085877" sldId="516"/>
        </pc:sldMkLst>
      </pc:sldChg>
      <pc:sldChg chg="modSp new mod">
        <pc:chgData name="Manish Sharma" userId="b799adb9ba789c8f" providerId="LiveId" clId="{83B61706-642F-4234-8E8A-A9A57AFC15CE}" dt="2023-02-11T07:30:00.034" v="494" actId="20577"/>
        <pc:sldMkLst>
          <pc:docMk/>
          <pc:sldMk cId="4006983286" sldId="516"/>
        </pc:sldMkLst>
        <pc:spChg chg="mod">
          <ac:chgData name="Manish Sharma" userId="b799adb9ba789c8f" providerId="LiveId" clId="{83B61706-642F-4234-8E8A-A9A57AFC15CE}" dt="2023-02-11T07:29:41.933" v="445" actId="20577"/>
          <ac:spMkLst>
            <pc:docMk/>
            <pc:sldMk cId="4006983286" sldId="516"/>
            <ac:spMk id="2" creationId="{F768806D-F4A9-5F28-F396-EF8C5F8B3F37}"/>
          </ac:spMkLst>
        </pc:spChg>
        <pc:spChg chg="mod">
          <ac:chgData name="Manish Sharma" userId="b799adb9ba789c8f" providerId="LiveId" clId="{83B61706-642F-4234-8E8A-A9A57AFC15CE}" dt="2023-02-11T07:30:00.034" v="494" actId="20577"/>
          <ac:spMkLst>
            <pc:docMk/>
            <pc:sldMk cId="4006983286" sldId="516"/>
            <ac:spMk id="3" creationId="{88AE18B2-30A5-0BB9-124B-4387E705D1AF}"/>
          </ac:spMkLst>
        </pc:spChg>
      </pc:sldChg>
      <pc:sldChg chg="del">
        <pc:chgData name="Manish Sharma" userId="b799adb9ba789c8f" providerId="LiveId" clId="{83B61706-642F-4234-8E8A-A9A57AFC15CE}" dt="2023-02-09T03:47:54" v="0" actId="47"/>
        <pc:sldMkLst>
          <pc:docMk/>
          <pc:sldMk cId="1315387773" sldId="517"/>
        </pc:sldMkLst>
      </pc:sldChg>
      <pc:sldChg chg="new del">
        <pc:chgData name="Manish Sharma" userId="b799adb9ba789c8f" providerId="LiveId" clId="{83B61706-642F-4234-8E8A-A9A57AFC15CE}" dt="2023-02-11T07:30:10.664" v="496" actId="47"/>
        <pc:sldMkLst>
          <pc:docMk/>
          <pc:sldMk cId="1676547129" sldId="517"/>
        </pc:sldMkLst>
      </pc:sldChg>
      <pc:sldChg chg="addSp delSp modSp new mod">
        <pc:chgData name="Manish Sharma" userId="b799adb9ba789c8f" providerId="LiveId" clId="{83B61706-642F-4234-8E8A-A9A57AFC15CE}" dt="2023-02-11T09:36:37.407" v="508"/>
        <pc:sldMkLst>
          <pc:docMk/>
          <pc:sldMk cId="3540927300" sldId="517"/>
        </pc:sldMkLst>
        <pc:spChg chg="mod">
          <ac:chgData name="Manish Sharma" userId="b799adb9ba789c8f" providerId="LiveId" clId="{83B61706-642F-4234-8E8A-A9A57AFC15CE}" dt="2023-02-11T09:31:44.298" v="499"/>
          <ac:spMkLst>
            <pc:docMk/>
            <pc:sldMk cId="3540927300" sldId="517"/>
            <ac:spMk id="2" creationId="{ED3952ED-2361-149D-79F0-4D6B5C857A75}"/>
          </ac:spMkLst>
        </pc:spChg>
        <pc:spChg chg="del">
          <ac:chgData name="Manish Sharma" userId="b799adb9ba789c8f" providerId="LiveId" clId="{83B61706-642F-4234-8E8A-A9A57AFC15CE}" dt="2023-02-11T09:31:48.304" v="500" actId="478"/>
          <ac:spMkLst>
            <pc:docMk/>
            <pc:sldMk cId="3540927300" sldId="517"/>
            <ac:spMk id="3" creationId="{2A563893-8F92-B16A-8733-9ABD73005A40}"/>
          </ac:spMkLst>
        </pc:spChg>
        <pc:spChg chg="add mod">
          <ac:chgData name="Manish Sharma" userId="b799adb9ba789c8f" providerId="LiveId" clId="{83B61706-642F-4234-8E8A-A9A57AFC15CE}" dt="2023-02-11T09:33:18.053" v="501"/>
          <ac:spMkLst>
            <pc:docMk/>
            <pc:sldMk cId="3540927300" sldId="517"/>
            <ac:spMk id="4" creationId="{DAACAAED-AD51-6882-6DD9-D9EF193E6CDC}"/>
          </ac:spMkLst>
        </pc:spChg>
        <pc:spChg chg="add mod">
          <ac:chgData name="Manish Sharma" userId="b799adb9ba789c8f" providerId="LiveId" clId="{83B61706-642F-4234-8E8A-A9A57AFC15CE}" dt="2023-02-11T09:33:18.053" v="501"/>
          <ac:spMkLst>
            <pc:docMk/>
            <pc:sldMk cId="3540927300" sldId="517"/>
            <ac:spMk id="5" creationId="{8182BE70-8B53-97BF-97CC-1CC143406C18}"/>
          </ac:spMkLst>
        </pc:spChg>
        <pc:spChg chg="add mod">
          <ac:chgData name="Manish Sharma" userId="b799adb9ba789c8f" providerId="LiveId" clId="{83B61706-642F-4234-8E8A-A9A57AFC15CE}" dt="2023-02-11T09:33:27.826" v="502"/>
          <ac:spMkLst>
            <pc:docMk/>
            <pc:sldMk cId="3540927300" sldId="517"/>
            <ac:spMk id="7" creationId="{D1DB84C6-857D-D8EC-0BE1-AB55A040A9FC}"/>
          </ac:spMkLst>
        </pc:spChg>
        <pc:spChg chg="add mod">
          <ac:chgData name="Manish Sharma" userId="b799adb9ba789c8f" providerId="LiveId" clId="{83B61706-642F-4234-8E8A-A9A57AFC15CE}" dt="2023-02-11T09:33:34.271" v="503"/>
          <ac:spMkLst>
            <pc:docMk/>
            <pc:sldMk cId="3540927300" sldId="517"/>
            <ac:spMk id="9" creationId="{4EE8A777-8978-E556-F7E9-80DEFE2E6C15}"/>
          </ac:spMkLst>
        </pc:spChg>
        <pc:spChg chg="add mod">
          <ac:chgData name="Manish Sharma" userId="b799adb9ba789c8f" providerId="LiveId" clId="{83B61706-642F-4234-8E8A-A9A57AFC15CE}" dt="2023-02-11T09:35:59.505" v="504"/>
          <ac:spMkLst>
            <pc:docMk/>
            <pc:sldMk cId="3540927300" sldId="517"/>
            <ac:spMk id="11" creationId="{F001CA6E-E9C7-57F4-050A-53E8AB592CE5}"/>
          </ac:spMkLst>
        </pc:spChg>
        <pc:spChg chg="add mod">
          <ac:chgData name="Manish Sharma" userId="b799adb9ba789c8f" providerId="LiveId" clId="{83B61706-642F-4234-8E8A-A9A57AFC15CE}" dt="2023-02-11T09:35:59.505" v="504"/>
          <ac:spMkLst>
            <pc:docMk/>
            <pc:sldMk cId="3540927300" sldId="517"/>
            <ac:spMk id="12" creationId="{20A6B6F3-5591-4648-43A4-DF9400AD580C}"/>
          </ac:spMkLst>
        </pc:spChg>
        <pc:spChg chg="add mod">
          <ac:chgData name="Manish Sharma" userId="b799adb9ba789c8f" providerId="LiveId" clId="{83B61706-642F-4234-8E8A-A9A57AFC15CE}" dt="2023-02-11T09:35:59.505" v="504"/>
          <ac:spMkLst>
            <pc:docMk/>
            <pc:sldMk cId="3540927300" sldId="517"/>
            <ac:spMk id="14" creationId="{2581F8C3-A196-09E1-C7D2-8F9C2A3D0463}"/>
          </ac:spMkLst>
        </pc:spChg>
        <pc:spChg chg="add mod">
          <ac:chgData name="Manish Sharma" userId="b799adb9ba789c8f" providerId="LiveId" clId="{83B61706-642F-4234-8E8A-A9A57AFC15CE}" dt="2023-02-11T09:36:17.113" v="505"/>
          <ac:spMkLst>
            <pc:docMk/>
            <pc:sldMk cId="3540927300" sldId="517"/>
            <ac:spMk id="16" creationId="{441507F2-0FA6-35B8-2E09-6E1B9424475D}"/>
          </ac:spMkLst>
        </pc:spChg>
        <pc:spChg chg="add mod">
          <ac:chgData name="Manish Sharma" userId="b799adb9ba789c8f" providerId="LiveId" clId="{83B61706-642F-4234-8E8A-A9A57AFC15CE}" dt="2023-02-11T09:36:17.113" v="505"/>
          <ac:spMkLst>
            <pc:docMk/>
            <pc:sldMk cId="3540927300" sldId="517"/>
            <ac:spMk id="19" creationId="{1AD82C86-7357-4A2D-3827-424DC1617202}"/>
          </ac:spMkLst>
        </pc:spChg>
        <pc:spChg chg="add mod">
          <ac:chgData name="Manish Sharma" userId="b799adb9ba789c8f" providerId="LiveId" clId="{83B61706-642F-4234-8E8A-A9A57AFC15CE}" dt="2023-02-11T09:36:23.865" v="506"/>
          <ac:spMkLst>
            <pc:docMk/>
            <pc:sldMk cId="3540927300" sldId="517"/>
            <ac:spMk id="21" creationId="{84E4A209-6E40-D9F6-C2B1-EAA615EF8D56}"/>
          </ac:spMkLst>
        </pc:spChg>
        <pc:spChg chg="add mod">
          <ac:chgData name="Manish Sharma" userId="b799adb9ba789c8f" providerId="LiveId" clId="{83B61706-642F-4234-8E8A-A9A57AFC15CE}" dt="2023-02-11T09:36:30.151" v="507"/>
          <ac:spMkLst>
            <pc:docMk/>
            <pc:sldMk cId="3540927300" sldId="517"/>
            <ac:spMk id="23" creationId="{12205AC5-D373-07A5-3465-9A4011DC5DAA}"/>
          </ac:spMkLst>
        </pc:spChg>
        <pc:spChg chg="add mod">
          <ac:chgData name="Manish Sharma" userId="b799adb9ba789c8f" providerId="LiveId" clId="{83B61706-642F-4234-8E8A-A9A57AFC15CE}" dt="2023-02-11T09:36:37.407" v="508"/>
          <ac:spMkLst>
            <pc:docMk/>
            <pc:sldMk cId="3540927300" sldId="517"/>
            <ac:spMk id="26" creationId="{707D7A07-1AFC-1CD4-9919-04878E1FDD36}"/>
          </ac:spMkLst>
        </pc:spChg>
        <pc:cxnChg chg="add mod">
          <ac:chgData name="Manish Sharma" userId="b799adb9ba789c8f" providerId="LiveId" clId="{83B61706-642F-4234-8E8A-A9A57AFC15CE}" dt="2023-02-11T09:33:18.053" v="501"/>
          <ac:cxnSpMkLst>
            <pc:docMk/>
            <pc:sldMk cId="3540927300" sldId="517"/>
            <ac:cxnSpMk id="6" creationId="{399F659D-B6D1-290B-E2A6-AAB1B108D240}"/>
          </ac:cxnSpMkLst>
        </pc:cxnChg>
        <pc:cxnChg chg="add mod">
          <ac:chgData name="Manish Sharma" userId="b799adb9ba789c8f" providerId="LiveId" clId="{83B61706-642F-4234-8E8A-A9A57AFC15CE}" dt="2023-02-11T09:33:27.826" v="502"/>
          <ac:cxnSpMkLst>
            <pc:docMk/>
            <pc:sldMk cId="3540927300" sldId="517"/>
            <ac:cxnSpMk id="8" creationId="{CB689D54-7603-96CB-1DE6-3C9B796DAF70}"/>
          </ac:cxnSpMkLst>
        </pc:cxnChg>
        <pc:cxnChg chg="add mod">
          <ac:chgData name="Manish Sharma" userId="b799adb9ba789c8f" providerId="LiveId" clId="{83B61706-642F-4234-8E8A-A9A57AFC15CE}" dt="2023-02-11T09:33:34.271" v="503"/>
          <ac:cxnSpMkLst>
            <pc:docMk/>
            <pc:sldMk cId="3540927300" sldId="517"/>
            <ac:cxnSpMk id="10" creationId="{8CD16C7D-C301-08E5-F885-0373331042DE}"/>
          </ac:cxnSpMkLst>
        </pc:cxnChg>
        <pc:cxnChg chg="add mod">
          <ac:chgData name="Manish Sharma" userId="b799adb9ba789c8f" providerId="LiveId" clId="{83B61706-642F-4234-8E8A-A9A57AFC15CE}" dt="2023-02-11T09:35:59.505" v="504"/>
          <ac:cxnSpMkLst>
            <pc:docMk/>
            <pc:sldMk cId="3540927300" sldId="517"/>
            <ac:cxnSpMk id="13" creationId="{775878D0-8372-601E-7182-EBF28B2C3257}"/>
          </ac:cxnSpMkLst>
        </pc:cxnChg>
        <pc:cxnChg chg="add mod">
          <ac:chgData name="Manish Sharma" userId="b799adb9ba789c8f" providerId="LiveId" clId="{83B61706-642F-4234-8E8A-A9A57AFC15CE}" dt="2023-02-11T09:35:59.505" v="504"/>
          <ac:cxnSpMkLst>
            <pc:docMk/>
            <pc:sldMk cId="3540927300" sldId="517"/>
            <ac:cxnSpMk id="15" creationId="{67306652-3BF0-CF30-3C56-7733CA65DB15}"/>
          </ac:cxnSpMkLst>
        </pc:cxnChg>
        <pc:cxnChg chg="add mod">
          <ac:chgData name="Manish Sharma" userId="b799adb9ba789c8f" providerId="LiveId" clId="{83B61706-642F-4234-8E8A-A9A57AFC15CE}" dt="2023-02-11T09:36:17.113" v="505"/>
          <ac:cxnSpMkLst>
            <pc:docMk/>
            <pc:sldMk cId="3540927300" sldId="517"/>
            <ac:cxnSpMk id="17" creationId="{8385F1DA-5D2E-76F3-84DB-C5585B1ABA66}"/>
          </ac:cxnSpMkLst>
        </pc:cxnChg>
        <pc:cxnChg chg="add mod">
          <ac:chgData name="Manish Sharma" userId="b799adb9ba789c8f" providerId="LiveId" clId="{83B61706-642F-4234-8E8A-A9A57AFC15CE}" dt="2023-02-11T09:36:17.113" v="505"/>
          <ac:cxnSpMkLst>
            <pc:docMk/>
            <pc:sldMk cId="3540927300" sldId="517"/>
            <ac:cxnSpMk id="18" creationId="{31BB6751-B3C2-4A2C-9F28-9925A1967988}"/>
          </ac:cxnSpMkLst>
        </pc:cxnChg>
        <pc:cxnChg chg="add mod">
          <ac:chgData name="Manish Sharma" userId="b799adb9ba789c8f" providerId="LiveId" clId="{83B61706-642F-4234-8E8A-A9A57AFC15CE}" dt="2023-02-11T09:36:17.113" v="505"/>
          <ac:cxnSpMkLst>
            <pc:docMk/>
            <pc:sldMk cId="3540927300" sldId="517"/>
            <ac:cxnSpMk id="20" creationId="{95085BD0-1568-2AF8-D5CE-352CC738F55E}"/>
          </ac:cxnSpMkLst>
        </pc:cxnChg>
        <pc:cxnChg chg="add mod">
          <ac:chgData name="Manish Sharma" userId="b799adb9ba789c8f" providerId="LiveId" clId="{83B61706-642F-4234-8E8A-A9A57AFC15CE}" dt="2023-02-11T09:36:23.865" v="506"/>
          <ac:cxnSpMkLst>
            <pc:docMk/>
            <pc:sldMk cId="3540927300" sldId="517"/>
            <ac:cxnSpMk id="22" creationId="{341C4976-3508-8552-682E-31FCFE653476}"/>
          </ac:cxnSpMkLst>
        </pc:cxnChg>
        <pc:cxnChg chg="add mod">
          <ac:chgData name="Manish Sharma" userId="b799adb9ba789c8f" providerId="LiveId" clId="{83B61706-642F-4234-8E8A-A9A57AFC15CE}" dt="2023-02-11T09:36:30.151" v="507"/>
          <ac:cxnSpMkLst>
            <pc:docMk/>
            <pc:sldMk cId="3540927300" sldId="517"/>
            <ac:cxnSpMk id="24" creationId="{EC3D003E-07A9-A48B-84D7-777686736CBD}"/>
          </ac:cxnSpMkLst>
        </pc:cxnChg>
        <pc:cxnChg chg="add mod">
          <ac:chgData name="Manish Sharma" userId="b799adb9ba789c8f" providerId="LiveId" clId="{83B61706-642F-4234-8E8A-A9A57AFC15CE}" dt="2023-02-11T09:36:37.407" v="508"/>
          <ac:cxnSpMkLst>
            <pc:docMk/>
            <pc:sldMk cId="3540927300" sldId="517"/>
            <ac:cxnSpMk id="25" creationId="{EC06A273-91A3-037E-0758-E72516B8390E}"/>
          </ac:cxnSpMkLst>
        </pc:cxnChg>
      </pc:sldChg>
      <pc:sldChg chg="addSp delSp modSp new mod">
        <pc:chgData name="Manish Sharma" userId="b799adb9ba789c8f" providerId="LiveId" clId="{83B61706-642F-4234-8E8A-A9A57AFC15CE}" dt="2023-02-11T09:49:23.431" v="527" actId="108"/>
        <pc:sldMkLst>
          <pc:docMk/>
          <pc:sldMk cId="626639955" sldId="518"/>
        </pc:sldMkLst>
        <pc:spChg chg="del">
          <ac:chgData name="Manish Sharma" userId="b799adb9ba789c8f" providerId="LiveId" clId="{83B61706-642F-4234-8E8A-A9A57AFC15CE}" dt="2023-02-11T09:47:19.118" v="511" actId="478"/>
          <ac:spMkLst>
            <pc:docMk/>
            <pc:sldMk cId="626639955" sldId="518"/>
            <ac:spMk id="2" creationId="{E81AD126-0034-4313-1325-FF4766C37688}"/>
          </ac:spMkLst>
        </pc:spChg>
        <pc:spChg chg="del">
          <ac:chgData name="Manish Sharma" userId="b799adb9ba789c8f" providerId="LiveId" clId="{83B61706-642F-4234-8E8A-A9A57AFC15CE}" dt="2023-02-11T09:47:19.118" v="511" actId="478"/>
          <ac:spMkLst>
            <pc:docMk/>
            <pc:sldMk cId="626639955" sldId="518"/>
            <ac:spMk id="3" creationId="{002B3494-1B1A-2B5D-4A03-8344C280C873}"/>
          </ac:spMkLst>
        </pc:spChg>
        <pc:spChg chg="add mod">
          <ac:chgData name="Manish Sharma" userId="b799adb9ba789c8f" providerId="LiveId" clId="{83B61706-642F-4234-8E8A-A9A57AFC15CE}" dt="2023-02-11T09:47:28.334" v="512"/>
          <ac:spMkLst>
            <pc:docMk/>
            <pc:sldMk cId="626639955" sldId="518"/>
            <ac:spMk id="4" creationId="{BEEBFB2F-4876-C9BD-0F78-E40D114A6539}"/>
          </ac:spMkLst>
        </pc:spChg>
        <pc:spChg chg="add mod">
          <ac:chgData name="Manish Sharma" userId="b799adb9ba789c8f" providerId="LiveId" clId="{83B61706-642F-4234-8E8A-A9A57AFC15CE}" dt="2023-02-11T09:47:28.334" v="512"/>
          <ac:spMkLst>
            <pc:docMk/>
            <pc:sldMk cId="626639955" sldId="518"/>
            <ac:spMk id="5" creationId="{68403E69-C696-3F20-C3E4-7631097561B1}"/>
          </ac:spMkLst>
        </pc:spChg>
        <pc:spChg chg="add mod">
          <ac:chgData name="Manish Sharma" userId="b799adb9ba789c8f" providerId="LiveId" clId="{83B61706-642F-4234-8E8A-A9A57AFC15CE}" dt="2023-02-11T09:47:34.695" v="513"/>
          <ac:spMkLst>
            <pc:docMk/>
            <pc:sldMk cId="626639955" sldId="518"/>
            <ac:spMk id="7" creationId="{408D6677-E7DA-2A47-A072-230E59A8AAA4}"/>
          </ac:spMkLst>
        </pc:spChg>
        <pc:spChg chg="add mod">
          <ac:chgData name="Manish Sharma" userId="b799adb9ba789c8f" providerId="LiveId" clId="{83B61706-642F-4234-8E8A-A9A57AFC15CE}" dt="2023-02-11T09:47:50.073" v="514"/>
          <ac:spMkLst>
            <pc:docMk/>
            <pc:sldMk cId="626639955" sldId="518"/>
            <ac:spMk id="9" creationId="{21D6ED6E-A4C2-0198-1536-D135481D37D7}"/>
          </ac:spMkLst>
        </pc:spChg>
        <pc:spChg chg="add mod">
          <ac:chgData name="Manish Sharma" userId="b799adb9ba789c8f" providerId="LiveId" clId="{83B61706-642F-4234-8E8A-A9A57AFC15CE}" dt="2023-02-11T09:47:58.220" v="515"/>
          <ac:spMkLst>
            <pc:docMk/>
            <pc:sldMk cId="626639955" sldId="518"/>
            <ac:spMk id="11" creationId="{10B4FC55-229B-48D9-2A5B-C4E1C60E2AC7}"/>
          </ac:spMkLst>
        </pc:spChg>
        <pc:spChg chg="add mod">
          <ac:chgData name="Manish Sharma" userId="b799adb9ba789c8f" providerId="LiveId" clId="{83B61706-642F-4234-8E8A-A9A57AFC15CE}" dt="2023-02-11T09:48:04.045" v="516"/>
          <ac:spMkLst>
            <pc:docMk/>
            <pc:sldMk cId="626639955" sldId="518"/>
            <ac:spMk id="12" creationId="{16B730D0-11E2-F416-A95B-74D08BC8861C}"/>
          </ac:spMkLst>
        </pc:spChg>
        <pc:spChg chg="add mod">
          <ac:chgData name="Manish Sharma" userId="b799adb9ba789c8f" providerId="LiveId" clId="{83B61706-642F-4234-8E8A-A9A57AFC15CE}" dt="2023-02-11T09:48:13.958" v="517"/>
          <ac:spMkLst>
            <pc:docMk/>
            <pc:sldMk cId="626639955" sldId="518"/>
            <ac:spMk id="15" creationId="{59C5F77C-8C6A-0538-5C15-EB66106D2A66}"/>
          </ac:spMkLst>
        </pc:spChg>
        <pc:spChg chg="add mod">
          <ac:chgData name="Manish Sharma" userId="b799adb9ba789c8f" providerId="LiveId" clId="{83B61706-642F-4234-8E8A-A9A57AFC15CE}" dt="2023-02-11T09:48:23.345" v="518"/>
          <ac:spMkLst>
            <pc:docMk/>
            <pc:sldMk cId="626639955" sldId="518"/>
            <ac:spMk id="16" creationId="{E27F0D4A-8BEB-11D6-9757-A6FBCA82E88D}"/>
          </ac:spMkLst>
        </pc:spChg>
        <pc:spChg chg="add mod">
          <ac:chgData name="Manish Sharma" userId="b799adb9ba789c8f" providerId="LiveId" clId="{83B61706-642F-4234-8E8A-A9A57AFC15CE}" dt="2023-02-11T09:48:36.300" v="519"/>
          <ac:spMkLst>
            <pc:docMk/>
            <pc:sldMk cId="626639955" sldId="518"/>
            <ac:spMk id="18" creationId="{C3AF2735-A1F0-A483-BE8D-16A5FCC29C82}"/>
          </ac:spMkLst>
        </pc:spChg>
        <pc:spChg chg="add mod">
          <ac:chgData name="Manish Sharma" userId="b799adb9ba789c8f" providerId="LiveId" clId="{83B61706-642F-4234-8E8A-A9A57AFC15CE}" dt="2023-02-11T09:48:36.300" v="519"/>
          <ac:spMkLst>
            <pc:docMk/>
            <pc:sldMk cId="626639955" sldId="518"/>
            <ac:spMk id="19" creationId="{BD44F76C-8BAD-6258-8CE5-F8AD24C6F019}"/>
          </ac:spMkLst>
        </pc:spChg>
        <pc:spChg chg="add mod">
          <ac:chgData name="Manish Sharma" userId="b799adb9ba789c8f" providerId="LiveId" clId="{83B61706-642F-4234-8E8A-A9A57AFC15CE}" dt="2023-02-11T09:49:12.329" v="525" actId="20577"/>
          <ac:spMkLst>
            <pc:docMk/>
            <pc:sldMk cId="626639955" sldId="518"/>
            <ac:spMk id="21" creationId="{6E84B9BA-FEA2-8B8E-5A1B-594AC2154864}"/>
          </ac:spMkLst>
        </pc:spChg>
        <pc:cxnChg chg="add mod">
          <ac:chgData name="Manish Sharma" userId="b799adb9ba789c8f" providerId="LiveId" clId="{83B61706-642F-4234-8E8A-A9A57AFC15CE}" dt="2023-02-11T09:47:28.334" v="512"/>
          <ac:cxnSpMkLst>
            <pc:docMk/>
            <pc:sldMk cId="626639955" sldId="518"/>
            <ac:cxnSpMk id="6" creationId="{169F7BE0-A14A-C40E-9B30-E9D20C360796}"/>
          </ac:cxnSpMkLst>
        </pc:cxnChg>
        <pc:cxnChg chg="add mod">
          <ac:chgData name="Manish Sharma" userId="b799adb9ba789c8f" providerId="LiveId" clId="{83B61706-642F-4234-8E8A-A9A57AFC15CE}" dt="2023-02-11T09:47:34.695" v="513"/>
          <ac:cxnSpMkLst>
            <pc:docMk/>
            <pc:sldMk cId="626639955" sldId="518"/>
            <ac:cxnSpMk id="8" creationId="{8C65CA3D-E37C-9A65-F4D8-21542CBB623F}"/>
          </ac:cxnSpMkLst>
        </pc:cxnChg>
        <pc:cxnChg chg="add mod">
          <ac:chgData name="Manish Sharma" userId="b799adb9ba789c8f" providerId="LiveId" clId="{83B61706-642F-4234-8E8A-A9A57AFC15CE}" dt="2023-02-11T09:47:58.220" v="515"/>
          <ac:cxnSpMkLst>
            <pc:docMk/>
            <pc:sldMk cId="626639955" sldId="518"/>
            <ac:cxnSpMk id="10" creationId="{8FD9E38C-A54D-04EB-3CC2-8A8A75253F80}"/>
          </ac:cxnSpMkLst>
        </pc:cxnChg>
        <pc:cxnChg chg="add mod">
          <ac:chgData name="Manish Sharma" userId="b799adb9ba789c8f" providerId="LiveId" clId="{83B61706-642F-4234-8E8A-A9A57AFC15CE}" dt="2023-02-11T09:48:04.045" v="516"/>
          <ac:cxnSpMkLst>
            <pc:docMk/>
            <pc:sldMk cId="626639955" sldId="518"/>
            <ac:cxnSpMk id="13" creationId="{71D02198-8B80-B51D-47A9-054EB3EF65E9}"/>
          </ac:cxnSpMkLst>
        </pc:cxnChg>
        <pc:cxnChg chg="add mod">
          <ac:chgData name="Manish Sharma" userId="b799adb9ba789c8f" providerId="LiveId" clId="{83B61706-642F-4234-8E8A-A9A57AFC15CE}" dt="2023-02-11T09:48:13.958" v="517"/>
          <ac:cxnSpMkLst>
            <pc:docMk/>
            <pc:sldMk cId="626639955" sldId="518"/>
            <ac:cxnSpMk id="14" creationId="{CCB6E352-8810-1A9F-30F7-BC818BEA22E2}"/>
          </ac:cxnSpMkLst>
        </pc:cxnChg>
        <pc:cxnChg chg="add mod">
          <ac:chgData name="Manish Sharma" userId="b799adb9ba789c8f" providerId="LiveId" clId="{83B61706-642F-4234-8E8A-A9A57AFC15CE}" dt="2023-02-11T09:48:23.345" v="518"/>
          <ac:cxnSpMkLst>
            <pc:docMk/>
            <pc:sldMk cId="626639955" sldId="518"/>
            <ac:cxnSpMk id="17" creationId="{F5B4690C-C116-6533-C7C2-11866EACDB67}"/>
          </ac:cxnSpMkLst>
        </pc:cxnChg>
        <pc:cxnChg chg="add mod">
          <ac:chgData name="Manish Sharma" userId="b799adb9ba789c8f" providerId="LiveId" clId="{83B61706-642F-4234-8E8A-A9A57AFC15CE}" dt="2023-02-11T09:48:36.300" v="519"/>
          <ac:cxnSpMkLst>
            <pc:docMk/>
            <pc:sldMk cId="626639955" sldId="518"/>
            <ac:cxnSpMk id="20" creationId="{ACB21DD7-E167-7996-9BC5-DACA9C487839}"/>
          </ac:cxnSpMkLst>
        </pc:cxnChg>
        <pc:cxnChg chg="add mod">
          <ac:chgData name="Manish Sharma" userId="b799adb9ba789c8f" providerId="LiveId" clId="{83B61706-642F-4234-8E8A-A9A57AFC15CE}" dt="2023-02-11T09:49:23.431" v="527" actId="108"/>
          <ac:cxnSpMkLst>
            <pc:docMk/>
            <pc:sldMk cId="626639955" sldId="518"/>
            <ac:cxnSpMk id="23" creationId="{0DAB90A1-BEB2-F0F9-840A-ACF10AF27FF7}"/>
          </ac:cxnSpMkLst>
        </pc:cxnChg>
      </pc:sldChg>
      <pc:sldChg chg="del">
        <pc:chgData name="Manish Sharma" userId="b799adb9ba789c8f" providerId="LiveId" clId="{83B61706-642F-4234-8E8A-A9A57AFC15CE}" dt="2023-02-09T03:47:54" v="0" actId="47"/>
        <pc:sldMkLst>
          <pc:docMk/>
          <pc:sldMk cId="1204324921" sldId="518"/>
        </pc:sldMkLst>
      </pc:sldChg>
      <pc:sldChg chg="del">
        <pc:chgData name="Manish Sharma" userId="b799adb9ba789c8f" providerId="LiveId" clId="{83B61706-642F-4234-8E8A-A9A57AFC15CE}" dt="2023-02-09T03:47:54" v="0" actId="47"/>
        <pc:sldMkLst>
          <pc:docMk/>
          <pc:sldMk cId="1685897063" sldId="519"/>
        </pc:sldMkLst>
      </pc:sldChg>
      <pc:sldChg chg="add">
        <pc:chgData name="Manish Sharma" userId="b799adb9ba789c8f" providerId="LiveId" clId="{83B61706-642F-4234-8E8A-A9A57AFC15CE}" dt="2023-02-11T12:19:12.468" v="531"/>
        <pc:sldMkLst>
          <pc:docMk/>
          <pc:sldMk cId="3701968868" sldId="519"/>
        </pc:sldMkLst>
      </pc:sldChg>
      <pc:sldChg chg="addSp delSp modSp new mod">
        <pc:chgData name="Manish Sharma" userId="b799adb9ba789c8f" providerId="LiveId" clId="{83B61706-642F-4234-8E8A-A9A57AFC15CE}" dt="2023-02-17T06:16:19.213" v="536"/>
        <pc:sldMkLst>
          <pc:docMk/>
          <pc:sldMk cId="1161927057" sldId="520"/>
        </pc:sldMkLst>
        <pc:spChg chg="mod">
          <ac:chgData name="Manish Sharma" userId="b799adb9ba789c8f" providerId="LiveId" clId="{83B61706-642F-4234-8E8A-A9A57AFC15CE}" dt="2023-02-17T06:02:10.054" v="533"/>
          <ac:spMkLst>
            <pc:docMk/>
            <pc:sldMk cId="1161927057" sldId="520"/>
            <ac:spMk id="2" creationId="{C1EB5C60-26A7-9500-674C-60F3236C3803}"/>
          </ac:spMkLst>
        </pc:spChg>
        <pc:spChg chg="del">
          <ac:chgData name="Manish Sharma" userId="b799adb9ba789c8f" providerId="LiveId" clId="{83B61706-642F-4234-8E8A-A9A57AFC15CE}" dt="2023-02-17T06:02:12.911" v="534" actId="478"/>
          <ac:spMkLst>
            <pc:docMk/>
            <pc:sldMk cId="1161927057" sldId="520"/>
            <ac:spMk id="3" creationId="{3507967C-9238-E5FC-6359-2382D854ADCA}"/>
          </ac:spMkLst>
        </pc:spChg>
        <pc:spChg chg="add mod">
          <ac:chgData name="Manish Sharma" userId="b799adb9ba789c8f" providerId="LiveId" clId="{83B61706-642F-4234-8E8A-A9A57AFC15CE}" dt="2023-02-17T06:02:19.984" v="535"/>
          <ac:spMkLst>
            <pc:docMk/>
            <pc:sldMk cId="1161927057" sldId="520"/>
            <ac:spMk id="4" creationId="{B6154499-40AF-7FB1-BCE5-2663E17B6B06}"/>
          </ac:spMkLst>
        </pc:spChg>
        <pc:spChg chg="add mod">
          <ac:chgData name="Manish Sharma" userId="b799adb9ba789c8f" providerId="LiveId" clId="{83B61706-642F-4234-8E8A-A9A57AFC15CE}" dt="2023-02-17T06:02:19.984" v="535"/>
          <ac:spMkLst>
            <pc:docMk/>
            <pc:sldMk cId="1161927057" sldId="520"/>
            <ac:spMk id="5" creationId="{C84E78E8-CFC8-F8AD-FCDC-4A48559818AA}"/>
          </ac:spMkLst>
        </pc:spChg>
        <pc:spChg chg="add mod">
          <ac:chgData name="Manish Sharma" userId="b799adb9ba789c8f" providerId="LiveId" clId="{83B61706-642F-4234-8E8A-A9A57AFC15CE}" dt="2023-02-17T06:02:19.984" v="535"/>
          <ac:spMkLst>
            <pc:docMk/>
            <pc:sldMk cId="1161927057" sldId="520"/>
            <ac:spMk id="6" creationId="{6C0A5F97-566D-FA49-CDD0-E6768A158477}"/>
          </ac:spMkLst>
        </pc:spChg>
        <pc:spChg chg="add mod">
          <ac:chgData name="Manish Sharma" userId="b799adb9ba789c8f" providerId="LiveId" clId="{83B61706-642F-4234-8E8A-A9A57AFC15CE}" dt="2023-02-17T06:02:19.984" v="535"/>
          <ac:spMkLst>
            <pc:docMk/>
            <pc:sldMk cId="1161927057" sldId="520"/>
            <ac:spMk id="8" creationId="{75AF1825-ABE8-E9FA-FF18-4724D87A35D4}"/>
          </ac:spMkLst>
        </pc:spChg>
        <pc:spChg chg="add mod">
          <ac:chgData name="Manish Sharma" userId="b799adb9ba789c8f" providerId="LiveId" clId="{83B61706-642F-4234-8E8A-A9A57AFC15CE}" dt="2023-02-17T06:16:19.213" v="536"/>
          <ac:spMkLst>
            <pc:docMk/>
            <pc:sldMk cId="1161927057" sldId="520"/>
            <ac:spMk id="9" creationId="{5729A40F-3C67-6C09-AA60-483D6D783246}"/>
          </ac:spMkLst>
        </pc:spChg>
        <pc:spChg chg="add mod">
          <ac:chgData name="Manish Sharma" userId="b799adb9ba789c8f" providerId="LiveId" clId="{83B61706-642F-4234-8E8A-A9A57AFC15CE}" dt="2023-02-17T06:16:19.213" v="536"/>
          <ac:spMkLst>
            <pc:docMk/>
            <pc:sldMk cId="1161927057" sldId="520"/>
            <ac:spMk id="10" creationId="{5CE3DAA6-9DEF-2DE9-A335-06E47E672452}"/>
          </ac:spMkLst>
        </pc:spChg>
        <pc:spChg chg="add mod">
          <ac:chgData name="Manish Sharma" userId="b799adb9ba789c8f" providerId="LiveId" clId="{83B61706-642F-4234-8E8A-A9A57AFC15CE}" dt="2023-02-17T06:16:19.213" v="536"/>
          <ac:spMkLst>
            <pc:docMk/>
            <pc:sldMk cId="1161927057" sldId="520"/>
            <ac:spMk id="11" creationId="{AA407071-7E8B-1A46-18B6-36824E5B45B0}"/>
          </ac:spMkLst>
        </pc:spChg>
        <pc:spChg chg="add mod">
          <ac:chgData name="Manish Sharma" userId="b799adb9ba789c8f" providerId="LiveId" clId="{83B61706-642F-4234-8E8A-A9A57AFC15CE}" dt="2023-02-17T06:16:19.213" v="536"/>
          <ac:spMkLst>
            <pc:docMk/>
            <pc:sldMk cId="1161927057" sldId="520"/>
            <ac:spMk id="13" creationId="{D47AE414-3ADA-FD8A-915C-84588F128CAB}"/>
          </ac:spMkLst>
        </pc:spChg>
        <pc:cxnChg chg="add mod">
          <ac:chgData name="Manish Sharma" userId="b799adb9ba789c8f" providerId="LiveId" clId="{83B61706-642F-4234-8E8A-A9A57AFC15CE}" dt="2023-02-17T06:02:19.984" v="535"/>
          <ac:cxnSpMkLst>
            <pc:docMk/>
            <pc:sldMk cId="1161927057" sldId="520"/>
            <ac:cxnSpMk id="7" creationId="{A171BB40-FF81-B725-4FB7-1C814C977426}"/>
          </ac:cxnSpMkLst>
        </pc:cxnChg>
        <pc:cxnChg chg="add mod">
          <ac:chgData name="Manish Sharma" userId="b799adb9ba789c8f" providerId="LiveId" clId="{83B61706-642F-4234-8E8A-A9A57AFC15CE}" dt="2023-02-17T06:16:19.213" v="536"/>
          <ac:cxnSpMkLst>
            <pc:docMk/>
            <pc:sldMk cId="1161927057" sldId="520"/>
            <ac:cxnSpMk id="12" creationId="{4F0BA9A2-A7B0-AD28-878D-BE09D81680EB}"/>
          </ac:cxnSpMkLst>
        </pc:cxnChg>
      </pc:sldChg>
      <pc:sldChg chg="del">
        <pc:chgData name="Manish Sharma" userId="b799adb9ba789c8f" providerId="LiveId" clId="{83B61706-642F-4234-8E8A-A9A57AFC15CE}" dt="2023-02-09T03:47:54" v="0" actId="47"/>
        <pc:sldMkLst>
          <pc:docMk/>
          <pc:sldMk cId="4070375891" sldId="520"/>
        </pc:sldMkLst>
      </pc:sldChg>
      <pc:sldChg chg="add">
        <pc:chgData name="Manish Sharma" userId="b799adb9ba789c8f" providerId="LiveId" clId="{83B61706-642F-4234-8E8A-A9A57AFC15CE}" dt="2023-02-17T06:16:53.013" v="537"/>
        <pc:sldMkLst>
          <pc:docMk/>
          <pc:sldMk cId="1733492962" sldId="521"/>
        </pc:sldMkLst>
      </pc:sldChg>
      <pc:sldChg chg="del">
        <pc:chgData name="Manish Sharma" userId="b799adb9ba789c8f" providerId="LiveId" clId="{83B61706-642F-4234-8E8A-A9A57AFC15CE}" dt="2023-02-09T03:47:54" v="0" actId="47"/>
        <pc:sldMkLst>
          <pc:docMk/>
          <pc:sldMk cId="2541608948" sldId="521"/>
        </pc:sldMkLst>
      </pc:sldChg>
      <pc:sldChg chg="modSp new mod">
        <pc:chgData name="Manish Sharma" userId="b799adb9ba789c8f" providerId="LiveId" clId="{83B61706-642F-4234-8E8A-A9A57AFC15CE}" dt="2023-02-17T07:21:00.439" v="929" actId="113"/>
        <pc:sldMkLst>
          <pc:docMk/>
          <pc:sldMk cId="310987076" sldId="522"/>
        </pc:sldMkLst>
        <pc:spChg chg="mod">
          <ac:chgData name="Manish Sharma" userId="b799adb9ba789c8f" providerId="LiveId" clId="{83B61706-642F-4234-8E8A-A9A57AFC15CE}" dt="2023-02-17T07:17:40.896" v="539"/>
          <ac:spMkLst>
            <pc:docMk/>
            <pc:sldMk cId="310987076" sldId="522"/>
            <ac:spMk id="2" creationId="{DC02267C-FCF8-4CF5-242D-2AE30C97A9BF}"/>
          </ac:spMkLst>
        </pc:spChg>
        <pc:spChg chg="mod">
          <ac:chgData name="Manish Sharma" userId="b799adb9ba789c8f" providerId="LiveId" clId="{83B61706-642F-4234-8E8A-A9A57AFC15CE}" dt="2023-02-17T07:21:00.439" v="929" actId="113"/>
          <ac:spMkLst>
            <pc:docMk/>
            <pc:sldMk cId="310987076" sldId="522"/>
            <ac:spMk id="3" creationId="{CB896755-BFF0-986A-2903-D37F6AB23213}"/>
          </ac:spMkLst>
        </pc:spChg>
      </pc:sldChg>
      <pc:sldChg chg="del">
        <pc:chgData name="Manish Sharma" userId="b799adb9ba789c8f" providerId="LiveId" clId="{83B61706-642F-4234-8E8A-A9A57AFC15CE}" dt="2023-02-09T03:47:54" v="0" actId="47"/>
        <pc:sldMkLst>
          <pc:docMk/>
          <pc:sldMk cId="1204458298" sldId="522"/>
        </pc:sldMkLst>
      </pc:sldChg>
      <pc:sldChg chg="del">
        <pc:chgData name="Manish Sharma" userId="b799adb9ba789c8f" providerId="LiveId" clId="{83B61706-642F-4234-8E8A-A9A57AFC15CE}" dt="2023-02-09T03:47:54" v="0" actId="47"/>
        <pc:sldMkLst>
          <pc:docMk/>
          <pc:sldMk cId="3571136336" sldId="523"/>
        </pc:sldMkLst>
      </pc:sldChg>
      <pc:sldChg chg="modSp new mod">
        <pc:chgData name="Manish Sharma" userId="b799adb9ba789c8f" providerId="LiveId" clId="{83B61706-642F-4234-8E8A-A9A57AFC15CE}" dt="2023-02-17T07:23:44.218" v="1087" actId="20577"/>
        <pc:sldMkLst>
          <pc:docMk/>
          <pc:sldMk cId="4052133212" sldId="523"/>
        </pc:sldMkLst>
        <pc:spChg chg="mod">
          <ac:chgData name="Manish Sharma" userId="b799adb9ba789c8f" providerId="LiveId" clId="{83B61706-642F-4234-8E8A-A9A57AFC15CE}" dt="2023-02-17T07:21:56.026" v="931"/>
          <ac:spMkLst>
            <pc:docMk/>
            <pc:sldMk cId="4052133212" sldId="523"/>
            <ac:spMk id="2" creationId="{8ACA79E0-FF24-7334-963D-6F07F8713AF3}"/>
          </ac:spMkLst>
        </pc:spChg>
        <pc:spChg chg="mod">
          <ac:chgData name="Manish Sharma" userId="b799adb9ba789c8f" providerId="LiveId" clId="{83B61706-642F-4234-8E8A-A9A57AFC15CE}" dt="2023-02-17T07:23:44.218" v="1087" actId="20577"/>
          <ac:spMkLst>
            <pc:docMk/>
            <pc:sldMk cId="4052133212" sldId="523"/>
            <ac:spMk id="3" creationId="{E3CEA6A3-157B-A591-0457-72EC6400432B}"/>
          </ac:spMkLst>
        </pc:spChg>
      </pc:sldChg>
      <pc:sldChg chg="del">
        <pc:chgData name="Manish Sharma" userId="b799adb9ba789c8f" providerId="LiveId" clId="{83B61706-642F-4234-8E8A-A9A57AFC15CE}" dt="2023-02-09T03:47:54" v="0" actId="47"/>
        <pc:sldMkLst>
          <pc:docMk/>
          <pc:sldMk cId="287795584" sldId="524"/>
        </pc:sldMkLst>
      </pc:sldChg>
      <pc:sldChg chg="delSp add setBg delDesignElem">
        <pc:chgData name="Manish Sharma" userId="b799adb9ba789c8f" providerId="LiveId" clId="{83B61706-642F-4234-8E8A-A9A57AFC15CE}" dt="2023-02-17T11:42:21.809" v="1095"/>
        <pc:sldMkLst>
          <pc:docMk/>
          <pc:sldMk cId="1773085877" sldId="524"/>
        </pc:sldMkLst>
        <pc:spChg chg="del">
          <ac:chgData name="Manish Sharma" userId="b799adb9ba789c8f" providerId="LiveId" clId="{83B61706-642F-4234-8E8A-A9A57AFC15CE}" dt="2023-02-17T11:42:21.809" v="1095"/>
          <ac:spMkLst>
            <pc:docMk/>
            <pc:sldMk cId="1773085877" sldId="524"/>
            <ac:spMk id="10" creationId="{665DBBEF-238B-476B-96AB-8AAC3224ECEA}"/>
          </ac:spMkLst>
        </pc:spChg>
        <pc:spChg chg="del">
          <ac:chgData name="Manish Sharma" userId="b799adb9ba789c8f" providerId="LiveId" clId="{83B61706-642F-4234-8E8A-A9A57AFC15CE}" dt="2023-02-17T11:42:21.809" v="1095"/>
          <ac:spMkLst>
            <pc:docMk/>
            <pc:sldMk cId="1773085877" sldId="524"/>
            <ac:spMk id="12" creationId="{3FCFB1DE-0B7E-48CC-BA90-B2AB0889F9D6}"/>
          </ac:spMkLst>
        </pc:spChg>
      </pc:sldChg>
      <pc:sldChg chg="delSp add setBg delDesignElem">
        <pc:chgData name="Manish Sharma" userId="b799adb9ba789c8f" providerId="LiveId" clId="{83B61706-642F-4234-8E8A-A9A57AFC15CE}" dt="2023-02-17T11:42:21.809" v="1095"/>
        <pc:sldMkLst>
          <pc:docMk/>
          <pc:sldMk cId="1315387773" sldId="525"/>
        </pc:sldMkLst>
        <pc:spChg chg="del">
          <ac:chgData name="Manish Sharma" userId="b799adb9ba789c8f" providerId="LiveId" clId="{83B61706-642F-4234-8E8A-A9A57AFC15CE}" dt="2023-02-17T11:42:21.809" v="1095"/>
          <ac:spMkLst>
            <pc:docMk/>
            <pc:sldMk cId="1315387773" sldId="525"/>
            <ac:spMk id="10" creationId="{665DBBEF-238B-476B-96AB-8AAC3224ECEA}"/>
          </ac:spMkLst>
        </pc:spChg>
        <pc:spChg chg="del">
          <ac:chgData name="Manish Sharma" userId="b799adb9ba789c8f" providerId="LiveId" clId="{83B61706-642F-4234-8E8A-A9A57AFC15CE}" dt="2023-02-17T11:42:21.809" v="1095"/>
          <ac:spMkLst>
            <pc:docMk/>
            <pc:sldMk cId="1315387773" sldId="525"/>
            <ac:spMk id="12" creationId="{3FCFB1DE-0B7E-48CC-BA90-B2AB0889F9D6}"/>
          </ac:spMkLst>
        </pc:spChg>
      </pc:sldChg>
      <pc:sldChg chg="modSp new mod ord">
        <pc:chgData name="Manish Sharma" userId="b799adb9ba789c8f" providerId="LiveId" clId="{83B61706-642F-4234-8E8A-A9A57AFC15CE}" dt="2023-02-18T04:39:57.398" v="1297" actId="20577"/>
        <pc:sldMkLst>
          <pc:docMk/>
          <pc:sldMk cId="106649594" sldId="526"/>
        </pc:sldMkLst>
        <pc:spChg chg="mod">
          <ac:chgData name="Manish Sharma" userId="b799adb9ba789c8f" providerId="LiveId" clId="{83B61706-642F-4234-8E8A-A9A57AFC15CE}" dt="2023-02-17T11:55:51.555" v="1106" actId="20577"/>
          <ac:spMkLst>
            <pc:docMk/>
            <pc:sldMk cId="106649594" sldId="526"/>
            <ac:spMk id="2" creationId="{BF843F40-F25C-0540-41EC-C214B11BF4F4}"/>
          </ac:spMkLst>
        </pc:spChg>
        <pc:spChg chg="mod">
          <ac:chgData name="Manish Sharma" userId="b799adb9ba789c8f" providerId="LiveId" clId="{83B61706-642F-4234-8E8A-A9A57AFC15CE}" dt="2023-02-18T04:39:57.398" v="1297" actId="20577"/>
          <ac:spMkLst>
            <pc:docMk/>
            <pc:sldMk cId="106649594" sldId="526"/>
            <ac:spMk id="3" creationId="{60F6C868-3E34-078B-4D2D-CD019BCECE31}"/>
          </ac:spMkLst>
        </pc:spChg>
      </pc:sldChg>
      <pc:sldChg chg="addSp delSp modSp new mod">
        <pc:chgData name="Manish Sharma" userId="b799adb9ba789c8f" providerId="LiveId" clId="{83B61706-642F-4234-8E8A-A9A57AFC15CE}" dt="2023-02-18T05:45:08.654" v="1306" actId="167"/>
        <pc:sldMkLst>
          <pc:docMk/>
          <pc:sldMk cId="310785823" sldId="527"/>
        </pc:sldMkLst>
        <pc:spChg chg="del">
          <ac:chgData name="Manish Sharma" userId="b799adb9ba789c8f" providerId="LiveId" clId="{83B61706-642F-4234-8E8A-A9A57AFC15CE}" dt="2023-02-18T05:39:38.729" v="1299" actId="478"/>
          <ac:spMkLst>
            <pc:docMk/>
            <pc:sldMk cId="310785823" sldId="527"/>
            <ac:spMk id="2" creationId="{DE1064C3-5D8D-6F8E-C1E6-C6E036B77C51}"/>
          </ac:spMkLst>
        </pc:spChg>
        <pc:spChg chg="del">
          <ac:chgData name="Manish Sharma" userId="b799adb9ba789c8f" providerId="LiveId" clId="{83B61706-642F-4234-8E8A-A9A57AFC15CE}" dt="2023-02-18T05:39:38.729" v="1299" actId="478"/>
          <ac:spMkLst>
            <pc:docMk/>
            <pc:sldMk cId="310785823" sldId="527"/>
            <ac:spMk id="3" creationId="{621FF1D4-9212-4470-3C18-BB8BB34C4F2C}"/>
          </ac:spMkLst>
        </pc:spChg>
        <pc:spChg chg="add mod">
          <ac:chgData name="Manish Sharma" userId="b799adb9ba789c8f" providerId="LiveId" clId="{83B61706-642F-4234-8E8A-A9A57AFC15CE}" dt="2023-02-18T05:39:40.352" v="1300"/>
          <ac:spMkLst>
            <pc:docMk/>
            <pc:sldMk cId="310785823" sldId="527"/>
            <ac:spMk id="4" creationId="{61A2DB91-810F-B24E-798A-4218CB3081FF}"/>
          </ac:spMkLst>
        </pc:spChg>
        <pc:spChg chg="add mod">
          <ac:chgData name="Manish Sharma" userId="b799adb9ba789c8f" providerId="LiveId" clId="{83B61706-642F-4234-8E8A-A9A57AFC15CE}" dt="2023-02-18T05:39:40.352" v="1300"/>
          <ac:spMkLst>
            <pc:docMk/>
            <pc:sldMk cId="310785823" sldId="527"/>
            <ac:spMk id="5" creationId="{3F96FC74-75D4-B130-A012-8D8936115BF8}"/>
          </ac:spMkLst>
        </pc:spChg>
        <pc:spChg chg="add mod">
          <ac:chgData name="Manish Sharma" userId="b799adb9ba789c8f" providerId="LiveId" clId="{83B61706-642F-4234-8E8A-A9A57AFC15CE}" dt="2023-02-18T05:39:47.508" v="1301"/>
          <ac:spMkLst>
            <pc:docMk/>
            <pc:sldMk cId="310785823" sldId="527"/>
            <ac:spMk id="6" creationId="{044A486F-C4C5-8F35-FD78-86B6CB2DC43B}"/>
          </ac:spMkLst>
        </pc:spChg>
        <pc:spChg chg="add mod">
          <ac:chgData name="Manish Sharma" userId="b799adb9ba789c8f" providerId="LiveId" clId="{83B61706-642F-4234-8E8A-A9A57AFC15CE}" dt="2023-02-18T05:39:47.508" v="1301"/>
          <ac:spMkLst>
            <pc:docMk/>
            <pc:sldMk cId="310785823" sldId="527"/>
            <ac:spMk id="7" creationId="{417BD7FC-17E1-2140-5A99-AC5EBD3C59B7}"/>
          </ac:spMkLst>
        </pc:spChg>
        <pc:spChg chg="add mod">
          <ac:chgData name="Manish Sharma" userId="b799adb9ba789c8f" providerId="LiveId" clId="{83B61706-642F-4234-8E8A-A9A57AFC15CE}" dt="2023-02-18T05:39:47.508" v="1301"/>
          <ac:spMkLst>
            <pc:docMk/>
            <pc:sldMk cId="310785823" sldId="527"/>
            <ac:spMk id="10" creationId="{605D4416-9EBF-8A2D-3234-6C25657D664F}"/>
          </ac:spMkLst>
        </pc:spChg>
        <pc:spChg chg="add mod">
          <ac:chgData name="Manish Sharma" userId="b799adb9ba789c8f" providerId="LiveId" clId="{83B61706-642F-4234-8E8A-A9A57AFC15CE}" dt="2023-02-18T05:39:47.508" v="1301"/>
          <ac:spMkLst>
            <pc:docMk/>
            <pc:sldMk cId="310785823" sldId="527"/>
            <ac:spMk id="11" creationId="{2B1278B1-1241-3D80-BAD4-31A9B546EEF6}"/>
          </ac:spMkLst>
        </pc:spChg>
        <pc:spChg chg="add mod">
          <ac:chgData name="Manish Sharma" userId="b799adb9ba789c8f" providerId="LiveId" clId="{83B61706-642F-4234-8E8A-A9A57AFC15CE}" dt="2023-02-18T05:40:01.519" v="1302"/>
          <ac:spMkLst>
            <pc:docMk/>
            <pc:sldMk cId="310785823" sldId="527"/>
            <ac:spMk id="14" creationId="{7BC3C89C-F968-D781-9D7B-28CF1EFB223B}"/>
          </ac:spMkLst>
        </pc:spChg>
        <pc:spChg chg="add mod">
          <ac:chgData name="Manish Sharma" userId="b799adb9ba789c8f" providerId="LiveId" clId="{83B61706-642F-4234-8E8A-A9A57AFC15CE}" dt="2023-02-18T05:40:01.519" v="1302"/>
          <ac:spMkLst>
            <pc:docMk/>
            <pc:sldMk cId="310785823" sldId="527"/>
            <ac:spMk id="17" creationId="{F8CD76B8-2EEB-F60D-84CB-80995CE4EFB4}"/>
          </ac:spMkLst>
        </pc:spChg>
        <pc:spChg chg="add mod">
          <ac:chgData name="Manish Sharma" userId="b799adb9ba789c8f" providerId="LiveId" clId="{83B61706-642F-4234-8E8A-A9A57AFC15CE}" dt="2023-02-18T05:40:01.519" v="1302"/>
          <ac:spMkLst>
            <pc:docMk/>
            <pc:sldMk cId="310785823" sldId="527"/>
            <ac:spMk id="18" creationId="{65BAEA11-3E4E-5773-73EC-3A75BDC07A95}"/>
          </ac:spMkLst>
        </pc:spChg>
        <pc:spChg chg="add mod">
          <ac:chgData name="Manish Sharma" userId="b799adb9ba789c8f" providerId="LiveId" clId="{83B61706-642F-4234-8E8A-A9A57AFC15CE}" dt="2023-02-18T05:40:01.519" v="1302"/>
          <ac:spMkLst>
            <pc:docMk/>
            <pc:sldMk cId="310785823" sldId="527"/>
            <ac:spMk id="19" creationId="{B623029A-7486-5787-21BF-5A67FCBA2ECA}"/>
          </ac:spMkLst>
        </pc:spChg>
        <pc:spChg chg="add mod ord">
          <ac:chgData name="Manish Sharma" userId="b799adb9ba789c8f" providerId="LiveId" clId="{83B61706-642F-4234-8E8A-A9A57AFC15CE}" dt="2023-02-18T05:45:08.654" v="1306" actId="167"/>
          <ac:spMkLst>
            <pc:docMk/>
            <pc:sldMk cId="310785823" sldId="527"/>
            <ac:spMk id="20" creationId="{75FEA0A9-1518-F7DD-B078-CE873C0C7951}"/>
          </ac:spMkLst>
        </pc:spChg>
        <pc:cxnChg chg="add mod">
          <ac:chgData name="Manish Sharma" userId="b799adb9ba789c8f" providerId="LiveId" clId="{83B61706-642F-4234-8E8A-A9A57AFC15CE}" dt="2023-02-18T05:39:47.508" v="1301"/>
          <ac:cxnSpMkLst>
            <pc:docMk/>
            <pc:sldMk cId="310785823" sldId="527"/>
            <ac:cxnSpMk id="8" creationId="{B11F1341-0E5F-BE00-E679-C5FA88BDA231}"/>
          </ac:cxnSpMkLst>
        </pc:cxnChg>
        <pc:cxnChg chg="add mod">
          <ac:chgData name="Manish Sharma" userId="b799adb9ba789c8f" providerId="LiveId" clId="{83B61706-642F-4234-8E8A-A9A57AFC15CE}" dt="2023-02-18T05:39:47.508" v="1301"/>
          <ac:cxnSpMkLst>
            <pc:docMk/>
            <pc:sldMk cId="310785823" sldId="527"/>
            <ac:cxnSpMk id="9" creationId="{AE96BD94-38E6-9DDE-5449-09BB6B4DF511}"/>
          </ac:cxnSpMkLst>
        </pc:cxnChg>
        <pc:cxnChg chg="add mod">
          <ac:chgData name="Manish Sharma" userId="b799adb9ba789c8f" providerId="LiveId" clId="{83B61706-642F-4234-8E8A-A9A57AFC15CE}" dt="2023-02-18T05:40:01.519" v="1302"/>
          <ac:cxnSpMkLst>
            <pc:docMk/>
            <pc:sldMk cId="310785823" sldId="527"/>
            <ac:cxnSpMk id="12" creationId="{EE46D6E7-6640-CB8D-5165-04849793A0B8}"/>
          </ac:cxnSpMkLst>
        </pc:cxnChg>
        <pc:cxnChg chg="add mod">
          <ac:chgData name="Manish Sharma" userId="b799adb9ba789c8f" providerId="LiveId" clId="{83B61706-642F-4234-8E8A-A9A57AFC15CE}" dt="2023-02-18T05:40:01.519" v="1302"/>
          <ac:cxnSpMkLst>
            <pc:docMk/>
            <pc:sldMk cId="310785823" sldId="527"/>
            <ac:cxnSpMk id="13" creationId="{0A9C79E7-1666-14AA-3E38-548A06246725}"/>
          </ac:cxnSpMkLst>
        </pc:cxnChg>
        <pc:cxnChg chg="add mod">
          <ac:chgData name="Manish Sharma" userId="b799adb9ba789c8f" providerId="LiveId" clId="{83B61706-642F-4234-8E8A-A9A57AFC15CE}" dt="2023-02-18T05:40:01.519" v="1302"/>
          <ac:cxnSpMkLst>
            <pc:docMk/>
            <pc:sldMk cId="310785823" sldId="527"/>
            <ac:cxnSpMk id="15" creationId="{CC985530-902E-7391-CCA8-5973FCFCD022}"/>
          </ac:cxnSpMkLst>
        </pc:cxnChg>
        <pc:cxnChg chg="add mod">
          <ac:chgData name="Manish Sharma" userId="b799adb9ba789c8f" providerId="LiveId" clId="{83B61706-642F-4234-8E8A-A9A57AFC15CE}" dt="2023-02-18T05:40:01.519" v="1302"/>
          <ac:cxnSpMkLst>
            <pc:docMk/>
            <pc:sldMk cId="310785823" sldId="527"/>
            <ac:cxnSpMk id="16" creationId="{D80585BD-C98C-D23A-02BC-D30019D89AA1}"/>
          </ac:cxnSpMkLst>
        </pc:cxnChg>
      </pc:sldChg>
      <pc:sldChg chg="add">
        <pc:chgData name="Manish Sharma" userId="b799adb9ba789c8f" providerId="LiveId" clId="{83B61706-642F-4234-8E8A-A9A57AFC15CE}" dt="2023-02-18T05:40:16.516" v="1303"/>
        <pc:sldMkLst>
          <pc:docMk/>
          <pc:sldMk cId="3377683499" sldId="528"/>
        </pc:sldMkLst>
      </pc:sldChg>
      <pc:sldChg chg="addSp modSp add mod">
        <pc:chgData name="Manish Sharma" userId="b799adb9ba789c8f" providerId="LiveId" clId="{83B61706-642F-4234-8E8A-A9A57AFC15CE}" dt="2023-02-18T06:14:28.109" v="1336" actId="1076"/>
        <pc:sldMkLst>
          <pc:docMk/>
          <pc:sldMk cId="3711636381" sldId="529"/>
        </pc:sldMkLst>
        <pc:spChg chg="add mod">
          <ac:chgData name="Manish Sharma" userId="b799adb9ba789c8f" providerId="LiveId" clId="{83B61706-642F-4234-8E8A-A9A57AFC15CE}" dt="2023-02-18T06:14:28.109" v="1336" actId="1076"/>
          <ac:spMkLst>
            <pc:docMk/>
            <pc:sldMk cId="3711636381" sldId="529"/>
            <ac:spMk id="3" creationId="{DC002E73-C849-32A4-056D-948B2CF49870}"/>
          </ac:spMkLst>
        </pc:spChg>
        <pc:spChg chg="mod">
          <ac:chgData name="Manish Sharma" userId="b799adb9ba789c8f" providerId="LiveId" clId="{83B61706-642F-4234-8E8A-A9A57AFC15CE}" dt="2023-02-18T05:49:22.578" v="1317" actId="1076"/>
          <ac:spMkLst>
            <pc:docMk/>
            <pc:sldMk cId="3711636381" sldId="529"/>
            <ac:spMk id="17" creationId="{F8CD76B8-2EEB-F60D-84CB-80995CE4EFB4}"/>
          </ac:spMkLst>
        </pc:spChg>
        <pc:spChg chg="add mod">
          <ac:chgData name="Manish Sharma" userId="b799adb9ba789c8f" providerId="LiveId" clId="{83B61706-642F-4234-8E8A-A9A57AFC15CE}" dt="2023-02-18T06:14:28.109" v="1336" actId="1076"/>
          <ac:spMkLst>
            <pc:docMk/>
            <pc:sldMk cId="3711636381" sldId="529"/>
            <ac:spMk id="22" creationId="{1ADD97FB-544B-A15C-4374-01ABFF8B2E60}"/>
          </ac:spMkLst>
        </pc:spChg>
        <pc:cxnChg chg="add mod">
          <ac:chgData name="Manish Sharma" userId="b799adb9ba789c8f" providerId="LiveId" clId="{83B61706-642F-4234-8E8A-A9A57AFC15CE}" dt="2023-02-18T06:14:28.109" v="1336" actId="1076"/>
          <ac:cxnSpMkLst>
            <pc:docMk/>
            <pc:sldMk cId="3711636381" sldId="529"/>
            <ac:cxnSpMk id="2" creationId="{711BC7ED-B428-66FC-933A-58578A7CE2F9}"/>
          </ac:cxnSpMkLst>
        </pc:cxnChg>
        <pc:cxnChg chg="add mod">
          <ac:chgData name="Manish Sharma" userId="b799adb9ba789c8f" providerId="LiveId" clId="{83B61706-642F-4234-8E8A-A9A57AFC15CE}" dt="2023-02-18T06:14:28.109" v="1336" actId="1076"/>
          <ac:cxnSpMkLst>
            <pc:docMk/>
            <pc:sldMk cId="3711636381" sldId="529"/>
            <ac:cxnSpMk id="21" creationId="{B6C865F4-2370-ED68-CE54-B459E7D448F8}"/>
          </ac:cxnSpMkLst>
        </pc:cxnChg>
      </pc:sldChg>
      <pc:sldChg chg="modSp new mod">
        <pc:chgData name="Manish Sharma" userId="b799adb9ba789c8f" providerId="LiveId" clId="{83B61706-642F-4234-8E8A-A9A57AFC15CE}" dt="2023-02-18T06:14:00.840" v="1334" actId="20577"/>
        <pc:sldMkLst>
          <pc:docMk/>
          <pc:sldMk cId="781192643" sldId="530"/>
        </pc:sldMkLst>
        <pc:spChg chg="mod">
          <ac:chgData name="Manish Sharma" userId="b799adb9ba789c8f" providerId="LiveId" clId="{83B61706-642F-4234-8E8A-A9A57AFC15CE}" dt="2023-02-18T05:58:43.059" v="1319"/>
          <ac:spMkLst>
            <pc:docMk/>
            <pc:sldMk cId="781192643" sldId="530"/>
            <ac:spMk id="2" creationId="{832B49F6-21D2-1268-97E1-682DC14BAA3B}"/>
          </ac:spMkLst>
        </pc:spChg>
        <pc:spChg chg="mod">
          <ac:chgData name="Manish Sharma" userId="b799adb9ba789c8f" providerId="LiveId" clId="{83B61706-642F-4234-8E8A-A9A57AFC15CE}" dt="2023-02-18T06:14:00.840" v="1334" actId="20577"/>
          <ac:spMkLst>
            <pc:docMk/>
            <pc:sldMk cId="781192643" sldId="530"/>
            <ac:spMk id="3" creationId="{CCFC3D7D-1D3C-2503-B2C6-2787A1B00AE7}"/>
          </ac:spMkLst>
        </pc:spChg>
      </pc:sldChg>
      <pc:sldChg chg="addSp delSp modSp new mod">
        <pc:chgData name="Manish Sharma" userId="b799adb9ba789c8f" providerId="LiveId" clId="{83B61706-642F-4234-8E8A-A9A57AFC15CE}" dt="2023-02-18T07:09:44.359" v="1547" actId="1076"/>
        <pc:sldMkLst>
          <pc:docMk/>
          <pc:sldMk cId="3445655058" sldId="531"/>
        </pc:sldMkLst>
        <pc:spChg chg="mod">
          <ac:chgData name="Manish Sharma" userId="b799adb9ba789c8f" providerId="LiveId" clId="{83B61706-642F-4234-8E8A-A9A57AFC15CE}" dt="2023-02-18T07:04:31.855" v="1354" actId="20577"/>
          <ac:spMkLst>
            <pc:docMk/>
            <pc:sldMk cId="3445655058" sldId="531"/>
            <ac:spMk id="2" creationId="{3C6B9D19-F3EB-C7D8-ED69-68F7B9FDB4C2}"/>
          </ac:spMkLst>
        </pc:spChg>
        <pc:spChg chg="mod">
          <ac:chgData name="Manish Sharma" userId="b799adb9ba789c8f" providerId="LiveId" clId="{83B61706-642F-4234-8E8A-A9A57AFC15CE}" dt="2023-02-18T07:09:36.489" v="1545" actId="20577"/>
          <ac:spMkLst>
            <pc:docMk/>
            <pc:sldMk cId="3445655058" sldId="531"/>
            <ac:spMk id="3" creationId="{C0EE9709-5D31-4BA3-7917-3EFBFDEB5124}"/>
          </ac:spMkLst>
        </pc:spChg>
        <pc:spChg chg="add mod">
          <ac:chgData name="Manish Sharma" userId="b799adb9ba789c8f" providerId="LiveId" clId="{83B61706-642F-4234-8E8A-A9A57AFC15CE}" dt="2023-02-18T07:09:15.572" v="1504" actId="164"/>
          <ac:spMkLst>
            <pc:docMk/>
            <pc:sldMk cId="3445655058" sldId="531"/>
            <ac:spMk id="4" creationId="{B05FD383-11B1-6118-FD6B-80C1190A5309}"/>
          </ac:spMkLst>
        </pc:spChg>
        <pc:spChg chg="add mod">
          <ac:chgData name="Manish Sharma" userId="b799adb9ba789c8f" providerId="LiveId" clId="{83B61706-642F-4234-8E8A-A9A57AFC15CE}" dt="2023-02-18T07:09:15.572" v="1504" actId="164"/>
          <ac:spMkLst>
            <pc:docMk/>
            <pc:sldMk cId="3445655058" sldId="531"/>
            <ac:spMk id="5" creationId="{590FA5C2-1DF3-2F27-A27A-F12DAA5FCD62}"/>
          </ac:spMkLst>
        </pc:spChg>
        <pc:spChg chg="add mod">
          <ac:chgData name="Manish Sharma" userId="b799adb9ba789c8f" providerId="LiveId" clId="{83B61706-642F-4234-8E8A-A9A57AFC15CE}" dt="2023-02-18T07:09:15.572" v="1504" actId="164"/>
          <ac:spMkLst>
            <pc:docMk/>
            <pc:sldMk cId="3445655058" sldId="531"/>
            <ac:spMk id="6" creationId="{5568121C-FA5B-470C-A7B4-95350230592F}"/>
          </ac:spMkLst>
        </pc:spChg>
        <pc:spChg chg="add mod">
          <ac:chgData name="Manish Sharma" userId="b799adb9ba789c8f" providerId="LiveId" clId="{83B61706-642F-4234-8E8A-A9A57AFC15CE}" dt="2023-02-18T07:09:15.572" v="1504" actId="164"/>
          <ac:spMkLst>
            <pc:docMk/>
            <pc:sldMk cId="3445655058" sldId="531"/>
            <ac:spMk id="12" creationId="{0261DBB5-194A-BB80-6B79-971DC28F9777}"/>
          </ac:spMkLst>
        </pc:spChg>
        <pc:spChg chg="add mod">
          <ac:chgData name="Manish Sharma" userId="b799adb9ba789c8f" providerId="LiveId" clId="{83B61706-642F-4234-8E8A-A9A57AFC15CE}" dt="2023-02-18T07:09:15.572" v="1504" actId="164"/>
          <ac:spMkLst>
            <pc:docMk/>
            <pc:sldMk cId="3445655058" sldId="531"/>
            <ac:spMk id="13" creationId="{4D4E0AF8-7C52-1613-8CCD-FE2167D3CFBA}"/>
          </ac:spMkLst>
        </pc:spChg>
        <pc:spChg chg="add mod">
          <ac:chgData name="Manish Sharma" userId="b799adb9ba789c8f" providerId="LiveId" clId="{83B61706-642F-4234-8E8A-A9A57AFC15CE}" dt="2023-02-18T07:09:15.572" v="1504" actId="164"/>
          <ac:spMkLst>
            <pc:docMk/>
            <pc:sldMk cId="3445655058" sldId="531"/>
            <ac:spMk id="14" creationId="{BB214CCE-0E5E-AA19-782D-B4D2149DD3F1}"/>
          </ac:spMkLst>
        </pc:spChg>
        <pc:spChg chg="add mod">
          <ac:chgData name="Manish Sharma" userId="b799adb9ba789c8f" providerId="LiveId" clId="{83B61706-642F-4234-8E8A-A9A57AFC15CE}" dt="2023-02-18T07:09:15.572" v="1504" actId="164"/>
          <ac:spMkLst>
            <pc:docMk/>
            <pc:sldMk cId="3445655058" sldId="531"/>
            <ac:spMk id="15" creationId="{52E2EEA5-4874-3F6C-F648-D787D9DBC9FE}"/>
          </ac:spMkLst>
        </pc:spChg>
        <pc:spChg chg="add mod">
          <ac:chgData name="Manish Sharma" userId="b799adb9ba789c8f" providerId="LiveId" clId="{83B61706-642F-4234-8E8A-A9A57AFC15CE}" dt="2023-02-18T07:09:15.572" v="1504" actId="164"/>
          <ac:spMkLst>
            <pc:docMk/>
            <pc:sldMk cId="3445655058" sldId="531"/>
            <ac:spMk id="16" creationId="{DF328A6F-4EC8-2B91-642E-2ADC917B91C8}"/>
          </ac:spMkLst>
        </pc:spChg>
        <pc:spChg chg="add del">
          <ac:chgData name="Manish Sharma" userId="b799adb9ba789c8f" providerId="LiveId" clId="{83B61706-642F-4234-8E8A-A9A57AFC15CE}" dt="2023-02-18T07:08:53.511" v="1497"/>
          <ac:spMkLst>
            <pc:docMk/>
            <pc:sldMk cId="3445655058" sldId="531"/>
            <ac:spMk id="17" creationId="{CFDEC703-6CC5-DED2-9DF3-53B2053B37AC}"/>
          </ac:spMkLst>
        </pc:spChg>
        <pc:grpChg chg="add mod">
          <ac:chgData name="Manish Sharma" userId="b799adb9ba789c8f" providerId="LiveId" clId="{83B61706-642F-4234-8E8A-A9A57AFC15CE}" dt="2023-02-18T07:09:44.359" v="1547" actId="1076"/>
          <ac:grpSpMkLst>
            <pc:docMk/>
            <pc:sldMk cId="3445655058" sldId="531"/>
            <ac:grpSpMk id="18" creationId="{C19C56DF-A776-E869-8418-F1CB3361618A}"/>
          </ac:grpSpMkLst>
        </pc:grpChg>
        <pc:cxnChg chg="add mod">
          <ac:chgData name="Manish Sharma" userId="b799adb9ba789c8f" providerId="LiveId" clId="{83B61706-642F-4234-8E8A-A9A57AFC15CE}" dt="2023-02-18T07:09:15.572" v="1504" actId="164"/>
          <ac:cxnSpMkLst>
            <pc:docMk/>
            <pc:sldMk cId="3445655058" sldId="531"/>
            <ac:cxnSpMk id="8" creationId="{4B58E704-01E7-F7B4-FBD4-27F27F1269AF}"/>
          </ac:cxnSpMkLst>
        </pc:cxnChg>
        <pc:cxnChg chg="add mod">
          <ac:chgData name="Manish Sharma" userId="b799adb9ba789c8f" providerId="LiveId" clId="{83B61706-642F-4234-8E8A-A9A57AFC15CE}" dt="2023-02-18T07:09:15.572" v="1504" actId="164"/>
          <ac:cxnSpMkLst>
            <pc:docMk/>
            <pc:sldMk cId="3445655058" sldId="531"/>
            <ac:cxnSpMk id="9" creationId="{307EB37E-67E4-A59C-EF5D-B50D44037EF0}"/>
          </ac:cxnSpMkLst>
        </pc:cxnChg>
        <pc:cxnChg chg="add mod">
          <ac:chgData name="Manish Sharma" userId="b799adb9ba789c8f" providerId="LiveId" clId="{83B61706-642F-4234-8E8A-A9A57AFC15CE}" dt="2023-02-18T07:09:15.572" v="1504" actId="164"/>
          <ac:cxnSpMkLst>
            <pc:docMk/>
            <pc:sldMk cId="3445655058" sldId="531"/>
            <ac:cxnSpMk id="10" creationId="{A31E5A69-762F-7B6B-B4D2-9D4A8B56B9DA}"/>
          </ac:cxnSpMkLst>
        </pc:cxnChg>
        <pc:cxnChg chg="add mod">
          <ac:chgData name="Manish Sharma" userId="b799adb9ba789c8f" providerId="LiveId" clId="{83B61706-642F-4234-8E8A-A9A57AFC15CE}" dt="2023-02-18T07:09:15.572" v="1504" actId="164"/>
          <ac:cxnSpMkLst>
            <pc:docMk/>
            <pc:sldMk cId="3445655058" sldId="531"/>
            <ac:cxnSpMk id="11" creationId="{3732BDD0-9F82-BAC4-A67C-984D3FC006D4}"/>
          </ac:cxnSpMkLst>
        </pc:cxnChg>
      </pc:sldChg>
      <pc:sldChg chg="modSp add mod">
        <pc:chgData name="Manish Sharma" userId="b799adb9ba789c8f" providerId="LiveId" clId="{83B61706-642F-4234-8E8A-A9A57AFC15CE}" dt="2023-02-18T07:10:08.795" v="1568" actId="20577"/>
        <pc:sldMkLst>
          <pc:docMk/>
          <pc:sldMk cId="2122041938" sldId="532"/>
        </pc:sldMkLst>
        <pc:spChg chg="mod">
          <ac:chgData name="Manish Sharma" userId="b799adb9ba789c8f" providerId="LiveId" clId="{83B61706-642F-4234-8E8A-A9A57AFC15CE}" dt="2023-02-18T07:10:08.795" v="1568" actId="20577"/>
          <ac:spMkLst>
            <pc:docMk/>
            <pc:sldMk cId="2122041938" sldId="532"/>
            <ac:spMk id="3" creationId="{CCFC3D7D-1D3C-2503-B2C6-2787A1B00AE7}"/>
          </ac:spMkLst>
        </pc:spChg>
      </pc:sldChg>
      <pc:sldChg chg="modSp new mod">
        <pc:chgData name="Manish Sharma" userId="b799adb9ba789c8f" providerId="LiveId" clId="{83B61706-642F-4234-8E8A-A9A57AFC15CE}" dt="2023-02-18T07:36:46.899" v="1605" actId="20577"/>
        <pc:sldMkLst>
          <pc:docMk/>
          <pc:sldMk cId="5811799" sldId="533"/>
        </pc:sldMkLst>
        <pc:spChg chg="mod">
          <ac:chgData name="Manish Sharma" userId="b799adb9ba789c8f" providerId="LiveId" clId="{83B61706-642F-4234-8E8A-A9A57AFC15CE}" dt="2023-02-18T07:34:32.849" v="1579" actId="20577"/>
          <ac:spMkLst>
            <pc:docMk/>
            <pc:sldMk cId="5811799" sldId="533"/>
            <ac:spMk id="2" creationId="{E0E5951E-6C82-771A-D658-BDCD9B60E683}"/>
          </ac:spMkLst>
        </pc:spChg>
        <pc:spChg chg="mod">
          <ac:chgData name="Manish Sharma" userId="b799adb9ba789c8f" providerId="LiveId" clId="{83B61706-642F-4234-8E8A-A9A57AFC15CE}" dt="2023-02-18T07:36:46.899" v="1605" actId="20577"/>
          <ac:spMkLst>
            <pc:docMk/>
            <pc:sldMk cId="5811799" sldId="533"/>
            <ac:spMk id="3" creationId="{C1EFAFBA-7C20-4044-AFCA-8094479908EF}"/>
          </ac:spMkLst>
        </pc:spChg>
      </pc:sldChg>
      <pc:sldChg chg="modSp new mod">
        <pc:chgData name="Manish Sharma" userId="b799adb9ba789c8f" providerId="LiveId" clId="{83B61706-642F-4234-8E8A-A9A57AFC15CE}" dt="2023-02-18T08:31:36.081" v="1632" actId="6549"/>
        <pc:sldMkLst>
          <pc:docMk/>
          <pc:sldMk cId="1403627280" sldId="534"/>
        </pc:sldMkLst>
        <pc:spChg chg="mod">
          <ac:chgData name="Manish Sharma" userId="b799adb9ba789c8f" providerId="LiveId" clId="{83B61706-642F-4234-8E8A-A9A57AFC15CE}" dt="2023-02-18T08:31:17.219" v="1616" actId="20577"/>
          <ac:spMkLst>
            <pc:docMk/>
            <pc:sldMk cId="1403627280" sldId="534"/>
            <ac:spMk id="2" creationId="{D1EFB327-9E33-4B80-2C5A-462E960E337B}"/>
          </ac:spMkLst>
        </pc:spChg>
        <pc:spChg chg="mod">
          <ac:chgData name="Manish Sharma" userId="b799adb9ba789c8f" providerId="LiveId" clId="{83B61706-642F-4234-8E8A-A9A57AFC15CE}" dt="2023-02-18T08:31:36.081" v="1632" actId="6549"/>
          <ac:spMkLst>
            <pc:docMk/>
            <pc:sldMk cId="1403627280" sldId="534"/>
            <ac:spMk id="3" creationId="{D7B3EE40-0A7E-6438-C120-1AD327D0C7FA}"/>
          </ac:spMkLst>
        </pc:spChg>
      </pc:sldChg>
      <pc:sldChg chg="addSp delSp modSp new mod">
        <pc:chgData name="Manish Sharma" userId="b799adb9ba789c8f" providerId="LiveId" clId="{83B61706-642F-4234-8E8A-A9A57AFC15CE}" dt="2023-02-18T10:06:57.218" v="1650"/>
        <pc:sldMkLst>
          <pc:docMk/>
          <pc:sldMk cId="1656534127" sldId="535"/>
        </pc:sldMkLst>
        <pc:spChg chg="del">
          <ac:chgData name="Manish Sharma" userId="b799adb9ba789c8f" providerId="LiveId" clId="{83B61706-642F-4234-8E8A-A9A57AFC15CE}" dt="2023-02-18T09:44:30.638" v="1637" actId="478"/>
          <ac:spMkLst>
            <pc:docMk/>
            <pc:sldMk cId="1656534127" sldId="535"/>
            <ac:spMk id="2" creationId="{F9441F28-8D95-06EB-C690-A0A93D2721BD}"/>
          </ac:spMkLst>
        </pc:spChg>
        <pc:spChg chg="add mod">
          <ac:chgData name="Manish Sharma" userId="b799adb9ba789c8f" providerId="LiveId" clId="{83B61706-642F-4234-8E8A-A9A57AFC15CE}" dt="2023-02-18T09:44:38.394" v="1638"/>
          <ac:spMkLst>
            <pc:docMk/>
            <pc:sldMk cId="1656534127" sldId="535"/>
            <ac:spMk id="3" creationId="{D16882CC-FE40-170F-5EB6-9DE923162774}"/>
          </ac:spMkLst>
        </pc:spChg>
        <pc:spChg chg="add mod">
          <ac:chgData name="Manish Sharma" userId="b799adb9ba789c8f" providerId="LiveId" clId="{83B61706-642F-4234-8E8A-A9A57AFC15CE}" dt="2023-02-18T09:45:04.112" v="1639"/>
          <ac:spMkLst>
            <pc:docMk/>
            <pc:sldMk cId="1656534127" sldId="535"/>
            <ac:spMk id="4" creationId="{04FB0805-1853-E38A-FFED-E36D217F356F}"/>
          </ac:spMkLst>
        </pc:spChg>
        <pc:spChg chg="add mod">
          <ac:chgData name="Manish Sharma" userId="b799adb9ba789c8f" providerId="LiveId" clId="{83B61706-642F-4234-8E8A-A9A57AFC15CE}" dt="2023-02-18T09:45:04.112" v="1639"/>
          <ac:spMkLst>
            <pc:docMk/>
            <pc:sldMk cId="1656534127" sldId="535"/>
            <ac:spMk id="5" creationId="{A4950615-6E85-C6DB-8537-68A7F8E5908B}"/>
          </ac:spMkLst>
        </pc:spChg>
        <pc:spChg chg="add mod">
          <ac:chgData name="Manish Sharma" userId="b799adb9ba789c8f" providerId="LiveId" clId="{83B61706-642F-4234-8E8A-A9A57AFC15CE}" dt="2023-02-18T09:45:04.112" v="1639"/>
          <ac:spMkLst>
            <pc:docMk/>
            <pc:sldMk cId="1656534127" sldId="535"/>
            <ac:spMk id="6" creationId="{0338037B-5A47-3BF2-8E0B-499C63935F1A}"/>
          </ac:spMkLst>
        </pc:spChg>
        <pc:spChg chg="add mod">
          <ac:chgData name="Manish Sharma" userId="b799adb9ba789c8f" providerId="LiveId" clId="{83B61706-642F-4234-8E8A-A9A57AFC15CE}" dt="2023-02-18T09:45:45.239" v="1641"/>
          <ac:spMkLst>
            <pc:docMk/>
            <pc:sldMk cId="1656534127" sldId="535"/>
            <ac:spMk id="9" creationId="{95A7F7B2-F86A-EDE3-4A54-2D06813B40D6}"/>
          </ac:spMkLst>
        </pc:spChg>
        <pc:spChg chg="add mod">
          <ac:chgData name="Manish Sharma" userId="b799adb9ba789c8f" providerId="LiveId" clId="{83B61706-642F-4234-8E8A-A9A57AFC15CE}" dt="2023-02-18T09:45:45.239" v="1641"/>
          <ac:spMkLst>
            <pc:docMk/>
            <pc:sldMk cId="1656534127" sldId="535"/>
            <ac:spMk id="11" creationId="{812F76E6-866D-334B-B843-2B2D95C2E95D}"/>
          </ac:spMkLst>
        </pc:spChg>
        <pc:spChg chg="add mod">
          <ac:chgData name="Manish Sharma" userId="b799adb9ba789c8f" providerId="LiveId" clId="{83B61706-642F-4234-8E8A-A9A57AFC15CE}" dt="2023-02-18T09:45:45.239" v="1641"/>
          <ac:spMkLst>
            <pc:docMk/>
            <pc:sldMk cId="1656534127" sldId="535"/>
            <ac:spMk id="12" creationId="{A5204FD3-ED47-2F14-7826-1AC18738B36C}"/>
          </ac:spMkLst>
        </pc:spChg>
        <pc:spChg chg="add mod">
          <ac:chgData name="Manish Sharma" userId="b799adb9ba789c8f" providerId="LiveId" clId="{83B61706-642F-4234-8E8A-A9A57AFC15CE}" dt="2023-02-18T09:45:45.239" v="1641"/>
          <ac:spMkLst>
            <pc:docMk/>
            <pc:sldMk cId="1656534127" sldId="535"/>
            <ac:spMk id="13" creationId="{909A79B1-C141-551F-218F-267469771C49}"/>
          </ac:spMkLst>
        </pc:spChg>
        <pc:spChg chg="add mod">
          <ac:chgData name="Manish Sharma" userId="b799adb9ba789c8f" providerId="LiveId" clId="{83B61706-642F-4234-8E8A-A9A57AFC15CE}" dt="2023-02-18T09:45:45.239" v="1641"/>
          <ac:spMkLst>
            <pc:docMk/>
            <pc:sldMk cId="1656534127" sldId="535"/>
            <ac:spMk id="14" creationId="{A6C31743-1DF2-506F-5761-ED2C138EF52A}"/>
          </ac:spMkLst>
        </pc:spChg>
        <pc:spChg chg="add mod">
          <ac:chgData name="Manish Sharma" userId="b799adb9ba789c8f" providerId="LiveId" clId="{83B61706-642F-4234-8E8A-A9A57AFC15CE}" dt="2023-02-18T09:45:45.239" v="1641"/>
          <ac:spMkLst>
            <pc:docMk/>
            <pc:sldMk cId="1656534127" sldId="535"/>
            <ac:spMk id="15" creationId="{94506467-EFD2-4E9F-E75B-AA996EC45300}"/>
          </ac:spMkLst>
        </pc:spChg>
        <pc:spChg chg="add mod">
          <ac:chgData name="Manish Sharma" userId="b799adb9ba789c8f" providerId="LiveId" clId="{83B61706-642F-4234-8E8A-A9A57AFC15CE}" dt="2023-02-18T09:45:45.239" v="1641"/>
          <ac:spMkLst>
            <pc:docMk/>
            <pc:sldMk cId="1656534127" sldId="535"/>
            <ac:spMk id="16" creationId="{D88601D0-D8AD-CBCD-F921-0F915E94E80E}"/>
          </ac:spMkLst>
        </pc:spChg>
        <pc:spChg chg="add mod">
          <ac:chgData name="Manish Sharma" userId="b799adb9ba789c8f" providerId="LiveId" clId="{83B61706-642F-4234-8E8A-A9A57AFC15CE}" dt="2023-02-18T09:46:16.991" v="1642"/>
          <ac:spMkLst>
            <pc:docMk/>
            <pc:sldMk cId="1656534127" sldId="535"/>
            <ac:spMk id="17" creationId="{794BEA2B-BB33-2EAA-EDEC-2F022AE69CAA}"/>
          </ac:spMkLst>
        </pc:spChg>
        <pc:spChg chg="add mod">
          <ac:chgData name="Manish Sharma" userId="b799adb9ba789c8f" providerId="LiveId" clId="{83B61706-642F-4234-8E8A-A9A57AFC15CE}" dt="2023-02-18T09:46:27.659" v="1643"/>
          <ac:spMkLst>
            <pc:docMk/>
            <pc:sldMk cId="1656534127" sldId="535"/>
            <ac:spMk id="19" creationId="{E14D8995-2560-7C64-36D4-32EBB2443C1C}"/>
          </ac:spMkLst>
        </pc:spChg>
        <pc:spChg chg="add mod">
          <ac:chgData name="Manish Sharma" userId="b799adb9ba789c8f" providerId="LiveId" clId="{83B61706-642F-4234-8E8A-A9A57AFC15CE}" dt="2023-02-18T09:46:37.434" v="1644"/>
          <ac:spMkLst>
            <pc:docMk/>
            <pc:sldMk cId="1656534127" sldId="535"/>
            <ac:spMk id="21" creationId="{4FC6365C-7EC3-79D7-2573-352D1907646B}"/>
          </ac:spMkLst>
        </pc:spChg>
        <pc:spChg chg="add mod">
          <ac:chgData name="Manish Sharma" userId="b799adb9ba789c8f" providerId="LiveId" clId="{83B61706-642F-4234-8E8A-A9A57AFC15CE}" dt="2023-02-18T09:46:56.364" v="1645"/>
          <ac:spMkLst>
            <pc:docMk/>
            <pc:sldMk cId="1656534127" sldId="535"/>
            <ac:spMk id="22" creationId="{7B348304-98B6-F252-93D1-243C7FD3694B}"/>
          </ac:spMkLst>
        </pc:spChg>
        <pc:spChg chg="add mod">
          <ac:chgData name="Manish Sharma" userId="b799adb9ba789c8f" providerId="LiveId" clId="{83B61706-642F-4234-8E8A-A9A57AFC15CE}" dt="2023-02-18T09:46:56.364" v="1645"/>
          <ac:spMkLst>
            <pc:docMk/>
            <pc:sldMk cId="1656534127" sldId="535"/>
            <ac:spMk id="23" creationId="{B13AB3C0-DB6D-2A55-27FF-22DFB21E2A44}"/>
          </ac:spMkLst>
        </pc:spChg>
        <pc:spChg chg="add mod">
          <ac:chgData name="Manish Sharma" userId="b799adb9ba789c8f" providerId="LiveId" clId="{83B61706-642F-4234-8E8A-A9A57AFC15CE}" dt="2023-02-18T09:46:56.364" v="1645"/>
          <ac:spMkLst>
            <pc:docMk/>
            <pc:sldMk cId="1656534127" sldId="535"/>
            <ac:spMk id="24" creationId="{5FEE9A41-A408-BB1A-160D-1B0A77685250}"/>
          </ac:spMkLst>
        </pc:spChg>
        <pc:spChg chg="add mod">
          <ac:chgData name="Manish Sharma" userId="b799adb9ba789c8f" providerId="LiveId" clId="{83B61706-642F-4234-8E8A-A9A57AFC15CE}" dt="2023-02-18T09:46:56.364" v="1645"/>
          <ac:spMkLst>
            <pc:docMk/>
            <pc:sldMk cId="1656534127" sldId="535"/>
            <ac:spMk id="25" creationId="{13D005F8-2EF6-5B75-B507-0CEBC85CB5E6}"/>
          </ac:spMkLst>
        </pc:spChg>
        <pc:spChg chg="add mod">
          <ac:chgData name="Manish Sharma" userId="b799adb9ba789c8f" providerId="LiveId" clId="{83B61706-642F-4234-8E8A-A9A57AFC15CE}" dt="2023-02-18T09:46:56.364" v="1645"/>
          <ac:spMkLst>
            <pc:docMk/>
            <pc:sldMk cId="1656534127" sldId="535"/>
            <ac:spMk id="26" creationId="{D0C00065-8BA0-8ADD-60B6-55A8795D2754}"/>
          </ac:spMkLst>
        </pc:spChg>
        <pc:spChg chg="add mod">
          <ac:chgData name="Manish Sharma" userId="b799adb9ba789c8f" providerId="LiveId" clId="{83B61706-642F-4234-8E8A-A9A57AFC15CE}" dt="2023-02-18T09:47:15.311" v="1646"/>
          <ac:spMkLst>
            <pc:docMk/>
            <pc:sldMk cId="1656534127" sldId="535"/>
            <ac:spMk id="28" creationId="{E4BA4BD6-610C-9067-46ED-5924046C5419}"/>
          </ac:spMkLst>
        </pc:spChg>
        <pc:spChg chg="add mod">
          <ac:chgData name="Manish Sharma" userId="b799adb9ba789c8f" providerId="LiveId" clId="{83B61706-642F-4234-8E8A-A9A57AFC15CE}" dt="2023-02-18T09:47:23.785" v="1647"/>
          <ac:spMkLst>
            <pc:docMk/>
            <pc:sldMk cId="1656534127" sldId="535"/>
            <ac:spMk id="30" creationId="{50517791-BA4A-A482-79D6-B6F2215C76E8}"/>
          </ac:spMkLst>
        </pc:spChg>
        <pc:spChg chg="add mod">
          <ac:chgData name="Manish Sharma" userId="b799adb9ba789c8f" providerId="LiveId" clId="{83B61706-642F-4234-8E8A-A9A57AFC15CE}" dt="2023-02-18T09:47:50.499" v="1648"/>
          <ac:spMkLst>
            <pc:docMk/>
            <pc:sldMk cId="1656534127" sldId="535"/>
            <ac:spMk id="31" creationId="{BAFDBCAB-0700-978D-75DE-C117211EA337}"/>
          </ac:spMkLst>
        </pc:spChg>
        <pc:spChg chg="add mod">
          <ac:chgData name="Manish Sharma" userId="b799adb9ba789c8f" providerId="LiveId" clId="{83B61706-642F-4234-8E8A-A9A57AFC15CE}" dt="2023-02-18T09:47:50.499" v="1648"/>
          <ac:spMkLst>
            <pc:docMk/>
            <pc:sldMk cId="1656534127" sldId="535"/>
            <ac:spMk id="32" creationId="{F9ABEDFA-EB7F-21D7-4F97-E4233676F920}"/>
          </ac:spMkLst>
        </pc:spChg>
        <pc:spChg chg="add mod">
          <ac:chgData name="Manish Sharma" userId="b799adb9ba789c8f" providerId="LiveId" clId="{83B61706-642F-4234-8E8A-A9A57AFC15CE}" dt="2023-02-18T09:47:50.499" v="1648"/>
          <ac:spMkLst>
            <pc:docMk/>
            <pc:sldMk cId="1656534127" sldId="535"/>
            <ac:spMk id="33" creationId="{5F593C7D-2D8E-4609-ED00-0501D2367217}"/>
          </ac:spMkLst>
        </pc:spChg>
        <pc:spChg chg="add mod">
          <ac:chgData name="Manish Sharma" userId="b799adb9ba789c8f" providerId="LiveId" clId="{83B61706-642F-4234-8E8A-A9A57AFC15CE}" dt="2023-02-18T09:47:50.499" v="1648"/>
          <ac:spMkLst>
            <pc:docMk/>
            <pc:sldMk cId="1656534127" sldId="535"/>
            <ac:spMk id="34" creationId="{B7476B9A-F3AD-2C50-4721-4BBA426B6B17}"/>
          </ac:spMkLst>
        </pc:spChg>
        <pc:spChg chg="add mod">
          <ac:chgData name="Manish Sharma" userId="b799adb9ba789c8f" providerId="LiveId" clId="{83B61706-642F-4234-8E8A-A9A57AFC15CE}" dt="2023-02-18T09:47:50.499" v="1648"/>
          <ac:spMkLst>
            <pc:docMk/>
            <pc:sldMk cId="1656534127" sldId="535"/>
            <ac:spMk id="35" creationId="{BB7ADCB0-3E65-F5A5-5AA4-0E5EDD5B1B14}"/>
          </ac:spMkLst>
        </pc:spChg>
        <pc:spChg chg="add mod">
          <ac:chgData name="Manish Sharma" userId="b799adb9ba789c8f" providerId="LiveId" clId="{83B61706-642F-4234-8E8A-A9A57AFC15CE}" dt="2023-02-18T09:47:50.499" v="1648"/>
          <ac:spMkLst>
            <pc:docMk/>
            <pc:sldMk cId="1656534127" sldId="535"/>
            <ac:spMk id="36" creationId="{2EED02F0-8D97-3A66-16F3-502784D86FD7}"/>
          </ac:spMkLst>
        </pc:spChg>
        <pc:spChg chg="add mod">
          <ac:chgData name="Manish Sharma" userId="b799adb9ba789c8f" providerId="LiveId" clId="{83B61706-642F-4234-8E8A-A9A57AFC15CE}" dt="2023-02-18T10:06:49.678" v="1649"/>
          <ac:spMkLst>
            <pc:docMk/>
            <pc:sldMk cId="1656534127" sldId="535"/>
            <ac:spMk id="37" creationId="{0DE9483F-C313-A78B-8854-A85F86AEA5BA}"/>
          </ac:spMkLst>
        </pc:spChg>
        <pc:spChg chg="add mod">
          <ac:chgData name="Manish Sharma" userId="b799adb9ba789c8f" providerId="LiveId" clId="{83B61706-642F-4234-8E8A-A9A57AFC15CE}" dt="2023-02-18T10:06:57.218" v="1650"/>
          <ac:spMkLst>
            <pc:docMk/>
            <pc:sldMk cId="1656534127" sldId="535"/>
            <ac:spMk id="38" creationId="{799595D5-9FD2-D305-ED7E-F5AE688E0981}"/>
          </ac:spMkLst>
        </pc:spChg>
        <pc:cxnChg chg="add mod">
          <ac:chgData name="Manish Sharma" userId="b799adb9ba789c8f" providerId="LiveId" clId="{83B61706-642F-4234-8E8A-A9A57AFC15CE}" dt="2023-02-18T09:45:04.112" v="1639"/>
          <ac:cxnSpMkLst>
            <pc:docMk/>
            <pc:sldMk cId="1656534127" sldId="535"/>
            <ac:cxnSpMk id="7" creationId="{69A55AC5-7550-2FE9-4CF4-D9A5E965E668}"/>
          </ac:cxnSpMkLst>
        </pc:cxnChg>
        <pc:cxnChg chg="add mod">
          <ac:chgData name="Manish Sharma" userId="b799adb9ba789c8f" providerId="LiveId" clId="{83B61706-642F-4234-8E8A-A9A57AFC15CE}" dt="2023-02-18T09:45:11.470" v="1640"/>
          <ac:cxnSpMkLst>
            <pc:docMk/>
            <pc:sldMk cId="1656534127" sldId="535"/>
            <ac:cxnSpMk id="8" creationId="{4B6CD0A2-ED5D-EA8A-A18C-0E7D20266A1A}"/>
          </ac:cxnSpMkLst>
        </pc:cxnChg>
        <pc:cxnChg chg="add mod">
          <ac:chgData name="Manish Sharma" userId="b799adb9ba789c8f" providerId="LiveId" clId="{83B61706-642F-4234-8E8A-A9A57AFC15CE}" dt="2023-02-18T09:45:45.239" v="1641"/>
          <ac:cxnSpMkLst>
            <pc:docMk/>
            <pc:sldMk cId="1656534127" sldId="535"/>
            <ac:cxnSpMk id="10" creationId="{BF4871C0-009F-823E-B1FF-48A25C35A2FA}"/>
          </ac:cxnSpMkLst>
        </pc:cxnChg>
        <pc:cxnChg chg="add mod">
          <ac:chgData name="Manish Sharma" userId="b799adb9ba789c8f" providerId="LiveId" clId="{83B61706-642F-4234-8E8A-A9A57AFC15CE}" dt="2023-02-18T09:46:27.659" v="1643"/>
          <ac:cxnSpMkLst>
            <pc:docMk/>
            <pc:sldMk cId="1656534127" sldId="535"/>
            <ac:cxnSpMk id="18" creationId="{69BCBAC4-DADA-EAFB-17A2-60DCEB107369}"/>
          </ac:cxnSpMkLst>
        </pc:cxnChg>
        <pc:cxnChg chg="add mod">
          <ac:chgData name="Manish Sharma" userId="b799adb9ba789c8f" providerId="LiveId" clId="{83B61706-642F-4234-8E8A-A9A57AFC15CE}" dt="2023-02-18T09:46:37.434" v="1644"/>
          <ac:cxnSpMkLst>
            <pc:docMk/>
            <pc:sldMk cId="1656534127" sldId="535"/>
            <ac:cxnSpMk id="20" creationId="{F1512E7E-85D1-54E6-744A-D0499E095EDE}"/>
          </ac:cxnSpMkLst>
        </pc:cxnChg>
        <pc:cxnChg chg="add mod">
          <ac:chgData name="Manish Sharma" userId="b799adb9ba789c8f" providerId="LiveId" clId="{83B61706-642F-4234-8E8A-A9A57AFC15CE}" dt="2023-02-18T09:47:15.311" v="1646"/>
          <ac:cxnSpMkLst>
            <pc:docMk/>
            <pc:sldMk cId="1656534127" sldId="535"/>
            <ac:cxnSpMk id="27" creationId="{FC3D1790-A52E-C520-F550-66AA076CF4AA}"/>
          </ac:cxnSpMkLst>
        </pc:cxnChg>
        <pc:cxnChg chg="add mod">
          <ac:chgData name="Manish Sharma" userId="b799adb9ba789c8f" providerId="LiveId" clId="{83B61706-642F-4234-8E8A-A9A57AFC15CE}" dt="2023-02-18T09:47:23.785" v="1647"/>
          <ac:cxnSpMkLst>
            <pc:docMk/>
            <pc:sldMk cId="1656534127" sldId="535"/>
            <ac:cxnSpMk id="29" creationId="{4DCE9A84-D3CF-0C99-E989-BBCB6EA30B0E}"/>
          </ac:cxnSpMkLst>
        </pc:cxnChg>
      </pc:sldChg>
      <pc:sldChg chg="addSp modSp add mod">
        <pc:chgData name="Manish Sharma" userId="b799adb9ba789c8f" providerId="LiveId" clId="{83B61706-642F-4234-8E8A-A9A57AFC15CE}" dt="2023-02-21T11:00:18.849" v="1659" actId="167"/>
        <pc:sldMkLst>
          <pc:docMk/>
          <pc:sldMk cId="4009625709" sldId="536"/>
        </pc:sldMkLst>
        <pc:spChg chg="add mod">
          <ac:chgData name="Manish Sharma" userId="b799adb9ba789c8f" providerId="LiveId" clId="{83B61706-642F-4234-8E8A-A9A57AFC15CE}" dt="2023-02-21T10:59:46.251" v="1654"/>
          <ac:spMkLst>
            <pc:docMk/>
            <pc:sldMk cId="4009625709" sldId="536"/>
            <ac:spMk id="2" creationId="{B014A5E6-FED6-98FC-E5ED-BABEF34F1CBD}"/>
          </ac:spMkLst>
        </pc:spChg>
        <pc:spChg chg="mod">
          <ac:chgData name="Manish Sharma" userId="b799adb9ba789c8f" providerId="LiveId" clId="{83B61706-642F-4234-8E8A-A9A57AFC15CE}" dt="2023-02-21T11:00:00.911" v="1656" actId="1076"/>
          <ac:spMkLst>
            <pc:docMk/>
            <pc:sldMk cId="4009625709" sldId="536"/>
            <ac:spMk id="30" creationId="{50517791-BA4A-A482-79D6-B6F2215C76E8}"/>
          </ac:spMkLst>
        </pc:spChg>
        <pc:spChg chg="add mod">
          <ac:chgData name="Manish Sharma" userId="b799adb9ba789c8f" providerId="LiveId" clId="{83B61706-642F-4234-8E8A-A9A57AFC15CE}" dt="2023-02-21T10:59:53.412" v="1655"/>
          <ac:spMkLst>
            <pc:docMk/>
            <pc:sldMk cId="4009625709" sldId="536"/>
            <ac:spMk id="39" creationId="{EE3788AD-DD62-92D3-7E0D-DC31DCEFD6FE}"/>
          </ac:spMkLst>
        </pc:spChg>
        <pc:spChg chg="add mod">
          <ac:chgData name="Manish Sharma" userId="b799adb9ba789c8f" providerId="LiveId" clId="{83B61706-642F-4234-8E8A-A9A57AFC15CE}" dt="2023-02-21T11:00:07.779" v="1657"/>
          <ac:spMkLst>
            <pc:docMk/>
            <pc:sldMk cId="4009625709" sldId="536"/>
            <ac:spMk id="42" creationId="{CFB1C03B-F06F-F636-F0FD-D2DF096CB2B3}"/>
          </ac:spMkLst>
        </pc:spChg>
        <pc:spChg chg="add mod ord">
          <ac:chgData name="Manish Sharma" userId="b799adb9ba789c8f" providerId="LiveId" clId="{83B61706-642F-4234-8E8A-A9A57AFC15CE}" dt="2023-02-21T11:00:18.849" v="1659" actId="167"/>
          <ac:spMkLst>
            <pc:docMk/>
            <pc:sldMk cId="4009625709" sldId="536"/>
            <ac:spMk id="43" creationId="{76EDC547-6249-7778-3519-32AD10AF29BA}"/>
          </ac:spMkLst>
        </pc:spChg>
        <pc:cxnChg chg="add mod">
          <ac:chgData name="Manish Sharma" userId="b799adb9ba789c8f" providerId="LiveId" clId="{83B61706-642F-4234-8E8A-A9A57AFC15CE}" dt="2023-02-21T10:59:53.412" v="1655"/>
          <ac:cxnSpMkLst>
            <pc:docMk/>
            <pc:sldMk cId="4009625709" sldId="536"/>
            <ac:cxnSpMk id="40" creationId="{D094DD75-DE4A-8155-03D6-6AEFDC0E6D15}"/>
          </ac:cxnSpMkLst>
        </pc:cxnChg>
        <pc:cxnChg chg="add mod">
          <ac:chgData name="Manish Sharma" userId="b799adb9ba789c8f" providerId="LiveId" clId="{83B61706-642F-4234-8E8A-A9A57AFC15CE}" dt="2023-02-21T10:59:53.412" v="1655"/>
          <ac:cxnSpMkLst>
            <pc:docMk/>
            <pc:sldMk cId="4009625709" sldId="536"/>
            <ac:cxnSpMk id="41" creationId="{C59B2D2F-B9B9-B27D-2340-718B66D69358}"/>
          </ac:cxnSpMkLst>
        </pc:cxnChg>
      </pc:sldChg>
      <pc:sldChg chg="add">
        <pc:chgData name="Manish Sharma" userId="b799adb9ba789c8f" providerId="LiveId" clId="{83B61706-642F-4234-8E8A-A9A57AFC15CE}" dt="2023-02-21T12:12:43.011" v="1660"/>
        <pc:sldMkLst>
          <pc:docMk/>
          <pc:sldMk cId="3571136336" sldId="537"/>
        </pc:sldMkLst>
      </pc:sldChg>
      <pc:sldChg chg="add">
        <pc:chgData name="Manish Sharma" userId="b799adb9ba789c8f" providerId="LiveId" clId="{83B61706-642F-4234-8E8A-A9A57AFC15CE}" dt="2023-02-21T12:15:57.092" v="1662"/>
        <pc:sldMkLst>
          <pc:docMk/>
          <pc:sldMk cId="287795584" sldId="538"/>
        </pc:sldMkLst>
      </pc:sldChg>
      <pc:sldChg chg="modSp new mod">
        <pc:chgData name="Manish Sharma" userId="b799adb9ba789c8f" providerId="LiveId" clId="{83B61706-642F-4234-8E8A-A9A57AFC15CE}" dt="2023-02-21T12:24:48.734" v="1678"/>
        <pc:sldMkLst>
          <pc:docMk/>
          <pc:sldMk cId="1084127448" sldId="539"/>
        </pc:sldMkLst>
        <pc:spChg chg="mod">
          <ac:chgData name="Manish Sharma" userId="b799adb9ba789c8f" providerId="LiveId" clId="{83B61706-642F-4234-8E8A-A9A57AFC15CE}" dt="2023-02-21T12:24:23.333" v="1677" actId="20577"/>
          <ac:spMkLst>
            <pc:docMk/>
            <pc:sldMk cId="1084127448" sldId="539"/>
            <ac:spMk id="2" creationId="{D96918E6-FE99-8C8C-5068-2B6DE5D183B3}"/>
          </ac:spMkLst>
        </pc:spChg>
        <pc:spChg chg="mod">
          <ac:chgData name="Manish Sharma" userId="b799adb9ba789c8f" providerId="LiveId" clId="{83B61706-642F-4234-8E8A-A9A57AFC15CE}" dt="2023-02-21T12:24:48.734" v="1678"/>
          <ac:spMkLst>
            <pc:docMk/>
            <pc:sldMk cId="1084127448" sldId="539"/>
            <ac:spMk id="3" creationId="{C7D22BC7-9AEA-1490-2910-A9B32FBDB444}"/>
          </ac:spMkLst>
        </pc:spChg>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A135E15C-253F-4C5F-9453-5A6DB6B52314}"/>
    <pc:docChg chg="undo redo custSel addSld delSld modSld">
      <pc:chgData name="Manish Sharma" userId="b799adb9ba789c8f" providerId="LiveId" clId="{A135E15C-253F-4C5F-9453-5A6DB6B52314}" dt="2022-11-05T12:09:09.343" v="1855" actId="20577"/>
      <pc:docMkLst>
        <pc:docMk/>
      </pc:docMkLst>
      <pc:sldChg chg="add del">
        <pc:chgData name="Manish Sharma" userId="b799adb9ba789c8f" providerId="LiveId" clId="{A135E15C-253F-4C5F-9453-5A6DB6B52314}" dt="2022-10-27T06:06:40.047" v="178"/>
        <pc:sldMkLst>
          <pc:docMk/>
          <pc:sldMk cId="131055686" sldId="263"/>
        </pc:sldMkLst>
      </pc:sldChg>
      <pc:sldChg chg="del">
        <pc:chgData name="Manish Sharma" userId="b799adb9ba789c8f" providerId="LiveId" clId="{A135E15C-253F-4C5F-9453-5A6DB6B52314}" dt="2022-10-27T04:29:30.410" v="0" actId="47"/>
        <pc:sldMkLst>
          <pc:docMk/>
          <pc:sldMk cId="21477730" sldId="265"/>
        </pc:sldMkLst>
      </pc:sldChg>
      <pc:sldChg chg="add del">
        <pc:chgData name="Manish Sharma" userId="b799adb9ba789c8f" providerId="LiveId" clId="{A135E15C-253F-4C5F-9453-5A6DB6B52314}" dt="2022-10-27T07:46:36.152" v="209"/>
        <pc:sldMkLst>
          <pc:docMk/>
          <pc:sldMk cId="1863291219" sldId="266"/>
        </pc:sldMkLst>
      </pc:sldChg>
      <pc:sldChg chg="add del">
        <pc:chgData name="Manish Sharma" userId="b799adb9ba789c8f" providerId="LiveId" clId="{A135E15C-253F-4C5F-9453-5A6DB6B52314}" dt="2022-10-27T08:29:38.017" v="238"/>
        <pc:sldMkLst>
          <pc:docMk/>
          <pc:sldMk cId="1040551395" sldId="267"/>
        </pc:sldMkLst>
      </pc:sldChg>
      <pc:sldChg chg="add del">
        <pc:chgData name="Manish Sharma" userId="b799adb9ba789c8f" providerId="LiveId" clId="{A135E15C-253F-4C5F-9453-5A6DB6B52314}" dt="2022-10-28T12:22:17.251" v="324"/>
        <pc:sldMkLst>
          <pc:docMk/>
          <pc:sldMk cId="541853456" sldId="270"/>
        </pc:sldMkLst>
      </pc:sldChg>
      <pc:sldChg chg="add del">
        <pc:chgData name="Manish Sharma" userId="b799adb9ba789c8f" providerId="LiveId" clId="{A135E15C-253F-4C5F-9453-5A6DB6B52314}" dt="2022-10-28T11:24:43.593" v="305"/>
        <pc:sldMkLst>
          <pc:docMk/>
          <pc:sldMk cId="2339964951" sldId="271"/>
        </pc:sldMkLst>
      </pc:sldChg>
      <pc:sldChg chg="add del">
        <pc:chgData name="Manish Sharma" userId="b799adb9ba789c8f" providerId="LiveId" clId="{A135E15C-253F-4C5F-9453-5A6DB6B52314}" dt="2022-10-29T09:54:02.444" v="621"/>
        <pc:sldMkLst>
          <pc:docMk/>
          <pc:sldMk cId="1800526853" sldId="272"/>
        </pc:sldMkLst>
      </pc:sldChg>
      <pc:sldChg chg="add del">
        <pc:chgData name="Manish Sharma" userId="b799adb9ba789c8f" providerId="LiveId" clId="{A135E15C-253F-4C5F-9453-5A6DB6B52314}" dt="2022-10-28T11:48:44.473" v="323"/>
        <pc:sldMkLst>
          <pc:docMk/>
          <pc:sldMk cId="1331658581" sldId="273"/>
        </pc:sldMkLst>
      </pc:sldChg>
      <pc:sldChg chg="add del">
        <pc:chgData name="Manish Sharma" userId="b799adb9ba789c8f" providerId="LiveId" clId="{A135E15C-253F-4C5F-9453-5A6DB6B52314}" dt="2022-10-29T10:37:19.288" v="1261"/>
        <pc:sldMkLst>
          <pc:docMk/>
          <pc:sldMk cId="1937767460" sldId="276"/>
        </pc:sldMkLst>
      </pc:sldChg>
      <pc:sldChg chg="del">
        <pc:chgData name="Manish Sharma" userId="b799adb9ba789c8f" providerId="LiveId" clId="{A135E15C-253F-4C5F-9453-5A6DB6B52314}" dt="2022-10-27T04:29:30.410" v="0" actId="47"/>
        <pc:sldMkLst>
          <pc:docMk/>
          <pc:sldMk cId="3343896531" sldId="279"/>
        </pc:sldMkLst>
      </pc:sldChg>
      <pc:sldChg chg="add del">
        <pc:chgData name="Manish Sharma" userId="b799adb9ba789c8f" providerId="LiveId" clId="{A135E15C-253F-4C5F-9453-5A6DB6B52314}" dt="2022-10-28T11:47:50.776" v="321"/>
        <pc:sldMkLst>
          <pc:docMk/>
          <pc:sldMk cId="2937149028" sldId="282"/>
        </pc:sldMkLst>
      </pc:sldChg>
      <pc:sldChg chg="add del">
        <pc:chgData name="Manish Sharma" userId="b799adb9ba789c8f" providerId="LiveId" clId="{A135E15C-253F-4C5F-9453-5A6DB6B52314}" dt="2022-10-28T11:47:50.776" v="321"/>
        <pc:sldMkLst>
          <pc:docMk/>
          <pc:sldMk cId="3640020107" sldId="283"/>
        </pc:sldMkLst>
      </pc:sldChg>
      <pc:sldChg chg="add del">
        <pc:chgData name="Manish Sharma" userId="b799adb9ba789c8f" providerId="LiveId" clId="{A135E15C-253F-4C5F-9453-5A6DB6B52314}" dt="2022-10-28T11:47:50.776" v="321"/>
        <pc:sldMkLst>
          <pc:docMk/>
          <pc:sldMk cId="3936744458" sldId="284"/>
        </pc:sldMkLst>
      </pc:sldChg>
      <pc:sldChg chg="add del">
        <pc:chgData name="Manish Sharma" userId="b799adb9ba789c8f" providerId="LiveId" clId="{A135E15C-253F-4C5F-9453-5A6DB6B52314}" dt="2022-11-04T10:54:24.972" v="1367"/>
        <pc:sldMkLst>
          <pc:docMk/>
          <pc:sldMk cId="1535532918" sldId="290"/>
        </pc:sldMkLst>
      </pc:sldChg>
      <pc:sldChg chg="add del">
        <pc:chgData name="Manish Sharma" userId="b799adb9ba789c8f" providerId="LiveId" clId="{A135E15C-253F-4C5F-9453-5A6DB6B52314}" dt="2022-11-04T10:54:24.972" v="1367"/>
        <pc:sldMkLst>
          <pc:docMk/>
          <pc:sldMk cId="927873483" sldId="291"/>
        </pc:sldMkLst>
      </pc:sldChg>
      <pc:sldChg chg="add del">
        <pc:chgData name="Manish Sharma" userId="b799adb9ba789c8f" providerId="LiveId" clId="{A135E15C-253F-4C5F-9453-5A6DB6B52314}" dt="2022-11-04T10:54:42.619" v="1368"/>
        <pc:sldMkLst>
          <pc:docMk/>
          <pc:sldMk cId="4125748975" sldId="292"/>
        </pc:sldMkLst>
      </pc:sldChg>
      <pc:sldChg chg="add del">
        <pc:chgData name="Manish Sharma" userId="b799adb9ba789c8f" providerId="LiveId" clId="{A135E15C-253F-4C5F-9453-5A6DB6B52314}" dt="2022-11-05T06:08:30.521" v="1605"/>
        <pc:sldMkLst>
          <pc:docMk/>
          <pc:sldMk cId="3776691465" sldId="296"/>
        </pc:sldMkLst>
      </pc:sldChg>
      <pc:sldChg chg="add del">
        <pc:chgData name="Manish Sharma" userId="b799adb9ba789c8f" providerId="LiveId" clId="{A135E15C-253F-4C5F-9453-5A6DB6B52314}" dt="2022-11-05T12:07:38.708" v="1758"/>
        <pc:sldMkLst>
          <pc:docMk/>
          <pc:sldMk cId="2063019643" sldId="300"/>
        </pc:sldMkLst>
      </pc:sldChg>
      <pc:sldChg chg="addSp delSp modSp new mod modClrScheme chgLayout">
        <pc:chgData name="Manish Sharma" userId="b799adb9ba789c8f" providerId="LiveId" clId="{A135E15C-253F-4C5F-9453-5A6DB6B52314}" dt="2022-10-27T05:41:50.975" v="11"/>
        <pc:sldMkLst>
          <pc:docMk/>
          <pc:sldMk cId="455469918" sldId="302"/>
        </pc:sldMkLst>
        <pc:spChg chg="add del mod">
          <ac:chgData name="Manish Sharma" userId="b799adb9ba789c8f" providerId="LiveId" clId="{A135E15C-253F-4C5F-9453-5A6DB6B52314}" dt="2022-10-27T05:40:51.797" v="3"/>
          <ac:spMkLst>
            <pc:docMk/>
            <pc:sldMk cId="455469918" sldId="302"/>
            <ac:spMk id="2" creationId="{2F08A8D7-ADEC-EEEB-A524-D2394C341254}"/>
          </ac:spMkLst>
        </pc:spChg>
        <pc:spChg chg="add mod">
          <ac:chgData name="Manish Sharma" userId="b799adb9ba789c8f" providerId="LiveId" clId="{A135E15C-253F-4C5F-9453-5A6DB6B52314}" dt="2022-10-27T05:41:05.210" v="8" actId="20577"/>
          <ac:spMkLst>
            <pc:docMk/>
            <pc:sldMk cId="455469918" sldId="302"/>
            <ac:spMk id="3" creationId="{EC814A82-4B3A-6339-9690-BA42D88C646C}"/>
          </ac:spMkLst>
        </pc:spChg>
        <pc:spChg chg="add mod">
          <ac:chgData name="Manish Sharma" userId="b799adb9ba789c8f" providerId="LiveId" clId="{A135E15C-253F-4C5F-9453-5A6DB6B52314}" dt="2022-10-27T05:41:27.278" v="9"/>
          <ac:spMkLst>
            <pc:docMk/>
            <pc:sldMk cId="455469918" sldId="302"/>
            <ac:spMk id="4" creationId="{33FF6879-C243-CF61-505E-CB84E858953B}"/>
          </ac:spMkLst>
        </pc:spChg>
        <pc:spChg chg="mod">
          <ac:chgData name="Manish Sharma" userId="b799adb9ba789c8f" providerId="LiveId" clId="{A135E15C-253F-4C5F-9453-5A6DB6B52314}" dt="2022-10-27T05:41:27.278" v="9"/>
          <ac:spMkLst>
            <pc:docMk/>
            <pc:sldMk cId="455469918" sldId="302"/>
            <ac:spMk id="6" creationId="{ABE2C379-C9F4-8EFB-0BAB-3E96DFA24E32}"/>
          </ac:spMkLst>
        </pc:spChg>
        <pc:spChg chg="mod">
          <ac:chgData name="Manish Sharma" userId="b799adb9ba789c8f" providerId="LiveId" clId="{A135E15C-253F-4C5F-9453-5A6DB6B52314}" dt="2022-10-27T05:41:27.278" v="9"/>
          <ac:spMkLst>
            <pc:docMk/>
            <pc:sldMk cId="455469918" sldId="302"/>
            <ac:spMk id="7" creationId="{DBA7F319-C4F4-4120-6A18-EC03C61A0F01}"/>
          </ac:spMkLst>
        </pc:spChg>
        <pc:spChg chg="mod">
          <ac:chgData name="Manish Sharma" userId="b799adb9ba789c8f" providerId="LiveId" clId="{A135E15C-253F-4C5F-9453-5A6DB6B52314}" dt="2022-10-27T05:41:27.278" v="9"/>
          <ac:spMkLst>
            <pc:docMk/>
            <pc:sldMk cId="455469918" sldId="302"/>
            <ac:spMk id="9" creationId="{64ACA2CF-DC38-D291-5A30-2A7BE5ECB3BA}"/>
          </ac:spMkLst>
        </pc:spChg>
        <pc:spChg chg="mod">
          <ac:chgData name="Manish Sharma" userId="b799adb9ba789c8f" providerId="LiveId" clId="{A135E15C-253F-4C5F-9453-5A6DB6B52314}" dt="2022-10-27T05:41:27.278" v="9"/>
          <ac:spMkLst>
            <pc:docMk/>
            <pc:sldMk cId="455469918" sldId="302"/>
            <ac:spMk id="10" creationId="{7F3C4B76-67DC-BD60-1B2B-C8B70076D0E8}"/>
          </ac:spMkLst>
        </pc:spChg>
        <pc:spChg chg="add mod">
          <ac:chgData name="Manish Sharma" userId="b799adb9ba789c8f" providerId="LiveId" clId="{A135E15C-253F-4C5F-9453-5A6DB6B52314}" dt="2022-10-27T05:41:27.278" v="9"/>
          <ac:spMkLst>
            <pc:docMk/>
            <pc:sldMk cId="455469918" sldId="302"/>
            <ac:spMk id="11" creationId="{11F0E45C-6DE4-F87C-8134-99B3B0F977BF}"/>
          </ac:spMkLst>
        </pc:spChg>
        <pc:spChg chg="add mod">
          <ac:chgData name="Manish Sharma" userId="b799adb9ba789c8f" providerId="LiveId" clId="{A135E15C-253F-4C5F-9453-5A6DB6B52314}" dt="2022-10-27T05:41:27.278" v="9"/>
          <ac:spMkLst>
            <pc:docMk/>
            <pc:sldMk cId="455469918" sldId="302"/>
            <ac:spMk id="13" creationId="{6C7605C5-9B37-5E1A-C1B8-134AA5BC009B}"/>
          </ac:spMkLst>
        </pc:spChg>
        <pc:spChg chg="add mod">
          <ac:chgData name="Manish Sharma" userId="b799adb9ba789c8f" providerId="LiveId" clId="{A135E15C-253F-4C5F-9453-5A6DB6B52314}" dt="2022-10-27T05:41:27.278" v="9"/>
          <ac:spMkLst>
            <pc:docMk/>
            <pc:sldMk cId="455469918" sldId="302"/>
            <ac:spMk id="15" creationId="{B71EBE67-E66A-61C1-173E-026FA606F3DB}"/>
          </ac:spMkLst>
        </pc:spChg>
        <pc:spChg chg="add mod">
          <ac:chgData name="Manish Sharma" userId="b799adb9ba789c8f" providerId="LiveId" clId="{A135E15C-253F-4C5F-9453-5A6DB6B52314}" dt="2022-10-27T05:41:36.662" v="10"/>
          <ac:spMkLst>
            <pc:docMk/>
            <pc:sldMk cId="455469918" sldId="302"/>
            <ac:spMk id="16" creationId="{B429268E-FDDA-A696-F40C-BFC3B6335A2D}"/>
          </ac:spMkLst>
        </pc:spChg>
        <pc:spChg chg="add mod">
          <ac:chgData name="Manish Sharma" userId="b799adb9ba789c8f" providerId="LiveId" clId="{A135E15C-253F-4C5F-9453-5A6DB6B52314}" dt="2022-10-27T05:41:36.662" v="10"/>
          <ac:spMkLst>
            <pc:docMk/>
            <pc:sldMk cId="455469918" sldId="302"/>
            <ac:spMk id="17" creationId="{0CC2D838-4C1E-AFAD-240A-AE3439644B08}"/>
          </ac:spMkLst>
        </pc:spChg>
        <pc:spChg chg="add mod">
          <ac:chgData name="Manish Sharma" userId="b799adb9ba789c8f" providerId="LiveId" clId="{A135E15C-253F-4C5F-9453-5A6DB6B52314}" dt="2022-10-27T05:41:36.662" v="10"/>
          <ac:spMkLst>
            <pc:docMk/>
            <pc:sldMk cId="455469918" sldId="302"/>
            <ac:spMk id="18" creationId="{03D55639-176D-1D25-9D35-127D016B42A4}"/>
          </ac:spMkLst>
        </pc:spChg>
        <pc:spChg chg="add mod">
          <ac:chgData name="Manish Sharma" userId="b799adb9ba789c8f" providerId="LiveId" clId="{A135E15C-253F-4C5F-9453-5A6DB6B52314}" dt="2022-10-27T05:41:36.662" v="10"/>
          <ac:spMkLst>
            <pc:docMk/>
            <pc:sldMk cId="455469918" sldId="302"/>
            <ac:spMk id="19" creationId="{30172605-17BB-D10D-F25D-E3117501787E}"/>
          </ac:spMkLst>
        </pc:spChg>
        <pc:spChg chg="add mod">
          <ac:chgData name="Manish Sharma" userId="b799adb9ba789c8f" providerId="LiveId" clId="{A135E15C-253F-4C5F-9453-5A6DB6B52314}" dt="2022-10-27T05:41:36.662" v="10"/>
          <ac:spMkLst>
            <pc:docMk/>
            <pc:sldMk cId="455469918" sldId="302"/>
            <ac:spMk id="20" creationId="{6D16CE3A-6560-1D3C-7438-A13ACFB509AB}"/>
          </ac:spMkLst>
        </pc:spChg>
        <pc:spChg chg="add mod">
          <ac:chgData name="Manish Sharma" userId="b799adb9ba789c8f" providerId="LiveId" clId="{A135E15C-253F-4C5F-9453-5A6DB6B52314}" dt="2022-10-27T05:41:50.975" v="11"/>
          <ac:spMkLst>
            <pc:docMk/>
            <pc:sldMk cId="455469918" sldId="302"/>
            <ac:spMk id="23" creationId="{B17F5976-4265-75EE-5FBF-D1E5B7E4EC4C}"/>
          </ac:spMkLst>
        </pc:spChg>
        <pc:spChg chg="add mod">
          <ac:chgData name="Manish Sharma" userId="b799adb9ba789c8f" providerId="LiveId" clId="{A135E15C-253F-4C5F-9453-5A6DB6B52314}" dt="2022-10-27T05:41:50.975" v="11"/>
          <ac:spMkLst>
            <pc:docMk/>
            <pc:sldMk cId="455469918" sldId="302"/>
            <ac:spMk id="24" creationId="{1BA0FA3F-90DA-B387-6D53-AA3367CAA7AB}"/>
          </ac:spMkLst>
        </pc:spChg>
        <pc:spChg chg="mod">
          <ac:chgData name="Manish Sharma" userId="b799adb9ba789c8f" providerId="LiveId" clId="{A135E15C-253F-4C5F-9453-5A6DB6B52314}" dt="2022-10-27T05:41:50.975" v="11"/>
          <ac:spMkLst>
            <pc:docMk/>
            <pc:sldMk cId="455469918" sldId="302"/>
            <ac:spMk id="26" creationId="{8C24FFD7-19CD-F3AB-F5FD-BBB31F030502}"/>
          </ac:spMkLst>
        </pc:spChg>
        <pc:spChg chg="mod">
          <ac:chgData name="Manish Sharma" userId="b799adb9ba789c8f" providerId="LiveId" clId="{A135E15C-253F-4C5F-9453-5A6DB6B52314}" dt="2022-10-27T05:41:50.975" v="11"/>
          <ac:spMkLst>
            <pc:docMk/>
            <pc:sldMk cId="455469918" sldId="302"/>
            <ac:spMk id="27" creationId="{88AD6A9B-8131-C95F-7E45-A6B8A32006A5}"/>
          </ac:spMkLst>
        </pc:spChg>
        <pc:grpChg chg="add mod">
          <ac:chgData name="Manish Sharma" userId="b799adb9ba789c8f" providerId="LiveId" clId="{A135E15C-253F-4C5F-9453-5A6DB6B52314}" dt="2022-10-27T05:41:27.278" v="9"/>
          <ac:grpSpMkLst>
            <pc:docMk/>
            <pc:sldMk cId="455469918" sldId="302"/>
            <ac:grpSpMk id="5" creationId="{41426F60-F5B8-8F82-8B09-11D324632D72}"/>
          </ac:grpSpMkLst>
        </pc:grpChg>
        <pc:grpChg chg="add mod">
          <ac:chgData name="Manish Sharma" userId="b799adb9ba789c8f" providerId="LiveId" clId="{A135E15C-253F-4C5F-9453-5A6DB6B52314}" dt="2022-10-27T05:41:27.278" v="9"/>
          <ac:grpSpMkLst>
            <pc:docMk/>
            <pc:sldMk cId="455469918" sldId="302"/>
            <ac:grpSpMk id="8" creationId="{6CFBA16E-9EB4-BA9B-9FC0-DA72C5326A95}"/>
          </ac:grpSpMkLst>
        </pc:grpChg>
        <pc:grpChg chg="add mod">
          <ac:chgData name="Manish Sharma" userId="b799adb9ba789c8f" providerId="LiveId" clId="{A135E15C-253F-4C5F-9453-5A6DB6B52314}" dt="2022-10-27T05:41:50.975" v="11"/>
          <ac:grpSpMkLst>
            <pc:docMk/>
            <pc:sldMk cId="455469918" sldId="302"/>
            <ac:grpSpMk id="25" creationId="{6CE1DA53-B1E9-BE8F-9BF5-2C15DB41789C}"/>
          </ac:grpSpMkLst>
        </pc:grpChg>
        <pc:cxnChg chg="add mod">
          <ac:chgData name="Manish Sharma" userId="b799adb9ba789c8f" providerId="LiveId" clId="{A135E15C-253F-4C5F-9453-5A6DB6B52314}" dt="2022-10-27T05:41:27.278" v="9"/>
          <ac:cxnSpMkLst>
            <pc:docMk/>
            <pc:sldMk cId="455469918" sldId="302"/>
            <ac:cxnSpMk id="12" creationId="{DF85122D-A01E-CAF9-E6BB-11AFEF1098FF}"/>
          </ac:cxnSpMkLst>
        </pc:cxnChg>
        <pc:cxnChg chg="add mod">
          <ac:chgData name="Manish Sharma" userId="b799adb9ba789c8f" providerId="LiveId" clId="{A135E15C-253F-4C5F-9453-5A6DB6B52314}" dt="2022-10-27T05:41:27.278" v="9"/>
          <ac:cxnSpMkLst>
            <pc:docMk/>
            <pc:sldMk cId="455469918" sldId="302"/>
            <ac:cxnSpMk id="14" creationId="{E2DAC4B9-C6F1-AEA0-39FD-304C687A6C99}"/>
          </ac:cxnSpMkLst>
        </pc:cxnChg>
        <pc:cxnChg chg="add mod">
          <ac:chgData name="Manish Sharma" userId="b799adb9ba789c8f" providerId="LiveId" clId="{A135E15C-253F-4C5F-9453-5A6DB6B52314}" dt="2022-10-27T05:41:50.975" v="11"/>
          <ac:cxnSpMkLst>
            <pc:docMk/>
            <pc:sldMk cId="455469918" sldId="302"/>
            <ac:cxnSpMk id="21" creationId="{6FA70B97-BA53-28A8-18B3-60D217504F66}"/>
          </ac:cxnSpMkLst>
        </pc:cxnChg>
        <pc:cxnChg chg="add mod">
          <ac:chgData name="Manish Sharma" userId="b799adb9ba789c8f" providerId="LiveId" clId="{A135E15C-253F-4C5F-9453-5A6DB6B52314}" dt="2022-10-27T05:41:50.975" v="11"/>
          <ac:cxnSpMkLst>
            <pc:docMk/>
            <pc:sldMk cId="455469918" sldId="302"/>
            <ac:cxnSpMk id="22" creationId="{BF366354-8C9C-3612-0106-C119D9BAE720}"/>
          </ac:cxnSpMkLst>
        </pc:cxnChg>
      </pc:sldChg>
      <pc:sldChg chg="del">
        <pc:chgData name="Manish Sharma" userId="b799adb9ba789c8f" providerId="LiveId" clId="{A135E15C-253F-4C5F-9453-5A6DB6B52314}" dt="2022-10-27T04:29:30.410" v="0" actId="47"/>
        <pc:sldMkLst>
          <pc:docMk/>
          <pc:sldMk cId="1657212975" sldId="302"/>
        </pc:sldMkLst>
      </pc:sldChg>
      <pc:sldChg chg="addSp modSp new mod">
        <pc:chgData name="Manish Sharma" userId="b799adb9ba789c8f" providerId="LiveId" clId="{A135E15C-253F-4C5F-9453-5A6DB6B52314}" dt="2022-10-27T05:44:02.833" v="22"/>
        <pc:sldMkLst>
          <pc:docMk/>
          <pc:sldMk cId="561168574" sldId="303"/>
        </pc:sldMkLst>
        <pc:spChg chg="mod">
          <ac:chgData name="Manish Sharma" userId="b799adb9ba789c8f" providerId="LiveId" clId="{A135E15C-253F-4C5F-9453-5A6DB6B52314}" dt="2022-10-27T05:42:57.486" v="14" actId="20577"/>
          <ac:spMkLst>
            <pc:docMk/>
            <pc:sldMk cId="561168574" sldId="303"/>
            <ac:spMk id="2" creationId="{8DF680C7-B84D-400A-F9CF-B74FB3C98D01}"/>
          </ac:spMkLst>
        </pc:spChg>
        <pc:spChg chg="add mod">
          <ac:chgData name="Manish Sharma" userId="b799adb9ba789c8f" providerId="LiveId" clId="{A135E15C-253F-4C5F-9453-5A6DB6B52314}" dt="2022-10-27T05:43:24.568" v="18" actId="1076"/>
          <ac:spMkLst>
            <pc:docMk/>
            <pc:sldMk cId="561168574" sldId="303"/>
            <ac:spMk id="3" creationId="{CECF803D-DC4C-A2AF-C9C9-93C439610644}"/>
          </ac:spMkLst>
        </pc:spChg>
        <pc:spChg chg="mod">
          <ac:chgData name="Manish Sharma" userId="b799adb9ba789c8f" providerId="LiveId" clId="{A135E15C-253F-4C5F-9453-5A6DB6B52314}" dt="2022-10-27T05:43:11.244" v="15"/>
          <ac:spMkLst>
            <pc:docMk/>
            <pc:sldMk cId="561168574" sldId="303"/>
            <ac:spMk id="5" creationId="{1CF6B990-00A3-6BD2-9A52-CA30C0D7A9E6}"/>
          </ac:spMkLst>
        </pc:spChg>
        <pc:spChg chg="mod">
          <ac:chgData name="Manish Sharma" userId="b799adb9ba789c8f" providerId="LiveId" clId="{A135E15C-253F-4C5F-9453-5A6DB6B52314}" dt="2022-10-27T05:43:11.244" v="15"/>
          <ac:spMkLst>
            <pc:docMk/>
            <pc:sldMk cId="561168574" sldId="303"/>
            <ac:spMk id="6" creationId="{CE019CF1-E50A-819D-CB51-809DA8E8BD29}"/>
          </ac:spMkLst>
        </pc:spChg>
        <pc:spChg chg="mod">
          <ac:chgData name="Manish Sharma" userId="b799adb9ba789c8f" providerId="LiveId" clId="{A135E15C-253F-4C5F-9453-5A6DB6B52314}" dt="2022-10-27T05:43:11.244" v="15"/>
          <ac:spMkLst>
            <pc:docMk/>
            <pc:sldMk cId="561168574" sldId="303"/>
            <ac:spMk id="8" creationId="{C9C904A1-DBDF-47FD-20E0-98A416C3A182}"/>
          </ac:spMkLst>
        </pc:spChg>
        <pc:spChg chg="mod">
          <ac:chgData name="Manish Sharma" userId="b799adb9ba789c8f" providerId="LiveId" clId="{A135E15C-253F-4C5F-9453-5A6DB6B52314}" dt="2022-10-27T05:43:11.244" v="15"/>
          <ac:spMkLst>
            <pc:docMk/>
            <pc:sldMk cId="561168574" sldId="303"/>
            <ac:spMk id="9" creationId="{E419265B-247C-69D5-A387-030007DBD506}"/>
          </ac:spMkLst>
        </pc:spChg>
        <pc:spChg chg="add mod">
          <ac:chgData name="Manish Sharma" userId="b799adb9ba789c8f" providerId="LiveId" clId="{A135E15C-253F-4C5F-9453-5A6DB6B52314}" dt="2022-10-27T05:43:11.244" v="15"/>
          <ac:spMkLst>
            <pc:docMk/>
            <pc:sldMk cId="561168574" sldId="303"/>
            <ac:spMk id="10" creationId="{C4B24C5C-0DBE-37C5-2E0F-747F51A6A4E0}"/>
          </ac:spMkLst>
        </pc:spChg>
        <pc:spChg chg="add mod">
          <ac:chgData name="Manish Sharma" userId="b799adb9ba789c8f" providerId="LiveId" clId="{A135E15C-253F-4C5F-9453-5A6DB6B52314}" dt="2022-10-27T05:43:30.377" v="19" actId="1076"/>
          <ac:spMkLst>
            <pc:docMk/>
            <pc:sldMk cId="561168574" sldId="303"/>
            <ac:spMk id="14" creationId="{3CD3B5C4-A46F-C131-EBD8-AB0119334C64}"/>
          </ac:spMkLst>
        </pc:spChg>
        <pc:spChg chg="add mod">
          <ac:chgData name="Manish Sharma" userId="b799adb9ba789c8f" providerId="LiveId" clId="{A135E15C-253F-4C5F-9453-5A6DB6B52314}" dt="2022-10-27T05:43:45.116" v="20"/>
          <ac:spMkLst>
            <pc:docMk/>
            <pc:sldMk cId="561168574" sldId="303"/>
            <ac:spMk id="15" creationId="{53648652-94E8-E27F-5BB8-842AD307E77E}"/>
          </ac:spMkLst>
        </pc:spChg>
        <pc:spChg chg="add mod">
          <ac:chgData name="Manish Sharma" userId="b799adb9ba789c8f" providerId="LiveId" clId="{A135E15C-253F-4C5F-9453-5A6DB6B52314}" dt="2022-10-27T05:43:45.116" v="20"/>
          <ac:spMkLst>
            <pc:docMk/>
            <pc:sldMk cId="561168574" sldId="303"/>
            <ac:spMk id="17" creationId="{56EE81D4-48CC-DAB0-873B-C99C20CACF7D}"/>
          </ac:spMkLst>
        </pc:spChg>
        <pc:spChg chg="add mod">
          <ac:chgData name="Manish Sharma" userId="b799adb9ba789c8f" providerId="LiveId" clId="{A135E15C-253F-4C5F-9453-5A6DB6B52314}" dt="2022-10-27T05:43:45.116" v="20"/>
          <ac:spMkLst>
            <pc:docMk/>
            <pc:sldMk cId="561168574" sldId="303"/>
            <ac:spMk id="19" creationId="{1B176D50-0345-D14C-4A52-182639AF620E}"/>
          </ac:spMkLst>
        </pc:spChg>
        <pc:spChg chg="add mod">
          <ac:chgData name="Manish Sharma" userId="b799adb9ba789c8f" providerId="LiveId" clId="{A135E15C-253F-4C5F-9453-5A6DB6B52314}" dt="2022-10-27T05:43:52.560" v="21"/>
          <ac:spMkLst>
            <pc:docMk/>
            <pc:sldMk cId="561168574" sldId="303"/>
            <ac:spMk id="20" creationId="{04056960-CE7D-E863-0BD4-E1EA819C64BA}"/>
          </ac:spMkLst>
        </pc:spChg>
        <pc:spChg chg="add mod">
          <ac:chgData name="Manish Sharma" userId="b799adb9ba789c8f" providerId="LiveId" clId="{A135E15C-253F-4C5F-9453-5A6DB6B52314}" dt="2022-10-27T05:43:52.560" v="21"/>
          <ac:spMkLst>
            <pc:docMk/>
            <pc:sldMk cId="561168574" sldId="303"/>
            <ac:spMk id="21" creationId="{C0472602-33F7-7E8A-37DA-7D5D60FEA842}"/>
          </ac:spMkLst>
        </pc:spChg>
        <pc:spChg chg="add mod">
          <ac:chgData name="Manish Sharma" userId="b799adb9ba789c8f" providerId="LiveId" clId="{A135E15C-253F-4C5F-9453-5A6DB6B52314}" dt="2022-10-27T05:43:52.560" v="21"/>
          <ac:spMkLst>
            <pc:docMk/>
            <pc:sldMk cId="561168574" sldId="303"/>
            <ac:spMk id="22" creationId="{59B7B11B-E52B-63DB-5913-5707BD296193}"/>
          </ac:spMkLst>
        </pc:spChg>
        <pc:spChg chg="add mod">
          <ac:chgData name="Manish Sharma" userId="b799adb9ba789c8f" providerId="LiveId" clId="{A135E15C-253F-4C5F-9453-5A6DB6B52314}" dt="2022-10-27T05:43:52.560" v="21"/>
          <ac:spMkLst>
            <pc:docMk/>
            <pc:sldMk cId="561168574" sldId="303"/>
            <ac:spMk id="23" creationId="{0B21A02B-B092-523D-F629-147D1413BFDA}"/>
          </ac:spMkLst>
        </pc:spChg>
        <pc:spChg chg="add mod">
          <ac:chgData name="Manish Sharma" userId="b799adb9ba789c8f" providerId="LiveId" clId="{A135E15C-253F-4C5F-9453-5A6DB6B52314}" dt="2022-10-27T05:43:52.560" v="21"/>
          <ac:spMkLst>
            <pc:docMk/>
            <pc:sldMk cId="561168574" sldId="303"/>
            <ac:spMk id="24" creationId="{CC906CA1-70C1-A81E-9F4D-4E597EBDFC64}"/>
          </ac:spMkLst>
        </pc:spChg>
        <pc:spChg chg="add mod">
          <ac:chgData name="Manish Sharma" userId="b799adb9ba789c8f" providerId="LiveId" clId="{A135E15C-253F-4C5F-9453-5A6DB6B52314}" dt="2022-10-27T05:44:02.833" v="22"/>
          <ac:spMkLst>
            <pc:docMk/>
            <pc:sldMk cId="561168574" sldId="303"/>
            <ac:spMk id="26" creationId="{C6F59E88-7A5E-15EA-D1F4-01E5A4554CF9}"/>
          </ac:spMkLst>
        </pc:spChg>
        <pc:spChg chg="add mod">
          <ac:chgData name="Manish Sharma" userId="b799adb9ba789c8f" providerId="LiveId" clId="{A135E15C-253F-4C5F-9453-5A6DB6B52314}" dt="2022-10-27T05:44:02.833" v="22"/>
          <ac:spMkLst>
            <pc:docMk/>
            <pc:sldMk cId="561168574" sldId="303"/>
            <ac:spMk id="27" creationId="{25808F30-B8F5-9BE7-DDD5-B109CF1DCD1F}"/>
          </ac:spMkLst>
        </pc:spChg>
        <pc:spChg chg="mod">
          <ac:chgData name="Manish Sharma" userId="b799adb9ba789c8f" providerId="LiveId" clId="{A135E15C-253F-4C5F-9453-5A6DB6B52314}" dt="2022-10-27T05:44:02.833" v="22"/>
          <ac:spMkLst>
            <pc:docMk/>
            <pc:sldMk cId="561168574" sldId="303"/>
            <ac:spMk id="29" creationId="{A680E58B-D418-4800-308A-DC114CA4AF7F}"/>
          </ac:spMkLst>
        </pc:spChg>
        <pc:spChg chg="mod">
          <ac:chgData name="Manish Sharma" userId="b799adb9ba789c8f" providerId="LiveId" clId="{A135E15C-253F-4C5F-9453-5A6DB6B52314}" dt="2022-10-27T05:44:02.833" v="22"/>
          <ac:spMkLst>
            <pc:docMk/>
            <pc:sldMk cId="561168574" sldId="303"/>
            <ac:spMk id="30" creationId="{898A99F5-D27E-D5BF-623F-94FDC7880530}"/>
          </ac:spMkLst>
        </pc:spChg>
        <pc:grpChg chg="add mod">
          <ac:chgData name="Manish Sharma" userId="b799adb9ba789c8f" providerId="LiveId" clId="{A135E15C-253F-4C5F-9453-5A6DB6B52314}" dt="2022-10-27T05:43:11.244" v="15"/>
          <ac:grpSpMkLst>
            <pc:docMk/>
            <pc:sldMk cId="561168574" sldId="303"/>
            <ac:grpSpMk id="4" creationId="{3E159C4E-10CB-13C4-EC49-E715CC4AB9A1}"/>
          </ac:grpSpMkLst>
        </pc:grpChg>
        <pc:grpChg chg="add mod">
          <ac:chgData name="Manish Sharma" userId="b799adb9ba789c8f" providerId="LiveId" clId="{A135E15C-253F-4C5F-9453-5A6DB6B52314}" dt="2022-10-27T05:43:11.244" v="15"/>
          <ac:grpSpMkLst>
            <pc:docMk/>
            <pc:sldMk cId="561168574" sldId="303"/>
            <ac:grpSpMk id="7" creationId="{3C00BC41-6B20-D690-6F3E-85F5E4731B96}"/>
          </ac:grpSpMkLst>
        </pc:grpChg>
        <pc:grpChg chg="add mod">
          <ac:chgData name="Manish Sharma" userId="b799adb9ba789c8f" providerId="LiveId" clId="{A135E15C-253F-4C5F-9453-5A6DB6B52314}" dt="2022-10-27T05:44:02.833" v="22"/>
          <ac:grpSpMkLst>
            <pc:docMk/>
            <pc:sldMk cId="561168574" sldId="303"/>
            <ac:grpSpMk id="28" creationId="{654F8B00-A87A-D3AE-9037-0305231EAFF1}"/>
          </ac:grpSpMkLst>
        </pc:grpChg>
        <pc:cxnChg chg="add mod">
          <ac:chgData name="Manish Sharma" userId="b799adb9ba789c8f" providerId="LiveId" clId="{A135E15C-253F-4C5F-9453-5A6DB6B52314}" dt="2022-10-27T05:43:11.244" v="15"/>
          <ac:cxnSpMkLst>
            <pc:docMk/>
            <pc:sldMk cId="561168574" sldId="303"/>
            <ac:cxnSpMk id="11" creationId="{DDA5AADE-8C5A-E963-5C73-AD120DF77184}"/>
          </ac:cxnSpMkLst>
        </pc:cxnChg>
        <pc:cxnChg chg="add mod">
          <ac:chgData name="Manish Sharma" userId="b799adb9ba789c8f" providerId="LiveId" clId="{A135E15C-253F-4C5F-9453-5A6DB6B52314}" dt="2022-10-27T05:43:11.244" v="15"/>
          <ac:cxnSpMkLst>
            <pc:docMk/>
            <pc:sldMk cId="561168574" sldId="303"/>
            <ac:cxnSpMk id="12" creationId="{99D76830-278D-04F9-4270-4B95C73B0118}"/>
          </ac:cxnSpMkLst>
        </pc:cxnChg>
        <pc:cxnChg chg="add mod">
          <ac:chgData name="Manish Sharma" userId="b799adb9ba789c8f" providerId="LiveId" clId="{A135E15C-253F-4C5F-9453-5A6DB6B52314}" dt="2022-10-27T05:43:11.244" v="15"/>
          <ac:cxnSpMkLst>
            <pc:docMk/>
            <pc:sldMk cId="561168574" sldId="303"/>
            <ac:cxnSpMk id="13" creationId="{FBE1B53F-10D5-4D57-CAB6-CD1FEF052A64}"/>
          </ac:cxnSpMkLst>
        </pc:cxnChg>
        <pc:cxnChg chg="add mod">
          <ac:chgData name="Manish Sharma" userId="b799adb9ba789c8f" providerId="LiveId" clId="{A135E15C-253F-4C5F-9453-5A6DB6B52314}" dt="2022-10-27T05:43:45.116" v="20"/>
          <ac:cxnSpMkLst>
            <pc:docMk/>
            <pc:sldMk cId="561168574" sldId="303"/>
            <ac:cxnSpMk id="16" creationId="{58A0F4CE-2932-08E5-E407-12DDB4145C0E}"/>
          </ac:cxnSpMkLst>
        </pc:cxnChg>
        <pc:cxnChg chg="add mod">
          <ac:chgData name="Manish Sharma" userId="b799adb9ba789c8f" providerId="LiveId" clId="{A135E15C-253F-4C5F-9453-5A6DB6B52314}" dt="2022-10-27T05:43:45.116" v="20"/>
          <ac:cxnSpMkLst>
            <pc:docMk/>
            <pc:sldMk cId="561168574" sldId="303"/>
            <ac:cxnSpMk id="18" creationId="{7485E262-6CA6-F0AB-1DFC-99C922D086A4}"/>
          </ac:cxnSpMkLst>
        </pc:cxnChg>
        <pc:cxnChg chg="add mod">
          <ac:chgData name="Manish Sharma" userId="b799adb9ba789c8f" providerId="LiveId" clId="{A135E15C-253F-4C5F-9453-5A6DB6B52314}" dt="2022-10-27T05:44:02.833" v="22"/>
          <ac:cxnSpMkLst>
            <pc:docMk/>
            <pc:sldMk cId="561168574" sldId="303"/>
            <ac:cxnSpMk id="25" creationId="{20B5385E-4292-52CB-2F1A-1E431A8BA460}"/>
          </ac:cxnSpMkLst>
        </pc:cxnChg>
        <pc:cxnChg chg="add mod">
          <ac:chgData name="Manish Sharma" userId="b799adb9ba789c8f" providerId="LiveId" clId="{A135E15C-253F-4C5F-9453-5A6DB6B52314}" dt="2022-10-27T05:44:02.833" v="22"/>
          <ac:cxnSpMkLst>
            <pc:docMk/>
            <pc:sldMk cId="561168574" sldId="303"/>
            <ac:cxnSpMk id="31" creationId="{45851C67-2FB9-9838-241E-E586F16BC9D5}"/>
          </ac:cxnSpMkLst>
        </pc:cxnChg>
      </pc:sldChg>
      <pc:sldChg chg="del">
        <pc:chgData name="Manish Sharma" userId="b799adb9ba789c8f" providerId="LiveId" clId="{A135E15C-253F-4C5F-9453-5A6DB6B52314}" dt="2022-10-27T04:29:30.410" v="0" actId="47"/>
        <pc:sldMkLst>
          <pc:docMk/>
          <pc:sldMk cId="2979931107" sldId="303"/>
        </pc:sldMkLst>
      </pc:sldChg>
      <pc:sldChg chg="del">
        <pc:chgData name="Manish Sharma" userId="b799adb9ba789c8f" providerId="LiveId" clId="{A135E15C-253F-4C5F-9453-5A6DB6B52314}" dt="2022-10-27T04:29:30.410" v="0" actId="47"/>
        <pc:sldMkLst>
          <pc:docMk/>
          <pc:sldMk cId="3128037435" sldId="304"/>
        </pc:sldMkLst>
      </pc:sldChg>
      <pc:sldChg chg="addSp modSp new mod">
        <pc:chgData name="Manish Sharma" userId="b799adb9ba789c8f" providerId="LiveId" clId="{A135E15C-253F-4C5F-9453-5A6DB6B52314}" dt="2022-10-27T05:46:39.496" v="33"/>
        <pc:sldMkLst>
          <pc:docMk/>
          <pc:sldMk cId="3564903328" sldId="304"/>
        </pc:sldMkLst>
        <pc:spChg chg="mod">
          <ac:chgData name="Manish Sharma" userId="b799adb9ba789c8f" providerId="LiveId" clId="{A135E15C-253F-4C5F-9453-5A6DB6B52314}" dt="2022-10-27T05:44:32.240" v="25" actId="20577"/>
          <ac:spMkLst>
            <pc:docMk/>
            <pc:sldMk cId="3564903328" sldId="304"/>
            <ac:spMk id="2" creationId="{9EF774E8-5D32-81AF-0C57-1A52A9FD2B36}"/>
          </ac:spMkLst>
        </pc:spChg>
        <pc:spChg chg="add mod">
          <ac:chgData name="Manish Sharma" userId="b799adb9ba789c8f" providerId="LiveId" clId="{A135E15C-253F-4C5F-9453-5A6DB6B52314}" dt="2022-10-27T05:44:48.792" v="26"/>
          <ac:spMkLst>
            <pc:docMk/>
            <pc:sldMk cId="3564903328" sldId="304"/>
            <ac:spMk id="3" creationId="{EE07941F-99AE-CC7B-3B2C-9D285142C6E9}"/>
          </ac:spMkLst>
        </pc:spChg>
        <pc:spChg chg="add mod">
          <ac:chgData name="Manish Sharma" userId="b799adb9ba789c8f" providerId="LiveId" clId="{A135E15C-253F-4C5F-9453-5A6DB6B52314}" dt="2022-10-27T05:44:48.792" v="26"/>
          <ac:spMkLst>
            <pc:docMk/>
            <pc:sldMk cId="3564903328" sldId="304"/>
            <ac:spMk id="4" creationId="{34165111-3E03-5BC5-AFE0-AC666A3E6BBA}"/>
          </ac:spMkLst>
        </pc:spChg>
        <pc:spChg chg="mod">
          <ac:chgData name="Manish Sharma" userId="b799adb9ba789c8f" providerId="LiveId" clId="{A135E15C-253F-4C5F-9453-5A6DB6B52314}" dt="2022-10-27T05:44:48.792" v="26"/>
          <ac:spMkLst>
            <pc:docMk/>
            <pc:sldMk cId="3564903328" sldId="304"/>
            <ac:spMk id="9" creationId="{3F4E0C5C-BADE-C281-EA1A-04D770B854E8}"/>
          </ac:spMkLst>
        </pc:spChg>
        <pc:spChg chg="mod">
          <ac:chgData name="Manish Sharma" userId="b799adb9ba789c8f" providerId="LiveId" clId="{A135E15C-253F-4C5F-9453-5A6DB6B52314}" dt="2022-10-27T05:44:48.792" v="26"/>
          <ac:spMkLst>
            <pc:docMk/>
            <pc:sldMk cId="3564903328" sldId="304"/>
            <ac:spMk id="10" creationId="{BCD5E03B-CDF8-78C0-9859-BB4BA32C8DAC}"/>
          </ac:spMkLst>
        </pc:spChg>
        <pc:spChg chg="mod">
          <ac:chgData name="Manish Sharma" userId="b799adb9ba789c8f" providerId="LiveId" clId="{A135E15C-253F-4C5F-9453-5A6DB6B52314}" dt="2022-10-27T05:44:48.792" v="26"/>
          <ac:spMkLst>
            <pc:docMk/>
            <pc:sldMk cId="3564903328" sldId="304"/>
            <ac:spMk id="12" creationId="{0F1AC44E-5E51-62B8-A7C7-0B97E648ECEE}"/>
          </ac:spMkLst>
        </pc:spChg>
        <pc:spChg chg="mod">
          <ac:chgData name="Manish Sharma" userId="b799adb9ba789c8f" providerId="LiveId" clId="{A135E15C-253F-4C5F-9453-5A6DB6B52314}" dt="2022-10-27T05:44:48.792" v="26"/>
          <ac:spMkLst>
            <pc:docMk/>
            <pc:sldMk cId="3564903328" sldId="304"/>
            <ac:spMk id="13" creationId="{3A737A3A-1174-CF8C-76A9-B42693FCEA01}"/>
          </ac:spMkLst>
        </pc:spChg>
        <pc:spChg chg="mod">
          <ac:chgData name="Manish Sharma" userId="b799adb9ba789c8f" providerId="LiveId" clId="{A135E15C-253F-4C5F-9453-5A6DB6B52314}" dt="2022-10-27T05:44:48.792" v="26"/>
          <ac:spMkLst>
            <pc:docMk/>
            <pc:sldMk cId="3564903328" sldId="304"/>
            <ac:spMk id="15" creationId="{3D554D31-1551-AD56-B74C-A96D653D59C9}"/>
          </ac:spMkLst>
        </pc:spChg>
        <pc:spChg chg="mod">
          <ac:chgData name="Manish Sharma" userId="b799adb9ba789c8f" providerId="LiveId" clId="{A135E15C-253F-4C5F-9453-5A6DB6B52314}" dt="2022-10-27T05:44:48.792" v="26"/>
          <ac:spMkLst>
            <pc:docMk/>
            <pc:sldMk cId="3564903328" sldId="304"/>
            <ac:spMk id="16" creationId="{00F8325C-D7EB-769A-2EFB-A780055A5166}"/>
          </ac:spMkLst>
        </pc:spChg>
        <pc:spChg chg="add mod">
          <ac:chgData name="Manish Sharma" userId="b799adb9ba789c8f" providerId="LiveId" clId="{A135E15C-253F-4C5F-9453-5A6DB6B52314}" dt="2022-10-27T05:44:48.792" v="26"/>
          <ac:spMkLst>
            <pc:docMk/>
            <pc:sldMk cId="3564903328" sldId="304"/>
            <ac:spMk id="17" creationId="{5CBE63AC-9487-9A28-0330-081EFE76B261}"/>
          </ac:spMkLst>
        </pc:spChg>
        <pc:spChg chg="add mod">
          <ac:chgData name="Manish Sharma" userId="b799adb9ba789c8f" providerId="LiveId" clId="{A135E15C-253F-4C5F-9453-5A6DB6B52314}" dt="2022-10-27T05:45:02.633" v="27"/>
          <ac:spMkLst>
            <pc:docMk/>
            <pc:sldMk cId="3564903328" sldId="304"/>
            <ac:spMk id="18" creationId="{5E3E9107-12BF-FB3C-B678-C0B2042CB680}"/>
          </ac:spMkLst>
        </pc:spChg>
        <pc:spChg chg="add mod">
          <ac:chgData name="Manish Sharma" userId="b799adb9ba789c8f" providerId="LiveId" clId="{A135E15C-253F-4C5F-9453-5A6DB6B52314}" dt="2022-10-27T05:45:02.633" v="27"/>
          <ac:spMkLst>
            <pc:docMk/>
            <pc:sldMk cId="3564903328" sldId="304"/>
            <ac:spMk id="20" creationId="{5F4D355D-80E3-06CA-8C0A-30E15C911D73}"/>
          </ac:spMkLst>
        </pc:spChg>
        <pc:spChg chg="add mod">
          <ac:chgData name="Manish Sharma" userId="b799adb9ba789c8f" providerId="LiveId" clId="{A135E15C-253F-4C5F-9453-5A6DB6B52314}" dt="2022-10-27T05:45:02.633" v="27"/>
          <ac:spMkLst>
            <pc:docMk/>
            <pc:sldMk cId="3564903328" sldId="304"/>
            <ac:spMk id="22" creationId="{EC08CF70-B376-9218-99AC-A153518E932F}"/>
          </ac:spMkLst>
        </pc:spChg>
        <pc:spChg chg="add mod">
          <ac:chgData name="Manish Sharma" userId="b799adb9ba789c8f" providerId="LiveId" clId="{A135E15C-253F-4C5F-9453-5A6DB6B52314}" dt="2022-10-27T05:45:14.329" v="28"/>
          <ac:spMkLst>
            <pc:docMk/>
            <pc:sldMk cId="3564903328" sldId="304"/>
            <ac:spMk id="23" creationId="{D4AE6861-20EC-0059-F665-01E8FF7CC942}"/>
          </ac:spMkLst>
        </pc:spChg>
        <pc:spChg chg="add mod">
          <ac:chgData name="Manish Sharma" userId="b799adb9ba789c8f" providerId="LiveId" clId="{A135E15C-253F-4C5F-9453-5A6DB6B52314}" dt="2022-10-27T05:45:14.329" v="28"/>
          <ac:spMkLst>
            <pc:docMk/>
            <pc:sldMk cId="3564903328" sldId="304"/>
            <ac:spMk id="24" creationId="{EEC77467-0FB7-B17D-9F90-BEBBD3A0B7E4}"/>
          </ac:spMkLst>
        </pc:spChg>
        <pc:spChg chg="add mod">
          <ac:chgData name="Manish Sharma" userId="b799adb9ba789c8f" providerId="LiveId" clId="{A135E15C-253F-4C5F-9453-5A6DB6B52314}" dt="2022-10-27T05:45:14.329" v="28"/>
          <ac:spMkLst>
            <pc:docMk/>
            <pc:sldMk cId="3564903328" sldId="304"/>
            <ac:spMk id="25" creationId="{9B08002D-C183-8617-3109-554F85972DC3}"/>
          </ac:spMkLst>
        </pc:spChg>
        <pc:spChg chg="add mod">
          <ac:chgData name="Manish Sharma" userId="b799adb9ba789c8f" providerId="LiveId" clId="{A135E15C-253F-4C5F-9453-5A6DB6B52314}" dt="2022-10-27T05:45:14.329" v="28"/>
          <ac:spMkLst>
            <pc:docMk/>
            <pc:sldMk cId="3564903328" sldId="304"/>
            <ac:spMk id="26" creationId="{DE1A980B-955D-BE56-E55D-55DE68BB38A3}"/>
          </ac:spMkLst>
        </pc:spChg>
        <pc:spChg chg="add mod">
          <ac:chgData name="Manish Sharma" userId="b799adb9ba789c8f" providerId="LiveId" clId="{A135E15C-253F-4C5F-9453-5A6DB6B52314}" dt="2022-10-27T05:45:14.329" v="28"/>
          <ac:spMkLst>
            <pc:docMk/>
            <pc:sldMk cId="3564903328" sldId="304"/>
            <ac:spMk id="27" creationId="{248A6A16-0781-7C02-C353-598B5B2D7BF9}"/>
          </ac:spMkLst>
        </pc:spChg>
        <pc:spChg chg="add mod">
          <ac:chgData name="Manish Sharma" userId="b799adb9ba789c8f" providerId="LiveId" clId="{A135E15C-253F-4C5F-9453-5A6DB6B52314}" dt="2022-10-27T05:45:30.197" v="29"/>
          <ac:spMkLst>
            <pc:docMk/>
            <pc:sldMk cId="3564903328" sldId="304"/>
            <ac:spMk id="29" creationId="{AA764592-E419-1EB4-87C3-0424623FA789}"/>
          </ac:spMkLst>
        </pc:spChg>
        <pc:spChg chg="add mod">
          <ac:chgData name="Manish Sharma" userId="b799adb9ba789c8f" providerId="LiveId" clId="{A135E15C-253F-4C5F-9453-5A6DB6B52314}" dt="2022-10-27T05:45:30.197" v="29"/>
          <ac:spMkLst>
            <pc:docMk/>
            <pc:sldMk cId="3564903328" sldId="304"/>
            <ac:spMk id="30" creationId="{D03CF481-68F1-8B9E-C9CB-843C1E1949BA}"/>
          </ac:spMkLst>
        </pc:spChg>
        <pc:spChg chg="add mod">
          <ac:chgData name="Manish Sharma" userId="b799adb9ba789c8f" providerId="LiveId" clId="{A135E15C-253F-4C5F-9453-5A6DB6B52314}" dt="2022-10-27T05:45:53.009" v="31"/>
          <ac:spMkLst>
            <pc:docMk/>
            <pc:sldMk cId="3564903328" sldId="304"/>
            <ac:spMk id="33" creationId="{883DE41F-3657-C9FB-8BE3-2D6344CB454E}"/>
          </ac:spMkLst>
        </pc:spChg>
        <pc:spChg chg="mod">
          <ac:chgData name="Manish Sharma" userId="b799adb9ba789c8f" providerId="LiveId" clId="{A135E15C-253F-4C5F-9453-5A6DB6B52314}" dt="2022-10-27T05:45:57.650" v="32"/>
          <ac:spMkLst>
            <pc:docMk/>
            <pc:sldMk cId="3564903328" sldId="304"/>
            <ac:spMk id="35" creationId="{825F7C69-2C1B-6DC5-F400-21D1CD7F2F93}"/>
          </ac:spMkLst>
        </pc:spChg>
        <pc:spChg chg="mod">
          <ac:chgData name="Manish Sharma" userId="b799adb9ba789c8f" providerId="LiveId" clId="{A135E15C-253F-4C5F-9453-5A6DB6B52314}" dt="2022-10-27T05:45:57.650" v="32"/>
          <ac:spMkLst>
            <pc:docMk/>
            <pc:sldMk cId="3564903328" sldId="304"/>
            <ac:spMk id="36" creationId="{4AC99FC9-C63B-EDE2-C707-0C32D69E7FCC}"/>
          </ac:spMkLst>
        </pc:spChg>
        <pc:spChg chg="add mod">
          <ac:chgData name="Manish Sharma" userId="b799adb9ba789c8f" providerId="LiveId" clId="{A135E15C-253F-4C5F-9453-5A6DB6B52314}" dt="2022-10-27T05:46:39.496" v="33"/>
          <ac:spMkLst>
            <pc:docMk/>
            <pc:sldMk cId="3564903328" sldId="304"/>
            <ac:spMk id="37" creationId="{36824FC9-93DC-8528-95B8-24702547E8D7}"/>
          </ac:spMkLst>
        </pc:spChg>
        <pc:grpChg chg="add mod">
          <ac:chgData name="Manish Sharma" userId="b799adb9ba789c8f" providerId="LiveId" clId="{A135E15C-253F-4C5F-9453-5A6DB6B52314}" dt="2022-10-27T05:44:48.792" v="26"/>
          <ac:grpSpMkLst>
            <pc:docMk/>
            <pc:sldMk cId="3564903328" sldId="304"/>
            <ac:grpSpMk id="8" creationId="{EA8012A6-9578-88C5-8695-9029CFDED5B9}"/>
          </ac:grpSpMkLst>
        </pc:grpChg>
        <pc:grpChg chg="add mod">
          <ac:chgData name="Manish Sharma" userId="b799adb9ba789c8f" providerId="LiveId" clId="{A135E15C-253F-4C5F-9453-5A6DB6B52314}" dt="2022-10-27T05:44:48.792" v="26"/>
          <ac:grpSpMkLst>
            <pc:docMk/>
            <pc:sldMk cId="3564903328" sldId="304"/>
            <ac:grpSpMk id="11" creationId="{93875980-CD30-9B51-D455-85605E04FD5C}"/>
          </ac:grpSpMkLst>
        </pc:grpChg>
        <pc:grpChg chg="add mod">
          <ac:chgData name="Manish Sharma" userId="b799adb9ba789c8f" providerId="LiveId" clId="{A135E15C-253F-4C5F-9453-5A6DB6B52314}" dt="2022-10-27T05:44:48.792" v="26"/>
          <ac:grpSpMkLst>
            <pc:docMk/>
            <pc:sldMk cId="3564903328" sldId="304"/>
            <ac:grpSpMk id="14" creationId="{718DB34F-7657-8B9A-1FB8-978C59AD2162}"/>
          </ac:grpSpMkLst>
        </pc:grpChg>
        <pc:grpChg chg="add mod">
          <ac:chgData name="Manish Sharma" userId="b799adb9ba789c8f" providerId="LiveId" clId="{A135E15C-253F-4C5F-9453-5A6DB6B52314}" dt="2022-10-27T05:45:57.650" v="32"/>
          <ac:grpSpMkLst>
            <pc:docMk/>
            <pc:sldMk cId="3564903328" sldId="304"/>
            <ac:grpSpMk id="34" creationId="{73BED9F6-2E7F-45A5-421F-32DAC1C7E92A}"/>
          </ac:grpSpMkLst>
        </pc:grpChg>
        <pc:picChg chg="add mod">
          <ac:chgData name="Manish Sharma" userId="b799adb9ba789c8f" providerId="LiveId" clId="{A135E15C-253F-4C5F-9453-5A6DB6B52314}" dt="2022-10-27T05:45:41.910" v="30"/>
          <ac:picMkLst>
            <pc:docMk/>
            <pc:sldMk cId="3564903328" sldId="304"/>
            <ac:picMk id="32" creationId="{C9FA67B3-583D-28EA-4D7C-3B9DD1456771}"/>
          </ac:picMkLst>
        </pc:picChg>
        <pc:cxnChg chg="add mod">
          <ac:chgData name="Manish Sharma" userId="b799adb9ba789c8f" providerId="LiveId" clId="{A135E15C-253F-4C5F-9453-5A6DB6B52314}" dt="2022-10-27T05:44:48.792" v="26"/>
          <ac:cxnSpMkLst>
            <pc:docMk/>
            <pc:sldMk cId="3564903328" sldId="304"/>
            <ac:cxnSpMk id="5" creationId="{5285EA51-45AF-75BE-1F10-BA01A18ADFCE}"/>
          </ac:cxnSpMkLst>
        </pc:cxnChg>
        <pc:cxnChg chg="add mod">
          <ac:chgData name="Manish Sharma" userId="b799adb9ba789c8f" providerId="LiveId" clId="{A135E15C-253F-4C5F-9453-5A6DB6B52314}" dt="2022-10-27T05:44:48.792" v="26"/>
          <ac:cxnSpMkLst>
            <pc:docMk/>
            <pc:sldMk cId="3564903328" sldId="304"/>
            <ac:cxnSpMk id="6" creationId="{D33D4DAF-6D9A-BC57-DEC3-10218B34B801}"/>
          </ac:cxnSpMkLst>
        </pc:cxnChg>
        <pc:cxnChg chg="add mod">
          <ac:chgData name="Manish Sharma" userId="b799adb9ba789c8f" providerId="LiveId" clId="{A135E15C-253F-4C5F-9453-5A6DB6B52314}" dt="2022-10-27T05:44:48.792" v="26"/>
          <ac:cxnSpMkLst>
            <pc:docMk/>
            <pc:sldMk cId="3564903328" sldId="304"/>
            <ac:cxnSpMk id="7" creationId="{6CF8FB28-4917-D7AA-D7A3-E56E9F54199A}"/>
          </ac:cxnSpMkLst>
        </pc:cxnChg>
        <pc:cxnChg chg="add mod">
          <ac:chgData name="Manish Sharma" userId="b799adb9ba789c8f" providerId="LiveId" clId="{A135E15C-253F-4C5F-9453-5A6DB6B52314}" dt="2022-10-27T05:45:02.633" v="27"/>
          <ac:cxnSpMkLst>
            <pc:docMk/>
            <pc:sldMk cId="3564903328" sldId="304"/>
            <ac:cxnSpMk id="19" creationId="{4DC40146-5AF5-9377-D82A-338FB2B20B33}"/>
          </ac:cxnSpMkLst>
        </pc:cxnChg>
        <pc:cxnChg chg="add mod">
          <ac:chgData name="Manish Sharma" userId="b799adb9ba789c8f" providerId="LiveId" clId="{A135E15C-253F-4C5F-9453-5A6DB6B52314}" dt="2022-10-27T05:45:02.633" v="27"/>
          <ac:cxnSpMkLst>
            <pc:docMk/>
            <pc:sldMk cId="3564903328" sldId="304"/>
            <ac:cxnSpMk id="21" creationId="{8CEB8921-C481-9836-8921-C14DE4B85D23}"/>
          </ac:cxnSpMkLst>
        </pc:cxnChg>
        <pc:cxnChg chg="add mod">
          <ac:chgData name="Manish Sharma" userId="b799adb9ba789c8f" providerId="LiveId" clId="{A135E15C-253F-4C5F-9453-5A6DB6B52314}" dt="2022-10-27T05:45:30.197" v="29"/>
          <ac:cxnSpMkLst>
            <pc:docMk/>
            <pc:sldMk cId="3564903328" sldId="304"/>
            <ac:cxnSpMk id="28" creationId="{E70FE06D-13E3-0020-9412-6D049EE40161}"/>
          </ac:cxnSpMkLst>
        </pc:cxnChg>
        <pc:cxnChg chg="add mod">
          <ac:chgData name="Manish Sharma" userId="b799adb9ba789c8f" providerId="LiveId" clId="{A135E15C-253F-4C5F-9453-5A6DB6B52314}" dt="2022-10-27T05:45:30.197" v="29"/>
          <ac:cxnSpMkLst>
            <pc:docMk/>
            <pc:sldMk cId="3564903328" sldId="304"/>
            <ac:cxnSpMk id="31" creationId="{EED877DD-9F82-4D74-74CD-B77F05868EB7}"/>
          </ac:cxnSpMkLst>
        </pc:cxnChg>
      </pc:sldChg>
      <pc:sldChg chg="addSp modSp new mod">
        <pc:chgData name="Manish Sharma" userId="b799adb9ba789c8f" providerId="LiveId" clId="{A135E15C-253F-4C5F-9453-5A6DB6B52314}" dt="2022-10-27T05:59:23.673" v="176" actId="20577"/>
        <pc:sldMkLst>
          <pc:docMk/>
          <pc:sldMk cId="1698793778" sldId="305"/>
        </pc:sldMkLst>
        <pc:spChg chg="mod">
          <ac:chgData name="Manish Sharma" userId="b799adb9ba789c8f" providerId="LiveId" clId="{A135E15C-253F-4C5F-9453-5A6DB6B52314}" dt="2022-10-27T05:59:23.673" v="176" actId="20577"/>
          <ac:spMkLst>
            <pc:docMk/>
            <pc:sldMk cId="1698793778" sldId="305"/>
            <ac:spMk id="2" creationId="{719EC9A4-5B4F-DFAE-D110-8D681D658483}"/>
          </ac:spMkLst>
        </pc:spChg>
        <pc:spChg chg="add mod">
          <ac:chgData name="Manish Sharma" userId="b799adb9ba789c8f" providerId="LiveId" clId="{A135E15C-253F-4C5F-9453-5A6DB6B52314}" dt="2022-10-27T05:55:17.806" v="35"/>
          <ac:spMkLst>
            <pc:docMk/>
            <pc:sldMk cId="1698793778" sldId="305"/>
            <ac:spMk id="3" creationId="{3E6C69A3-F8B6-C4AC-DA67-6398241F62BC}"/>
          </ac:spMkLst>
        </pc:spChg>
        <pc:spChg chg="mod">
          <ac:chgData name="Manish Sharma" userId="b799adb9ba789c8f" providerId="LiveId" clId="{A135E15C-253F-4C5F-9453-5A6DB6B52314}" dt="2022-10-27T05:55:17.806" v="35"/>
          <ac:spMkLst>
            <pc:docMk/>
            <pc:sldMk cId="1698793778" sldId="305"/>
            <ac:spMk id="5" creationId="{6B5C36A2-A142-C37B-487A-660E32352151}"/>
          </ac:spMkLst>
        </pc:spChg>
        <pc:spChg chg="mod">
          <ac:chgData name="Manish Sharma" userId="b799adb9ba789c8f" providerId="LiveId" clId="{A135E15C-253F-4C5F-9453-5A6DB6B52314}" dt="2022-10-27T05:55:17.806" v="35"/>
          <ac:spMkLst>
            <pc:docMk/>
            <pc:sldMk cId="1698793778" sldId="305"/>
            <ac:spMk id="6" creationId="{99E75EDB-3F95-DB2E-4E01-E9B8553E0854}"/>
          </ac:spMkLst>
        </pc:spChg>
        <pc:spChg chg="mod">
          <ac:chgData name="Manish Sharma" userId="b799adb9ba789c8f" providerId="LiveId" clId="{A135E15C-253F-4C5F-9453-5A6DB6B52314}" dt="2022-10-27T05:55:17.806" v="35"/>
          <ac:spMkLst>
            <pc:docMk/>
            <pc:sldMk cId="1698793778" sldId="305"/>
            <ac:spMk id="8" creationId="{A6CCF146-8FEC-56A2-FA1F-0D52F0CECE3E}"/>
          </ac:spMkLst>
        </pc:spChg>
        <pc:spChg chg="mod">
          <ac:chgData name="Manish Sharma" userId="b799adb9ba789c8f" providerId="LiveId" clId="{A135E15C-253F-4C5F-9453-5A6DB6B52314}" dt="2022-10-27T05:55:17.806" v="35"/>
          <ac:spMkLst>
            <pc:docMk/>
            <pc:sldMk cId="1698793778" sldId="305"/>
            <ac:spMk id="9" creationId="{EC9157DB-9D55-395F-13AB-D7AE11A173C6}"/>
          </ac:spMkLst>
        </pc:spChg>
        <pc:spChg chg="add mod">
          <ac:chgData name="Manish Sharma" userId="b799adb9ba789c8f" providerId="LiveId" clId="{A135E15C-253F-4C5F-9453-5A6DB6B52314}" dt="2022-10-27T05:55:17.806" v="35"/>
          <ac:spMkLst>
            <pc:docMk/>
            <pc:sldMk cId="1698793778" sldId="305"/>
            <ac:spMk id="10" creationId="{D472A12A-9130-0155-BE44-09F5CAA5834A}"/>
          </ac:spMkLst>
        </pc:spChg>
        <pc:spChg chg="mod">
          <ac:chgData name="Manish Sharma" userId="b799adb9ba789c8f" providerId="LiveId" clId="{A135E15C-253F-4C5F-9453-5A6DB6B52314}" dt="2022-10-27T05:55:17.806" v="35"/>
          <ac:spMkLst>
            <pc:docMk/>
            <pc:sldMk cId="1698793778" sldId="305"/>
            <ac:spMk id="12" creationId="{D701D1EB-91CE-2815-BD77-266F4FCB0604}"/>
          </ac:spMkLst>
        </pc:spChg>
        <pc:spChg chg="mod">
          <ac:chgData name="Manish Sharma" userId="b799adb9ba789c8f" providerId="LiveId" clId="{A135E15C-253F-4C5F-9453-5A6DB6B52314}" dt="2022-10-27T05:55:17.806" v="35"/>
          <ac:spMkLst>
            <pc:docMk/>
            <pc:sldMk cId="1698793778" sldId="305"/>
            <ac:spMk id="13" creationId="{9079EBF8-C868-0947-8474-4952C4A11D59}"/>
          </ac:spMkLst>
        </pc:spChg>
        <pc:spChg chg="add mod">
          <ac:chgData name="Manish Sharma" userId="b799adb9ba789c8f" providerId="LiveId" clId="{A135E15C-253F-4C5F-9453-5A6DB6B52314}" dt="2022-10-27T05:55:17.806" v="35"/>
          <ac:spMkLst>
            <pc:docMk/>
            <pc:sldMk cId="1698793778" sldId="305"/>
            <ac:spMk id="14" creationId="{D2FB22ED-D859-FE6F-0EB9-F6F4D80C24E6}"/>
          </ac:spMkLst>
        </pc:spChg>
        <pc:spChg chg="add mod">
          <ac:chgData name="Manish Sharma" userId="b799adb9ba789c8f" providerId="LiveId" clId="{A135E15C-253F-4C5F-9453-5A6DB6B52314}" dt="2022-10-27T05:55:26.804" v="36"/>
          <ac:spMkLst>
            <pc:docMk/>
            <pc:sldMk cId="1698793778" sldId="305"/>
            <ac:spMk id="15" creationId="{AEB2662E-1E14-9E8F-BC57-9B8FAF672681}"/>
          </ac:spMkLst>
        </pc:spChg>
        <pc:spChg chg="add mod">
          <ac:chgData name="Manish Sharma" userId="b799adb9ba789c8f" providerId="LiveId" clId="{A135E15C-253F-4C5F-9453-5A6DB6B52314}" dt="2022-10-27T05:55:26.804" v="36"/>
          <ac:spMkLst>
            <pc:docMk/>
            <pc:sldMk cId="1698793778" sldId="305"/>
            <ac:spMk id="17" creationId="{B33C41FA-2B68-A93B-78D2-216EE5FBC48B}"/>
          </ac:spMkLst>
        </pc:spChg>
        <pc:spChg chg="add mod">
          <ac:chgData name="Manish Sharma" userId="b799adb9ba789c8f" providerId="LiveId" clId="{A135E15C-253F-4C5F-9453-5A6DB6B52314}" dt="2022-10-27T05:55:26.804" v="36"/>
          <ac:spMkLst>
            <pc:docMk/>
            <pc:sldMk cId="1698793778" sldId="305"/>
            <ac:spMk id="19" creationId="{9FCCFC46-3E27-5312-847C-93FA2134AD00}"/>
          </ac:spMkLst>
        </pc:spChg>
        <pc:spChg chg="add mod">
          <ac:chgData name="Manish Sharma" userId="b799adb9ba789c8f" providerId="LiveId" clId="{A135E15C-253F-4C5F-9453-5A6DB6B52314}" dt="2022-10-27T05:55:33.914" v="37"/>
          <ac:spMkLst>
            <pc:docMk/>
            <pc:sldMk cId="1698793778" sldId="305"/>
            <ac:spMk id="20" creationId="{61B78F80-E1DE-6AC8-31A6-17B45F76DABF}"/>
          </ac:spMkLst>
        </pc:spChg>
        <pc:spChg chg="add mod">
          <ac:chgData name="Manish Sharma" userId="b799adb9ba789c8f" providerId="LiveId" clId="{A135E15C-253F-4C5F-9453-5A6DB6B52314}" dt="2022-10-27T05:55:33.914" v="37"/>
          <ac:spMkLst>
            <pc:docMk/>
            <pc:sldMk cId="1698793778" sldId="305"/>
            <ac:spMk id="21" creationId="{7904BCCC-4215-8345-16CD-125ABF3B01B9}"/>
          </ac:spMkLst>
        </pc:spChg>
        <pc:spChg chg="add mod">
          <ac:chgData name="Manish Sharma" userId="b799adb9ba789c8f" providerId="LiveId" clId="{A135E15C-253F-4C5F-9453-5A6DB6B52314}" dt="2022-10-27T05:55:33.914" v="37"/>
          <ac:spMkLst>
            <pc:docMk/>
            <pc:sldMk cId="1698793778" sldId="305"/>
            <ac:spMk id="22" creationId="{09FC63E4-8277-534B-1AF1-3F8C0B17F5BB}"/>
          </ac:spMkLst>
        </pc:spChg>
        <pc:spChg chg="add mod">
          <ac:chgData name="Manish Sharma" userId="b799adb9ba789c8f" providerId="LiveId" clId="{A135E15C-253F-4C5F-9453-5A6DB6B52314}" dt="2022-10-27T05:55:33.914" v="37"/>
          <ac:spMkLst>
            <pc:docMk/>
            <pc:sldMk cId="1698793778" sldId="305"/>
            <ac:spMk id="23" creationId="{1C5F0813-8A7F-53F3-3EE0-1E78BC72EEDE}"/>
          </ac:spMkLst>
        </pc:spChg>
        <pc:spChg chg="add mod">
          <ac:chgData name="Manish Sharma" userId="b799adb9ba789c8f" providerId="LiveId" clId="{A135E15C-253F-4C5F-9453-5A6DB6B52314}" dt="2022-10-27T05:55:33.914" v="37"/>
          <ac:spMkLst>
            <pc:docMk/>
            <pc:sldMk cId="1698793778" sldId="305"/>
            <ac:spMk id="24" creationId="{7E34B322-5F68-1EF2-56D3-19C6153CDC69}"/>
          </ac:spMkLst>
        </pc:spChg>
        <pc:spChg chg="add mod">
          <ac:chgData name="Manish Sharma" userId="b799adb9ba789c8f" providerId="LiveId" clId="{A135E15C-253F-4C5F-9453-5A6DB6B52314}" dt="2022-10-27T05:55:47.390" v="38"/>
          <ac:spMkLst>
            <pc:docMk/>
            <pc:sldMk cId="1698793778" sldId="305"/>
            <ac:spMk id="25" creationId="{6554D708-EE63-C56B-3F57-1203C7FC60DE}"/>
          </ac:spMkLst>
        </pc:spChg>
        <pc:spChg chg="add mod">
          <ac:chgData name="Manish Sharma" userId="b799adb9ba789c8f" providerId="LiveId" clId="{A135E15C-253F-4C5F-9453-5A6DB6B52314}" dt="2022-10-27T05:55:47.390" v="38"/>
          <ac:spMkLst>
            <pc:docMk/>
            <pc:sldMk cId="1698793778" sldId="305"/>
            <ac:spMk id="28" creationId="{7D5B0503-18B3-E20F-27D0-FF4EE93E451B}"/>
          </ac:spMkLst>
        </pc:spChg>
        <pc:spChg chg="add mod">
          <ac:chgData name="Manish Sharma" userId="b799adb9ba789c8f" providerId="LiveId" clId="{A135E15C-253F-4C5F-9453-5A6DB6B52314}" dt="2022-10-27T05:55:47.390" v="38"/>
          <ac:spMkLst>
            <pc:docMk/>
            <pc:sldMk cId="1698793778" sldId="305"/>
            <ac:spMk id="29" creationId="{018FD030-A82E-C9AD-6185-507B481B295A}"/>
          </ac:spMkLst>
        </pc:spChg>
        <pc:spChg chg="add mod">
          <ac:chgData name="Manish Sharma" userId="b799adb9ba789c8f" providerId="LiveId" clId="{A135E15C-253F-4C5F-9453-5A6DB6B52314}" dt="2022-10-27T05:56:00.335" v="39"/>
          <ac:spMkLst>
            <pc:docMk/>
            <pc:sldMk cId="1698793778" sldId="305"/>
            <ac:spMk id="31" creationId="{F859B4FB-9FD0-D0CB-717E-C6B8484D742F}"/>
          </ac:spMkLst>
        </pc:spChg>
        <pc:spChg chg="add mod">
          <ac:chgData name="Manish Sharma" userId="b799adb9ba789c8f" providerId="LiveId" clId="{A135E15C-253F-4C5F-9453-5A6DB6B52314}" dt="2022-10-27T05:56:00.335" v="39"/>
          <ac:spMkLst>
            <pc:docMk/>
            <pc:sldMk cId="1698793778" sldId="305"/>
            <ac:spMk id="33" creationId="{D67A9B64-7F10-69EA-C657-0F3EE22E0E59}"/>
          </ac:spMkLst>
        </pc:spChg>
        <pc:spChg chg="add mod">
          <ac:chgData name="Manish Sharma" userId="b799adb9ba789c8f" providerId="LiveId" clId="{A135E15C-253F-4C5F-9453-5A6DB6B52314}" dt="2022-10-27T05:57:20.703" v="40"/>
          <ac:spMkLst>
            <pc:docMk/>
            <pc:sldMk cId="1698793778" sldId="305"/>
            <ac:spMk id="34" creationId="{4B68058B-2553-D328-1F09-74E2AAE8BAA2}"/>
          </ac:spMkLst>
        </pc:spChg>
        <pc:spChg chg="add mod">
          <ac:chgData name="Manish Sharma" userId="b799adb9ba789c8f" providerId="LiveId" clId="{A135E15C-253F-4C5F-9453-5A6DB6B52314}" dt="2022-10-27T05:57:28.740" v="41"/>
          <ac:spMkLst>
            <pc:docMk/>
            <pc:sldMk cId="1698793778" sldId="305"/>
            <ac:spMk id="35" creationId="{64BE1764-5F5D-D378-BB8C-CB15C8A57D8A}"/>
          </ac:spMkLst>
        </pc:spChg>
        <pc:spChg chg="add mod">
          <ac:chgData name="Manish Sharma" userId="b799adb9ba789c8f" providerId="LiveId" clId="{A135E15C-253F-4C5F-9453-5A6DB6B52314}" dt="2022-10-27T05:58:31.135" v="123" actId="122"/>
          <ac:spMkLst>
            <pc:docMk/>
            <pc:sldMk cId="1698793778" sldId="305"/>
            <ac:spMk id="37" creationId="{E02B3775-A246-FC08-8C95-543A58C3B6C2}"/>
          </ac:spMkLst>
        </pc:spChg>
        <pc:grpChg chg="add mod">
          <ac:chgData name="Manish Sharma" userId="b799adb9ba789c8f" providerId="LiveId" clId="{A135E15C-253F-4C5F-9453-5A6DB6B52314}" dt="2022-10-27T05:55:17.806" v="35"/>
          <ac:grpSpMkLst>
            <pc:docMk/>
            <pc:sldMk cId="1698793778" sldId="305"/>
            <ac:grpSpMk id="4" creationId="{2C994614-83C3-E524-88C6-D310DD3A0431}"/>
          </ac:grpSpMkLst>
        </pc:grpChg>
        <pc:grpChg chg="add mod">
          <ac:chgData name="Manish Sharma" userId="b799adb9ba789c8f" providerId="LiveId" clId="{A135E15C-253F-4C5F-9453-5A6DB6B52314}" dt="2022-10-27T05:55:17.806" v="35"/>
          <ac:grpSpMkLst>
            <pc:docMk/>
            <pc:sldMk cId="1698793778" sldId="305"/>
            <ac:grpSpMk id="7" creationId="{CC98CFF1-4F17-68F0-B069-EB00BCDF679C}"/>
          </ac:grpSpMkLst>
        </pc:grpChg>
        <pc:grpChg chg="add mod">
          <ac:chgData name="Manish Sharma" userId="b799adb9ba789c8f" providerId="LiveId" clId="{A135E15C-253F-4C5F-9453-5A6DB6B52314}" dt="2022-10-27T05:55:17.806" v="35"/>
          <ac:grpSpMkLst>
            <pc:docMk/>
            <pc:sldMk cId="1698793778" sldId="305"/>
            <ac:grpSpMk id="11" creationId="{1FF36C9C-E906-0BFE-F376-3933D67D3F48}"/>
          </ac:grpSpMkLst>
        </pc:grpChg>
        <pc:picChg chg="add mod">
          <ac:chgData name="Manish Sharma" userId="b799adb9ba789c8f" providerId="LiveId" clId="{A135E15C-253F-4C5F-9453-5A6DB6B52314}" dt="2022-10-27T05:57:28.740" v="41"/>
          <ac:picMkLst>
            <pc:docMk/>
            <pc:sldMk cId="1698793778" sldId="305"/>
            <ac:picMk id="36" creationId="{4011D838-1FB3-1C32-B0F6-1DB4EDEC340C}"/>
          </ac:picMkLst>
        </pc:picChg>
        <pc:cxnChg chg="add mod">
          <ac:chgData name="Manish Sharma" userId="b799adb9ba789c8f" providerId="LiveId" clId="{A135E15C-253F-4C5F-9453-5A6DB6B52314}" dt="2022-10-27T05:55:26.804" v="36"/>
          <ac:cxnSpMkLst>
            <pc:docMk/>
            <pc:sldMk cId="1698793778" sldId="305"/>
            <ac:cxnSpMk id="16" creationId="{166AA6CE-1522-8CE0-9FA3-EB736674F61C}"/>
          </ac:cxnSpMkLst>
        </pc:cxnChg>
        <pc:cxnChg chg="add mod">
          <ac:chgData name="Manish Sharma" userId="b799adb9ba789c8f" providerId="LiveId" clId="{A135E15C-253F-4C5F-9453-5A6DB6B52314}" dt="2022-10-27T05:55:26.804" v="36"/>
          <ac:cxnSpMkLst>
            <pc:docMk/>
            <pc:sldMk cId="1698793778" sldId="305"/>
            <ac:cxnSpMk id="18" creationId="{8CBD73BC-D4E2-E0F7-1497-1E099B2BF4C3}"/>
          </ac:cxnSpMkLst>
        </pc:cxnChg>
        <pc:cxnChg chg="add mod">
          <ac:chgData name="Manish Sharma" userId="b799adb9ba789c8f" providerId="LiveId" clId="{A135E15C-253F-4C5F-9453-5A6DB6B52314}" dt="2022-10-27T05:55:47.390" v="38"/>
          <ac:cxnSpMkLst>
            <pc:docMk/>
            <pc:sldMk cId="1698793778" sldId="305"/>
            <ac:cxnSpMk id="26" creationId="{D9ED98F6-FCA6-2043-5E7E-49EE3132A969}"/>
          </ac:cxnSpMkLst>
        </pc:cxnChg>
        <pc:cxnChg chg="add mod">
          <ac:chgData name="Manish Sharma" userId="b799adb9ba789c8f" providerId="LiveId" clId="{A135E15C-253F-4C5F-9453-5A6DB6B52314}" dt="2022-10-27T05:55:47.390" v="38"/>
          <ac:cxnSpMkLst>
            <pc:docMk/>
            <pc:sldMk cId="1698793778" sldId="305"/>
            <ac:cxnSpMk id="27" creationId="{AA2F82ED-5D35-44D7-4EDD-78395AE0D12A}"/>
          </ac:cxnSpMkLst>
        </pc:cxnChg>
        <pc:cxnChg chg="add mod">
          <ac:chgData name="Manish Sharma" userId="b799adb9ba789c8f" providerId="LiveId" clId="{A135E15C-253F-4C5F-9453-5A6DB6B52314}" dt="2022-10-27T05:56:00.335" v="39"/>
          <ac:cxnSpMkLst>
            <pc:docMk/>
            <pc:sldMk cId="1698793778" sldId="305"/>
            <ac:cxnSpMk id="30" creationId="{58846A22-AFED-3EFF-6B29-88160B868D9E}"/>
          </ac:cxnSpMkLst>
        </pc:cxnChg>
        <pc:cxnChg chg="add mod">
          <ac:chgData name="Manish Sharma" userId="b799adb9ba789c8f" providerId="LiveId" clId="{A135E15C-253F-4C5F-9453-5A6DB6B52314}" dt="2022-10-27T05:56:00.335" v="39"/>
          <ac:cxnSpMkLst>
            <pc:docMk/>
            <pc:sldMk cId="1698793778" sldId="305"/>
            <ac:cxnSpMk id="32" creationId="{9ECFBE1C-44F5-3236-E214-1B7748882AA4}"/>
          </ac:cxnSpMkLst>
        </pc:cxnChg>
      </pc:sldChg>
      <pc:sldChg chg="del">
        <pc:chgData name="Manish Sharma" userId="b799adb9ba789c8f" providerId="LiveId" clId="{A135E15C-253F-4C5F-9453-5A6DB6B52314}" dt="2022-10-27T04:29:30.410" v="0" actId="47"/>
        <pc:sldMkLst>
          <pc:docMk/>
          <pc:sldMk cId="2320912663" sldId="305"/>
        </pc:sldMkLst>
      </pc:sldChg>
      <pc:sldChg chg="add del">
        <pc:chgData name="Manish Sharma" userId="b799adb9ba789c8f" providerId="LiveId" clId="{A135E15C-253F-4C5F-9453-5A6DB6B52314}" dt="2022-10-27T11:58:28.952" v="240"/>
        <pc:sldMkLst>
          <pc:docMk/>
          <pc:sldMk cId="3343793836" sldId="307"/>
        </pc:sldMkLst>
      </pc:sldChg>
      <pc:sldChg chg="add del">
        <pc:chgData name="Manish Sharma" userId="b799adb9ba789c8f" providerId="LiveId" clId="{A135E15C-253F-4C5F-9453-5A6DB6B52314}" dt="2022-10-27T11:58:28.952" v="240"/>
        <pc:sldMkLst>
          <pc:docMk/>
          <pc:sldMk cId="2896957801" sldId="308"/>
        </pc:sldMkLst>
      </pc:sldChg>
      <pc:sldChg chg="add del">
        <pc:chgData name="Manish Sharma" userId="b799adb9ba789c8f" providerId="LiveId" clId="{A135E15C-253F-4C5F-9453-5A6DB6B52314}" dt="2022-10-27T11:58:28.952" v="240"/>
        <pc:sldMkLst>
          <pc:docMk/>
          <pc:sldMk cId="3905909107" sldId="310"/>
        </pc:sldMkLst>
      </pc:sldChg>
      <pc:sldChg chg="add del">
        <pc:chgData name="Manish Sharma" userId="b799adb9ba789c8f" providerId="LiveId" clId="{A135E15C-253F-4C5F-9453-5A6DB6B52314}" dt="2022-10-28T06:22:54.459" v="243"/>
        <pc:sldMkLst>
          <pc:docMk/>
          <pc:sldMk cId="3363675506" sldId="312"/>
        </pc:sldMkLst>
      </pc:sldChg>
      <pc:sldChg chg="add del">
        <pc:chgData name="Manish Sharma" userId="b799adb9ba789c8f" providerId="LiveId" clId="{A135E15C-253F-4C5F-9453-5A6DB6B52314}" dt="2022-10-28T11:33:09.740" v="307"/>
        <pc:sldMkLst>
          <pc:docMk/>
          <pc:sldMk cId="3401202457" sldId="315"/>
        </pc:sldMkLst>
      </pc:sldChg>
      <pc:sldChg chg="add del">
        <pc:chgData name="Manish Sharma" userId="b799adb9ba789c8f" providerId="LiveId" clId="{A135E15C-253F-4C5F-9453-5A6DB6B52314}" dt="2022-10-27T11:58:28.952" v="240"/>
        <pc:sldMkLst>
          <pc:docMk/>
          <pc:sldMk cId="495837008" sldId="316"/>
        </pc:sldMkLst>
      </pc:sldChg>
      <pc:sldChg chg="add del">
        <pc:chgData name="Manish Sharma" userId="b799adb9ba789c8f" providerId="LiveId" clId="{A135E15C-253F-4C5F-9453-5A6DB6B52314}" dt="2022-10-27T11:58:28.952" v="240"/>
        <pc:sldMkLst>
          <pc:docMk/>
          <pc:sldMk cId="729508330" sldId="317"/>
        </pc:sldMkLst>
      </pc:sldChg>
      <pc:sldChg chg="add del">
        <pc:chgData name="Manish Sharma" userId="b799adb9ba789c8f" providerId="LiveId" clId="{A135E15C-253F-4C5F-9453-5A6DB6B52314}" dt="2022-10-27T11:58:28.952" v="240"/>
        <pc:sldMkLst>
          <pc:docMk/>
          <pc:sldMk cId="3730346979" sldId="318"/>
        </pc:sldMkLst>
      </pc:sldChg>
      <pc:sldChg chg="add del">
        <pc:chgData name="Manish Sharma" userId="b799adb9ba789c8f" providerId="LiveId" clId="{A135E15C-253F-4C5F-9453-5A6DB6B52314}" dt="2022-10-28T08:00:20.004" v="303"/>
        <pc:sldMkLst>
          <pc:docMk/>
          <pc:sldMk cId="3305835573" sldId="320"/>
        </pc:sldMkLst>
      </pc:sldChg>
      <pc:sldChg chg="add del">
        <pc:chgData name="Manish Sharma" userId="b799adb9ba789c8f" providerId="LiveId" clId="{A135E15C-253F-4C5F-9453-5A6DB6B52314}" dt="2022-10-28T08:00:20.004" v="303"/>
        <pc:sldMkLst>
          <pc:docMk/>
          <pc:sldMk cId="1973237833" sldId="321"/>
        </pc:sldMkLst>
      </pc:sldChg>
      <pc:sldChg chg="add del">
        <pc:chgData name="Manish Sharma" userId="b799adb9ba789c8f" providerId="LiveId" clId="{A135E15C-253F-4C5F-9453-5A6DB6B52314}" dt="2022-10-28T08:00:20.004" v="303"/>
        <pc:sldMkLst>
          <pc:docMk/>
          <pc:sldMk cId="433844631" sldId="322"/>
        </pc:sldMkLst>
      </pc:sldChg>
      <pc:sldChg chg="add del">
        <pc:chgData name="Manish Sharma" userId="b799adb9ba789c8f" providerId="LiveId" clId="{A135E15C-253F-4C5F-9453-5A6DB6B52314}" dt="2022-10-28T08:27:59.511" v="304"/>
        <pc:sldMkLst>
          <pc:docMk/>
          <pc:sldMk cId="45633748" sldId="323"/>
        </pc:sldMkLst>
      </pc:sldChg>
      <pc:sldChg chg="add del">
        <pc:chgData name="Manish Sharma" userId="b799adb9ba789c8f" providerId="LiveId" clId="{A135E15C-253F-4C5F-9453-5A6DB6B52314}" dt="2022-10-28T08:27:59.511" v="304"/>
        <pc:sldMkLst>
          <pc:docMk/>
          <pc:sldMk cId="2625194412" sldId="324"/>
        </pc:sldMkLst>
      </pc:sldChg>
      <pc:sldChg chg="add del">
        <pc:chgData name="Manish Sharma" userId="b799adb9ba789c8f" providerId="LiveId" clId="{A135E15C-253F-4C5F-9453-5A6DB6B52314}" dt="2022-10-28T08:27:59.511" v="304"/>
        <pc:sldMkLst>
          <pc:docMk/>
          <pc:sldMk cId="492403978" sldId="325"/>
        </pc:sldMkLst>
      </pc:sldChg>
      <pc:sldChg chg="add del">
        <pc:chgData name="Manish Sharma" userId="b799adb9ba789c8f" providerId="LiveId" clId="{A135E15C-253F-4C5F-9453-5A6DB6B52314}" dt="2022-10-28T08:27:59.511" v="304"/>
        <pc:sldMkLst>
          <pc:docMk/>
          <pc:sldMk cId="2388020248" sldId="326"/>
        </pc:sldMkLst>
      </pc:sldChg>
      <pc:sldChg chg="add del">
        <pc:chgData name="Manish Sharma" userId="b799adb9ba789c8f" providerId="LiveId" clId="{A135E15C-253F-4C5F-9453-5A6DB6B52314}" dt="2022-10-28T08:27:59.511" v="304"/>
        <pc:sldMkLst>
          <pc:docMk/>
          <pc:sldMk cId="855042921" sldId="327"/>
        </pc:sldMkLst>
      </pc:sldChg>
      <pc:sldChg chg="add del">
        <pc:chgData name="Manish Sharma" userId="b799adb9ba789c8f" providerId="LiveId" clId="{A135E15C-253F-4C5F-9453-5A6DB6B52314}" dt="2022-10-28T11:33:40.479" v="308"/>
        <pc:sldMkLst>
          <pc:docMk/>
          <pc:sldMk cId="3819615658" sldId="330"/>
        </pc:sldMkLst>
      </pc:sldChg>
      <pc:sldChg chg="add del">
        <pc:chgData name="Manish Sharma" userId="b799adb9ba789c8f" providerId="LiveId" clId="{A135E15C-253F-4C5F-9453-5A6DB6B52314}" dt="2022-10-28T11:47:50.776" v="321"/>
        <pc:sldMkLst>
          <pc:docMk/>
          <pc:sldMk cId="1872235650" sldId="331"/>
        </pc:sldMkLst>
      </pc:sldChg>
      <pc:sldChg chg="add del">
        <pc:chgData name="Manish Sharma" userId="b799adb9ba789c8f" providerId="LiveId" clId="{A135E15C-253F-4C5F-9453-5A6DB6B52314}" dt="2022-10-28T11:25:09.102" v="306"/>
        <pc:sldMkLst>
          <pc:docMk/>
          <pc:sldMk cId="4165250704" sldId="333"/>
        </pc:sldMkLst>
      </pc:sldChg>
      <pc:sldChg chg="add del">
        <pc:chgData name="Manish Sharma" userId="b799adb9ba789c8f" providerId="LiveId" clId="{A135E15C-253F-4C5F-9453-5A6DB6B52314}" dt="2022-10-28T11:24:43.593" v="305"/>
        <pc:sldMkLst>
          <pc:docMk/>
          <pc:sldMk cId="389683339" sldId="334"/>
        </pc:sldMkLst>
      </pc:sldChg>
      <pc:sldChg chg="add del">
        <pc:chgData name="Manish Sharma" userId="b799adb9ba789c8f" providerId="LiveId" clId="{A135E15C-253F-4C5F-9453-5A6DB6B52314}" dt="2022-11-05T12:07:38.708" v="1758"/>
        <pc:sldMkLst>
          <pc:docMk/>
          <pc:sldMk cId="599601856" sldId="336"/>
        </pc:sldMkLst>
      </pc:sldChg>
      <pc:sldChg chg="del">
        <pc:chgData name="Manish Sharma" userId="b799adb9ba789c8f" providerId="LiveId" clId="{A135E15C-253F-4C5F-9453-5A6DB6B52314}" dt="2022-10-27T04:29:30.410" v="0" actId="47"/>
        <pc:sldMkLst>
          <pc:docMk/>
          <pc:sldMk cId="4089342765" sldId="337"/>
        </pc:sldMkLst>
      </pc:sldChg>
      <pc:sldChg chg="add del">
        <pc:chgData name="Manish Sharma" userId="b799adb9ba789c8f" providerId="LiveId" clId="{A135E15C-253F-4C5F-9453-5A6DB6B52314}" dt="2022-10-28T04:59:07.040" v="241"/>
        <pc:sldMkLst>
          <pc:docMk/>
          <pc:sldMk cId="326244009" sldId="338"/>
        </pc:sldMkLst>
      </pc:sldChg>
      <pc:sldChg chg="add del">
        <pc:chgData name="Manish Sharma" userId="b799adb9ba789c8f" providerId="LiveId" clId="{A135E15C-253F-4C5F-9453-5A6DB6B52314}" dt="2022-10-28T04:59:07.040" v="241"/>
        <pc:sldMkLst>
          <pc:docMk/>
          <pc:sldMk cId="914836995" sldId="339"/>
        </pc:sldMkLst>
      </pc:sldChg>
      <pc:sldChg chg="add del">
        <pc:chgData name="Manish Sharma" userId="b799adb9ba789c8f" providerId="LiveId" clId="{A135E15C-253F-4C5F-9453-5A6DB6B52314}" dt="2022-10-29T12:30:29.433" v="1263"/>
        <pc:sldMkLst>
          <pc:docMk/>
          <pc:sldMk cId="2737212266" sldId="340"/>
        </pc:sldMkLst>
      </pc:sldChg>
      <pc:sldChg chg="add del">
        <pc:chgData name="Manish Sharma" userId="b799adb9ba789c8f" providerId="LiveId" clId="{A135E15C-253F-4C5F-9453-5A6DB6B52314}" dt="2022-10-29T12:30:29.433" v="1263"/>
        <pc:sldMkLst>
          <pc:docMk/>
          <pc:sldMk cId="1876232458" sldId="341"/>
        </pc:sldMkLst>
      </pc:sldChg>
      <pc:sldChg chg="add del">
        <pc:chgData name="Manish Sharma" userId="b799adb9ba789c8f" providerId="LiveId" clId="{A135E15C-253F-4C5F-9453-5A6DB6B52314}" dt="2022-11-04T06:17:35.002" v="1364"/>
        <pc:sldMkLst>
          <pc:docMk/>
          <pc:sldMk cId="1083906838" sldId="344"/>
        </pc:sldMkLst>
      </pc:sldChg>
      <pc:sldChg chg="add del">
        <pc:chgData name="Manish Sharma" userId="b799adb9ba789c8f" providerId="LiveId" clId="{A135E15C-253F-4C5F-9453-5A6DB6B52314}" dt="2022-10-28T11:48:12.320" v="322"/>
        <pc:sldMkLst>
          <pc:docMk/>
          <pc:sldMk cId="2213827792" sldId="345"/>
        </pc:sldMkLst>
      </pc:sldChg>
      <pc:sldChg chg="add del">
        <pc:chgData name="Manish Sharma" userId="b799adb9ba789c8f" providerId="LiveId" clId="{A135E15C-253F-4C5F-9453-5A6DB6B52314}" dt="2022-10-28T11:48:12.320" v="322"/>
        <pc:sldMkLst>
          <pc:docMk/>
          <pc:sldMk cId="1923206056" sldId="346"/>
        </pc:sldMkLst>
      </pc:sldChg>
      <pc:sldChg chg="add del">
        <pc:chgData name="Manish Sharma" userId="b799adb9ba789c8f" providerId="LiveId" clId="{A135E15C-253F-4C5F-9453-5A6DB6B52314}" dt="2022-10-28T11:48:12.320" v="322"/>
        <pc:sldMkLst>
          <pc:docMk/>
          <pc:sldMk cId="3793334372" sldId="347"/>
        </pc:sldMkLst>
      </pc:sldChg>
      <pc:sldChg chg="add del">
        <pc:chgData name="Manish Sharma" userId="b799adb9ba789c8f" providerId="LiveId" clId="{A135E15C-253F-4C5F-9453-5A6DB6B52314}" dt="2022-10-28T12:22:17.251" v="324"/>
        <pc:sldMkLst>
          <pc:docMk/>
          <pc:sldMk cId="3976377021" sldId="349"/>
        </pc:sldMkLst>
      </pc:sldChg>
      <pc:sldChg chg="add del">
        <pc:chgData name="Manish Sharma" userId="b799adb9ba789c8f" providerId="LiveId" clId="{A135E15C-253F-4C5F-9453-5A6DB6B52314}" dt="2022-10-28T12:22:17.251" v="324"/>
        <pc:sldMkLst>
          <pc:docMk/>
          <pc:sldMk cId="2857248363" sldId="352"/>
        </pc:sldMkLst>
      </pc:sldChg>
      <pc:sldChg chg="add del">
        <pc:chgData name="Manish Sharma" userId="b799adb9ba789c8f" providerId="LiveId" clId="{A135E15C-253F-4C5F-9453-5A6DB6B52314}" dt="2022-10-28T12:22:17.251" v="324"/>
        <pc:sldMkLst>
          <pc:docMk/>
          <pc:sldMk cId="2744805497" sldId="353"/>
        </pc:sldMkLst>
      </pc:sldChg>
      <pc:sldChg chg="add del">
        <pc:chgData name="Manish Sharma" userId="b799adb9ba789c8f" providerId="LiveId" clId="{A135E15C-253F-4C5F-9453-5A6DB6B52314}" dt="2022-11-05T11:52:53.308" v="1756"/>
        <pc:sldMkLst>
          <pc:docMk/>
          <pc:sldMk cId="3543660359" sldId="354"/>
        </pc:sldMkLst>
      </pc:sldChg>
      <pc:sldChg chg="add del">
        <pc:chgData name="Manish Sharma" userId="b799adb9ba789c8f" providerId="LiveId" clId="{A135E15C-253F-4C5F-9453-5A6DB6B52314}" dt="2022-10-28T11:24:43.593" v="305"/>
        <pc:sldMkLst>
          <pc:docMk/>
          <pc:sldMk cId="3237243737" sldId="357"/>
        </pc:sldMkLst>
      </pc:sldChg>
      <pc:sldChg chg="add del">
        <pc:chgData name="Manish Sharma" userId="b799adb9ba789c8f" providerId="LiveId" clId="{A135E15C-253F-4C5F-9453-5A6DB6B52314}" dt="2022-10-28T11:24:43.593" v="305"/>
        <pc:sldMkLst>
          <pc:docMk/>
          <pc:sldMk cId="3787089593" sldId="358"/>
        </pc:sldMkLst>
      </pc:sldChg>
      <pc:sldChg chg="add del">
        <pc:chgData name="Manish Sharma" userId="b799adb9ba789c8f" providerId="LiveId" clId="{A135E15C-253F-4C5F-9453-5A6DB6B52314}" dt="2022-10-27T07:39:12.854" v="192"/>
        <pc:sldMkLst>
          <pc:docMk/>
          <pc:sldMk cId="972214110" sldId="360"/>
        </pc:sldMkLst>
      </pc:sldChg>
      <pc:sldChg chg="add del">
        <pc:chgData name="Manish Sharma" userId="b799adb9ba789c8f" providerId="LiveId" clId="{A135E15C-253F-4C5F-9453-5A6DB6B52314}" dt="2022-10-29T07:42:08.299" v="608"/>
        <pc:sldMkLst>
          <pc:docMk/>
          <pc:sldMk cId="2514910419" sldId="379"/>
        </pc:sldMkLst>
      </pc:sldChg>
      <pc:sldChg chg="add del">
        <pc:chgData name="Manish Sharma" userId="b799adb9ba789c8f" providerId="LiveId" clId="{A135E15C-253F-4C5F-9453-5A6DB6B52314}" dt="2022-10-29T10:22:54.159" v="633"/>
        <pc:sldMkLst>
          <pc:docMk/>
          <pc:sldMk cId="486550458" sldId="383"/>
        </pc:sldMkLst>
      </pc:sldChg>
      <pc:sldChg chg="add del">
        <pc:chgData name="Manish Sharma" userId="b799adb9ba789c8f" providerId="LiveId" clId="{A135E15C-253F-4C5F-9453-5A6DB6B52314}" dt="2022-10-29T10:22:54.159" v="633"/>
        <pc:sldMkLst>
          <pc:docMk/>
          <pc:sldMk cId="1424805398" sldId="384"/>
        </pc:sldMkLst>
      </pc:sldChg>
      <pc:sldChg chg="add del">
        <pc:chgData name="Manish Sharma" userId="b799adb9ba789c8f" providerId="LiveId" clId="{A135E15C-253F-4C5F-9453-5A6DB6B52314}" dt="2022-10-29T12:29:55.073" v="1262"/>
        <pc:sldMkLst>
          <pc:docMk/>
          <pc:sldMk cId="1239693065" sldId="386"/>
        </pc:sldMkLst>
      </pc:sldChg>
      <pc:sldChg chg="add del">
        <pc:chgData name="Manish Sharma" userId="b799adb9ba789c8f" providerId="LiveId" clId="{A135E15C-253F-4C5F-9453-5A6DB6B52314}" dt="2022-10-29T12:29:55.073" v="1262"/>
        <pc:sldMkLst>
          <pc:docMk/>
          <pc:sldMk cId="2331089218" sldId="387"/>
        </pc:sldMkLst>
      </pc:sldChg>
      <pc:sldChg chg="add del">
        <pc:chgData name="Manish Sharma" userId="b799adb9ba789c8f" providerId="LiveId" clId="{A135E15C-253F-4C5F-9453-5A6DB6B52314}" dt="2022-10-29T12:29:55.073" v="1262"/>
        <pc:sldMkLst>
          <pc:docMk/>
          <pc:sldMk cId="940231496" sldId="388"/>
        </pc:sldMkLst>
      </pc:sldChg>
      <pc:sldChg chg="add del">
        <pc:chgData name="Manish Sharma" userId="b799adb9ba789c8f" providerId="LiveId" clId="{A135E15C-253F-4C5F-9453-5A6DB6B52314}" dt="2022-11-04T10:54:42.619" v="1368"/>
        <pc:sldMkLst>
          <pc:docMk/>
          <pc:sldMk cId="2204562738" sldId="392"/>
        </pc:sldMkLst>
      </pc:sldChg>
      <pc:sldChg chg="add del">
        <pc:chgData name="Manish Sharma" userId="b799adb9ba789c8f" providerId="LiveId" clId="{A135E15C-253F-4C5F-9453-5A6DB6B52314}" dt="2022-11-04T11:22:24.314" v="1487"/>
        <pc:sldMkLst>
          <pc:docMk/>
          <pc:sldMk cId="694169232" sldId="395"/>
        </pc:sldMkLst>
      </pc:sldChg>
      <pc:sldChg chg="add del">
        <pc:chgData name="Manish Sharma" userId="b799adb9ba789c8f" providerId="LiveId" clId="{A135E15C-253F-4C5F-9453-5A6DB6B52314}" dt="2022-11-04T11:22:24.314" v="1487"/>
        <pc:sldMkLst>
          <pc:docMk/>
          <pc:sldMk cId="3920928659" sldId="396"/>
        </pc:sldMkLst>
      </pc:sldChg>
      <pc:sldChg chg="add del">
        <pc:chgData name="Manish Sharma" userId="b799adb9ba789c8f" providerId="LiveId" clId="{A135E15C-253F-4C5F-9453-5A6DB6B52314}" dt="2022-11-05T07:16:37.475" v="1606"/>
        <pc:sldMkLst>
          <pc:docMk/>
          <pc:sldMk cId="3923253326" sldId="399"/>
        </pc:sldMkLst>
      </pc:sldChg>
      <pc:sldChg chg="add del">
        <pc:chgData name="Manish Sharma" userId="b799adb9ba789c8f" providerId="LiveId" clId="{A135E15C-253F-4C5F-9453-5A6DB6B52314}" dt="2022-11-05T07:16:37.475" v="1606"/>
        <pc:sldMkLst>
          <pc:docMk/>
          <pc:sldMk cId="1859098652" sldId="400"/>
        </pc:sldMkLst>
      </pc:sldChg>
      <pc:sldChg chg="add del">
        <pc:chgData name="Manish Sharma" userId="b799adb9ba789c8f" providerId="LiveId" clId="{A135E15C-253F-4C5F-9453-5A6DB6B52314}" dt="2022-11-05T07:16:37.475" v="1606"/>
        <pc:sldMkLst>
          <pc:docMk/>
          <pc:sldMk cId="2486780815" sldId="401"/>
        </pc:sldMkLst>
      </pc:sldChg>
      <pc:sldChg chg="add del">
        <pc:chgData name="Manish Sharma" userId="b799adb9ba789c8f" providerId="LiveId" clId="{A135E15C-253F-4C5F-9453-5A6DB6B52314}" dt="2022-11-05T07:33:55.526" v="1607"/>
        <pc:sldMkLst>
          <pc:docMk/>
          <pc:sldMk cId="2478318775" sldId="402"/>
        </pc:sldMkLst>
      </pc:sldChg>
      <pc:sldChg chg="add del">
        <pc:chgData name="Manish Sharma" userId="b799adb9ba789c8f" providerId="LiveId" clId="{A135E15C-253F-4C5F-9453-5A6DB6B52314}" dt="2022-11-05T10:15:55.089" v="1631"/>
        <pc:sldMkLst>
          <pc:docMk/>
          <pc:sldMk cId="1747891241" sldId="405"/>
        </pc:sldMkLst>
      </pc:sldChg>
      <pc:sldChg chg="add del">
        <pc:chgData name="Manish Sharma" userId="b799adb9ba789c8f" providerId="LiveId" clId="{A135E15C-253F-4C5F-9453-5A6DB6B52314}" dt="2022-10-28T08:00:20.004" v="303"/>
        <pc:sldMkLst>
          <pc:docMk/>
          <pc:sldMk cId="2747173488" sldId="408"/>
        </pc:sldMkLst>
      </pc:sldChg>
      <pc:sldChg chg="add del">
        <pc:chgData name="Manish Sharma" userId="b799adb9ba789c8f" providerId="LiveId" clId="{A135E15C-253F-4C5F-9453-5A6DB6B52314}" dt="2022-10-28T08:00:20.004" v="303"/>
        <pc:sldMkLst>
          <pc:docMk/>
          <pc:sldMk cId="956484382" sldId="410"/>
        </pc:sldMkLst>
      </pc:sldChg>
      <pc:sldChg chg="del">
        <pc:chgData name="Manish Sharma" userId="b799adb9ba789c8f" providerId="LiveId" clId="{A135E15C-253F-4C5F-9453-5A6DB6B52314}" dt="2022-10-27T04:29:30.410" v="0" actId="47"/>
        <pc:sldMkLst>
          <pc:docMk/>
          <pc:sldMk cId="653593098" sldId="414"/>
        </pc:sldMkLst>
      </pc:sldChg>
      <pc:sldChg chg="add del">
        <pc:chgData name="Manish Sharma" userId="b799adb9ba789c8f" providerId="LiveId" clId="{A135E15C-253F-4C5F-9453-5A6DB6B52314}" dt="2022-10-28T07:16:26.689" v="244"/>
        <pc:sldMkLst>
          <pc:docMk/>
          <pc:sldMk cId="2092420744" sldId="415"/>
        </pc:sldMkLst>
      </pc:sldChg>
      <pc:sldChg chg="add del">
        <pc:chgData name="Manish Sharma" userId="b799adb9ba789c8f" providerId="LiveId" clId="{A135E15C-253F-4C5F-9453-5A6DB6B52314}" dt="2022-10-28T07:16:26.689" v="244"/>
        <pc:sldMkLst>
          <pc:docMk/>
          <pc:sldMk cId="659409853" sldId="416"/>
        </pc:sldMkLst>
      </pc:sldChg>
      <pc:sldChg chg="del">
        <pc:chgData name="Manish Sharma" userId="b799adb9ba789c8f" providerId="LiveId" clId="{A135E15C-253F-4C5F-9453-5A6DB6B52314}" dt="2022-10-27T04:29:30.410" v="0" actId="47"/>
        <pc:sldMkLst>
          <pc:docMk/>
          <pc:sldMk cId="3598278816" sldId="418"/>
        </pc:sldMkLst>
      </pc:sldChg>
      <pc:sldChg chg="add del">
        <pc:chgData name="Manish Sharma" userId="b799adb9ba789c8f" providerId="LiveId" clId="{A135E15C-253F-4C5F-9453-5A6DB6B52314}" dt="2022-10-29T05:57:56.301" v="607"/>
        <pc:sldMkLst>
          <pc:docMk/>
          <pc:sldMk cId="1426255416" sldId="419"/>
        </pc:sldMkLst>
      </pc:sldChg>
      <pc:sldChg chg="add del">
        <pc:chgData name="Manish Sharma" userId="b799adb9ba789c8f" providerId="LiveId" clId="{A135E15C-253F-4C5F-9453-5A6DB6B52314}" dt="2022-10-28T08:00:20.004" v="303"/>
        <pc:sldMkLst>
          <pc:docMk/>
          <pc:sldMk cId="4275185108" sldId="420"/>
        </pc:sldMkLst>
      </pc:sldChg>
      <pc:sldChg chg="add del">
        <pc:chgData name="Manish Sharma" userId="b799adb9ba789c8f" providerId="LiveId" clId="{A135E15C-253F-4C5F-9453-5A6DB6B52314}" dt="2022-10-28T08:00:20.004" v="303"/>
        <pc:sldMkLst>
          <pc:docMk/>
          <pc:sldMk cId="107821572" sldId="421"/>
        </pc:sldMkLst>
      </pc:sldChg>
      <pc:sldChg chg="add del">
        <pc:chgData name="Manish Sharma" userId="b799adb9ba789c8f" providerId="LiveId" clId="{A135E15C-253F-4C5F-9453-5A6DB6B52314}" dt="2022-10-29T07:42:08.299" v="608"/>
        <pc:sldMkLst>
          <pc:docMk/>
          <pc:sldMk cId="2543228366" sldId="422"/>
        </pc:sldMkLst>
      </pc:sldChg>
      <pc:sldChg chg="add del">
        <pc:chgData name="Manish Sharma" userId="b799adb9ba789c8f" providerId="LiveId" clId="{A135E15C-253F-4C5F-9453-5A6DB6B52314}" dt="2022-10-29T07:42:08.299" v="608"/>
        <pc:sldMkLst>
          <pc:docMk/>
          <pc:sldMk cId="2451827515" sldId="423"/>
        </pc:sldMkLst>
      </pc:sldChg>
      <pc:sldChg chg="del">
        <pc:chgData name="Manish Sharma" userId="b799adb9ba789c8f" providerId="LiveId" clId="{A135E15C-253F-4C5F-9453-5A6DB6B52314}" dt="2022-10-27T04:29:30.410" v="0" actId="47"/>
        <pc:sldMkLst>
          <pc:docMk/>
          <pc:sldMk cId="3760871201" sldId="432"/>
        </pc:sldMkLst>
      </pc:sldChg>
      <pc:sldChg chg="add del">
        <pc:chgData name="Manish Sharma" userId="b799adb9ba789c8f" providerId="LiveId" clId="{A135E15C-253F-4C5F-9453-5A6DB6B52314}" dt="2022-10-28T08:27:59.511" v="304"/>
        <pc:sldMkLst>
          <pc:docMk/>
          <pc:sldMk cId="860196464" sldId="433"/>
        </pc:sldMkLst>
      </pc:sldChg>
      <pc:sldChg chg="add del">
        <pc:chgData name="Manish Sharma" userId="b799adb9ba789c8f" providerId="LiveId" clId="{A135E15C-253F-4C5F-9453-5A6DB6B52314}" dt="2022-10-28T11:24:43.593" v="305"/>
        <pc:sldMkLst>
          <pc:docMk/>
          <pc:sldMk cId="3333941658" sldId="434"/>
        </pc:sldMkLst>
      </pc:sldChg>
      <pc:sldChg chg="add del">
        <pc:chgData name="Manish Sharma" userId="b799adb9ba789c8f" providerId="LiveId" clId="{A135E15C-253F-4C5F-9453-5A6DB6B52314}" dt="2022-10-28T11:24:43.593" v="305"/>
        <pc:sldMkLst>
          <pc:docMk/>
          <pc:sldMk cId="292172318" sldId="435"/>
        </pc:sldMkLst>
      </pc:sldChg>
      <pc:sldChg chg="del">
        <pc:chgData name="Manish Sharma" userId="b799adb9ba789c8f" providerId="LiveId" clId="{A135E15C-253F-4C5F-9453-5A6DB6B52314}" dt="2022-10-27T04:29:30.410" v="0" actId="47"/>
        <pc:sldMkLst>
          <pc:docMk/>
          <pc:sldMk cId="2511821346" sldId="437"/>
        </pc:sldMkLst>
      </pc:sldChg>
      <pc:sldChg chg="add del">
        <pc:chgData name="Manish Sharma" userId="b799adb9ba789c8f" providerId="LiveId" clId="{A135E15C-253F-4C5F-9453-5A6DB6B52314}" dt="2022-11-05T06:08:30.521" v="1605"/>
        <pc:sldMkLst>
          <pc:docMk/>
          <pc:sldMk cId="2424590513" sldId="438"/>
        </pc:sldMkLst>
      </pc:sldChg>
      <pc:sldChg chg="add del">
        <pc:chgData name="Manish Sharma" userId="b799adb9ba789c8f" providerId="LiveId" clId="{A135E15C-253F-4C5F-9453-5A6DB6B52314}" dt="2022-11-05T12:06:43.575" v="1757"/>
        <pc:sldMkLst>
          <pc:docMk/>
          <pc:sldMk cId="4182215369" sldId="443"/>
        </pc:sldMkLst>
      </pc:sldChg>
      <pc:sldChg chg="add del">
        <pc:chgData name="Manish Sharma" userId="b799adb9ba789c8f" providerId="LiveId" clId="{A135E15C-253F-4C5F-9453-5A6DB6B52314}" dt="2022-11-05T12:07:38.708" v="1758"/>
        <pc:sldMkLst>
          <pc:docMk/>
          <pc:sldMk cId="1412042572" sldId="444"/>
        </pc:sldMkLst>
      </pc:sldChg>
      <pc:sldChg chg="add del">
        <pc:chgData name="Manish Sharma" userId="b799adb9ba789c8f" providerId="LiveId" clId="{A135E15C-253F-4C5F-9453-5A6DB6B52314}" dt="2022-11-05T12:07:38.708" v="1758"/>
        <pc:sldMkLst>
          <pc:docMk/>
          <pc:sldMk cId="1755021175" sldId="446"/>
        </pc:sldMkLst>
      </pc:sldChg>
      <pc:sldChg chg="add del">
        <pc:chgData name="Manish Sharma" userId="b799adb9ba789c8f" providerId="LiveId" clId="{A135E15C-253F-4C5F-9453-5A6DB6B52314}" dt="2022-10-27T06:02:25.091" v="177"/>
        <pc:sldMkLst>
          <pc:docMk/>
          <pc:sldMk cId="2232520977" sldId="451"/>
        </pc:sldMkLst>
      </pc:sldChg>
      <pc:sldChg chg="del">
        <pc:chgData name="Manish Sharma" userId="b799adb9ba789c8f" providerId="LiveId" clId="{A135E15C-253F-4C5F-9453-5A6DB6B52314}" dt="2022-10-27T04:29:30.410" v="0" actId="47"/>
        <pc:sldMkLst>
          <pc:docMk/>
          <pc:sldMk cId="518020220" sldId="452"/>
        </pc:sldMkLst>
      </pc:sldChg>
      <pc:sldChg chg="add del">
        <pc:chgData name="Manish Sharma" userId="b799adb9ba789c8f" providerId="LiveId" clId="{A135E15C-253F-4C5F-9453-5A6DB6B52314}" dt="2022-10-27T06:02:25.091" v="177"/>
        <pc:sldMkLst>
          <pc:docMk/>
          <pc:sldMk cId="721619654" sldId="453"/>
        </pc:sldMkLst>
      </pc:sldChg>
      <pc:sldChg chg="del">
        <pc:chgData name="Manish Sharma" userId="b799adb9ba789c8f" providerId="LiveId" clId="{A135E15C-253F-4C5F-9453-5A6DB6B52314}" dt="2022-10-27T04:29:30.410" v="0" actId="47"/>
        <pc:sldMkLst>
          <pc:docMk/>
          <pc:sldMk cId="2211863049" sldId="454"/>
        </pc:sldMkLst>
      </pc:sldChg>
      <pc:sldChg chg="addSp delSp modSp new mod setBg">
        <pc:chgData name="Manish Sharma" userId="b799adb9ba789c8f" providerId="LiveId" clId="{A135E15C-253F-4C5F-9453-5A6DB6B52314}" dt="2022-10-27T06:12:28.675" v="184" actId="14100"/>
        <pc:sldMkLst>
          <pc:docMk/>
          <pc:sldMk cId="2587687427" sldId="454"/>
        </pc:sldMkLst>
        <pc:spChg chg="del">
          <ac:chgData name="Manish Sharma" userId="b799adb9ba789c8f" providerId="LiveId" clId="{A135E15C-253F-4C5F-9453-5A6DB6B52314}" dt="2022-10-27T06:12:24.331" v="183" actId="26606"/>
          <ac:spMkLst>
            <pc:docMk/>
            <pc:sldMk cId="2587687427" sldId="454"/>
            <ac:spMk id="2" creationId="{26FEE3A8-3582-8371-4276-752189526A2A}"/>
          </ac:spMkLst>
        </pc:spChg>
        <pc:spChg chg="del">
          <ac:chgData name="Manish Sharma" userId="b799adb9ba789c8f" providerId="LiveId" clId="{A135E15C-253F-4C5F-9453-5A6DB6B52314}" dt="2022-10-27T06:12:17.799" v="180"/>
          <ac:spMkLst>
            <pc:docMk/>
            <pc:sldMk cId="2587687427" sldId="454"/>
            <ac:spMk id="3" creationId="{0891485C-D564-E477-841C-8E436936BF6B}"/>
          </ac:spMkLst>
        </pc:spChg>
        <pc:picChg chg="add mod">
          <ac:chgData name="Manish Sharma" userId="b799adb9ba789c8f" providerId="LiveId" clId="{A135E15C-253F-4C5F-9453-5A6DB6B52314}" dt="2022-10-27T06:12:28.675" v="184" actId="14100"/>
          <ac:picMkLst>
            <pc:docMk/>
            <pc:sldMk cId="2587687427" sldId="454"/>
            <ac:picMk id="5" creationId="{CADA8135-0EAE-510B-E965-FB3C3543B90E}"/>
          </ac:picMkLst>
        </pc:picChg>
      </pc:sldChg>
      <pc:sldChg chg="modSp new mod">
        <pc:chgData name="Manish Sharma" userId="b799adb9ba789c8f" providerId="LiveId" clId="{A135E15C-253F-4C5F-9453-5A6DB6B52314}" dt="2022-10-27T06:15:20.415" v="189" actId="20577"/>
        <pc:sldMkLst>
          <pc:docMk/>
          <pc:sldMk cId="1185307111" sldId="455"/>
        </pc:sldMkLst>
        <pc:spChg chg="mod">
          <ac:chgData name="Manish Sharma" userId="b799adb9ba789c8f" providerId="LiveId" clId="{A135E15C-253F-4C5F-9453-5A6DB6B52314}" dt="2022-10-27T06:15:11.512" v="186"/>
          <ac:spMkLst>
            <pc:docMk/>
            <pc:sldMk cId="1185307111" sldId="455"/>
            <ac:spMk id="2" creationId="{9C585789-F862-8F01-AA7B-F4DF3F3DE045}"/>
          </ac:spMkLst>
        </pc:spChg>
        <pc:spChg chg="mod">
          <ac:chgData name="Manish Sharma" userId="b799adb9ba789c8f" providerId="LiveId" clId="{A135E15C-253F-4C5F-9453-5A6DB6B52314}" dt="2022-10-27T06:15:20.415" v="189" actId="20577"/>
          <ac:spMkLst>
            <pc:docMk/>
            <pc:sldMk cId="1185307111" sldId="455"/>
            <ac:spMk id="3" creationId="{897012A6-5B47-7707-07ED-F588605E7A46}"/>
          </ac:spMkLst>
        </pc:spChg>
      </pc:sldChg>
      <pc:sldChg chg="add del">
        <pc:chgData name="Manish Sharma" userId="b799adb9ba789c8f" providerId="LiveId" clId="{A135E15C-253F-4C5F-9453-5A6DB6B52314}" dt="2022-10-27T07:04:11.919" v="191"/>
        <pc:sldMkLst>
          <pc:docMk/>
          <pc:sldMk cId="4205991571" sldId="457"/>
        </pc:sldMkLst>
      </pc:sldChg>
      <pc:sldChg chg="add del">
        <pc:chgData name="Manish Sharma" userId="b799adb9ba789c8f" providerId="LiveId" clId="{A135E15C-253F-4C5F-9453-5A6DB6B52314}" dt="2022-10-27T07:04:11.919" v="191"/>
        <pc:sldMkLst>
          <pc:docMk/>
          <pc:sldMk cId="2486061415" sldId="458"/>
        </pc:sldMkLst>
      </pc:sldChg>
      <pc:sldChg chg="add del">
        <pc:chgData name="Manish Sharma" userId="b799adb9ba789c8f" providerId="LiveId" clId="{A135E15C-253F-4C5F-9453-5A6DB6B52314}" dt="2022-10-27T07:04:11.919" v="191"/>
        <pc:sldMkLst>
          <pc:docMk/>
          <pc:sldMk cId="3558497055" sldId="459"/>
        </pc:sldMkLst>
      </pc:sldChg>
      <pc:sldChg chg="add del">
        <pc:chgData name="Manish Sharma" userId="b799adb9ba789c8f" providerId="LiveId" clId="{A135E15C-253F-4C5F-9453-5A6DB6B52314}" dt="2022-10-27T07:40:14.550" v="193"/>
        <pc:sldMkLst>
          <pc:docMk/>
          <pc:sldMk cId="2550034210" sldId="460"/>
        </pc:sldMkLst>
      </pc:sldChg>
      <pc:sldChg chg="del">
        <pc:chgData name="Manish Sharma" userId="b799adb9ba789c8f" providerId="LiveId" clId="{A135E15C-253F-4C5F-9453-5A6DB6B52314}" dt="2022-10-27T04:29:30.410" v="0" actId="47"/>
        <pc:sldMkLst>
          <pc:docMk/>
          <pc:sldMk cId="2161690866" sldId="461"/>
        </pc:sldMkLst>
      </pc:sldChg>
      <pc:sldChg chg="add del">
        <pc:chgData name="Manish Sharma" userId="b799adb9ba789c8f" providerId="LiveId" clId="{A135E15C-253F-4C5F-9453-5A6DB6B52314}" dt="2022-10-27T10:17:38.559" v="239"/>
        <pc:sldMkLst>
          <pc:docMk/>
          <pc:sldMk cId="3255217092" sldId="462"/>
        </pc:sldMkLst>
      </pc:sldChg>
      <pc:sldChg chg="add del">
        <pc:chgData name="Manish Sharma" userId="b799adb9ba789c8f" providerId="LiveId" clId="{A135E15C-253F-4C5F-9453-5A6DB6B52314}" dt="2022-10-27T10:17:38.559" v="239"/>
        <pc:sldMkLst>
          <pc:docMk/>
          <pc:sldMk cId="1745736043" sldId="463"/>
        </pc:sldMkLst>
      </pc:sldChg>
      <pc:sldChg chg="add del">
        <pc:chgData name="Manish Sharma" userId="b799adb9ba789c8f" providerId="LiveId" clId="{A135E15C-253F-4C5F-9453-5A6DB6B52314}" dt="2022-10-28T05:25:38.062" v="242"/>
        <pc:sldMkLst>
          <pc:docMk/>
          <pc:sldMk cId="2451713000" sldId="464"/>
        </pc:sldMkLst>
      </pc:sldChg>
      <pc:sldChg chg="add del">
        <pc:chgData name="Manish Sharma" userId="b799adb9ba789c8f" providerId="LiveId" clId="{A135E15C-253F-4C5F-9453-5A6DB6B52314}" dt="2022-10-28T11:24:43.593" v="305"/>
        <pc:sldMkLst>
          <pc:docMk/>
          <pc:sldMk cId="443152461" sldId="465"/>
        </pc:sldMkLst>
      </pc:sldChg>
      <pc:sldChg chg="del">
        <pc:chgData name="Manish Sharma" userId="b799adb9ba789c8f" providerId="LiveId" clId="{A135E15C-253F-4C5F-9453-5A6DB6B52314}" dt="2022-10-27T04:29:30.410" v="0" actId="47"/>
        <pc:sldMkLst>
          <pc:docMk/>
          <pc:sldMk cId="3670663394" sldId="467"/>
        </pc:sldMkLst>
      </pc:sldChg>
      <pc:sldChg chg="add del">
        <pc:chgData name="Manish Sharma" userId="b799adb9ba789c8f" providerId="LiveId" clId="{A135E15C-253F-4C5F-9453-5A6DB6B52314}" dt="2022-10-28T11:33:09.740" v="307"/>
        <pc:sldMkLst>
          <pc:docMk/>
          <pc:sldMk cId="3653811040" sldId="468"/>
        </pc:sldMkLst>
      </pc:sldChg>
      <pc:sldChg chg="add del">
        <pc:chgData name="Manish Sharma" userId="b799adb9ba789c8f" providerId="LiveId" clId="{A135E15C-253F-4C5F-9453-5A6DB6B52314}" dt="2022-10-29T04:21:05.519" v="325"/>
        <pc:sldMkLst>
          <pc:docMk/>
          <pc:sldMk cId="250440974" sldId="469"/>
        </pc:sldMkLst>
      </pc:sldChg>
      <pc:sldChg chg="add del">
        <pc:chgData name="Manish Sharma" userId="b799adb9ba789c8f" providerId="LiveId" clId="{A135E15C-253F-4C5F-9453-5A6DB6B52314}" dt="2022-10-27T06:22:45.148" v="190"/>
        <pc:sldMkLst>
          <pc:docMk/>
          <pc:sldMk cId="3052745591" sldId="473"/>
        </pc:sldMkLst>
      </pc:sldChg>
      <pc:sldChg chg="del">
        <pc:chgData name="Manish Sharma" userId="b799adb9ba789c8f" providerId="LiveId" clId="{A135E15C-253F-4C5F-9453-5A6DB6B52314}" dt="2022-10-27T04:29:30.410" v="0" actId="47"/>
        <pc:sldMkLst>
          <pc:docMk/>
          <pc:sldMk cId="730106421" sldId="474"/>
        </pc:sldMkLst>
      </pc:sldChg>
      <pc:sldChg chg="add">
        <pc:chgData name="Manish Sharma" userId="b799adb9ba789c8f" providerId="LiveId" clId="{A135E15C-253F-4C5F-9453-5A6DB6B52314}" dt="2022-10-27T07:04:11.919" v="191"/>
        <pc:sldMkLst>
          <pc:docMk/>
          <pc:sldMk cId="2211863049" sldId="474"/>
        </pc:sldMkLst>
      </pc:sldChg>
      <pc:sldChg chg="del">
        <pc:chgData name="Manish Sharma" userId="b799adb9ba789c8f" providerId="LiveId" clId="{A135E15C-253F-4C5F-9453-5A6DB6B52314}" dt="2022-10-27T04:29:30.410" v="0" actId="47"/>
        <pc:sldMkLst>
          <pc:docMk/>
          <pc:sldMk cId="265883163" sldId="475"/>
        </pc:sldMkLst>
      </pc:sldChg>
      <pc:sldChg chg="addSp delSp modSp new mod">
        <pc:chgData name="Manish Sharma" userId="b799adb9ba789c8f" providerId="LiveId" clId="{A135E15C-253F-4C5F-9453-5A6DB6B52314}" dt="2022-10-27T08:10:17.011" v="237" actId="113"/>
        <pc:sldMkLst>
          <pc:docMk/>
          <pc:sldMk cId="4050553638" sldId="475"/>
        </pc:sldMkLst>
        <pc:spChg chg="del">
          <ac:chgData name="Manish Sharma" userId="b799adb9ba789c8f" providerId="LiveId" clId="{A135E15C-253F-4C5F-9453-5A6DB6B52314}" dt="2022-10-27T07:42:24.806" v="195" actId="478"/>
          <ac:spMkLst>
            <pc:docMk/>
            <pc:sldMk cId="4050553638" sldId="475"/>
            <ac:spMk id="2" creationId="{B5538B3B-1392-5682-CA6B-4A704C2C0CC7}"/>
          </ac:spMkLst>
        </pc:spChg>
        <pc:spChg chg="del">
          <ac:chgData name="Manish Sharma" userId="b799adb9ba789c8f" providerId="LiveId" clId="{A135E15C-253F-4C5F-9453-5A6DB6B52314}" dt="2022-10-27T07:42:24.806" v="195" actId="478"/>
          <ac:spMkLst>
            <pc:docMk/>
            <pc:sldMk cId="4050553638" sldId="475"/>
            <ac:spMk id="3" creationId="{410395B7-DCC0-6287-C3A6-11EA4DE593E3}"/>
          </ac:spMkLst>
        </pc:spChg>
        <pc:spChg chg="add mod">
          <ac:chgData name="Manish Sharma" userId="b799adb9ba789c8f" providerId="LiveId" clId="{A135E15C-253F-4C5F-9453-5A6DB6B52314}" dt="2022-10-27T07:42:31.654" v="196"/>
          <ac:spMkLst>
            <pc:docMk/>
            <pc:sldMk cId="4050553638" sldId="475"/>
            <ac:spMk id="4" creationId="{F339C46C-B976-28BA-59C7-A838BE661AD7}"/>
          </ac:spMkLst>
        </pc:spChg>
        <pc:spChg chg="add mod">
          <ac:chgData name="Manish Sharma" userId="b799adb9ba789c8f" providerId="LiveId" clId="{A135E15C-253F-4C5F-9453-5A6DB6B52314}" dt="2022-10-27T07:42:42.001" v="197"/>
          <ac:spMkLst>
            <pc:docMk/>
            <pc:sldMk cId="4050553638" sldId="475"/>
            <ac:spMk id="5" creationId="{48CB7A73-5C05-CEC0-078A-4C3B231E4671}"/>
          </ac:spMkLst>
        </pc:spChg>
        <pc:spChg chg="add mod">
          <ac:chgData name="Manish Sharma" userId="b799adb9ba789c8f" providerId="LiveId" clId="{A135E15C-253F-4C5F-9453-5A6DB6B52314}" dt="2022-10-27T07:42:52.040" v="198"/>
          <ac:spMkLst>
            <pc:docMk/>
            <pc:sldMk cId="4050553638" sldId="475"/>
            <ac:spMk id="7" creationId="{F7AE50AB-FFCA-A769-C87A-2309EF073479}"/>
          </ac:spMkLst>
        </pc:spChg>
        <pc:spChg chg="add mod">
          <ac:chgData name="Manish Sharma" userId="b799adb9ba789c8f" providerId="LiveId" clId="{A135E15C-253F-4C5F-9453-5A6DB6B52314}" dt="2022-10-27T07:43:28.292" v="199"/>
          <ac:spMkLst>
            <pc:docMk/>
            <pc:sldMk cId="4050553638" sldId="475"/>
            <ac:spMk id="9" creationId="{08AD83E8-4FA9-5127-9037-0759EC9E7BBB}"/>
          </ac:spMkLst>
        </pc:spChg>
        <pc:spChg chg="add mod">
          <ac:chgData name="Manish Sharma" userId="b799adb9ba789c8f" providerId="LiveId" clId="{A135E15C-253F-4C5F-9453-5A6DB6B52314}" dt="2022-10-27T07:43:28.292" v="199"/>
          <ac:spMkLst>
            <pc:docMk/>
            <pc:sldMk cId="4050553638" sldId="475"/>
            <ac:spMk id="10" creationId="{E40B5ED3-1254-A0E7-EF6C-AB7A5122AD2C}"/>
          </ac:spMkLst>
        </pc:spChg>
        <pc:spChg chg="add mod">
          <ac:chgData name="Manish Sharma" userId="b799adb9ba789c8f" providerId="LiveId" clId="{A135E15C-253F-4C5F-9453-5A6DB6B52314}" dt="2022-10-27T07:43:47.678" v="200"/>
          <ac:spMkLst>
            <pc:docMk/>
            <pc:sldMk cId="4050553638" sldId="475"/>
            <ac:spMk id="12" creationId="{60562455-C3A4-5186-62E7-2AECEA023706}"/>
          </ac:spMkLst>
        </pc:spChg>
        <pc:spChg chg="add mod">
          <ac:chgData name="Manish Sharma" userId="b799adb9ba789c8f" providerId="LiveId" clId="{A135E15C-253F-4C5F-9453-5A6DB6B52314}" dt="2022-10-27T07:43:47.678" v="200"/>
          <ac:spMkLst>
            <pc:docMk/>
            <pc:sldMk cId="4050553638" sldId="475"/>
            <ac:spMk id="13" creationId="{96309A90-A89D-05DA-932C-6FCF7916BEB8}"/>
          </ac:spMkLst>
        </pc:spChg>
        <pc:spChg chg="add mod">
          <ac:chgData name="Manish Sharma" userId="b799adb9ba789c8f" providerId="LiveId" clId="{A135E15C-253F-4C5F-9453-5A6DB6B52314}" dt="2022-10-27T07:44:23.119" v="201"/>
          <ac:spMkLst>
            <pc:docMk/>
            <pc:sldMk cId="4050553638" sldId="475"/>
            <ac:spMk id="14" creationId="{BAFAFE70-3C7B-8FB1-B90D-41EBFFDAD423}"/>
          </ac:spMkLst>
        </pc:spChg>
        <pc:spChg chg="add mod">
          <ac:chgData name="Manish Sharma" userId="b799adb9ba789c8f" providerId="LiveId" clId="{A135E15C-253F-4C5F-9453-5A6DB6B52314}" dt="2022-10-27T07:44:23.119" v="201"/>
          <ac:spMkLst>
            <pc:docMk/>
            <pc:sldMk cId="4050553638" sldId="475"/>
            <ac:spMk id="16" creationId="{D6FE684F-0F6F-691C-52E5-0C87024DFD4C}"/>
          </ac:spMkLst>
        </pc:spChg>
        <pc:spChg chg="add mod">
          <ac:chgData name="Manish Sharma" userId="b799adb9ba789c8f" providerId="LiveId" clId="{A135E15C-253F-4C5F-9453-5A6DB6B52314}" dt="2022-10-27T07:44:23.119" v="201"/>
          <ac:spMkLst>
            <pc:docMk/>
            <pc:sldMk cId="4050553638" sldId="475"/>
            <ac:spMk id="17" creationId="{A5E44FB0-EBA4-575D-E07B-71307FC9AA7C}"/>
          </ac:spMkLst>
        </pc:spChg>
        <pc:spChg chg="add mod">
          <ac:chgData name="Manish Sharma" userId="b799adb9ba789c8f" providerId="LiveId" clId="{A135E15C-253F-4C5F-9453-5A6DB6B52314}" dt="2022-10-27T07:44:36.142" v="202"/>
          <ac:spMkLst>
            <pc:docMk/>
            <pc:sldMk cId="4050553638" sldId="475"/>
            <ac:spMk id="19" creationId="{BEDF1287-4048-5771-1613-CD981759B759}"/>
          </ac:spMkLst>
        </pc:spChg>
        <pc:spChg chg="add mod">
          <ac:chgData name="Manish Sharma" userId="b799adb9ba789c8f" providerId="LiveId" clId="{A135E15C-253F-4C5F-9453-5A6DB6B52314}" dt="2022-10-27T07:44:36.142" v="202"/>
          <ac:spMkLst>
            <pc:docMk/>
            <pc:sldMk cId="4050553638" sldId="475"/>
            <ac:spMk id="20" creationId="{6963192B-81A7-24E5-C988-F015D87914F2}"/>
          </ac:spMkLst>
        </pc:spChg>
        <pc:spChg chg="add mod">
          <ac:chgData name="Manish Sharma" userId="b799adb9ba789c8f" providerId="LiveId" clId="{A135E15C-253F-4C5F-9453-5A6DB6B52314}" dt="2022-10-27T07:44:48.939" v="203"/>
          <ac:spMkLst>
            <pc:docMk/>
            <pc:sldMk cId="4050553638" sldId="475"/>
            <ac:spMk id="21" creationId="{32D8ED7E-7A76-899A-E546-A9067BFCE68E}"/>
          </ac:spMkLst>
        </pc:spChg>
        <pc:spChg chg="add mod">
          <ac:chgData name="Manish Sharma" userId="b799adb9ba789c8f" providerId="LiveId" clId="{A135E15C-253F-4C5F-9453-5A6DB6B52314}" dt="2022-10-27T07:44:48.939" v="203"/>
          <ac:spMkLst>
            <pc:docMk/>
            <pc:sldMk cId="4050553638" sldId="475"/>
            <ac:spMk id="23" creationId="{2246017A-9730-2D79-A3E1-2A64FE753177}"/>
          </ac:spMkLst>
        </pc:spChg>
        <pc:spChg chg="add mod">
          <ac:chgData name="Manish Sharma" userId="b799adb9ba789c8f" providerId="LiveId" clId="{A135E15C-253F-4C5F-9453-5A6DB6B52314}" dt="2022-10-27T07:44:58.447" v="204"/>
          <ac:spMkLst>
            <pc:docMk/>
            <pc:sldMk cId="4050553638" sldId="475"/>
            <ac:spMk id="24" creationId="{D70F386D-3A4A-D539-D780-ED95E7B1734C}"/>
          </ac:spMkLst>
        </pc:spChg>
        <pc:spChg chg="add mod">
          <ac:chgData name="Manish Sharma" userId="b799adb9ba789c8f" providerId="LiveId" clId="{A135E15C-253F-4C5F-9453-5A6DB6B52314}" dt="2022-10-27T07:45:07.525" v="205"/>
          <ac:spMkLst>
            <pc:docMk/>
            <pc:sldMk cId="4050553638" sldId="475"/>
            <ac:spMk id="28" creationId="{95D95E6E-79F9-A83A-CD6A-309E734DA207}"/>
          </ac:spMkLst>
        </pc:spChg>
        <pc:spChg chg="add mod">
          <ac:chgData name="Manish Sharma" userId="b799adb9ba789c8f" providerId="LiveId" clId="{A135E15C-253F-4C5F-9453-5A6DB6B52314}" dt="2022-10-27T07:45:16.129" v="206"/>
          <ac:spMkLst>
            <pc:docMk/>
            <pc:sldMk cId="4050553638" sldId="475"/>
            <ac:spMk id="29" creationId="{AE8C0ED1-1D7B-6C1D-EA2E-2CA8B1B174B8}"/>
          </ac:spMkLst>
        </pc:spChg>
        <pc:spChg chg="add mod">
          <ac:chgData name="Manish Sharma" userId="b799adb9ba789c8f" providerId="LiveId" clId="{A135E15C-253F-4C5F-9453-5A6DB6B52314}" dt="2022-10-27T07:45:59.376" v="207"/>
          <ac:spMkLst>
            <pc:docMk/>
            <pc:sldMk cId="4050553638" sldId="475"/>
            <ac:spMk id="30" creationId="{B4EC6679-2576-B1EB-5B2F-C64148474F2C}"/>
          </ac:spMkLst>
        </pc:spChg>
        <pc:spChg chg="add mod">
          <ac:chgData name="Manish Sharma" userId="b799adb9ba789c8f" providerId="LiveId" clId="{A135E15C-253F-4C5F-9453-5A6DB6B52314}" dt="2022-10-27T08:10:17.011" v="237" actId="113"/>
          <ac:spMkLst>
            <pc:docMk/>
            <pc:sldMk cId="4050553638" sldId="475"/>
            <ac:spMk id="31" creationId="{88F15450-3F5F-85C0-0AB5-320C2054B8D6}"/>
          </ac:spMkLst>
        </pc:spChg>
        <pc:spChg chg="add mod">
          <ac:chgData name="Manish Sharma" userId="b799adb9ba789c8f" providerId="LiveId" clId="{A135E15C-253F-4C5F-9453-5A6DB6B52314}" dt="2022-10-27T08:10:14.422" v="236" actId="113"/>
          <ac:spMkLst>
            <pc:docMk/>
            <pc:sldMk cId="4050553638" sldId="475"/>
            <ac:spMk id="32" creationId="{DA92F816-4128-A340-B3ED-A1F3102D7EB3}"/>
          </ac:spMkLst>
        </pc:spChg>
        <pc:cxnChg chg="add mod">
          <ac:chgData name="Manish Sharma" userId="b799adb9ba789c8f" providerId="LiveId" clId="{A135E15C-253F-4C5F-9453-5A6DB6B52314}" dt="2022-10-27T07:42:52.040" v="198"/>
          <ac:cxnSpMkLst>
            <pc:docMk/>
            <pc:sldMk cId="4050553638" sldId="475"/>
            <ac:cxnSpMk id="6" creationId="{4C9CE40E-447F-020E-5232-EB79D547F7C6}"/>
          </ac:cxnSpMkLst>
        </pc:cxnChg>
        <pc:cxnChg chg="add mod">
          <ac:chgData name="Manish Sharma" userId="b799adb9ba789c8f" providerId="LiveId" clId="{A135E15C-253F-4C5F-9453-5A6DB6B52314}" dt="2022-10-27T07:43:28.292" v="199"/>
          <ac:cxnSpMkLst>
            <pc:docMk/>
            <pc:sldMk cId="4050553638" sldId="475"/>
            <ac:cxnSpMk id="8" creationId="{A270A2E9-361E-720D-D3AE-B9EA7F02175E}"/>
          </ac:cxnSpMkLst>
        </pc:cxnChg>
        <pc:cxnChg chg="add mod">
          <ac:chgData name="Manish Sharma" userId="b799adb9ba789c8f" providerId="LiveId" clId="{A135E15C-253F-4C5F-9453-5A6DB6B52314}" dt="2022-10-27T07:43:47.678" v="200"/>
          <ac:cxnSpMkLst>
            <pc:docMk/>
            <pc:sldMk cId="4050553638" sldId="475"/>
            <ac:cxnSpMk id="11" creationId="{586737DA-68FB-ECF1-B8A5-C796DC2A8173}"/>
          </ac:cxnSpMkLst>
        </pc:cxnChg>
        <pc:cxnChg chg="add mod">
          <ac:chgData name="Manish Sharma" userId="b799adb9ba789c8f" providerId="LiveId" clId="{A135E15C-253F-4C5F-9453-5A6DB6B52314}" dt="2022-10-27T07:44:23.119" v="201"/>
          <ac:cxnSpMkLst>
            <pc:docMk/>
            <pc:sldMk cId="4050553638" sldId="475"/>
            <ac:cxnSpMk id="15" creationId="{2215A61B-16F8-D7B4-5EF7-2D3A7EF202C7}"/>
          </ac:cxnSpMkLst>
        </pc:cxnChg>
        <pc:cxnChg chg="add mod">
          <ac:chgData name="Manish Sharma" userId="b799adb9ba789c8f" providerId="LiveId" clId="{A135E15C-253F-4C5F-9453-5A6DB6B52314}" dt="2022-10-27T07:44:36.142" v="202"/>
          <ac:cxnSpMkLst>
            <pc:docMk/>
            <pc:sldMk cId="4050553638" sldId="475"/>
            <ac:cxnSpMk id="18" creationId="{D3A2B44E-D82E-D5EC-78A4-6F4FF520FC7D}"/>
          </ac:cxnSpMkLst>
        </pc:cxnChg>
        <pc:cxnChg chg="add mod">
          <ac:chgData name="Manish Sharma" userId="b799adb9ba789c8f" providerId="LiveId" clId="{A135E15C-253F-4C5F-9453-5A6DB6B52314}" dt="2022-10-27T07:44:48.939" v="203"/>
          <ac:cxnSpMkLst>
            <pc:docMk/>
            <pc:sldMk cId="4050553638" sldId="475"/>
            <ac:cxnSpMk id="22" creationId="{01B1E094-7647-88F6-7588-B210F84A2CDB}"/>
          </ac:cxnSpMkLst>
        </pc:cxnChg>
        <pc:cxnChg chg="add mod">
          <ac:chgData name="Manish Sharma" userId="b799adb9ba789c8f" providerId="LiveId" clId="{A135E15C-253F-4C5F-9453-5A6DB6B52314}" dt="2022-10-27T07:44:58.447" v="204"/>
          <ac:cxnSpMkLst>
            <pc:docMk/>
            <pc:sldMk cId="4050553638" sldId="475"/>
            <ac:cxnSpMk id="25" creationId="{4045C630-7BDA-DDF5-2834-92E04F157098}"/>
          </ac:cxnSpMkLst>
        </pc:cxnChg>
        <pc:cxnChg chg="add mod">
          <ac:chgData name="Manish Sharma" userId="b799adb9ba789c8f" providerId="LiveId" clId="{A135E15C-253F-4C5F-9453-5A6DB6B52314}" dt="2022-10-27T07:44:58.447" v="204"/>
          <ac:cxnSpMkLst>
            <pc:docMk/>
            <pc:sldMk cId="4050553638" sldId="475"/>
            <ac:cxnSpMk id="26" creationId="{FC3BF034-AC25-D95A-355D-2282E40E8871}"/>
          </ac:cxnSpMkLst>
        </pc:cxnChg>
        <pc:cxnChg chg="add mod">
          <ac:chgData name="Manish Sharma" userId="b799adb9ba789c8f" providerId="LiveId" clId="{A135E15C-253F-4C5F-9453-5A6DB6B52314}" dt="2022-10-27T07:44:58.447" v="204"/>
          <ac:cxnSpMkLst>
            <pc:docMk/>
            <pc:sldMk cId="4050553638" sldId="475"/>
            <ac:cxnSpMk id="27" creationId="{254F4FCD-6188-3903-5B41-58F17964731D}"/>
          </ac:cxnSpMkLst>
        </pc:cxnChg>
      </pc:sldChg>
      <pc:sldChg chg="add del">
        <pc:chgData name="Manish Sharma" userId="b799adb9ba789c8f" providerId="LiveId" clId="{A135E15C-253F-4C5F-9453-5A6DB6B52314}" dt="2022-10-29T05:57:56.301" v="607"/>
        <pc:sldMkLst>
          <pc:docMk/>
          <pc:sldMk cId="1148228370" sldId="476"/>
        </pc:sldMkLst>
      </pc:sldChg>
      <pc:sldChg chg="new del">
        <pc:chgData name="Manish Sharma" userId="b799adb9ba789c8f" providerId="LiveId" clId="{A135E15C-253F-4C5F-9453-5A6DB6B52314}" dt="2022-10-27T07:46:38.075" v="210" actId="47"/>
        <pc:sldMkLst>
          <pc:docMk/>
          <pc:sldMk cId="2981730630" sldId="476"/>
        </pc:sldMkLst>
      </pc:sldChg>
      <pc:sldChg chg="add del">
        <pc:chgData name="Manish Sharma" userId="b799adb9ba789c8f" providerId="LiveId" clId="{A135E15C-253F-4C5F-9453-5A6DB6B52314}" dt="2022-10-29T09:54:02.444" v="621"/>
        <pc:sldMkLst>
          <pc:docMk/>
          <pc:sldMk cId="337758348" sldId="478"/>
        </pc:sldMkLst>
      </pc:sldChg>
      <pc:sldChg chg="add del">
        <pc:chgData name="Manish Sharma" userId="b799adb9ba789c8f" providerId="LiveId" clId="{A135E15C-253F-4C5F-9453-5A6DB6B52314}" dt="2022-10-29T12:30:29.433" v="1263"/>
        <pc:sldMkLst>
          <pc:docMk/>
          <pc:sldMk cId="1539205222" sldId="482"/>
        </pc:sldMkLst>
      </pc:sldChg>
      <pc:sldChg chg="modSp add del mod">
        <pc:chgData name="Manish Sharma" userId="b799adb9ba789c8f" providerId="LiveId" clId="{A135E15C-253F-4C5F-9453-5A6DB6B52314}" dt="2022-11-04T06:38:42.662" v="1366" actId="1037"/>
        <pc:sldMkLst>
          <pc:docMk/>
          <pc:sldMk cId="2113187241" sldId="485"/>
        </pc:sldMkLst>
        <pc:spChg chg="mod">
          <ac:chgData name="Manish Sharma" userId="b799adb9ba789c8f" providerId="LiveId" clId="{A135E15C-253F-4C5F-9453-5A6DB6B52314}" dt="2022-11-04T06:38:42.662" v="1366" actId="1037"/>
          <ac:spMkLst>
            <pc:docMk/>
            <pc:sldMk cId="2113187241" sldId="485"/>
            <ac:spMk id="3" creationId="{32F29C18-5B46-4215-8241-B6DA9F1CB57E}"/>
          </ac:spMkLst>
        </pc:spChg>
        <pc:cxnChg chg="mod">
          <ac:chgData name="Manish Sharma" userId="b799adb9ba789c8f" providerId="LiveId" clId="{A135E15C-253F-4C5F-9453-5A6DB6B52314}" dt="2022-11-04T06:38:42.662" v="1366" actId="1037"/>
          <ac:cxnSpMkLst>
            <pc:docMk/>
            <pc:sldMk cId="2113187241" sldId="485"/>
            <ac:cxnSpMk id="14" creationId="{FDE9EB4B-256C-4204-AC8C-24742FEC4342}"/>
          </ac:cxnSpMkLst>
        </pc:cxnChg>
        <pc:cxnChg chg="mod">
          <ac:chgData name="Manish Sharma" userId="b799adb9ba789c8f" providerId="LiveId" clId="{A135E15C-253F-4C5F-9453-5A6DB6B52314}" dt="2022-11-04T06:38:42.662" v="1366" actId="1037"/>
          <ac:cxnSpMkLst>
            <pc:docMk/>
            <pc:sldMk cId="2113187241" sldId="485"/>
            <ac:cxnSpMk id="16" creationId="{4E62D4CA-26A5-4250-B7A5-D22809153F69}"/>
          </ac:cxnSpMkLst>
        </pc:cxnChg>
        <pc:cxnChg chg="mod">
          <ac:chgData name="Manish Sharma" userId="b799adb9ba789c8f" providerId="LiveId" clId="{A135E15C-253F-4C5F-9453-5A6DB6B52314}" dt="2022-11-04T06:38:42.662" v="1366" actId="1037"/>
          <ac:cxnSpMkLst>
            <pc:docMk/>
            <pc:sldMk cId="2113187241" sldId="485"/>
            <ac:cxnSpMk id="26" creationId="{B0213401-9CF5-4F71-9A95-D4FF70C34A91}"/>
          </ac:cxnSpMkLst>
        </pc:cxnChg>
      </pc:sldChg>
      <pc:sldChg chg="add del">
        <pc:chgData name="Manish Sharma" userId="b799adb9ba789c8f" providerId="LiveId" clId="{A135E15C-253F-4C5F-9453-5A6DB6B52314}" dt="2022-11-04T10:54:42.619" v="1368"/>
        <pc:sldMkLst>
          <pc:docMk/>
          <pc:sldMk cId="2848824250" sldId="486"/>
        </pc:sldMkLst>
      </pc:sldChg>
      <pc:sldChg chg="del">
        <pc:chgData name="Manish Sharma" userId="b799adb9ba789c8f" providerId="LiveId" clId="{A135E15C-253F-4C5F-9453-5A6DB6B52314}" dt="2022-10-27T04:29:30.410" v="0" actId="47"/>
        <pc:sldMkLst>
          <pc:docMk/>
          <pc:sldMk cId="1063568358" sldId="487"/>
        </pc:sldMkLst>
      </pc:sldChg>
      <pc:sldChg chg="del">
        <pc:chgData name="Manish Sharma" userId="b799adb9ba789c8f" providerId="LiveId" clId="{A135E15C-253F-4C5F-9453-5A6DB6B52314}" dt="2022-10-27T04:29:30.410" v="0" actId="47"/>
        <pc:sldMkLst>
          <pc:docMk/>
          <pc:sldMk cId="1482665698" sldId="488"/>
        </pc:sldMkLst>
      </pc:sldChg>
      <pc:sldChg chg="del">
        <pc:chgData name="Manish Sharma" userId="b799adb9ba789c8f" providerId="LiveId" clId="{A135E15C-253F-4C5F-9453-5A6DB6B52314}" dt="2022-10-27T04:29:30.410" v="0" actId="47"/>
        <pc:sldMkLst>
          <pc:docMk/>
          <pc:sldMk cId="952090625" sldId="489"/>
        </pc:sldMkLst>
      </pc:sldChg>
      <pc:sldChg chg="add del">
        <pc:chgData name="Manish Sharma" userId="b799adb9ba789c8f" providerId="LiveId" clId="{A135E15C-253F-4C5F-9453-5A6DB6B52314}" dt="2022-11-05T10:15:55.089" v="1631"/>
        <pc:sldMkLst>
          <pc:docMk/>
          <pc:sldMk cId="3305788119" sldId="491"/>
        </pc:sldMkLst>
      </pc:sldChg>
      <pc:sldChg chg="add del">
        <pc:chgData name="Manish Sharma" userId="b799adb9ba789c8f" providerId="LiveId" clId="{A135E15C-253F-4C5F-9453-5A6DB6B52314}" dt="2022-10-28T07:39:30.077" v="245"/>
        <pc:sldMkLst>
          <pc:docMk/>
          <pc:sldMk cId="3874731954" sldId="493"/>
        </pc:sldMkLst>
      </pc:sldChg>
      <pc:sldChg chg="add del">
        <pc:chgData name="Manish Sharma" userId="b799adb9ba789c8f" providerId="LiveId" clId="{A135E15C-253F-4C5F-9453-5A6DB6B52314}" dt="2022-10-28T07:40:07.056" v="246"/>
        <pc:sldMkLst>
          <pc:docMk/>
          <pc:sldMk cId="3034109750" sldId="494"/>
        </pc:sldMkLst>
      </pc:sldChg>
      <pc:sldChg chg="add del">
        <pc:chgData name="Manish Sharma" userId="b799adb9ba789c8f" providerId="LiveId" clId="{A135E15C-253F-4C5F-9453-5A6DB6B52314}" dt="2022-10-28T07:40:07.056" v="246"/>
        <pc:sldMkLst>
          <pc:docMk/>
          <pc:sldMk cId="3866353709" sldId="495"/>
        </pc:sldMkLst>
      </pc:sldChg>
      <pc:sldChg chg="del">
        <pc:chgData name="Manish Sharma" userId="b799adb9ba789c8f" providerId="LiveId" clId="{A135E15C-253F-4C5F-9453-5A6DB6B52314}" dt="2022-10-27T04:29:30.410" v="0" actId="47"/>
        <pc:sldMkLst>
          <pc:docMk/>
          <pc:sldMk cId="216271112" sldId="496"/>
        </pc:sldMkLst>
      </pc:sldChg>
      <pc:sldChg chg="addSp delSp modSp new mod">
        <pc:chgData name="Manish Sharma" userId="b799adb9ba789c8f" providerId="LiveId" clId="{A135E15C-253F-4C5F-9453-5A6DB6B52314}" dt="2022-10-28T07:50:15.238" v="272" actId="6549"/>
        <pc:sldMkLst>
          <pc:docMk/>
          <pc:sldMk cId="974997282" sldId="496"/>
        </pc:sldMkLst>
        <pc:spChg chg="del">
          <ac:chgData name="Manish Sharma" userId="b799adb9ba789c8f" providerId="LiveId" clId="{A135E15C-253F-4C5F-9453-5A6DB6B52314}" dt="2022-10-28T07:46:51.894" v="248" actId="478"/>
          <ac:spMkLst>
            <pc:docMk/>
            <pc:sldMk cId="974997282" sldId="496"/>
            <ac:spMk id="2" creationId="{F8EDC53E-0ABD-1A2C-02B7-D7BBD0251344}"/>
          </ac:spMkLst>
        </pc:spChg>
        <pc:spChg chg="del">
          <ac:chgData name="Manish Sharma" userId="b799adb9ba789c8f" providerId="LiveId" clId="{A135E15C-253F-4C5F-9453-5A6DB6B52314}" dt="2022-10-28T07:46:51.894" v="248" actId="478"/>
          <ac:spMkLst>
            <pc:docMk/>
            <pc:sldMk cId="974997282" sldId="496"/>
            <ac:spMk id="3" creationId="{9D4B2E92-CF09-DF9C-7828-BF0F1756E202}"/>
          </ac:spMkLst>
        </pc:spChg>
        <pc:spChg chg="add mod">
          <ac:chgData name="Manish Sharma" userId="b799adb9ba789c8f" providerId="LiveId" clId="{A135E15C-253F-4C5F-9453-5A6DB6B52314}" dt="2022-10-28T07:46:53.190" v="249"/>
          <ac:spMkLst>
            <pc:docMk/>
            <pc:sldMk cId="974997282" sldId="496"/>
            <ac:spMk id="4" creationId="{67DBF4E6-C0C3-B2A2-7EEC-A33D41E40062}"/>
          </ac:spMkLst>
        </pc:spChg>
        <pc:spChg chg="add mod">
          <ac:chgData name="Manish Sharma" userId="b799adb9ba789c8f" providerId="LiveId" clId="{A135E15C-253F-4C5F-9453-5A6DB6B52314}" dt="2022-10-28T07:48:24.362" v="250" actId="207"/>
          <ac:spMkLst>
            <pc:docMk/>
            <pc:sldMk cId="974997282" sldId="496"/>
            <ac:spMk id="5" creationId="{16A1CAF9-0661-80EE-C7D6-0974F292D5A1}"/>
          </ac:spMkLst>
        </pc:spChg>
        <pc:spChg chg="add mod">
          <ac:chgData name="Manish Sharma" userId="b799adb9ba789c8f" providerId="LiveId" clId="{A135E15C-253F-4C5F-9453-5A6DB6B52314}" dt="2022-10-28T07:46:53.190" v="249"/>
          <ac:spMkLst>
            <pc:docMk/>
            <pc:sldMk cId="974997282" sldId="496"/>
            <ac:spMk id="7" creationId="{FB0265FE-0330-FE1C-DF25-CDB616E9F0C8}"/>
          </ac:spMkLst>
        </pc:spChg>
        <pc:spChg chg="add mod">
          <ac:chgData name="Manish Sharma" userId="b799adb9ba789c8f" providerId="LiveId" clId="{A135E15C-253F-4C5F-9453-5A6DB6B52314}" dt="2022-10-28T07:46:53.190" v="249"/>
          <ac:spMkLst>
            <pc:docMk/>
            <pc:sldMk cId="974997282" sldId="496"/>
            <ac:spMk id="9" creationId="{16132C69-6A01-2C55-B944-5B8F08D41B6A}"/>
          </ac:spMkLst>
        </pc:spChg>
        <pc:spChg chg="add mod">
          <ac:chgData name="Manish Sharma" userId="b799adb9ba789c8f" providerId="LiveId" clId="{A135E15C-253F-4C5F-9453-5A6DB6B52314}" dt="2022-10-28T07:49:54.888" v="252" actId="1076"/>
          <ac:spMkLst>
            <pc:docMk/>
            <pc:sldMk cId="974997282" sldId="496"/>
            <ac:spMk id="10" creationId="{9C2FCD68-2BE5-9215-9332-58BF12B8DCC2}"/>
          </ac:spMkLst>
        </pc:spChg>
        <pc:spChg chg="add mod">
          <ac:chgData name="Manish Sharma" userId="b799adb9ba789c8f" providerId="LiveId" clId="{A135E15C-253F-4C5F-9453-5A6DB6B52314}" dt="2022-10-28T07:50:15.238" v="272" actId="6549"/>
          <ac:spMkLst>
            <pc:docMk/>
            <pc:sldMk cId="974997282" sldId="496"/>
            <ac:spMk id="11" creationId="{1E85C149-A45F-085E-AA9B-5550BE228C83}"/>
          </ac:spMkLst>
        </pc:spChg>
        <pc:spChg chg="add mod">
          <ac:chgData name="Manish Sharma" userId="b799adb9ba789c8f" providerId="LiveId" clId="{A135E15C-253F-4C5F-9453-5A6DB6B52314}" dt="2022-10-28T07:49:54.888" v="252" actId="1076"/>
          <ac:spMkLst>
            <pc:docMk/>
            <pc:sldMk cId="974997282" sldId="496"/>
            <ac:spMk id="13" creationId="{5FEED567-110D-FAB6-9E68-31831CA3C20F}"/>
          </ac:spMkLst>
        </pc:spChg>
        <pc:spChg chg="add mod">
          <ac:chgData name="Manish Sharma" userId="b799adb9ba789c8f" providerId="LiveId" clId="{A135E15C-253F-4C5F-9453-5A6DB6B52314}" dt="2022-10-28T07:50:03.640" v="260" actId="20577"/>
          <ac:spMkLst>
            <pc:docMk/>
            <pc:sldMk cId="974997282" sldId="496"/>
            <ac:spMk id="15" creationId="{775CC0FD-09DB-A218-578F-B10F5B3CDCA9}"/>
          </ac:spMkLst>
        </pc:spChg>
        <pc:cxnChg chg="add mod">
          <ac:chgData name="Manish Sharma" userId="b799adb9ba789c8f" providerId="LiveId" clId="{A135E15C-253F-4C5F-9453-5A6DB6B52314}" dt="2022-10-28T07:46:53.190" v="249"/>
          <ac:cxnSpMkLst>
            <pc:docMk/>
            <pc:sldMk cId="974997282" sldId="496"/>
            <ac:cxnSpMk id="6" creationId="{C43E3792-3834-814A-6BA4-69CCA24459C9}"/>
          </ac:cxnSpMkLst>
        </pc:cxnChg>
        <pc:cxnChg chg="add mod">
          <ac:chgData name="Manish Sharma" userId="b799adb9ba789c8f" providerId="LiveId" clId="{A135E15C-253F-4C5F-9453-5A6DB6B52314}" dt="2022-10-28T07:46:53.190" v="249"/>
          <ac:cxnSpMkLst>
            <pc:docMk/>
            <pc:sldMk cId="974997282" sldId="496"/>
            <ac:cxnSpMk id="8" creationId="{26BFD7E7-5610-C7E8-96C7-15D4200CF305}"/>
          </ac:cxnSpMkLst>
        </pc:cxnChg>
        <pc:cxnChg chg="add mod">
          <ac:chgData name="Manish Sharma" userId="b799adb9ba789c8f" providerId="LiveId" clId="{A135E15C-253F-4C5F-9453-5A6DB6B52314}" dt="2022-10-28T07:49:54.888" v="252" actId="1076"/>
          <ac:cxnSpMkLst>
            <pc:docMk/>
            <pc:sldMk cId="974997282" sldId="496"/>
            <ac:cxnSpMk id="12" creationId="{B6DD660E-808B-6573-08E1-C75717B7B52D}"/>
          </ac:cxnSpMkLst>
        </pc:cxnChg>
        <pc:cxnChg chg="add mod">
          <ac:chgData name="Manish Sharma" userId="b799adb9ba789c8f" providerId="LiveId" clId="{A135E15C-253F-4C5F-9453-5A6DB6B52314}" dt="2022-10-28T07:49:54.888" v="252" actId="1076"/>
          <ac:cxnSpMkLst>
            <pc:docMk/>
            <pc:sldMk cId="974997282" sldId="496"/>
            <ac:cxnSpMk id="14" creationId="{81ADC7F9-1380-5AFF-4CAC-ECF10A760B31}"/>
          </ac:cxnSpMkLst>
        </pc:cxnChg>
      </pc:sldChg>
      <pc:sldChg chg="addSp delSp modSp new mod">
        <pc:chgData name="Manish Sharma" userId="b799adb9ba789c8f" providerId="LiveId" clId="{A135E15C-253F-4C5F-9453-5A6DB6B52314}" dt="2022-10-28T07:55:38.767" v="302" actId="113"/>
        <pc:sldMkLst>
          <pc:docMk/>
          <pc:sldMk cId="196172213" sldId="497"/>
        </pc:sldMkLst>
        <pc:spChg chg="del">
          <ac:chgData name="Manish Sharma" userId="b799adb9ba789c8f" providerId="LiveId" clId="{A135E15C-253F-4C5F-9453-5A6DB6B52314}" dt="2022-10-28T07:50:53.467" v="274" actId="478"/>
          <ac:spMkLst>
            <pc:docMk/>
            <pc:sldMk cId="196172213" sldId="497"/>
            <ac:spMk id="2" creationId="{A304A450-9809-3DAB-075F-EE18774CC3A8}"/>
          </ac:spMkLst>
        </pc:spChg>
        <pc:spChg chg="del">
          <ac:chgData name="Manish Sharma" userId="b799adb9ba789c8f" providerId="LiveId" clId="{A135E15C-253F-4C5F-9453-5A6DB6B52314}" dt="2022-10-28T07:50:53.467" v="274" actId="478"/>
          <ac:spMkLst>
            <pc:docMk/>
            <pc:sldMk cId="196172213" sldId="497"/>
            <ac:spMk id="3" creationId="{FF7F86E8-32DA-E3F9-72E9-DE81B65A6265}"/>
          </ac:spMkLst>
        </pc:spChg>
        <pc:spChg chg="add mod">
          <ac:chgData name="Manish Sharma" userId="b799adb9ba789c8f" providerId="LiveId" clId="{A135E15C-253F-4C5F-9453-5A6DB6B52314}" dt="2022-10-28T07:54:31.036" v="288" actId="1038"/>
          <ac:spMkLst>
            <pc:docMk/>
            <pc:sldMk cId="196172213" sldId="497"/>
            <ac:spMk id="4" creationId="{B962957D-FABB-197C-E057-30F5B990B544}"/>
          </ac:spMkLst>
        </pc:spChg>
        <pc:spChg chg="add mod">
          <ac:chgData name="Manish Sharma" userId="b799adb9ba789c8f" providerId="LiveId" clId="{A135E15C-253F-4C5F-9453-5A6DB6B52314}" dt="2022-10-28T07:54:31.036" v="288" actId="1038"/>
          <ac:spMkLst>
            <pc:docMk/>
            <pc:sldMk cId="196172213" sldId="497"/>
            <ac:spMk id="5" creationId="{85531B9C-E5A0-5D86-D990-4744106E9CAF}"/>
          </ac:spMkLst>
        </pc:spChg>
        <pc:spChg chg="add mod">
          <ac:chgData name="Manish Sharma" userId="b799adb9ba789c8f" providerId="LiveId" clId="{A135E15C-253F-4C5F-9453-5A6DB6B52314}" dt="2022-10-28T07:54:31.036" v="288" actId="1038"/>
          <ac:spMkLst>
            <pc:docMk/>
            <pc:sldMk cId="196172213" sldId="497"/>
            <ac:spMk id="7" creationId="{FB0AB37C-ABD4-E2E7-654F-BB6D7F47F5A7}"/>
          </ac:spMkLst>
        </pc:spChg>
        <pc:spChg chg="add mod">
          <ac:chgData name="Manish Sharma" userId="b799adb9ba789c8f" providerId="LiveId" clId="{A135E15C-253F-4C5F-9453-5A6DB6B52314}" dt="2022-10-28T07:54:31.036" v="288" actId="1038"/>
          <ac:spMkLst>
            <pc:docMk/>
            <pc:sldMk cId="196172213" sldId="497"/>
            <ac:spMk id="8" creationId="{20301961-E231-F694-4041-73BAD699D7AC}"/>
          </ac:spMkLst>
        </pc:spChg>
        <pc:spChg chg="add mod">
          <ac:chgData name="Manish Sharma" userId="b799adb9ba789c8f" providerId="LiveId" clId="{A135E15C-253F-4C5F-9453-5A6DB6B52314}" dt="2022-10-28T07:54:36.372" v="290" actId="1076"/>
          <ac:spMkLst>
            <pc:docMk/>
            <pc:sldMk cId="196172213" sldId="497"/>
            <ac:spMk id="11" creationId="{D71FB40D-91F6-39F4-3781-1CA3F466757F}"/>
          </ac:spMkLst>
        </pc:spChg>
        <pc:spChg chg="add mod">
          <ac:chgData name="Manish Sharma" userId="b799adb9ba789c8f" providerId="LiveId" clId="{A135E15C-253F-4C5F-9453-5A6DB6B52314}" dt="2022-10-28T07:55:38.767" v="302" actId="113"/>
          <ac:spMkLst>
            <pc:docMk/>
            <pc:sldMk cId="196172213" sldId="497"/>
            <ac:spMk id="12" creationId="{58A3713A-8AB9-6CDC-E434-E03E2CF4D502}"/>
          </ac:spMkLst>
        </pc:spChg>
        <pc:spChg chg="add mod">
          <ac:chgData name="Manish Sharma" userId="b799adb9ba789c8f" providerId="LiveId" clId="{A135E15C-253F-4C5F-9453-5A6DB6B52314}" dt="2022-10-28T07:54:36.372" v="290" actId="1076"/>
          <ac:spMkLst>
            <pc:docMk/>
            <pc:sldMk cId="196172213" sldId="497"/>
            <ac:spMk id="14" creationId="{29705CEF-59C7-1B1C-B749-3FE25E39D23F}"/>
          </ac:spMkLst>
        </pc:spChg>
        <pc:spChg chg="add mod">
          <ac:chgData name="Manish Sharma" userId="b799adb9ba789c8f" providerId="LiveId" clId="{A135E15C-253F-4C5F-9453-5A6DB6B52314}" dt="2022-10-28T07:54:36.372" v="290" actId="1076"/>
          <ac:spMkLst>
            <pc:docMk/>
            <pc:sldMk cId="196172213" sldId="497"/>
            <ac:spMk id="15" creationId="{9307F7AA-3C69-F0C3-4DC2-8E6229311937}"/>
          </ac:spMkLst>
        </pc:spChg>
        <pc:cxnChg chg="add mod">
          <ac:chgData name="Manish Sharma" userId="b799adb9ba789c8f" providerId="LiveId" clId="{A135E15C-253F-4C5F-9453-5A6DB6B52314}" dt="2022-10-28T07:54:31.036" v="288" actId="1038"/>
          <ac:cxnSpMkLst>
            <pc:docMk/>
            <pc:sldMk cId="196172213" sldId="497"/>
            <ac:cxnSpMk id="6" creationId="{73FB9D23-15CA-64BF-2A44-8AB19ED768F0}"/>
          </ac:cxnSpMkLst>
        </pc:cxnChg>
        <pc:cxnChg chg="add mod">
          <ac:chgData name="Manish Sharma" userId="b799adb9ba789c8f" providerId="LiveId" clId="{A135E15C-253F-4C5F-9453-5A6DB6B52314}" dt="2022-10-28T07:54:31.036" v="288" actId="1038"/>
          <ac:cxnSpMkLst>
            <pc:docMk/>
            <pc:sldMk cId="196172213" sldId="497"/>
            <ac:cxnSpMk id="9" creationId="{95B6D2DA-2CD9-948B-A3CF-980180C44BCF}"/>
          </ac:cxnSpMkLst>
        </pc:cxnChg>
        <pc:cxnChg chg="add mod">
          <ac:chgData name="Manish Sharma" userId="b799adb9ba789c8f" providerId="LiveId" clId="{A135E15C-253F-4C5F-9453-5A6DB6B52314}" dt="2022-10-28T07:54:31.036" v="288" actId="1038"/>
          <ac:cxnSpMkLst>
            <pc:docMk/>
            <pc:sldMk cId="196172213" sldId="497"/>
            <ac:cxnSpMk id="10" creationId="{EF308D99-CB47-2383-3609-97A79F47AC6E}"/>
          </ac:cxnSpMkLst>
        </pc:cxnChg>
        <pc:cxnChg chg="add mod">
          <ac:chgData name="Manish Sharma" userId="b799adb9ba789c8f" providerId="LiveId" clId="{A135E15C-253F-4C5F-9453-5A6DB6B52314}" dt="2022-10-28T07:54:36.372" v="290" actId="1076"/>
          <ac:cxnSpMkLst>
            <pc:docMk/>
            <pc:sldMk cId="196172213" sldId="497"/>
            <ac:cxnSpMk id="13" creationId="{661D3976-ACD8-302C-0251-BA03D3B5AC3F}"/>
          </ac:cxnSpMkLst>
        </pc:cxnChg>
        <pc:cxnChg chg="add mod">
          <ac:chgData name="Manish Sharma" userId="b799adb9ba789c8f" providerId="LiveId" clId="{A135E15C-253F-4C5F-9453-5A6DB6B52314}" dt="2022-10-28T07:54:36.372" v="290" actId="1076"/>
          <ac:cxnSpMkLst>
            <pc:docMk/>
            <pc:sldMk cId="196172213" sldId="497"/>
            <ac:cxnSpMk id="16" creationId="{032306F0-EA53-1C4F-4332-568203F8B2E0}"/>
          </ac:cxnSpMkLst>
        </pc:cxnChg>
        <pc:cxnChg chg="add mod">
          <ac:chgData name="Manish Sharma" userId="b799adb9ba789c8f" providerId="LiveId" clId="{A135E15C-253F-4C5F-9453-5A6DB6B52314}" dt="2022-10-28T07:54:36.372" v="290" actId="1076"/>
          <ac:cxnSpMkLst>
            <pc:docMk/>
            <pc:sldMk cId="196172213" sldId="497"/>
            <ac:cxnSpMk id="17" creationId="{072621A2-35F9-7C56-D33B-8CC5FB61E1E1}"/>
          </ac:cxnSpMkLst>
        </pc:cxnChg>
      </pc:sldChg>
      <pc:sldChg chg="del">
        <pc:chgData name="Manish Sharma" userId="b799adb9ba789c8f" providerId="LiveId" clId="{A135E15C-253F-4C5F-9453-5A6DB6B52314}" dt="2022-10-27T04:29:30.410" v="0" actId="47"/>
        <pc:sldMkLst>
          <pc:docMk/>
          <pc:sldMk cId="2082349927" sldId="497"/>
        </pc:sldMkLst>
      </pc:sldChg>
      <pc:sldChg chg="add">
        <pc:chgData name="Manish Sharma" userId="b799adb9ba789c8f" providerId="LiveId" clId="{A135E15C-253F-4C5F-9453-5A6DB6B52314}" dt="2022-10-28T11:24:43.593" v="305"/>
        <pc:sldMkLst>
          <pc:docMk/>
          <pc:sldMk cId="216271112" sldId="498"/>
        </pc:sldMkLst>
      </pc:sldChg>
      <pc:sldChg chg="del">
        <pc:chgData name="Manish Sharma" userId="b799adb9ba789c8f" providerId="LiveId" clId="{A135E15C-253F-4C5F-9453-5A6DB6B52314}" dt="2022-10-27T04:29:30.410" v="0" actId="47"/>
        <pc:sldMkLst>
          <pc:docMk/>
          <pc:sldMk cId="4269000089" sldId="498"/>
        </pc:sldMkLst>
      </pc:sldChg>
      <pc:sldChg chg="del">
        <pc:chgData name="Manish Sharma" userId="b799adb9ba789c8f" providerId="LiveId" clId="{A135E15C-253F-4C5F-9453-5A6DB6B52314}" dt="2022-10-27T04:29:30.410" v="0" actId="47"/>
        <pc:sldMkLst>
          <pc:docMk/>
          <pc:sldMk cId="2533878097" sldId="499"/>
        </pc:sldMkLst>
      </pc:sldChg>
      <pc:sldChg chg="addSp delSp modSp new mod">
        <pc:chgData name="Manish Sharma" userId="b799adb9ba789c8f" providerId="LiveId" clId="{A135E15C-253F-4C5F-9453-5A6DB6B52314}" dt="2022-10-28T11:34:46.266" v="316"/>
        <pc:sldMkLst>
          <pc:docMk/>
          <pc:sldMk cId="3589318150" sldId="499"/>
        </pc:sldMkLst>
        <pc:spChg chg="del">
          <ac:chgData name="Manish Sharma" userId="b799adb9ba789c8f" providerId="LiveId" clId="{A135E15C-253F-4C5F-9453-5A6DB6B52314}" dt="2022-10-28T11:33:58.121" v="310" actId="478"/>
          <ac:spMkLst>
            <pc:docMk/>
            <pc:sldMk cId="3589318150" sldId="499"/>
            <ac:spMk id="2" creationId="{CF1B4B73-F654-43B7-6B78-5FBF9D104F32}"/>
          </ac:spMkLst>
        </pc:spChg>
        <pc:spChg chg="del">
          <ac:chgData name="Manish Sharma" userId="b799adb9ba789c8f" providerId="LiveId" clId="{A135E15C-253F-4C5F-9453-5A6DB6B52314}" dt="2022-10-28T11:33:58.121" v="310" actId="478"/>
          <ac:spMkLst>
            <pc:docMk/>
            <pc:sldMk cId="3589318150" sldId="499"/>
            <ac:spMk id="3" creationId="{414636F9-903F-6082-4D22-81148F6F1989}"/>
          </ac:spMkLst>
        </pc:spChg>
        <pc:spChg chg="add mod">
          <ac:chgData name="Manish Sharma" userId="b799adb9ba789c8f" providerId="LiveId" clId="{A135E15C-253F-4C5F-9453-5A6DB6B52314}" dt="2022-10-28T11:34:02.635" v="311"/>
          <ac:spMkLst>
            <pc:docMk/>
            <pc:sldMk cId="3589318150" sldId="499"/>
            <ac:spMk id="4" creationId="{4FE7B5C7-3F4C-4B44-795E-65C5AD2F0AC8}"/>
          </ac:spMkLst>
        </pc:spChg>
        <pc:spChg chg="add mod">
          <ac:chgData name="Manish Sharma" userId="b799adb9ba789c8f" providerId="LiveId" clId="{A135E15C-253F-4C5F-9453-5A6DB6B52314}" dt="2022-10-28T11:34:13.821" v="312"/>
          <ac:spMkLst>
            <pc:docMk/>
            <pc:sldMk cId="3589318150" sldId="499"/>
            <ac:spMk id="5" creationId="{E8D2F9CD-6AB8-AFE5-94A2-B9B0EBCB150F}"/>
          </ac:spMkLst>
        </pc:spChg>
        <pc:spChg chg="add mod">
          <ac:chgData name="Manish Sharma" userId="b799adb9ba789c8f" providerId="LiveId" clId="{A135E15C-253F-4C5F-9453-5A6DB6B52314}" dt="2022-10-28T11:34:13.821" v="312"/>
          <ac:spMkLst>
            <pc:docMk/>
            <pc:sldMk cId="3589318150" sldId="499"/>
            <ac:spMk id="6" creationId="{80D76079-C36A-4700-ECC8-5E66A73AD7F5}"/>
          </ac:spMkLst>
        </pc:spChg>
        <pc:spChg chg="add mod">
          <ac:chgData name="Manish Sharma" userId="b799adb9ba789c8f" providerId="LiveId" clId="{A135E15C-253F-4C5F-9453-5A6DB6B52314}" dt="2022-10-28T11:34:22.093" v="313"/>
          <ac:spMkLst>
            <pc:docMk/>
            <pc:sldMk cId="3589318150" sldId="499"/>
            <ac:spMk id="7" creationId="{61AA020A-40C7-4831-B073-CE917A081DB3}"/>
          </ac:spMkLst>
        </pc:spChg>
        <pc:spChg chg="add mod">
          <ac:chgData name="Manish Sharma" userId="b799adb9ba789c8f" providerId="LiveId" clId="{A135E15C-253F-4C5F-9453-5A6DB6B52314}" dt="2022-10-28T11:34:27.689" v="314"/>
          <ac:spMkLst>
            <pc:docMk/>
            <pc:sldMk cId="3589318150" sldId="499"/>
            <ac:spMk id="8" creationId="{1C9FE576-7E33-F92D-166E-2D5A8A8938C6}"/>
          </ac:spMkLst>
        </pc:spChg>
        <pc:spChg chg="add mod">
          <ac:chgData name="Manish Sharma" userId="b799adb9ba789c8f" providerId="LiveId" clId="{A135E15C-253F-4C5F-9453-5A6DB6B52314}" dt="2022-10-28T11:34:38.090" v="315"/>
          <ac:spMkLst>
            <pc:docMk/>
            <pc:sldMk cId="3589318150" sldId="499"/>
            <ac:spMk id="9" creationId="{FB5762BF-43D8-C637-ACF1-90A24135F51B}"/>
          </ac:spMkLst>
        </pc:spChg>
        <pc:spChg chg="add mod">
          <ac:chgData name="Manish Sharma" userId="b799adb9ba789c8f" providerId="LiveId" clId="{A135E15C-253F-4C5F-9453-5A6DB6B52314}" dt="2022-10-28T11:34:38.090" v="315"/>
          <ac:spMkLst>
            <pc:docMk/>
            <pc:sldMk cId="3589318150" sldId="499"/>
            <ac:spMk id="10" creationId="{F8DED8FF-BDA1-D220-F97D-7F9644C4E3C4}"/>
          </ac:spMkLst>
        </pc:spChg>
        <pc:spChg chg="add mod">
          <ac:chgData name="Manish Sharma" userId="b799adb9ba789c8f" providerId="LiveId" clId="{A135E15C-253F-4C5F-9453-5A6DB6B52314}" dt="2022-10-28T11:34:46.266" v="316"/>
          <ac:spMkLst>
            <pc:docMk/>
            <pc:sldMk cId="3589318150" sldId="499"/>
            <ac:spMk id="11" creationId="{363896F6-355B-CB53-954C-95C84AE4A428}"/>
          </ac:spMkLst>
        </pc:spChg>
      </pc:sldChg>
      <pc:sldChg chg="del">
        <pc:chgData name="Manish Sharma" userId="b799adb9ba789c8f" providerId="LiveId" clId="{A135E15C-253F-4C5F-9453-5A6DB6B52314}" dt="2022-10-27T04:29:30.410" v="0" actId="47"/>
        <pc:sldMkLst>
          <pc:docMk/>
          <pc:sldMk cId="1930475842" sldId="500"/>
        </pc:sldMkLst>
      </pc:sldChg>
      <pc:sldChg chg="addSp delSp modSp new mod">
        <pc:chgData name="Manish Sharma" userId="b799adb9ba789c8f" providerId="LiveId" clId="{A135E15C-253F-4C5F-9453-5A6DB6B52314}" dt="2022-10-28T11:35:36.035" v="320"/>
        <pc:sldMkLst>
          <pc:docMk/>
          <pc:sldMk cId="3454922796" sldId="500"/>
        </pc:sldMkLst>
        <pc:spChg chg="del">
          <ac:chgData name="Manish Sharma" userId="b799adb9ba789c8f" providerId="LiveId" clId="{A135E15C-253F-4C5F-9453-5A6DB6B52314}" dt="2022-10-28T11:35:24.762" v="318" actId="478"/>
          <ac:spMkLst>
            <pc:docMk/>
            <pc:sldMk cId="3454922796" sldId="500"/>
            <ac:spMk id="2" creationId="{16E6F964-B23A-47E7-3FD7-5CD55E172CE9}"/>
          </ac:spMkLst>
        </pc:spChg>
        <pc:spChg chg="del">
          <ac:chgData name="Manish Sharma" userId="b799adb9ba789c8f" providerId="LiveId" clId="{A135E15C-253F-4C5F-9453-5A6DB6B52314}" dt="2022-10-28T11:35:24.762" v="318" actId="478"/>
          <ac:spMkLst>
            <pc:docMk/>
            <pc:sldMk cId="3454922796" sldId="500"/>
            <ac:spMk id="3" creationId="{F15821B7-F928-C3D4-6ACB-913F0683616F}"/>
          </ac:spMkLst>
        </pc:spChg>
        <pc:spChg chg="add mod">
          <ac:chgData name="Manish Sharma" userId="b799adb9ba789c8f" providerId="LiveId" clId="{A135E15C-253F-4C5F-9453-5A6DB6B52314}" dt="2022-10-28T11:35:30.200" v="319"/>
          <ac:spMkLst>
            <pc:docMk/>
            <pc:sldMk cId="3454922796" sldId="500"/>
            <ac:spMk id="4" creationId="{4839E71E-47C3-5CF0-240A-C0626EC31D7F}"/>
          </ac:spMkLst>
        </pc:spChg>
        <pc:spChg chg="add mod">
          <ac:chgData name="Manish Sharma" userId="b799adb9ba789c8f" providerId="LiveId" clId="{A135E15C-253F-4C5F-9453-5A6DB6B52314}" dt="2022-10-28T11:35:30.200" v="319"/>
          <ac:spMkLst>
            <pc:docMk/>
            <pc:sldMk cId="3454922796" sldId="500"/>
            <ac:spMk id="6" creationId="{F8A79CCC-D7F5-4583-1333-C0869C37E003}"/>
          </ac:spMkLst>
        </pc:spChg>
        <pc:spChg chg="add mod">
          <ac:chgData name="Manish Sharma" userId="b799adb9ba789c8f" providerId="LiveId" clId="{A135E15C-253F-4C5F-9453-5A6DB6B52314}" dt="2022-10-28T11:35:36.035" v="320"/>
          <ac:spMkLst>
            <pc:docMk/>
            <pc:sldMk cId="3454922796" sldId="500"/>
            <ac:spMk id="7" creationId="{84228F5F-6CA8-F0E2-A6EC-52AB0D8B74D7}"/>
          </ac:spMkLst>
        </pc:spChg>
        <pc:spChg chg="add mod">
          <ac:chgData name="Manish Sharma" userId="b799adb9ba789c8f" providerId="LiveId" clId="{A135E15C-253F-4C5F-9453-5A6DB6B52314}" dt="2022-10-28T11:35:36.035" v="320"/>
          <ac:spMkLst>
            <pc:docMk/>
            <pc:sldMk cId="3454922796" sldId="500"/>
            <ac:spMk id="8" creationId="{31F1EE61-A717-FE12-1C85-971FC42DF747}"/>
          </ac:spMkLst>
        </pc:spChg>
        <pc:cxnChg chg="add mod">
          <ac:chgData name="Manish Sharma" userId="b799adb9ba789c8f" providerId="LiveId" clId="{A135E15C-253F-4C5F-9453-5A6DB6B52314}" dt="2022-10-28T11:35:30.200" v="319"/>
          <ac:cxnSpMkLst>
            <pc:docMk/>
            <pc:sldMk cId="3454922796" sldId="500"/>
            <ac:cxnSpMk id="5" creationId="{01696E45-2D5A-F3A9-C9D1-525D330E2E1E}"/>
          </ac:cxnSpMkLst>
        </pc:cxnChg>
      </pc:sldChg>
      <pc:sldChg chg="modSp new mod">
        <pc:chgData name="Manish Sharma" userId="b799adb9ba789c8f" providerId="LiveId" clId="{A135E15C-253F-4C5F-9453-5A6DB6B52314}" dt="2022-10-29T04:23:45.510" v="361" actId="20577"/>
        <pc:sldMkLst>
          <pc:docMk/>
          <pc:sldMk cId="448720223" sldId="501"/>
        </pc:sldMkLst>
        <pc:spChg chg="mod">
          <ac:chgData name="Manish Sharma" userId="b799adb9ba789c8f" providerId="LiveId" clId="{A135E15C-253F-4C5F-9453-5A6DB6B52314}" dt="2022-10-29T04:23:17.515" v="355" actId="20577"/>
          <ac:spMkLst>
            <pc:docMk/>
            <pc:sldMk cId="448720223" sldId="501"/>
            <ac:spMk id="2" creationId="{643F80F4-9989-68BE-97D6-BA20CDC349B9}"/>
          </ac:spMkLst>
        </pc:spChg>
        <pc:spChg chg="mod">
          <ac:chgData name="Manish Sharma" userId="b799adb9ba789c8f" providerId="LiveId" clId="{A135E15C-253F-4C5F-9453-5A6DB6B52314}" dt="2022-10-29T04:23:45.510" v="361" actId="20577"/>
          <ac:spMkLst>
            <pc:docMk/>
            <pc:sldMk cId="448720223" sldId="501"/>
            <ac:spMk id="3" creationId="{73172300-530E-16B0-0375-DB676452C77A}"/>
          </ac:spMkLst>
        </pc:spChg>
      </pc:sldChg>
      <pc:sldChg chg="del">
        <pc:chgData name="Manish Sharma" userId="b799adb9ba789c8f" providerId="LiveId" clId="{A135E15C-253F-4C5F-9453-5A6DB6B52314}" dt="2022-10-27T04:29:30.410" v="0" actId="47"/>
        <pc:sldMkLst>
          <pc:docMk/>
          <pc:sldMk cId="2558834336" sldId="501"/>
        </pc:sldMkLst>
      </pc:sldChg>
      <pc:sldChg chg="add del">
        <pc:chgData name="Manish Sharma" userId="b799adb9ba789c8f" providerId="LiveId" clId="{A135E15C-253F-4C5F-9453-5A6DB6B52314}" dt="2022-10-29T04:26:54.208" v="397" actId="47"/>
        <pc:sldMkLst>
          <pc:docMk/>
          <pc:sldMk cId="917293692" sldId="502"/>
        </pc:sldMkLst>
      </pc:sldChg>
      <pc:sldChg chg="del">
        <pc:chgData name="Manish Sharma" userId="b799adb9ba789c8f" providerId="LiveId" clId="{A135E15C-253F-4C5F-9453-5A6DB6B52314}" dt="2022-10-27T04:29:30.410" v="0" actId="47"/>
        <pc:sldMkLst>
          <pc:docMk/>
          <pc:sldMk cId="2248080938" sldId="502"/>
        </pc:sldMkLst>
      </pc:sldChg>
      <pc:sldChg chg="modSp new mod">
        <pc:chgData name="Manish Sharma" userId="b799adb9ba789c8f" providerId="LiveId" clId="{A135E15C-253F-4C5F-9453-5A6DB6B52314}" dt="2022-10-29T04:26:17.661" v="396" actId="20577"/>
        <pc:sldMkLst>
          <pc:docMk/>
          <pc:sldMk cId="766788346" sldId="503"/>
        </pc:sldMkLst>
        <pc:spChg chg="mod">
          <ac:chgData name="Manish Sharma" userId="b799adb9ba789c8f" providerId="LiveId" clId="{A135E15C-253F-4C5F-9453-5A6DB6B52314}" dt="2022-10-29T04:24:27.814" v="370" actId="20577"/>
          <ac:spMkLst>
            <pc:docMk/>
            <pc:sldMk cId="766788346" sldId="503"/>
            <ac:spMk id="2" creationId="{2187731F-1E64-BDD1-806C-BD29580AF3AC}"/>
          </ac:spMkLst>
        </pc:spChg>
        <pc:spChg chg="mod">
          <ac:chgData name="Manish Sharma" userId="b799adb9ba789c8f" providerId="LiveId" clId="{A135E15C-253F-4C5F-9453-5A6DB6B52314}" dt="2022-10-29T04:26:17.661" v="396" actId="20577"/>
          <ac:spMkLst>
            <pc:docMk/>
            <pc:sldMk cId="766788346" sldId="503"/>
            <ac:spMk id="3" creationId="{26E2521C-6B84-4758-F84F-A313EA207BC0}"/>
          </ac:spMkLst>
        </pc:spChg>
      </pc:sldChg>
      <pc:sldChg chg="del">
        <pc:chgData name="Manish Sharma" userId="b799adb9ba789c8f" providerId="LiveId" clId="{A135E15C-253F-4C5F-9453-5A6DB6B52314}" dt="2022-10-27T04:29:30.410" v="0" actId="47"/>
        <pc:sldMkLst>
          <pc:docMk/>
          <pc:sldMk cId="3262307824" sldId="503"/>
        </pc:sldMkLst>
      </pc:sldChg>
      <pc:sldChg chg="del">
        <pc:chgData name="Manish Sharma" userId="b799adb9ba789c8f" providerId="LiveId" clId="{A135E15C-253F-4C5F-9453-5A6DB6B52314}" dt="2022-10-27T04:29:30.410" v="0" actId="47"/>
        <pc:sldMkLst>
          <pc:docMk/>
          <pc:sldMk cId="1188086359" sldId="504"/>
        </pc:sldMkLst>
      </pc:sldChg>
      <pc:sldChg chg="addSp delSp modSp new mod">
        <pc:chgData name="Manish Sharma" userId="b799adb9ba789c8f" providerId="LiveId" clId="{A135E15C-253F-4C5F-9453-5A6DB6B52314}" dt="2022-10-29T04:50:20.967" v="409"/>
        <pc:sldMkLst>
          <pc:docMk/>
          <pc:sldMk cId="3918859238" sldId="504"/>
        </pc:sldMkLst>
        <pc:spChg chg="mod">
          <ac:chgData name="Manish Sharma" userId="b799adb9ba789c8f" providerId="LiveId" clId="{A135E15C-253F-4C5F-9453-5A6DB6B52314}" dt="2022-10-29T04:46:48.312" v="399"/>
          <ac:spMkLst>
            <pc:docMk/>
            <pc:sldMk cId="3918859238" sldId="504"/>
            <ac:spMk id="2" creationId="{CF7E14BC-6C43-E37B-A578-E888A6872A88}"/>
          </ac:spMkLst>
        </pc:spChg>
        <pc:spChg chg="del">
          <ac:chgData name="Manish Sharma" userId="b799adb9ba789c8f" providerId="LiveId" clId="{A135E15C-253F-4C5F-9453-5A6DB6B52314}" dt="2022-10-29T04:46:52.940" v="400" actId="478"/>
          <ac:spMkLst>
            <pc:docMk/>
            <pc:sldMk cId="3918859238" sldId="504"/>
            <ac:spMk id="3" creationId="{5FC889A8-E7BB-7B34-3331-47CD5BCB309A}"/>
          </ac:spMkLst>
        </pc:spChg>
        <pc:spChg chg="add mod">
          <ac:chgData name="Manish Sharma" userId="b799adb9ba789c8f" providerId="LiveId" clId="{A135E15C-253F-4C5F-9453-5A6DB6B52314}" dt="2022-10-29T04:47:00.991" v="401"/>
          <ac:spMkLst>
            <pc:docMk/>
            <pc:sldMk cId="3918859238" sldId="504"/>
            <ac:spMk id="4" creationId="{BA4505D4-2FB8-DC3E-EE7C-3992ECB1DD04}"/>
          </ac:spMkLst>
        </pc:spChg>
        <pc:spChg chg="add mod">
          <ac:chgData name="Manish Sharma" userId="b799adb9ba789c8f" providerId="LiveId" clId="{A135E15C-253F-4C5F-9453-5A6DB6B52314}" dt="2022-10-29T04:47:00.991" v="401"/>
          <ac:spMkLst>
            <pc:docMk/>
            <pc:sldMk cId="3918859238" sldId="504"/>
            <ac:spMk id="5" creationId="{FD99AC57-8632-3772-BCE7-C7328AE573AC}"/>
          </ac:spMkLst>
        </pc:spChg>
        <pc:spChg chg="add mod">
          <ac:chgData name="Manish Sharma" userId="b799adb9ba789c8f" providerId="LiveId" clId="{A135E15C-253F-4C5F-9453-5A6DB6B52314}" dt="2022-10-29T04:47:00.991" v="401"/>
          <ac:spMkLst>
            <pc:docMk/>
            <pc:sldMk cId="3918859238" sldId="504"/>
            <ac:spMk id="6" creationId="{38DAC76E-0039-2892-8428-072CB7A673CC}"/>
          </ac:spMkLst>
        </pc:spChg>
        <pc:spChg chg="add mod">
          <ac:chgData name="Manish Sharma" userId="b799adb9ba789c8f" providerId="LiveId" clId="{A135E15C-253F-4C5F-9453-5A6DB6B52314}" dt="2022-10-29T04:48:27.315" v="402"/>
          <ac:spMkLst>
            <pc:docMk/>
            <pc:sldMk cId="3918859238" sldId="504"/>
            <ac:spMk id="7" creationId="{9BC9AAE9-B9B9-E5F4-88D7-DCA9EDD7C6A3}"/>
          </ac:spMkLst>
        </pc:spChg>
        <pc:spChg chg="add mod">
          <ac:chgData name="Manish Sharma" userId="b799adb9ba789c8f" providerId="LiveId" clId="{A135E15C-253F-4C5F-9453-5A6DB6B52314}" dt="2022-10-29T04:48:58.840" v="403"/>
          <ac:spMkLst>
            <pc:docMk/>
            <pc:sldMk cId="3918859238" sldId="504"/>
            <ac:spMk id="9" creationId="{9503DD90-0A74-2EC0-6A81-82578EB605DA}"/>
          </ac:spMkLst>
        </pc:spChg>
        <pc:spChg chg="add mod">
          <ac:chgData name="Manish Sharma" userId="b799adb9ba789c8f" providerId="LiveId" clId="{A135E15C-253F-4C5F-9453-5A6DB6B52314}" dt="2022-10-29T04:49:16.884" v="405"/>
          <ac:spMkLst>
            <pc:docMk/>
            <pc:sldMk cId="3918859238" sldId="504"/>
            <ac:spMk id="14" creationId="{9E0E1930-2501-A9C0-335D-6A3CEBF86F73}"/>
          </ac:spMkLst>
        </pc:spChg>
        <pc:spChg chg="add mod ord">
          <ac:chgData name="Manish Sharma" userId="b799adb9ba789c8f" providerId="LiveId" clId="{A135E15C-253F-4C5F-9453-5A6DB6B52314}" dt="2022-10-29T04:49:32.151" v="407" actId="167"/>
          <ac:spMkLst>
            <pc:docMk/>
            <pc:sldMk cId="3918859238" sldId="504"/>
            <ac:spMk id="15" creationId="{4F4AAF7A-BB57-3CD5-5F52-1EEE63654679}"/>
          </ac:spMkLst>
        </pc:spChg>
        <pc:spChg chg="add mod">
          <ac:chgData name="Manish Sharma" userId="b799adb9ba789c8f" providerId="LiveId" clId="{A135E15C-253F-4C5F-9453-5A6DB6B52314}" dt="2022-10-29T04:49:57.502" v="408"/>
          <ac:spMkLst>
            <pc:docMk/>
            <pc:sldMk cId="3918859238" sldId="504"/>
            <ac:spMk id="16" creationId="{83F55459-94EA-EDC9-F9A2-52C67E5C1399}"/>
          </ac:spMkLst>
        </pc:spChg>
        <pc:spChg chg="add mod">
          <ac:chgData name="Manish Sharma" userId="b799adb9ba789c8f" providerId="LiveId" clId="{A135E15C-253F-4C5F-9453-5A6DB6B52314}" dt="2022-10-29T04:49:57.502" v="408"/>
          <ac:spMkLst>
            <pc:docMk/>
            <pc:sldMk cId="3918859238" sldId="504"/>
            <ac:spMk id="17" creationId="{A1644926-6110-4D82-A792-61C74CEAD2E3}"/>
          </ac:spMkLst>
        </pc:spChg>
        <pc:spChg chg="add mod">
          <ac:chgData name="Manish Sharma" userId="b799adb9ba789c8f" providerId="LiveId" clId="{A135E15C-253F-4C5F-9453-5A6DB6B52314}" dt="2022-10-29T04:49:57.502" v="408"/>
          <ac:spMkLst>
            <pc:docMk/>
            <pc:sldMk cId="3918859238" sldId="504"/>
            <ac:spMk id="18" creationId="{82A8DBFC-1BA8-C8DB-B5C6-61E3D7C08439}"/>
          </ac:spMkLst>
        </pc:spChg>
        <pc:spChg chg="add mod">
          <ac:chgData name="Manish Sharma" userId="b799adb9ba789c8f" providerId="LiveId" clId="{A135E15C-253F-4C5F-9453-5A6DB6B52314}" dt="2022-10-29T04:49:57.502" v="408"/>
          <ac:spMkLst>
            <pc:docMk/>
            <pc:sldMk cId="3918859238" sldId="504"/>
            <ac:spMk id="19" creationId="{021C7DFD-0165-AB0D-01EE-FABCC44DDCDB}"/>
          </ac:spMkLst>
        </pc:spChg>
        <pc:spChg chg="add mod">
          <ac:chgData name="Manish Sharma" userId="b799adb9ba789c8f" providerId="LiveId" clId="{A135E15C-253F-4C5F-9453-5A6DB6B52314}" dt="2022-10-29T04:49:57.502" v="408"/>
          <ac:spMkLst>
            <pc:docMk/>
            <pc:sldMk cId="3918859238" sldId="504"/>
            <ac:spMk id="20" creationId="{124A8100-AC9D-9932-8D71-4E362072FEA0}"/>
          </ac:spMkLst>
        </pc:spChg>
        <pc:spChg chg="add mod">
          <ac:chgData name="Manish Sharma" userId="b799adb9ba789c8f" providerId="LiveId" clId="{A135E15C-253F-4C5F-9453-5A6DB6B52314}" dt="2022-10-29T04:49:57.502" v="408"/>
          <ac:spMkLst>
            <pc:docMk/>
            <pc:sldMk cId="3918859238" sldId="504"/>
            <ac:spMk id="22" creationId="{FA40E317-A336-E2A4-10D5-4E2A6FE51689}"/>
          </ac:spMkLst>
        </pc:spChg>
        <pc:spChg chg="add mod">
          <ac:chgData name="Manish Sharma" userId="b799adb9ba789c8f" providerId="LiveId" clId="{A135E15C-253F-4C5F-9453-5A6DB6B52314}" dt="2022-10-29T04:49:57.502" v="408"/>
          <ac:spMkLst>
            <pc:docMk/>
            <pc:sldMk cId="3918859238" sldId="504"/>
            <ac:spMk id="27" creationId="{2D4F2F79-CEED-D2A8-F38D-FBA3A5C1D6BD}"/>
          </ac:spMkLst>
        </pc:spChg>
        <pc:spChg chg="add mod">
          <ac:chgData name="Manish Sharma" userId="b799adb9ba789c8f" providerId="LiveId" clId="{A135E15C-253F-4C5F-9453-5A6DB6B52314}" dt="2022-10-29T04:50:20.967" v="409"/>
          <ac:spMkLst>
            <pc:docMk/>
            <pc:sldMk cId="3918859238" sldId="504"/>
            <ac:spMk id="29" creationId="{9FB2C834-9486-1738-CD4D-7180A4670BE3}"/>
          </ac:spMkLst>
        </pc:spChg>
        <pc:spChg chg="add mod">
          <ac:chgData name="Manish Sharma" userId="b799adb9ba789c8f" providerId="LiveId" clId="{A135E15C-253F-4C5F-9453-5A6DB6B52314}" dt="2022-10-29T04:50:20.967" v="409"/>
          <ac:spMkLst>
            <pc:docMk/>
            <pc:sldMk cId="3918859238" sldId="504"/>
            <ac:spMk id="30" creationId="{606C0664-0F06-36F0-CB02-68DC1619B0A6}"/>
          </ac:spMkLst>
        </pc:spChg>
        <pc:cxnChg chg="add mod">
          <ac:chgData name="Manish Sharma" userId="b799adb9ba789c8f" providerId="LiveId" clId="{A135E15C-253F-4C5F-9453-5A6DB6B52314}" dt="2022-10-29T04:48:58.840" v="403"/>
          <ac:cxnSpMkLst>
            <pc:docMk/>
            <pc:sldMk cId="3918859238" sldId="504"/>
            <ac:cxnSpMk id="8" creationId="{EE72CB74-9F56-B049-C4E3-84F3E39B1BA0}"/>
          </ac:cxnSpMkLst>
        </pc:cxnChg>
        <pc:cxnChg chg="add mod">
          <ac:chgData name="Manish Sharma" userId="b799adb9ba789c8f" providerId="LiveId" clId="{A135E15C-253F-4C5F-9453-5A6DB6B52314}" dt="2022-10-29T04:48:58.840" v="403"/>
          <ac:cxnSpMkLst>
            <pc:docMk/>
            <pc:sldMk cId="3918859238" sldId="504"/>
            <ac:cxnSpMk id="10" creationId="{E8FA5F1C-32B3-D467-0C17-C45A08E0268F}"/>
          </ac:cxnSpMkLst>
        </pc:cxnChg>
        <pc:cxnChg chg="add mod">
          <ac:chgData name="Manish Sharma" userId="b799adb9ba789c8f" providerId="LiveId" clId="{A135E15C-253F-4C5F-9453-5A6DB6B52314}" dt="2022-10-29T04:49:10.496" v="404"/>
          <ac:cxnSpMkLst>
            <pc:docMk/>
            <pc:sldMk cId="3918859238" sldId="504"/>
            <ac:cxnSpMk id="11" creationId="{68602074-9D8F-7C91-8A11-A39CC1D3A0A4}"/>
          </ac:cxnSpMkLst>
        </pc:cxnChg>
        <pc:cxnChg chg="add mod">
          <ac:chgData name="Manish Sharma" userId="b799adb9ba789c8f" providerId="LiveId" clId="{A135E15C-253F-4C5F-9453-5A6DB6B52314}" dt="2022-10-29T04:49:10.496" v="404"/>
          <ac:cxnSpMkLst>
            <pc:docMk/>
            <pc:sldMk cId="3918859238" sldId="504"/>
            <ac:cxnSpMk id="12" creationId="{A3E38E94-65D5-08EA-1898-8AE84E0BB602}"/>
          </ac:cxnSpMkLst>
        </pc:cxnChg>
        <pc:cxnChg chg="add mod">
          <ac:chgData name="Manish Sharma" userId="b799adb9ba789c8f" providerId="LiveId" clId="{A135E15C-253F-4C5F-9453-5A6DB6B52314}" dt="2022-10-29T04:49:10.496" v="404"/>
          <ac:cxnSpMkLst>
            <pc:docMk/>
            <pc:sldMk cId="3918859238" sldId="504"/>
            <ac:cxnSpMk id="13" creationId="{622ED41C-C7BD-F21C-B7C4-E0F5BFBC9C55}"/>
          </ac:cxnSpMkLst>
        </pc:cxnChg>
        <pc:cxnChg chg="add mod">
          <ac:chgData name="Manish Sharma" userId="b799adb9ba789c8f" providerId="LiveId" clId="{A135E15C-253F-4C5F-9453-5A6DB6B52314}" dt="2022-10-29T04:49:57.502" v="408"/>
          <ac:cxnSpMkLst>
            <pc:docMk/>
            <pc:sldMk cId="3918859238" sldId="504"/>
            <ac:cxnSpMk id="21" creationId="{049E15A9-0165-11A3-6454-868E363F34C3}"/>
          </ac:cxnSpMkLst>
        </pc:cxnChg>
        <pc:cxnChg chg="add mod">
          <ac:chgData name="Manish Sharma" userId="b799adb9ba789c8f" providerId="LiveId" clId="{A135E15C-253F-4C5F-9453-5A6DB6B52314}" dt="2022-10-29T04:49:57.502" v="408"/>
          <ac:cxnSpMkLst>
            <pc:docMk/>
            <pc:sldMk cId="3918859238" sldId="504"/>
            <ac:cxnSpMk id="23" creationId="{603C3732-BE3E-BB1A-3F15-D51E09803EDE}"/>
          </ac:cxnSpMkLst>
        </pc:cxnChg>
        <pc:cxnChg chg="add mod">
          <ac:chgData name="Manish Sharma" userId="b799adb9ba789c8f" providerId="LiveId" clId="{A135E15C-253F-4C5F-9453-5A6DB6B52314}" dt="2022-10-29T04:49:57.502" v="408"/>
          <ac:cxnSpMkLst>
            <pc:docMk/>
            <pc:sldMk cId="3918859238" sldId="504"/>
            <ac:cxnSpMk id="24" creationId="{D256B08E-5EC2-48F9-0E04-7AE2A1A77B1A}"/>
          </ac:cxnSpMkLst>
        </pc:cxnChg>
        <pc:cxnChg chg="add mod">
          <ac:chgData name="Manish Sharma" userId="b799adb9ba789c8f" providerId="LiveId" clId="{A135E15C-253F-4C5F-9453-5A6DB6B52314}" dt="2022-10-29T04:49:57.502" v="408"/>
          <ac:cxnSpMkLst>
            <pc:docMk/>
            <pc:sldMk cId="3918859238" sldId="504"/>
            <ac:cxnSpMk id="25" creationId="{21770D5F-62FC-9484-FF66-D01D9F06977D}"/>
          </ac:cxnSpMkLst>
        </pc:cxnChg>
        <pc:cxnChg chg="add mod">
          <ac:chgData name="Manish Sharma" userId="b799adb9ba789c8f" providerId="LiveId" clId="{A135E15C-253F-4C5F-9453-5A6DB6B52314}" dt="2022-10-29T04:49:57.502" v="408"/>
          <ac:cxnSpMkLst>
            <pc:docMk/>
            <pc:sldMk cId="3918859238" sldId="504"/>
            <ac:cxnSpMk id="26" creationId="{A5229056-658C-65E5-2259-B0E07A73687C}"/>
          </ac:cxnSpMkLst>
        </pc:cxnChg>
        <pc:cxnChg chg="add mod">
          <ac:chgData name="Manish Sharma" userId="b799adb9ba789c8f" providerId="LiveId" clId="{A135E15C-253F-4C5F-9453-5A6DB6B52314}" dt="2022-10-29T04:50:20.967" v="409"/>
          <ac:cxnSpMkLst>
            <pc:docMk/>
            <pc:sldMk cId="3918859238" sldId="504"/>
            <ac:cxnSpMk id="28" creationId="{4272E7D8-410E-EB6B-621E-CB9AEE04FAE2}"/>
          </ac:cxnSpMkLst>
        </pc:cxnChg>
      </pc:sldChg>
      <pc:sldChg chg="addSp delSp modSp new mod">
        <pc:chgData name="Manish Sharma" userId="b799adb9ba789c8f" providerId="LiveId" clId="{A135E15C-253F-4C5F-9453-5A6DB6B52314}" dt="2022-10-29T04:57:07.599" v="546"/>
        <pc:sldMkLst>
          <pc:docMk/>
          <pc:sldMk cId="1264508696" sldId="505"/>
        </pc:sldMkLst>
        <pc:spChg chg="del">
          <ac:chgData name="Manish Sharma" userId="b799adb9ba789c8f" providerId="LiveId" clId="{A135E15C-253F-4C5F-9453-5A6DB6B52314}" dt="2022-10-29T04:52:24.019" v="411" actId="478"/>
          <ac:spMkLst>
            <pc:docMk/>
            <pc:sldMk cId="1264508696" sldId="505"/>
            <ac:spMk id="2" creationId="{8150DB80-1037-19B4-3157-AE6EAFE13043}"/>
          </ac:spMkLst>
        </pc:spChg>
        <pc:spChg chg="del">
          <ac:chgData name="Manish Sharma" userId="b799adb9ba789c8f" providerId="LiveId" clId="{A135E15C-253F-4C5F-9453-5A6DB6B52314}" dt="2022-10-29T04:52:24.019" v="411" actId="478"/>
          <ac:spMkLst>
            <pc:docMk/>
            <pc:sldMk cId="1264508696" sldId="505"/>
            <ac:spMk id="3" creationId="{1DB5933B-97B6-AF0C-3861-038ABE3EB8E4}"/>
          </ac:spMkLst>
        </pc:spChg>
        <pc:spChg chg="add mod">
          <ac:chgData name="Manish Sharma" userId="b799adb9ba789c8f" providerId="LiveId" clId="{A135E15C-253F-4C5F-9453-5A6DB6B52314}" dt="2022-10-29T04:54:42.926" v="541" actId="5793"/>
          <ac:spMkLst>
            <pc:docMk/>
            <pc:sldMk cId="1264508696" sldId="505"/>
            <ac:spMk id="4" creationId="{0806AFDA-4D24-7D24-5EC4-207CB1164328}"/>
          </ac:spMkLst>
        </pc:spChg>
        <pc:spChg chg="add mod">
          <ac:chgData name="Manish Sharma" userId="b799adb9ba789c8f" providerId="LiveId" clId="{A135E15C-253F-4C5F-9453-5A6DB6B52314}" dt="2022-10-29T04:55:52.245" v="542"/>
          <ac:spMkLst>
            <pc:docMk/>
            <pc:sldMk cId="1264508696" sldId="505"/>
            <ac:spMk id="5" creationId="{3C8963F4-629D-2730-159E-9490998BA569}"/>
          </ac:spMkLst>
        </pc:spChg>
        <pc:spChg chg="add mod">
          <ac:chgData name="Manish Sharma" userId="b799adb9ba789c8f" providerId="LiveId" clId="{A135E15C-253F-4C5F-9453-5A6DB6B52314}" dt="2022-10-29T04:56:13.201" v="543"/>
          <ac:spMkLst>
            <pc:docMk/>
            <pc:sldMk cId="1264508696" sldId="505"/>
            <ac:spMk id="7" creationId="{3254EBC8-9D9B-74A7-2341-4BFF431016E2}"/>
          </ac:spMkLst>
        </pc:spChg>
        <pc:spChg chg="add mod">
          <ac:chgData name="Manish Sharma" userId="b799adb9ba789c8f" providerId="LiveId" clId="{A135E15C-253F-4C5F-9453-5A6DB6B52314}" dt="2022-10-29T04:56:45.961" v="545" actId="20577"/>
          <ac:spMkLst>
            <pc:docMk/>
            <pc:sldMk cId="1264508696" sldId="505"/>
            <ac:spMk id="9" creationId="{77607400-DA1B-6ACB-4A7E-F9FCDDCF058D}"/>
          </ac:spMkLst>
        </pc:spChg>
        <pc:spChg chg="add mod">
          <ac:chgData name="Manish Sharma" userId="b799adb9ba789c8f" providerId="LiveId" clId="{A135E15C-253F-4C5F-9453-5A6DB6B52314}" dt="2022-10-29T04:57:07.599" v="546"/>
          <ac:spMkLst>
            <pc:docMk/>
            <pc:sldMk cId="1264508696" sldId="505"/>
            <ac:spMk id="11" creationId="{330E6FAA-3587-92B5-AEC5-5130D9DBDD40}"/>
          </ac:spMkLst>
        </pc:spChg>
        <pc:cxnChg chg="add mod">
          <ac:chgData name="Manish Sharma" userId="b799adb9ba789c8f" providerId="LiveId" clId="{A135E15C-253F-4C5F-9453-5A6DB6B52314}" dt="2022-10-29T04:55:52.245" v="542"/>
          <ac:cxnSpMkLst>
            <pc:docMk/>
            <pc:sldMk cId="1264508696" sldId="505"/>
            <ac:cxnSpMk id="6" creationId="{487CF6EA-6B46-5ED0-D7B2-936AB36FDFDE}"/>
          </ac:cxnSpMkLst>
        </pc:cxnChg>
        <pc:cxnChg chg="add mod">
          <ac:chgData name="Manish Sharma" userId="b799adb9ba789c8f" providerId="LiveId" clId="{A135E15C-253F-4C5F-9453-5A6DB6B52314}" dt="2022-10-29T04:56:13.201" v="543"/>
          <ac:cxnSpMkLst>
            <pc:docMk/>
            <pc:sldMk cId="1264508696" sldId="505"/>
            <ac:cxnSpMk id="8" creationId="{589FADCC-6084-4D30-93D1-8925924679DE}"/>
          </ac:cxnSpMkLst>
        </pc:cxnChg>
        <pc:cxnChg chg="add mod">
          <ac:chgData name="Manish Sharma" userId="b799adb9ba789c8f" providerId="LiveId" clId="{A135E15C-253F-4C5F-9453-5A6DB6B52314}" dt="2022-10-29T04:56:38.271" v="544"/>
          <ac:cxnSpMkLst>
            <pc:docMk/>
            <pc:sldMk cId="1264508696" sldId="505"/>
            <ac:cxnSpMk id="10" creationId="{9251243C-8F21-87E1-4DCF-1B2383E00B83}"/>
          </ac:cxnSpMkLst>
        </pc:cxnChg>
        <pc:cxnChg chg="add mod">
          <ac:chgData name="Manish Sharma" userId="b799adb9ba789c8f" providerId="LiveId" clId="{A135E15C-253F-4C5F-9453-5A6DB6B52314}" dt="2022-10-29T04:57:07.599" v="546"/>
          <ac:cxnSpMkLst>
            <pc:docMk/>
            <pc:sldMk cId="1264508696" sldId="505"/>
            <ac:cxnSpMk id="12" creationId="{2E3BC4E3-C5EB-589D-184D-47B24EF19BBA}"/>
          </ac:cxnSpMkLst>
        </pc:cxnChg>
      </pc:sldChg>
      <pc:sldChg chg="del">
        <pc:chgData name="Manish Sharma" userId="b799adb9ba789c8f" providerId="LiveId" clId="{A135E15C-253F-4C5F-9453-5A6DB6B52314}" dt="2022-10-27T04:29:30.410" v="0" actId="47"/>
        <pc:sldMkLst>
          <pc:docMk/>
          <pc:sldMk cId="2272787014" sldId="505"/>
        </pc:sldMkLst>
      </pc:sldChg>
      <pc:sldChg chg="addSp delSp modSp new mod">
        <pc:chgData name="Manish Sharma" userId="b799adb9ba789c8f" providerId="LiveId" clId="{A135E15C-253F-4C5F-9453-5A6DB6B52314}" dt="2022-10-29T04:59:31.061" v="554"/>
        <pc:sldMkLst>
          <pc:docMk/>
          <pc:sldMk cId="1346438858" sldId="506"/>
        </pc:sldMkLst>
        <pc:spChg chg="mod">
          <ac:chgData name="Manish Sharma" userId="b799adb9ba789c8f" providerId="LiveId" clId="{A135E15C-253F-4C5F-9453-5A6DB6B52314}" dt="2022-10-29T04:58:44.398" v="548"/>
          <ac:spMkLst>
            <pc:docMk/>
            <pc:sldMk cId="1346438858" sldId="506"/>
            <ac:spMk id="2" creationId="{0348A09E-24E6-EE74-D3A5-A5E7F2135E48}"/>
          </ac:spMkLst>
        </pc:spChg>
        <pc:spChg chg="del">
          <ac:chgData name="Manish Sharma" userId="b799adb9ba789c8f" providerId="LiveId" clId="{A135E15C-253F-4C5F-9453-5A6DB6B52314}" dt="2022-10-29T04:58:48.056" v="549" actId="478"/>
          <ac:spMkLst>
            <pc:docMk/>
            <pc:sldMk cId="1346438858" sldId="506"/>
            <ac:spMk id="3" creationId="{6552C518-FA1F-EFF5-2CEA-CEAC1E267BC8}"/>
          </ac:spMkLst>
        </pc:spChg>
        <pc:spChg chg="add mod">
          <ac:chgData name="Manish Sharma" userId="b799adb9ba789c8f" providerId="LiveId" clId="{A135E15C-253F-4C5F-9453-5A6DB6B52314}" dt="2022-10-29T04:59:00.597" v="550"/>
          <ac:spMkLst>
            <pc:docMk/>
            <pc:sldMk cId="1346438858" sldId="506"/>
            <ac:spMk id="4" creationId="{74F1B474-43B0-9634-2F1C-7F8D1AC3C7E9}"/>
          </ac:spMkLst>
        </pc:spChg>
        <pc:spChg chg="add mod">
          <ac:chgData name="Manish Sharma" userId="b799adb9ba789c8f" providerId="LiveId" clId="{A135E15C-253F-4C5F-9453-5A6DB6B52314}" dt="2022-10-29T04:59:00.597" v="550"/>
          <ac:spMkLst>
            <pc:docMk/>
            <pc:sldMk cId="1346438858" sldId="506"/>
            <ac:spMk id="5" creationId="{8924A5D8-229B-7D38-FE43-DF062FAD3A17}"/>
          </ac:spMkLst>
        </pc:spChg>
        <pc:spChg chg="add mod">
          <ac:chgData name="Manish Sharma" userId="b799adb9ba789c8f" providerId="LiveId" clId="{A135E15C-253F-4C5F-9453-5A6DB6B52314}" dt="2022-10-29T04:59:07.414" v="551"/>
          <ac:spMkLst>
            <pc:docMk/>
            <pc:sldMk cId="1346438858" sldId="506"/>
            <ac:spMk id="6" creationId="{B0E463A8-DBF9-59EA-E8DE-16ACF613D9E2}"/>
          </ac:spMkLst>
        </pc:spChg>
        <pc:spChg chg="add mod">
          <ac:chgData name="Manish Sharma" userId="b799adb9ba789c8f" providerId="LiveId" clId="{A135E15C-253F-4C5F-9453-5A6DB6B52314}" dt="2022-10-29T04:59:16.115" v="552"/>
          <ac:spMkLst>
            <pc:docMk/>
            <pc:sldMk cId="1346438858" sldId="506"/>
            <ac:spMk id="7" creationId="{BA087E42-44C0-0DDB-F747-4DCC82BCE9F4}"/>
          </ac:spMkLst>
        </pc:spChg>
        <pc:spChg chg="add mod">
          <ac:chgData name="Manish Sharma" userId="b799adb9ba789c8f" providerId="LiveId" clId="{A135E15C-253F-4C5F-9453-5A6DB6B52314}" dt="2022-10-29T04:59:16.115" v="552"/>
          <ac:spMkLst>
            <pc:docMk/>
            <pc:sldMk cId="1346438858" sldId="506"/>
            <ac:spMk id="8" creationId="{AEBEB219-CC9F-45BF-24A6-C0BDA3FE87DB}"/>
          </ac:spMkLst>
        </pc:spChg>
        <pc:spChg chg="add mod">
          <ac:chgData name="Manish Sharma" userId="b799adb9ba789c8f" providerId="LiveId" clId="{A135E15C-253F-4C5F-9453-5A6DB6B52314}" dt="2022-10-29T04:59:16.115" v="552"/>
          <ac:spMkLst>
            <pc:docMk/>
            <pc:sldMk cId="1346438858" sldId="506"/>
            <ac:spMk id="9" creationId="{F019062F-690E-1C6A-929D-8B1F667F696A}"/>
          </ac:spMkLst>
        </pc:spChg>
        <pc:spChg chg="add mod">
          <ac:chgData name="Manish Sharma" userId="b799adb9ba789c8f" providerId="LiveId" clId="{A135E15C-253F-4C5F-9453-5A6DB6B52314}" dt="2022-10-29T04:59:16.115" v="552"/>
          <ac:spMkLst>
            <pc:docMk/>
            <pc:sldMk cId="1346438858" sldId="506"/>
            <ac:spMk id="10" creationId="{1B447679-BC8A-B0DB-8501-5B992B860DBC}"/>
          </ac:spMkLst>
        </pc:spChg>
        <pc:spChg chg="add mod">
          <ac:chgData name="Manish Sharma" userId="b799adb9ba789c8f" providerId="LiveId" clId="{A135E15C-253F-4C5F-9453-5A6DB6B52314}" dt="2022-10-29T04:59:24.595" v="553"/>
          <ac:spMkLst>
            <pc:docMk/>
            <pc:sldMk cId="1346438858" sldId="506"/>
            <ac:spMk id="11" creationId="{AB709B10-2B18-706E-823F-51BE2BA2A148}"/>
          </ac:spMkLst>
        </pc:spChg>
        <pc:spChg chg="add mod">
          <ac:chgData name="Manish Sharma" userId="b799adb9ba789c8f" providerId="LiveId" clId="{A135E15C-253F-4C5F-9453-5A6DB6B52314}" dt="2022-10-29T04:59:24.595" v="553"/>
          <ac:spMkLst>
            <pc:docMk/>
            <pc:sldMk cId="1346438858" sldId="506"/>
            <ac:spMk id="12" creationId="{5AC5B491-9013-E05B-7B5E-5AA25594BFA9}"/>
          </ac:spMkLst>
        </pc:spChg>
        <pc:spChg chg="add mod">
          <ac:chgData name="Manish Sharma" userId="b799adb9ba789c8f" providerId="LiveId" clId="{A135E15C-253F-4C5F-9453-5A6DB6B52314}" dt="2022-10-29T04:59:24.595" v="553"/>
          <ac:spMkLst>
            <pc:docMk/>
            <pc:sldMk cId="1346438858" sldId="506"/>
            <ac:spMk id="13" creationId="{DD6BBA14-99F1-D7C3-A07B-EE0DFC44F5D3}"/>
          </ac:spMkLst>
        </pc:spChg>
        <pc:spChg chg="add mod">
          <ac:chgData name="Manish Sharma" userId="b799adb9ba789c8f" providerId="LiveId" clId="{A135E15C-253F-4C5F-9453-5A6DB6B52314}" dt="2022-10-29T04:59:31.061" v="554"/>
          <ac:spMkLst>
            <pc:docMk/>
            <pc:sldMk cId="1346438858" sldId="506"/>
            <ac:spMk id="14" creationId="{E2041983-D0E1-8E58-441F-3A1ED1829EC0}"/>
          </ac:spMkLst>
        </pc:spChg>
      </pc:sldChg>
      <pc:sldChg chg="del">
        <pc:chgData name="Manish Sharma" userId="b799adb9ba789c8f" providerId="LiveId" clId="{A135E15C-253F-4C5F-9453-5A6DB6B52314}" dt="2022-10-27T04:29:30.410" v="0" actId="47"/>
        <pc:sldMkLst>
          <pc:docMk/>
          <pc:sldMk cId="1601196656" sldId="506"/>
        </pc:sldMkLst>
      </pc:sldChg>
      <pc:sldChg chg="add">
        <pc:chgData name="Manish Sharma" userId="b799adb9ba789c8f" providerId="LiveId" clId="{A135E15C-253F-4C5F-9453-5A6DB6B52314}" dt="2022-10-29T05:05:52.005" v="555"/>
        <pc:sldMkLst>
          <pc:docMk/>
          <pc:sldMk cId="730106421" sldId="507"/>
        </pc:sldMkLst>
      </pc:sldChg>
      <pc:sldChg chg="del">
        <pc:chgData name="Manish Sharma" userId="b799adb9ba789c8f" providerId="LiveId" clId="{A135E15C-253F-4C5F-9453-5A6DB6B52314}" dt="2022-10-27T04:29:30.410" v="0" actId="47"/>
        <pc:sldMkLst>
          <pc:docMk/>
          <pc:sldMk cId="2813237514" sldId="507"/>
        </pc:sldMkLst>
      </pc:sldChg>
      <pc:sldChg chg="del">
        <pc:chgData name="Manish Sharma" userId="b799adb9ba789c8f" providerId="LiveId" clId="{A135E15C-253F-4C5F-9453-5A6DB6B52314}" dt="2022-10-27T04:29:30.410" v="0" actId="47"/>
        <pc:sldMkLst>
          <pc:docMk/>
          <pc:sldMk cId="3316529776" sldId="508"/>
        </pc:sldMkLst>
      </pc:sldChg>
      <pc:sldChg chg="addSp delSp modSp add mod">
        <pc:chgData name="Manish Sharma" userId="b799adb9ba789c8f" providerId="LiveId" clId="{A135E15C-253F-4C5F-9453-5A6DB6B52314}" dt="2022-10-29T05:08:24.371" v="606" actId="20577"/>
        <pc:sldMkLst>
          <pc:docMk/>
          <pc:sldMk cId="4170346756" sldId="508"/>
        </pc:sldMkLst>
        <pc:spChg chg="add mod">
          <ac:chgData name="Manish Sharma" userId="b799adb9ba789c8f" providerId="LiveId" clId="{A135E15C-253F-4C5F-9453-5A6DB6B52314}" dt="2022-10-29T05:06:35.906" v="558"/>
          <ac:spMkLst>
            <pc:docMk/>
            <pc:sldMk cId="4170346756" sldId="508"/>
            <ac:spMk id="2" creationId="{9AAE9C13-8F4B-5540-1C9B-1ED0960B568E}"/>
          </ac:spMkLst>
        </pc:spChg>
        <pc:spChg chg="add mod ord">
          <ac:chgData name="Manish Sharma" userId="b799adb9ba789c8f" providerId="LiveId" clId="{A135E15C-253F-4C5F-9453-5A6DB6B52314}" dt="2022-10-29T05:07:48.188" v="581" actId="167"/>
          <ac:spMkLst>
            <pc:docMk/>
            <pc:sldMk cId="4170346756" sldId="508"/>
            <ac:spMk id="3" creationId="{EFA1F106-F132-3472-41C8-2AC78DC589EB}"/>
          </ac:spMkLst>
        </pc:spChg>
        <pc:spChg chg="del">
          <ac:chgData name="Manish Sharma" userId="b799adb9ba789c8f" providerId="LiveId" clId="{A135E15C-253F-4C5F-9453-5A6DB6B52314}" dt="2022-10-29T05:06:30.520" v="557" actId="478"/>
          <ac:spMkLst>
            <pc:docMk/>
            <pc:sldMk cId="4170346756" sldId="508"/>
            <ac:spMk id="5" creationId="{48CB7A73-5C05-CEC0-078A-4C3B231E4671}"/>
          </ac:spMkLst>
        </pc:spChg>
        <pc:spChg chg="del">
          <ac:chgData name="Manish Sharma" userId="b799adb9ba789c8f" providerId="LiveId" clId="{A135E15C-253F-4C5F-9453-5A6DB6B52314}" dt="2022-10-29T05:08:14.551" v="599" actId="478"/>
          <ac:spMkLst>
            <pc:docMk/>
            <pc:sldMk cId="4170346756" sldId="508"/>
            <ac:spMk id="28" creationId="{95D95E6E-79F9-A83A-CD6A-309E734DA207}"/>
          </ac:spMkLst>
        </pc:spChg>
        <pc:spChg chg="mod">
          <ac:chgData name="Manish Sharma" userId="b799adb9ba789c8f" providerId="LiveId" clId="{A135E15C-253F-4C5F-9453-5A6DB6B52314}" dt="2022-10-29T05:08:24.371" v="606" actId="20577"/>
          <ac:spMkLst>
            <pc:docMk/>
            <pc:sldMk cId="4170346756" sldId="508"/>
            <ac:spMk id="29" creationId="{AE8C0ED1-1D7B-6C1D-EA2E-2CA8B1B174B8}"/>
          </ac:spMkLst>
        </pc:spChg>
        <pc:spChg chg="mod">
          <ac:chgData name="Manish Sharma" userId="b799adb9ba789c8f" providerId="LiveId" clId="{A135E15C-253F-4C5F-9453-5A6DB6B52314}" dt="2022-10-29T05:08:19.105" v="600" actId="1076"/>
          <ac:spMkLst>
            <pc:docMk/>
            <pc:sldMk cId="4170346756" sldId="508"/>
            <ac:spMk id="30" creationId="{B4EC6679-2576-B1EB-5B2F-C64148474F2C}"/>
          </ac:spMkLst>
        </pc:spChg>
        <pc:spChg chg="mod">
          <ac:chgData name="Manish Sharma" userId="b799adb9ba789c8f" providerId="LiveId" clId="{A135E15C-253F-4C5F-9453-5A6DB6B52314}" dt="2022-10-29T05:07:36.109" v="579" actId="1076"/>
          <ac:spMkLst>
            <pc:docMk/>
            <pc:sldMk cId="4170346756" sldId="508"/>
            <ac:spMk id="31" creationId="{88F15450-3F5F-85C0-0AB5-320C2054B8D6}"/>
          </ac:spMkLst>
        </pc:spChg>
        <pc:spChg chg="mod">
          <ac:chgData name="Manish Sharma" userId="b799adb9ba789c8f" providerId="LiveId" clId="{A135E15C-253F-4C5F-9453-5A6DB6B52314}" dt="2022-10-29T05:07:32.958" v="578" actId="1076"/>
          <ac:spMkLst>
            <pc:docMk/>
            <pc:sldMk cId="4170346756" sldId="508"/>
            <ac:spMk id="32" creationId="{DA92F816-4128-A340-B3ED-A1F3102D7EB3}"/>
          </ac:spMkLst>
        </pc:spChg>
        <pc:spChg chg="add mod">
          <ac:chgData name="Manish Sharma" userId="b799adb9ba789c8f" providerId="LiveId" clId="{A135E15C-253F-4C5F-9453-5A6DB6B52314}" dt="2022-10-29T05:08:04.337" v="598" actId="20577"/>
          <ac:spMkLst>
            <pc:docMk/>
            <pc:sldMk cId="4170346756" sldId="508"/>
            <ac:spMk id="33" creationId="{9C6C5E6D-7335-2DE1-5388-3CBC095D9FF3}"/>
          </ac:spMkLst>
        </pc:spChg>
      </pc:sldChg>
      <pc:sldChg chg="del">
        <pc:chgData name="Manish Sharma" userId="b799adb9ba789c8f" providerId="LiveId" clId="{A135E15C-253F-4C5F-9453-5A6DB6B52314}" dt="2022-10-27T04:29:30.410" v="0" actId="47"/>
        <pc:sldMkLst>
          <pc:docMk/>
          <pc:sldMk cId="1199665404" sldId="509"/>
        </pc:sldMkLst>
      </pc:sldChg>
      <pc:sldChg chg="addSp delSp modSp new mod">
        <pc:chgData name="Manish Sharma" userId="b799adb9ba789c8f" providerId="LiveId" clId="{A135E15C-253F-4C5F-9453-5A6DB6B52314}" dt="2022-10-29T09:51:12.971" v="620"/>
        <pc:sldMkLst>
          <pc:docMk/>
          <pc:sldMk cId="2381919833" sldId="509"/>
        </pc:sldMkLst>
        <pc:spChg chg="mod">
          <ac:chgData name="Manish Sharma" userId="b799adb9ba789c8f" providerId="LiveId" clId="{A135E15C-253F-4C5F-9453-5A6DB6B52314}" dt="2022-10-29T09:46:26.748" v="610"/>
          <ac:spMkLst>
            <pc:docMk/>
            <pc:sldMk cId="2381919833" sldId="509"/>
            <ac:spMk id="2" creationId="{36332485-4D8B-DB8D-C288-D828AA288BB4}"/>
          </ac:spMkLst>
        </pc:spChg>
        <pc:spChg chg="del">
          <ac:chgData name="Manish Sharma" userId="b799adb9ba789c8f" providerId="LiveId" clId="{A135E15C-253F-4C5F-9453-5A6DB6B52314}" dt="2022-10-29T09:47:00.017" v="611" actId="478"/>
          <ac:spMkLst>
            <pc:docMk/>
            <pc:sldMk cId="2381919833" sldId="509"/>
            <ac:spMk id="3" creationId="{7BE6389C-0AC0-A178-5168-073C88D3E55A}"/>
          </ac:spMkLst>
        </pc:spChg>
        <pc:spChg chg="add mod">
          <ac:chgData name="Manish Sharma" userId="b799adb9ba789c8f" providerId="LiveId" clId="{A135E15C-253F-4C5F-9453-5A6DB6B52314}" dt="2022-10-29T09:47:20.149" v="612"/>
          <ac:spMkLst>
            <pc:docMk/>
            <pc:sldMk cId="2381919833" sldId="509"/>
            <ac:spMk id="4" creationId="{5D839A92-BA3D-7AE6-EB4B-51DA4D129B8B}"/>
          </ac:spMkLst>
        </pc:spChg>
        <pc:spChg chg="add mod">
          <ac:chgData name="Manish Sharma" userId="b799adb9ba789c8f" providerId="LiveId" clId="{A135E15C-253F-4C5F-9453-5A6DB6B52314}" dt="2022-10-29T09:47:28.085" v="613"/>
          <ac:spMkLst>
            <pc:docMk/>
            <pc:sldMk cId="2381919833" sldId="509"/>
            <ac:spMk id="5" creationId="{D55CA319-51CE-B9B3-903B-0A7B4B0EDBE2}"/>
          </ac:spMkLst>
        </pc:spChg>
        <pc:spChg chg="add mod">
          <ac:chgData name="Manish Sharma" userId="b799adb9ba789c8f" providerId="LiveId" clId="{A135E15C-253F-4C5F-9453-5A6DB6B52314}" dt="2022-10-29T09:47:40.316" v="614"/>
          <ac:spMkLst>
            <pc:docMk/>
            <pc:sldMk cId="2381919833" sldId="509"/>
            <ac:spMk id="7" creationId="{309618CA-6A90-84B0-F704-573C59915DFE}"/>
          </ac:spMkLst>
        </pc:spChg>
        <pc:spChg chg="add mod">
          <ac:chgData name="Manish Sharma" userId="b799adb9ba789c8f" providerId="LiveId" clId="{A135E15C-253F-4C5F-9453-5A6DB6B52314}" dt="2022-10-29T09:47:48.690" v="615"/>
          <ac:spMkLst>
            <pc:docMk/>
            <pc:sldMk cId="2381919833" sldId="509"/>
            <ac:spMk id="9" creationId="{2F096F3B-D6C8-28D7-8FA0-F3CE3240F699}"/>
          </ac:spMkLst>
        </pc:spChg>
        <pc:spChg chg="add mod">
          <ac:chgData name="Manish Sharma" userId="b799adb9ba789c8f" providerId="LiveId" clId="{A135E15C-253F-4C5F-9453-5A6DB6B52314}" dt="2022-10-29T09:50:30.330" v="616"/>
          <ac:spMkLst>
            <pc:docMk/>
            <pc:sldMk cId="2381919833" sldId="509"/>
            <ac:spMk id="11" creationId="{55448082-4A36-5C09-8C55-9FC8029DD4EE}"/>
          </ac:spMkLst>
        </pc:spChg>
        <pc:spChg chg="add mod">
          <ac:chgData name="Manish Sharma" userId="b799adb9ba789c8f" providerId="LiveId" clId="{A135E15C-253F-4C5F-9453-5A6DB6B52314}" dt="2022-10-29T09:50:30.330" v="616"/>
          <ac:spMkLst>
            <pc:docMk/>
            <pc:sldMk cId="2381919833" sldId="509"/>
            <ac:spMk id="12" creationId="{D60F1D36-AD16-4126-15A6-EF45ACA4324F}"/>
          </ac:spMkLst>
        </pc:spChg>
        <pc:spChg chg="add mod">
          <ac:chgData name="Manish Sharma" userId="b799adb9ba789c8f" providerId="LiveId" clId="{A135E15C-253F-4C5F-9453-5A6DB6B52314}" dt="2022-10-29T09:50:30.330" v="616"/>
          <ac:spMkLst>
            <pc:docMk/>
            <pc:sldMk cId="2381919833" sldId="509"/>
            <ac:spMk id="14" creationId="{4B7471FE-D2CA-062B-1239-956EF84652D5}"/>
          </ac:spMkLst>
        </pc:spChg>
        <pc:spChg chg="add mod">
          <ac:chgData name="Manish Sharma" userId="b799adb9ba789c8f" providerId="LiveId" clId="{A135E15C-253F-4C5F-9453-5A6DB6B52314}" dt="2022-10-29T09:50:49.057" v="617"/>
          <ac:spMkLst>
            <pc:docMk/>
            <pc:sldMk cId="2381919833" sldId="509"/>
            <ac:spMk id="16" creationId="{90A69AA1-986A-8F47-3734-1AB233F51011}"/>
          </ac:spMkLst>
        </pc:spChg>
        <pc:spChg chg="add mod">
          <ac:chgData name="Manish Sharma" userId="b799adb9ba789c8f" providerId="LiveId" clId="{A135E15C-253F-4C5F-9453-5A6DB6B52314}" dt="2022-10-29T09:50:55.940" v="618"/>
          <ac:spMkLst>
            <pc:docMk/>
            <pc:sldMk cId="2381919833" sldId="509"/>
            <ac:spMk id="19" creationId="{9CE5159C-5DCB-4FC8-BB23-AEB4E5F65DBA}"/>
          </ac:spMkLst>
        </pc:spChg>
        <pc:spChg chg="add mod">
          <ac:chgData name="Manish Sharma" userId="b799adb9ba789c8f" providerId="LiveId" clId="{A135E15C-253F-4C5F-9453-5A6DB6B52314}" dt="2022-10-29T09:51:05.747" v="619"/>
          <ac:spMkLst>
            <pc:docMk/>
            <pc:sldMk cId="2381919833" sldId="509"/>
            <ac:spMk id="21" creationId="{0A4E19C0-11C8-36AE-8950-C3F6C3FA472B}"/>
          </ac:spMkLst>
        </pc:spChg>
        <pc:spChg chg="add mod">
          <ac:chgData name="Manish Sharma" userId="b799adb9ba789c8f" providerId="LiveId" clId="{A135E15C-253F-4C5F-9453-5A6DB6B52314}" dt="2022-10-29T09:51:12.971" v="620"/>
          <ac:spMkLst>
            <pc:docMk/>
            <pc:sldMk cId="2381919833" sldId="509"/>
            <ac:spMk id="23" creationId="{A080DED0-BE46-3929-8C16-251A09951607}"/>
          </ac:spMkLst>
        </pc:spChg>
        <pc:spChg chg="add mod">
          <ac:chgData name="Manish Sharma" userId="b799adb9ba789c8f" providerId="LiveId" clId="{A135E15C-253F-4C5F-9453-5A6DB6B52314}" dt="2022-10-29T09:51:12.971" v="620"/>
          <ac:spMkLst>
            <pc:docMk/>
            <pc:sldMk cId="2381919833" sldId="509"/>
            <ac:spMk id="26" creationId="{5A069B72-4DF3-DE56-C440-ACAAE791F4DC}"/>
          </ac:spMkLst>
        </pc:spChg>
        <pc:cxnChg chg="add mod">
          <ac:chgData name="Manish Sharma" userId="b799adb9ba789c8f" providerId="LiveId" clId="{A135E15C-253F-4C5F-9453-5A6DB6B52314}" dt="2022-10-29T09:47:28.085" v="613"/>
          <ac:cxnSpMkLst>
            <pc:docMk/>
            <pc:sldMk cId="2381919833" sldId="509"/>
            <ac:cxnSpMk id="6" creationId="{BF8D3FA3-C9ED-B1A3-CD4B-74837CC8F0DF}"/>
          </ac:cxnSpMkLst>
        </pc:cxnChg>
        <pc:cxnChg chg="add mod">
          <ac:chgData name="Manish Sharma" userId="b799adb9ba789c8f" providerId="LiveId" clId="{A135E15C-253F-4C5F-9453-5A6DB6B52314}" dt="2022-10-29T09:47:40.316" v="614"/>
          <ac:cxnSpMkLst>
            <pc:docMk/>
            <pc:sldMk cId="2381919833" sldId="509"/>
            <ac:cxnSpMk id="8" creationId="{1C2D9B50-AB3B-008E-B26C-0376509C9F54}"/>
          </ac:cxnSpMkLst>
        </pc:cxnChg>
        <pc:cxnChg chg="add mod">
          <ac:chgData name="Manish Sharma" userId="b799adb9ba789c8f" providerId="LiveId" clId="{A135E15C-253F-4C5F-9453-5A6DB6B52314}" dt="2022-10-29T09:47:48.690" v="615"/>
          <ac:cxnSpMkLst>
            <pc:docMk/>
            <pc:sldMk cId="2381919833" sldId="509"/>
            <ac:cxnSpMk id="10" creationId="{EA5B0C3D-9A2E-6F54-6D5D-474C31E2E992}"/>
          </ac:cxnSpMkLst>
        </pc:cxnChg>
        <pc:cxnChg chg="add mod">
          <ac:chgData name="Manish Sharma" userId="b799adb9ba789c8f" providerId="LiveId" clId="{A135E15C-253F-4C5F-9453-5A6DB6B52314}" dt="2022-10-29T09:50:30.330" v="616"/>
          <ac:cxnSpMkLst>
            <pc:docMk/>
            <pc:sldMk cId="2381919833" sldId="509"/>
            <ac:cxnSpMk id="13" creationId="{81DE1F18-2C31-B47D-61AF-1EE233F925EE}"/>
          </ac:cxnSpMkLst>
        </pc:cxnChg>
        <pc:cxnChg chg="add mod">
          <ac:chgData name="Manish Sharma" userId="b799adb9ba789c8f" providerId="LiveId" clId="{A135E15C-253F-4C5F-9453-5A6DB6B52314}" dt="2022-10-29T09:50:30.330" v="616"/>
          <ac:cxnSpMkLst>
            <pc:docMk/>
            <pc:sldMk cId="2381919833" sldId="509"/>
            <ac:cxnSpMk id="15" creationId="{D7448451-117A-EE8C-8AF4-59F3FE0A13D2}"/>
          </ac:cxnSpMkLst>
        </pc:cxnChg>
        <pc:cxnChg chg="add mod">
          <ac:chgData name="Manish Sharma" userId="b799adb9ba789c8f" providerId="LiveId" clId="{A135E15C-253F-4C5F-9453-5A6DB6B52314}" dt="2022-10-29T09:50:49.057" v="617"/>
          <ac:cxnSpMkLst>
            <pc:docMk/>
            <pc:sldMk cId="2381919833" sldId="509"/>
            <ac:cxnSpMk id="17" creationId="{DF05A122-1BE4-A085-E284-984322CA90E0}"/>
          </ac:cxnSpMkLst>
        </pc:cxnChg>
        <pc:cxnChg chg="add mod">
          <ac:chgData name="Manish Sharma" userId="b799adb9ba789c8f" providerId="LiveId" clId="{A135E15C-253F-4C5F-9453-5A6DB6B52314}" dt="2022-10-29T09:50:49.057" v="617"/>
          <ac:cxnSpMkLst>
            <pc:docMk/>
            <pc:sldMk cId="2381919833" sldId="509"/>
            <ac:cxnSpMk id="18" creationId="{C4B38457-CE8D-C82E-307B-A727B2B9D3A8}"/>
          </ac:cxnSpMkLst>
        </pc:cxnChg>
        <pc:cxnChg chg="add mod">
          <ac:chgData name="Manish Sharma" userId="b799adb9ba789c8f" providerId="LiveId" clId="{A135E15C-253F-4C5F-9453-5A6DB6B52314}" dt="2022-10-29T09:50:55.940" v="618"/>
          <ac:cxnSpMkLst>
            <pc:docMk/>
            <pc:sldMk cId="2381919833" sldId="509"/>
            <ac:cxnSpMk id="20" creationId="{B007FC24-1BFC-2F66-C42E-4110EDF4D1EA}"/>
          </ac:cxnSpMkLst>
        </pc:cxnChg>
        <pc:cxnChg chg="add mod">
          <ac:chgData name="Manish Sharma" userId="b799adb9ba789c8f" providerId="LiveId" clId="{A135E15C-253F-4C5F-9453-5A6DB6B52314}" dt="2022-10-29T09:51:05.747" v="619"/>
          <ac:cxnSpMkLst>
            <pc:docMk/>
            <pc:sldMk cId="2381919833" sldId="509"/>
            <ac:cxnSpMk id="22" creationId="{0478C803-2C85-7B66-66F4-AB0B2A4D5394}"/>
          </ac:cxnSpMkLst>
        </pc:cxnChg>
        <pc:cxnChg chg="add mod">
          <ac:chgData name="Manish Sharma" userId="b799adb9ba789c8f" providerId="LiveId" clId="{A135E15C-253F-4C5F-9453-5A6DB6B52314}" dt="2022-10-29T09:51:12.971" v="620"/>
          <ac:cxnSpMkLst>
            <pc:docMk/>
            <pc:sldMk cId="2381919833" sldId="509"/>
            <ac:cxnSpMk id="24" creationId="{A9E98A0F-A0B8-0056-09C3-1D3B3ED58D1F}"/>
          </ac:cxnSpMkLst>
        </pc:cxnChg>
        <pc:cxnChg chg="add mod">
          <ac:chgData name="Manish Sharma" userId="b799adb9ba789c8f" providerId="LiveId" clId="{A135E15C-253F-4C5F-9453-5A6DB6B52314}" dt="2022-10-29T09:51:12.971" v="620"/>
          <ac:cxnSpMkLst>
            <pc:docMk/>
            <pc:sldMk cId="2381919833" sldId="509"/>
            <ac:cxnSpMk id="25" creationId="{166D6F4F-AB2D-E016-1294-2969835C340A}"/>
          </ac:cxnSpMkLst>
        </pc:cxnChg>
      </pc:sldChg>
      <pc:sldChg chg="addSp delSp modSp new mod">
        <pc:chgData name="Manish Sharma" userId="b799adb9ba789c8f" providerId="LiveId" clId="{A135E15C-253F-4C5F-9453-5A6DB6B52314}" dt="2022-10-29T09:57:42.452" v="632"/>
        <pc:sldMkLst>
          <pc:docMk/>
          <pc:sldMk cId="1409959478" sldId="510"/>
        </pc:sldMkLst>
        <pc:spChg chg="del">
          <ac:chgData name="Manish Sharma" userId="b799adb9ba789c8f" providerId="LiveId" clId="{A135E15C-253F-4C5F-9453-5A6DB6B52314}" dt="2022-10-29T09:55:39.484" v="623" actId="478"/>
          <ac:spMkLst>
            <pc:docMk/>
            <pc:sldMk cId="1409959478" sldId="510"/>
            <ac:spMk id="2" creationId="{93C6E3E8-5DD8-52B9-5A57-99B6168F2FA9}"/>
          </ac:spMkLst>
        </pc:spChg>
        <pc:spChg chg="del">
          <ac:chgData name="Manish Sharma" userId="b799adb9ba789c8f" providerId="LiveId" clId="{A135E15C-253F-4C5F-9453-5A6DB6B52314}" dt="2022-10-29T09:55:39.484" v="623" actId="478"/>
          <ac:spMkLst>
            <pc:docMk/>
            <pc:sldMk cId="1409959478" sldId="510"/>
            <ac:spMk id="3" creationId="{CEA1C584-53FF-7F25-313E-B7A2B7039966}"/>
          </ac:spMkLst>
        </pc:spChg>
        <pc:spChg chg="add mod">
          <ac:chgData name="Manish Sharma" userId="b799adb9ba789c8f" providerId="LiveId" clId="{A135E15C-253F-4C5F-9453-5A6DB6B52314}" dt="2022-10-29T09:55:45.584" v="624"/>
          <ac:spMkLst>
            <pc:docMk/>
            <pc:sldMk cId="1409959478" sldId="510"/>
            <ac:spMk id="4" creationId="{7C3A295C-CA0A-B7AF-5CCF-A466C7E80C25}"/>
          </ac:spMkLst>
        </pc:spChg>
        <pc:spChg chg="add mod">
          <ac:chgData name="Manish Sharma" userId="b799adb9ba789c8f" providerId="LiveId" clId="{A135E15C-253F-4C5F-9453-5A6DB6B52314}" dt="2022-10-29T09:55:52.422" v="625"/>
          <ac:spMkLst>
            <pc:docMk/>
            <pc:sldMk cId="1409959478" sldId="510"/>
            <ac:spMk id="5" creationId="{56273BBB-3830-FDB3-8FEF-A4C40620CA87}"/>
          </ac:spMkLst>
        </pc:spChg>
        <pc:spChg chg="add mod">
          <ac:chgData name="Manish Sharma" userId="b799adb9ba789c8f" providerId="LiveId" clId="{A135E15C-253F-4C5F-9453-5A6DB6B52314}" dt="2022-10-29T09:55:52.422" v="625"/>
          <ac:spMkLst>
            <pc:docMk/>
            <pc:sldMk cId="1409959478" sldId="510"/>
            <ac:spMk id="6" creationId="{C4D7D015-49A9-43DD-3873-99F816415621}"/>
          </ac:spMkLst>
        </pc:spChg>
        <pc:spChg chg="add mod">
          <ac:chgData name="Manish Sharma" userId="b799adb9ba789c8f" providerId="LiveId" clId="{A135E15C-253F-4C5F-9453-5A6DB6B52314}" dt="2022-10-29T09:56:24.903" v="626"/>
          <ac:spMkLst>
            <pc:docMk/>
            <pc:sldMk cId="1409959478" sldId="510"/>
            <ac:spMk id="9" creationId="{14C47DFD-52CC-FF99-A057-84CC8A8A4D9E}"/>
          </ac:spMkLst>
        </pc:spChg>
        <pc:spChg chg="add mod">
          <ac:chgData name="Manish Sharma" userId="b799adb9ba789c8f" providerId="LiveId" clId="{A135E15C-253F-4C5F-9453-5A6DB6B52314}" dt="2022-10-29T09:56:34.225" v="627"/>
          <ac:spMkLst>
            <pc:docMk/>
            <pc:sldMk cId="1409959478" sldId="510"/>
            <ac:spMk id="11" creationId="{0C9F2998-4551-D6F6-19A1-06728EC6CD73}"/>
          </ac:spMkLst>
        </pc:spChg>
        <pc:spChg chg="add mod">
          <ac:chgData name="Manish Sharma" userId="b799adb9ba789c8f" providerId="LiveId" clId="{A135E15C-253F-4C5F-9453-5A6DB6B52314}" dt="2022-10-29T09:56:42.513" v="628"/>
          <ac:spMkLst>
            <pc:docMk/>
            <pc:sldMk cId="1409959478" sldId="510"/>
            <ac:spMk id="12" creationId="{085A10E9-FF04-A3FC-7691-F819BBC851D7}"/>
          </ac:spMkLst>
        </pc:spChg>
        <pc:spChg chg="add mod">
          <ac:chgData name="Manish Sharma" userId="b799adb9ba789c8f" providerId="LiveId" clId="{A135E15C-253F-4C5F-9453-5A6DB6B52314}" dt="2022-10-29T09:56:56.654" v="629"/>
          <ac:spMkLst>
            <pc:docMk/>
            <pc:sldMk cId="1409959478" sldId="510"/>
            <ac:spMk id="15" creationId="{BD96CA1D-BD82-729F-B2F2-C2409356C606}"/>
          </ac:spMkLst>
        </pc:spChg>
        <pc:spChg chg="add mod">
          <ac:chgData name="Manish Sharma" userId="b799adb9ba789c8f" providerId="LiveId" clId="{A135E15C-253F-4C5F-9453-5A6DB6B52314}" dt="2022-10-29T09:57:06.898" v="630"/>
          <ac:spMkLst>
            <pc:docMk/>
            <pc:sldMk cId="1409959478" sldId="510"/>
            <ac:spMk id="16" creationId="{968EAD53-AA77-5A8E-078F-E527287313F8}"/>
          </ac:spMkLst>
        </pc:spChg>
        <pc:spChg chg="add mod">
          <ac:chgData name="Manish Sharma" userId="b799adb9ba789c8f" providerId="LiveId" clId="{A135E15C-253F-4C5F-9453-5A6DB6B52314}" dt="2022-10-29T09:57:23.340" v="631"/>
          <ac:spMkLst>
            <pc:docMk/>
            <pc:sldMk cId="1409959478" sldId="510"/>
            <ac:spMk id="18" creationId="{11AE2589-CC39-553D-99ED-9DEE90421DB5}"/>
          </ac:spMkLst>
        </pc:spChg>
        <pc:spChg chg="add mod">
          <ac:chgData name="Manish Sharma" userId="b799adb9ba789c8f" providerId="LiveId" clId="{A135E15C-253F-4C5F-9453-5A6DB6B52314}" dt="2022-10-29T09:57:42.452" v="632"/>
          <ac:spMkLst>
            <pc:docMk/>
            <pc:sldMk cId="1409959478" sldId="510"/>
            <ac:spMk id="19" creationId="{85701436-35C4-BB56-E0F6-9A2E536D4EBE}"/>
          </ac:spMkLst>
        </pc:spChg>
        <pc:cxnChg chg="add mod">
          <ac:chgData name="Manish Sharma" userId="b799adb9ba789c8f" providerId="LiveId" clId="{A135E15C-253F-4C5F-9453-5A6DB6B52314}" dt="2022-10-29T09:55:52.422" v="625"/>
          <ac:cxnSpMkLst>
            <pc:docMk/>
            <pc:sldMk cId="1409959478" sldId="510"/>
            <ac:cxnSpMk id="7" creationId="{1AA74B10-8B8B-5571-3E4C-96BB24DD7064}"/>
          </ac:cxnSpMkLst>
        </pc:cxnChg>
        <pc:cxnChg chg="add mod">
          <ac:chgData name="Manish Sharma" userId="b799adb9ba789c8f" providerId="LiveId" clId="{A135E15C-253F-4C5F-9453-5A6DB6B52314}" dt="2022-10-29T09:56:24.903" v="626"/>
          <ac:cxnSpMkLst>
            <pc:docMk/>
            <pc:sldMk cId="1409959478" sldId="510"/>
            <ac:cxnSpMk id="8" creationId="{7D3FBC49-0E6A-5A1D-47F5-17567736CA65}"/>
          </ac:cxnSpMkLst>
        </pc:cxnChg>
        <pc:cxnChg chg="add mod">
          <ac:chgData name="Manish Sharma" userId="b799adb9ba789c8f" providerId="LiveId" clId="{A135E15C-253F-4C5F-9453-5A6DB6B52314}" dt="2022-10-29T09:56:34.225" v="627"/>
          <ac:cxnSpMkLst>
            <pc:docMk/>
            <pc:sldMk cId="1409959478" sldId="510"/>
            <ac:cxnSpMk id="10" creationId="{B3CC040D-B386-893E-0ABC-548391228ADA}"/>
          </ac:cxnSpMkLst>
        </pc:cxnChg>
        <pc:cxnChg chg="add mod">
          <ac:chgData name="Manish Sharma" userId="b799adb9ba789c8f" providerId="LiveId" clId="{A135E15C-253F-4C5F-9453-5A6DB6B52314}" dt="2022-10-29T09:56:42.513" v="628"/>
          <ac:cxnSpMkLst>
            <pc:docMk/>
            <pc:sldMk cId="1409959478" sldId="510"/>
            <ac:cxnSpMk id="13" creationId="{D028CB8F-9F12-F55E-193B-26A6C771E9CF}"/>
          </ac:cxnSpMkLst>
        </pc:cxnChg>
        <pc:cxnChg chg="add mod">
          <ac:chgData name="Manish Sharma" userId="b799adb9ba789c8f" providerId="LiveId" clId="{A135E15C-253F-4C5F-9453-5A6DB6B52314}" dt="2022-10-29T09:56:56.654" v="629"/>
          <ac:cxnSpMkLst>
            <pc:docMk/>
            <pc:sldMk cId="1409959478" sldId="510"/>
            <ac:cxnSpMk id="14" creationId="{66D2A0C7-3A5C-FF62-8AB7-EE194B176468}"/>
          </ac:cxnSpMkLst>
        </pc:cxnChg>
        <pc:cxnChg chg="add mod">
          <ac:chgData name="Manish Sharma" userId="b799adb9ba789c8f" providerId="LiveId" clId="{A135E15C-253F-4C5F-9453-5A6DB6B52314}" dt="2022-10-29T09:57:06.898" v="630"/>
          <ac:cxnSpMkLst>
            <pc:docMk/>
            <pc:sldMk cId="1409959478" sldId="510"/>
            <ac:cxnSpMk id="17" creationId="{79AD7013-C6A0-2D1F-168E-BA29C34FBD40}"/>
          </ac:cxnSpMkLst>
        </pc:cxnChg>
        <pc:cxnChg chg="add mod">
          <ac:chgData name="Manish Sharma" userId="b799adb9ba789c8f" providerId="LiveId" clId="{A135E15C-253F-4C5F-9453-5A6DB6B52314}" dt="2022-10-29T09:57:42.452" v="632"/>
          <ac:cxnSpMkLst>
            <pc:docMk/>
            <pc:sldMk cId="1409959478" sldId="510"/>
            <ac:cxnSpMk id="20" creationId="{B7522C94-AE36-BA5D-E472-10881D9CA5CA}"/>
          </ac:cxnSpMkLst>
        </pc:cxnChg>
      </pc:sldChg>
      <pc:sldChg chg="del">
        <pc:chgData name="Manish Sharma" userId="b799adb9ba789c8f" providerId="LiveId" clId="{A135E15C-253F-4C5F-9453-5A6DB6B52314}" dt="2022-10-27T04:29:30.410" v="0" actId="47"/>
        <pc:sldMkLst>
          <pc:docMk/>
          <pc:sldMk cId="3701968868" sldId="510"/>
        </pc:sldMkLst>
      </pc:sldChg>
      <pc:sldChg chg="modSp new mod">
        <pc:chgData name="Manish Sharma" userId="b799adb9ba789c8f" providerId="LiveId" clId="{A135E15C-253F-4C5F-9453-5A6DB6B52314}" dt="2022-10-29T10:32:58.495" v="1030" actId="20577"/>
        <pc:sldMkLst>
          <pc:docMk/>
          <pc:sldMk cId="835943585" sldId="511"/>
        </pc:sldMkLst>
        <pc:spChg chg="mod">
          <ac:chgData name="Manish Sharma" userId="b799adb9ba789c8f" providerId="LiveId" clId="{A135E15C-253F-4C5F-9453-5A6DB6B52314}" dt="2022-10-29T10:32:58.495" v="1030" actId="20577"/>
          <ac:spMkLst>
            <pc:docMk/>
            <pc:sldMk cId="835943585" sldId="511"/>
            <ac:spMk id="2" creationId="{B8FEC9E1-BB34-6DE6-0A94-F467958848EE}"/>
          </ac:spMkLst>
        </pc:spChg>
        <pc:spChg chg="mod">
          <ac:chgData name="Manish Sharma" userId="b799adb9ba789c8f" providerId="LiveId" clId="{A135E15C-253F-4C5F-9453-5A6DB6B52314}" dt="2022-10-29T10:32:37.014" v="1022" actId="20577"/>
          <ac:spMkLst>
            <pc:docMk/>
            <pc:sldMk cId="835943585" sldId="511"/>
            <ac:spMk id="3" creationId="{FDFD2C8E-CE4C-D8D9-6422-FE1ED6B83939}"/>
          </ac:spMkLst>
        </pc:spChg>
      </pc:sldChg>
      <pc:sldChg chg="del">
        <pc:chgData name="Manish Sharma" userId="b799adb9ba789c8f" providerId="LiveId" clId="{A135E15C-253F-4C5F-9453-5A6DB6B52314}" dt="2022-10-27T04:29:30.410" v="0" actId="47"/>
        <pc:sldMkLst>
          <pc:docMk/>
          <pc:sldMk cId="1733492962" sldId="511"/>
        </pc:sldMkLst>
      </pc:sldChg>
      <pc:sldChg chg="del">
        <pc:chgData name="Manish Sharma" userId="b799adb9ba789c8f" providerId="LiveId" clId="{A135E15C-253F-4C5F-9453-5A6DB6B52314}" dt="2022-10-27T04:29:30.410" v="0" actId="47"/>
        <pc:sldMkLst>
          <pc:docMk/>
          <pc:sldMk cId="2713018546" sldId="512"/>
        </pc:sldMkLst>
      </pc:sldChg>
      <pc:sldChg chg="modSp new mod">
        <pc:chgData name="Manish Sharma" userId="b799adb9ba789c8f" providerId="LiveId" clId="{A135E15C-253F-4C5F-9453-5A6DB6B52314}" dt="2022-10-29T10:36:53.997" v="1260" actId="20577"/>
        <pc:sldMkLst>
          <pc:docMk/>
          <pc:sldMk cId="3968679643" sldId="512"/>
        </pc:sldMkLst>
        <pc:spChg chg="mod">
          <ac:chgData name="Manish Sharma" userId="b799adb9ba789c8f" providerId="LiveId" clId="{A135E15C-253F-4C5F-9453-5A6DB6B52314}" dt="2022-10-29T10:33:47.318" v="1038" actId="20577"/>
          <ac:spMkLst>
            <pc:docMk/>
            <pc:sldMk cId="3968679643" sldId="512"/>
            <ac:spMk id="2" creationId="{96184C46-EBCA-C8BD-1FEF-1A6D06F82BF2}"/>
          </ac:spMkLst>
        </pc:spChg>
        <pc:spChg chg="mod">
          <ac:chgData name="Manish Sharma" userId="b799adb9ba789c8f" providerId="LiveId" clId="{A135E15C-253F-4C5F-9453-5A6DB6B52314}" dt="2022-10-29T10:36:53.997" v="1260" actId="20577"/>
          <ac:spMkLst>
            <pc:docMk/>
            <pc:sldMk cId="3968679643" sldId="512"/>
            <ac:spMk id="3" creationId="{FC306241-0D47-7883-EE9F-0A09C2F146B5}"/>
          </ac:spMkLst>
        </pc:spChg>
      </pc:sldChg>
      <pc:sldChg chg="del">
        <pc:chgData name="Manish Sharma" userId="b799adb9ba789c8f" providerId="LiveId" clId="{A135E15C-253F-4C5F-9453-5A6DB6B52314}" dt="2022-10-27T04:29:30.410" v="0" actId="47"/>
        <pc:sldMkLst>
          <pc:docMk/>
          <pc:sldMk cId="3375105518" sldId="513"/>
        </pc:sldMkLst>
      </pc:sldChg>
      <pc:sldChg chg="modSp add mod">
        <pc:chgData name="Manish Sharma" userId="b799adb9ba789c8f" providerId="LiveId" clId="{A135E15C-253F-4C5F-9453-5A6DB6B52314}" dt="2022-11-04T05:22:39.493" v="1356" actId="20577"/>
        <pc:sldMkLst>
          <pc:docMk/>
          <pc:sldMk cId="3701968868" sldId="513"/>
        </pc:sldMkLst>
        <pc:spChg chg="mod">
          <ac:chgData name="Manish Sharma" userId="b799adb9ba789c8f" providerId="LiveId" clId="{A135E15C-253F-4C5F-9453-5A6DB6B52314}" dt="2022-11-04T05:22:39.493" v="1356" actId="20577"/>
          <ac:spMkLst>
            <pc:docMk/>
            <pc:sldMk cId="3701968868" sldId="513"/>
            <ac:spMk id="3" creationId="{7C0D6435-6B07-5B95-FBC7-F698CC9776C7}"/>
          </ac:spMkLst>
        </pc:spChg>
      </pc:sldChg>
      <pc:sldChg chg="del">
        <pc:chgData name="Manish Sharma" userId="b799adb9ba789c8f" providerId="LiveId" clId="{A135E15C-253F-4C5F-9453-5A6DB6B52314}" dt="2022-10-27T04:29:30.410" v="0" actId="47"/>
        <pc:sldMkLst>
          <pc:docMk/>
          <pc:sldMk cId="312666115" sldId="514"/>
        </pc:sldMkLst>
      </pc:sldChg>
      <pc:sldChg chg="addSp delSp modSp new mod">
        <pc:chgData name="Manish Sharma" userId="b799adb9ba789c8f" providerId="LiveId" clId="{A135E15C-253F-4C5F-9453-5A6DB6B52314}" dt="2022-11-04T05:36:02.332" v="1362"/>
        <pc:sldMkLst>
          <pc:docMk/>
          <pc:sldMk cId="2067279816" sldId="514"/>
        </pc:sldMkLst>
        <pc:spChg chg="mod">
          <ac:chgData name="Manish Sharma" userId="b799adb9ba789c8f" providerId="LiveId" clId="{A135E15C-253F-4C5F-9453-5A6DB6B52314}" dt="2022-11-04T05:27:12.675" v="1358"/>
          <ac:spMkLst>
            <pc:docMk/>
            <pc:sldMk cId="2067279816" sldId="514"/>
            <ac:spMk id="2" creationId="{2FBAE742-FEC0-EB3A-ECD1-EC328B33A1F3}"/>
          </ac:spMkLst>
        </pc:spChg>
        <pc:spChg chg="del">
          <ac:chgData name="Manish Sharma" userId="b799adb9ba789c8f" providerId="LiveId" clId="{A135E15C-253F-4C5F-9453-5A6DB6B52314}" dt="2022-11-04T05:27:15.540" v="1359" actId="478"/>
          <ac:spMkLst>
            <pc:docMk/>
            <pc:sldMk cId="2067279816" sldId="514"/>
            <ac:spMk id="3" creationId="{BE31748E-2D2B-578A-7A60-12C9D9DCD386}"/>
          </ac:spMkLst>
        </pc:spChg>
        <pc:spChg chg="add mod">
          <ac:chgData name="Manish Sharma" userId="b799adb9ba789c8f" providerId="LiveId" clId="{A135E15C-253F-4C5F-9453-5A6DB6B52314}" dt="2022-11-04T05:27:23.550" v="1360"/>
          <ac:spMkLst>
            <pc:docMk/>
            <pc:sldMk cId="2067279816" sldId="514"/>
            <ac:spMk id="4" creationId="{12C97C2D-0F58-EC55-771C-E32C979FB0A4}"/>
          </ac:spMkLst>
        </pc:spChg>
        <pc:spChg chg="add mod">
          <ac:chgData name="Manish Sharma" userId="b799adb9ba789c8f" providerId="LiveId" clId="{A135E15C-253F-4C5F-9453-5A6DB6B52314}" dt="2022-11-04T05:27:23.550" v="1360"/>
          <ac:spMkLst>
            <pc:docMk/>
            <pc:sldMk cId="2067279816" sldId="514"/>
            <ac:spMk id="5" creationId="{06DFEC66-CC0C-661F-146D-00A09E6B639B}"/>
          </ac:spMkLst>
        </pc:spChg>
        <pc:spChg chg="add mod">
          <ac:chgData name="Manish Sharma" userId="b799adb9ba789c8f" providerId="LiveId" clId="{A135E15C-253F-4C5F-9453-5A6DB6B52314}" dt="2022-11-04T05:27:23.550" v="1360"/>
          <ac:spMkLst>
            <pc:docMk/>
            <pc:sldMk cId="2067279816" sldId="514"/>
            <ac:spMk id="6" creationId="{102674D8-7614-FCAA-FDEE-246C59E4F7E0}"/>
          </ac:spMkLst>
        </pc:spChg>
        <pc:spChg chg="add mod">
          <ac:chgData name="Manish Sharma" userId="b799adb9ba789c8f" providerId="LiveId" clId="{A135E15C-253F-4C5F-9453-5A6DB6B52314}" dt="2022-11-04T05:27:23.550" v="1360"/>
          <ac:spMkLst>
            <pc:docMk/>
            <pc:sldMk cId="2067279816" sldId="514"/>
            <ac:spMk id="8" creationId="{95772B5D-8FCD-BDDA-D1F0-1F8288408B27}"/>
          </ac:spMkLst>
        </pc:spChg>
        <pc:spChg chg="add mod">
          <ac:chgData name="Manish Sharma" userId="b799adb9ba789c8f" providerId="LiveId" clId="{A135E15C-253F-4C5F-9453-5A6DB6B52314}" dt="2022-11-04T05:35:39.028" v="1361"/>
          <ac:spMkLst>
            <pc:docMk/>
            <pc:sldMk cId="2067279816" sldId="514"/>
            <ac:spMk id="9" creationId="{37420324-CE7B-5D52-9E2C-1155A75E7BB5}"/>
          </ac:spMkLst>
        </pc:spChg>
        <pc:spChg chg="add mod">
          <ac:chgData name="Manish Sharma" userId="b799adb9ba789c8f" providerId="LiveId" clId="{A135E15C-253F-4C5F-9453-5A6DB6B52314}" dt="2022-11-04T05:35:39.028" v="1361"/>
          <ac:spMkLst>
            <pc:docMk/>
            <pc:sldMk cId="2067279816" sldId="514"/>
            <ac:spMk id="10" creationId="{1899A559-A97C-791B-EC34-58E887204C12}"/>
          </ac:spMkLst>
        </pc:spChg>
        <pc:spChg chg="add mod">
          <ac:chgData name="Manish Sharma" userId="b799adb9ba789c8f" providerId="LiveId" clId="{A135E15C-253F-4C5F-9453-5A6DB6B52314}" dt="2022-11-04T05:35:39.028" v="1361"/>
          <ac:spMkLst>
            <pc:docMk/>
            <pc:sldMk cId="2067279816" sldId="514"/>
            <ac:spMk id="11" creationId="{E5D484EB-D1C9-4F3E-7323-693E724F23F7}"/>
          </ac:spMkLst>
        </pc:spChg>
        <pc:spChg chg="add mod">
          <ac:chgData name="Manish Sharma" userId="b799adb9ba789c8f" providerId="LiveId" clId="{A135E15C-253F-4C5F-9453-5A6DB6B52314}" dt="2022-11-04T05:36:02.332" v="1362"/>
          <ac:spMkLst>
            <pc:docMk/>
            <pc:sldMk cId="2067279816" sldId="514"/>
            <ac:spMk id="13" creationId="{32F26AE9-0672-13A5-775E-64546F92FAD1}"/>
          </ac:spMkLst>
        </pc:spChg>
        <pc:cxnChg chg="add mod">
          <ac:chgData name="Manish Sharma" userId="b799adb9ba789c8f" providerId="LiveId" clId="{A135E15C-253F-4C5F-9453-5A6DB6B52314}" dt="2022-11-04T05:27:23.550" v="1360"/>
          <ac:cxnSpMkLst>
            <pc:docMk/>
            <pc:sldMk cId="2067279816" sldId="514"/>
            <ac:cxnSpMk id="7" creationId="{A6078C4C-D062-E644-9E7A-9C54B6511248}"/>
          </ac:cxnSpMkLst>
        </pc:cxnChg>
        <pc:cxnChg chg="add mod">
          <ac:chgData name="Manish Sharma" userId="b799adb9ba789c8f" providerId="LiveId" clId="{A135E15C-253F-4C5F-9453-5A6DB6B52314}" dt="2022-11-04T05:35:39.028" v="1361"/>
          <ac:cxnSpMkLst>
            <pc:docMk/>
            <pc:sldMk cId="2067279816" sldId="514"/>
            <ac:cxnSpMk id="12" creationId="{A082E4ED-575D-3DDF-897B-591B793F3F12}"/>
          </ac:cxnSpMkLst>
        </pc:cxnChg>
      </pc:sldChg>
      <pc:sldChg chg="add">
        <pc:chgData name="Manish Sharma" userId="b799adb9ba789c8f" providerId="LiveId" clId="{A135E15C-253F-4C5F-9453-5A6DB6B52314}" dt="2022-11-04T06:16:15.003" v="1363"/>
        <pc:sldMkLst>
          <pc:docMk/>
          <pc:sldMk cId="1733492962" sldId="515"/>
        </pc:sldMkLst>
      </pc:sldChg>
      <pc:sldChg chg="addSp delSp modSp new mod setBg">
        <pc:chgData name="Manish Sharma" userId="b799adb9ba789c8f" providerId="LiveId" clId="{A135E15C-253F-4C5F-9453-5A6DB6B52314}" dt="2022-11-04T11:27:59.588" v="1514" actId="26606"/>
        <pc:sldMkLst>
          <pc:docMk/>
          <pc:sldMk cId="1773085877" sldId="516"/>
        </pc:sldMkLst>
        <pc:spChg chg="mod">
          <ac:chgData name="Manish Sharma" userId="b799adb9ba789c8f" providerId="LiveId" clId="{A135E15C-253F-4C5F-9453-5A6DB6B52314}" dt="2022-11-04T11:27:59.588" v="1514" actId="26606"/>
          <ac:spMkLst>
            <pc:docMk/>
            <pc:sldMk cId="1773085877" sldId="516"/>
            <ac:spMk id="2" creationId="{285C1512-EFFB-8E4E-8169-B8D5A767E2D4}"/>
          </ac:spMkLst>
        </pc:spChg>
        <pc:spChg chg="del">
          <ac:chgData name="Manish Sharma" userId="b799adb9ba789c8f" providerId="LiveId" clId="{A135E15C-253F-4C5F-9453-5A6DB6B52314}" dt="2022-11-04T11:27:14.134" v="1509" actId="478"/>
          <ac:spMkLst>
            <pc:docMk/>
            <pc:sldMk cId="1773085877" sldId="516"/>
            <ac:spMk id="3" creationId="{A25E6889-6894-9171-9BC2-7770F1D49980}"/>
          </ac:spMkLst>
        </pc:spChg>
        <pc:spChg chg="add">
          <ac:chgData name="Manish Sharma" userId="b799adb9ba789c8f" providerId="LiveId" clId="{A135E15C-253F-4C5F-9453-5A6DB6B52314}" dt="2022-11-04T11:27:59.588" v="1514" actId="26606"/>
          <ac:spMkLst>
            <pc:docMk/>
            <pc:sldMk cId="1773085877" sldId="516"/>
            <ac:spMk id="10" creationId="{665DBBEF-238B-476B-96AB-8AAC3224ECEA}"/>
          </ac:spMkLst>
        </pc:spChg>
        <pc:spChg chg="add">
          <ac:chgData name="Manish Sharma" userId="b799adb9ba789c8f" providerId="LiveId" clId="{A135E15C-253F-4C5F-9453-5A6DB6B52314}" dt="2022-11-04T11:27:59.588" v="1514" actId="26606"/>
          <ac:spMkLst>
            <pc:docMk/>
            <pc:sldMk cId="1773085877" sldId="516"/>
            <ac:spMk id="12" creationId="{3FCFB1DE-0B7E-48CC-BA90-B2AB0889F9D6}"/>
          </ac:spMkLst>
        </pc:spChg>
        <pc:picChg chg="add mod">
          <ac:chgData name="Manish Sharma" userId="b799adb9ba789c8f" providerId="LiveId" clId="{A135E15C-253F-4C5F-9453-5A6DB6B52314}" dt="2022-11-04T11:27:59.588" v="1514" actId="26606"/>
          <ac:picMkLst>
            <pc:docMk/>
            <pc:sldMk cId="1773085877" sldId="516"/>
            <ac:picMk id="5" creationId="{6F752A91-D316-0CBE-14A9-6CCFC16A3B2F}"/>
          </ac:picMkLst>
        </pc:picChg>
      </pc:sldChg>
      <pc:sldChg chg="addSp delSp modSp new del mod">
        <pc:chgData name="Manish Sharma" userId="b799adb9ba789c8f" providerId="LiveId" clId="{A135E15C-253F-4C5F-9453-5A6DB6B52314}" dt="2022-11-04T11:21:56.752" v="1486" actId="2696"/>
        <pc:sldMkLst>
          <pc:docMk/>
          <pc:sldMk cId="3286987113" sldId="516"/>
        </pc:sldMkLst>
        <pc:spChg chg="del">
          <ac:chgData name="Manish Sharma" userId="b799adb9ba789c8f" providerId="LiveId" clId="{A135E15C-253F-4C5F-9453-5A6DB6B52314}" dt="2022-11-04T11:14:34.694" v="1370" actId="478"/>
          <ac:spMkLst>
            <pc:docMk/>
            <pc:sldMk cId="3286987113" sldId="516"/>
            <ac:spMk id="2" creationId="{87884623-D4C2-8343-BA61-B7F0A63BF3DB}"/>
          </ac:spMkLst>
        </pc:spChg>
        <pc:spChg chg="del">
          <ac:chgData name="Manish Sharma" userId="b799adb9ba789c8f" providerId="LiveId" clId="{A135E15C-253F-4C5F-9453-5A6DB6B52314}" dt="2022-11-04T11:14:34.694" v="1370" actId="478"/>
          <ac:spMkLst>
            <pc:docMk/>
            <pc:sldMk cId="3286987113" sldId="516"/>
            <ac:spMk id="3" creationId="{BE92DD62-CB0B-6357-9588-0A2937CE5C53}"/>
          </ac:spMkLst>
        </pc:spChg>
        <pc:spChg chg="add mod">
          <ac:chgData name="Manish Sharma" userId="b799adb9ba789c8f" providerId="LiveId" clId="{A135E15C-253F-4C5F-9453-5A6DB6B52314}" dt="2022-11-04T11:16:54.824" v="1420" actId="1076"/>
          <ac:spMkLst>
            <pc:docMk/>
            <pc:sldMk cId="3286987113" sldId="516"/>
            <ac:spMk id="6" creationId="{D8D16FA6-9A2B-EFE1-792C-46B547ACA9B0}"/>
          </ac:spMkLst>
        </pc:spChg>
        <pc:spChg chg="add mod">
          <ac:chgData name="Manish Sharma" userId="b799adb9ba789c8f" providerId="LiveId" clId="{A135E15C-253F-4C5F-9453-5A6DB6B52314}" dt="2022-11-04T11:20:13.276" v="1459" actId="20577"/>
          <ac:spMkLst>
            <pc:docMk/>
            <pc:sldMk cId="3286987113" sldId="516"/>
            <ac:spMk id="9" creationId="{B2FFBEF7-BDAB-D733-0AEB-8C138D2316BC}"/>
          </ac:spMkLst>
        </pc:spChg>
        <pc:spChg chg="add mod">
          <ac:chgData name="Manish Sharma" userId="b799adb9ba789c8f" providerId="LiveId" clId="{A135E15C-253F-4C5F-9453-5A6DB6B52314}" dt="2022-11-04T11:21:28.178" v="1485" actId="20577"/>
          <ac:spMkLst>
            <pc:docMk/>
            <pc:sldMk cId="3286987113" sldId="516"/>
            <ac:spMk id="12" creationId="{CC2BD2FD-BB6E-67E6-E94D-30016FBFDC7D}"/>
          </ac:spMkLst>
        </pc:spChg>
        <pc:picChg chg="add mod">
          <ac:chgData name="Manish Sharma" userId="b799adb9ba789c8f" providerId="LiveId" clId="{A135E15C-253F-4C5F-9453-5A6DB6B52314}" dt="2022-11-04T11:16:57.865" v="1421" actId="1076"/>
          <ac:picMkLst>
            <pc:docMk/>
            <pc:sldMk cId="3286987113" sldId="516"/>
            <ac:picMk id="5" creationId="{DDDFE8BD-6BB4-EE01-1B30-D59590E58F44}"/>
          </ac:picMkLst>
        </pc:picChg>
        <pc:cxnChg chg="add mod">
          <ac:chgData name="Manish Sharma" userId="b799adb9ba789c8f" providerId="LiveId" clId="{A135E15C-253F-4C5F-9453-5A6DB6B52314}" dt="2022-11-04T11:20:54.221" v="1462" actId="1582"/>
          <ac:cxnSpMkLst>
            <pc:docMk/>
            <pc:sldMk cId="3286987113" sldId="516"/>
            <ac:cxnSpMk id="8" creationId="{DADAD47B-A03A-786D-2510-1BBA84BB5805}"/>
          </ac:cxnSpMkLst>
        </pc:cxnChg>
        <pc:cxnChg chg="add mod">
          <ac:chgData name="Manish Sharma" userId="b799adb9ba789c8f" providerId="LiveId" clId="{A135E15C-253F-4C5F-9453-5A6DB6B52314}" dt="2022-11-04T11:21:26.562" v="1480" actId="20577"/>
          <ac:cxnSpMkLst>
            <pc:docMk/>
            <pc:sldMk cId="3286987113" sldId="516"/>
            <ac:cxnSpMk id="11" creationId="{3CE90DC4-46EA-46B3-447C-C44BBF96DD67}"/>
          </ac:cxnSpMkLst>
        </pc:cxnChg>
      </pc:sldChg>
      <pc:sldChg chg="addSp delSp modSp new mod setBg">
        <pc:chgData name="Manish Sharma" userId="b799adb9ba789c8f" providerId="LiveId" clId="{A135E15C-253F-4C5F-9453-5A6DB6B52314}" dt="2022-11-04T11:29:21.724" v="1544" actId="27614"/>
        <pc:sldMkLst>
          <pc:docMk/>
          <pc:sldMk cId="1315387773" sldId="517"/>
        </pc:sldMkLst>
        <pc:spChg chg="mod">
          <ac:chgData name="Manish Sharma" userId="b799adb9ba789c8f" providerId="LiveId" clId="{A135E15C-253F-4C5F-9453-5A6DB6B52314}" dt="2022-11-04T11:29:17.312" v="1543" actId="26606"/>
          <ac:spMkLst>
            <pc:docMk/>
            <pc:sldMk cId="1315387773" sldId="517"/>
            <ac:spMk id="2" creationId="{C6AFB756-BF7E-2B02-47D8-A52863A27A25}"/>
          </ac:spMkLst>
        </pc:spChg>
        <pc:spChg chg="del">
          <ac:chgData name="Manish Sharma" userId="b799adb9ba789c8f" providerId="LiveId" clId="{A135E15C-253F-4C5F-9453-5A6DB6B52314}" dt="2022-11-04T11:29:12.115" v="1541" actId="478"/>
          <ac:spMkLst>
            <pc:docMk/>
            <pc:sldMk cId="1315387773" sldId="517"/>
            <ac:spMk id="3" creationId="{D1E5186E-6254-116D-D3DE-15A7A9233ED8}"/>
          </ac:spMkLst>
        </pc:spChg>
        <pc:spChg chg="add">
          <ac:chgData name="Manish Sharma" userId="b799adb9ba789c8f" providerId="LiveId" clId="{A135E15C-253F-4C5F-9453-5A6DB6B52314}" dt="2022-11-04T11:29:17.312" v="1543" actId="26606"/>
          <ac:spMkLst>
            <pc:docMk/>
            <pc:sldMk cId="1315387773" sldId="517"/>
            <ac:spMk id="10" creationId="{665DBBEF-238B-476B-96AB-8AAC3224ECEA}"/>
          </ac:spMkLst>
        </pc:spChg>
        <pc:spChg chg="add">
          <ac:chgData name="Manish Sharma" userId="b799adb9ba789c8f" providerId="LiveId" clId="{A135E15C-253F-4C5F-9453-5A6DB6B52314}" dt="2022-11-04T11:29:17.312" v="1543" actId="26606"/>
          <ac:spMkLst>
            <pc:docMk/>
            <pc:sldMk cId="1315387773" sldId="517"/>
            <ac:spMk id="12" creationId="{3FCFB1DE-0B7E-48CC-BA90-B2AB0889F9D6}"/>
          </ac:spMkLst>
        </pc:spChg>
        <pc:picChg chg="add mod">
          <ac:chgData name="Manish Sharma" userId="b799adb9ba789c8f" providerId="LiveId" clId="{A135E15C-253F-4C5F-9453-5A6DB6B52314}" dt="2022-11-04T11:29:21.724" v="1544" actId="27614"/>
          <ac:picMkLst>
            <pc:docMk/>
            <pc:sldMk cId="1315387773" sldId="517"/>
            <ac:picMk id="5" creationId="{FF50E158-2CDE-7C35-4401-4FCECC76E46E}"/>
          </ac:picMkLst>
        </pc:picChg>
      </pc:sldChg>
      <pc:sldChg chg="addSp delSp modSp new mod">
        <pc:chgData name="Manish Sharma" userId="b799adb9ba789c8f" providerId="LiveId" clId="{A135E15C-253F-4C5F-9453-5A6DB6B52314}" dt="2022-11-04T12:19:08.249" v="1562" actId="20577"/>
        <pc:sldMkLst>
          <pc:docMk/>
          <pc:sldMk cId="1204324921" sldId="518"/>
        </pc:sldMkLst>
        <pc:spChg chg="del">
          <ac:chgData name="Manish Sharma" userId="b799adb9ba789c8f" providerId="LiveId" clId="{A135E15C-253F-4C5F-9453-5A6DB6B52314}" dt="2022-11-04T12:17:52.571" v="1546" actId="478"/>
          <ac:spMkLst>
            <pc:docMk/>
            <pc:sldMk cId="1204324921" sldId="518"/>
            <ac:spMk id="2" creationId="{318FFF68-D61B-E918-BF3B-32136E839ECE}"/>
          </ac:spMkLst>
        </pc:spChg>
        <pc:spChg chg="del">
          <ac:chgData name="Manish Sharma" userId="b799adb9ba789c8f" providerId="LiveId" clId="{A135E15C-253F-4C5F-9453-5A6DB6B52314}" dt="2022-11-04T12:17:52.571" v="1546" actId="478"/>
          <ac:spMkLst>
            <pc:docMk/>
            <pc:sldMk cId="1204324921" sldId="518"/>
            <ac:spMk id="3" creationId="{05F7B5F1-3653-BA47-8C70-1DFBE92E54EA}"/>
          </ac:spMkLst>
        </pc:spChg>
        <pc:spChg chg="add mod">
          <ac:chgData name="Manish Sharma" userId="b799adb9ba789c8f" providerId="LiveId" clId="{A135E15C-253F-4C5F-9453-5A6DB6B52314}" dt="2022-11-04T12:17:53.236" v="1547"/>
          <ac:spMkLst>
            <pc:docMk/>
            <pc:sldMk cId="1204324921" sldId="518"/>
            <ac:spMk id="4" creationId="{1E884630-1401-DA84-001E-979D283A990D}"/>
          </ac:spMkLst>
        </pc:spChg>
        <pc:spChg chg="add mod">
          <ac:chgData name="Manish Sharma" userId="b799adb9ba789c8f" providerId="LiveId" clId="{A135E15C-253F-4C5F-9453-5A6DB6B52314}" dt="2022-11-04T12:17:53.236" v="1547"/>
          <ac:spMkLst>
            <pc:docMk/>
            <pc:sldMk cId="1204324921" sldId="518"/>
            <ac:spMk id="5" creationId="{B2B0AB7D-948A-7CBF-8B22-18AC67841D56}"/>
          </ac:spMkLst>
        </pc:spChg>
        <pc:spChg chg="add mod">
          <ac:chgData name="Manish Sharma" userId="b799adb9ba789c8f" providerId="LiveId" clId="{A135E15C-253F-4C5F-9453-5A6DB6B52314}" dt="2022-11-04T12:17:53.236" v="1547"/>
          <ac:spMkLst>
            <pc:docMk/>
            <pc:sldMk cId="1204324921" sldId="518"/>
            <ac:spMk id="6" creationId="{340F824C-479E-7A2B-25CA-76126547C590}"/>
          </ac:spMkLst>
        </pc:spChg>
        <pc:spChg chg="add mod">
          <ac:chgData name="Manish Sharma" userId="b799adb9ba789c8f" providerId="LiveId" clId="{A135E15C-253F-4C5F-9453-5A6DB6B52314}" dt="2022-11-04T12:17:53.236" v="1547"/>
          <ac:spMkLst>
            <pc:docMk/>
            <pc:sldMk cId="1204324921" sldId="518"/>
            <ac:spMk id="9" creationId="{95007213-5034-D5BC-BA09-F15D99BCF6B7}"/>
          </ac:spMkLst>
        </pc:spChg>
        <pc:spChg chg="add mod">
          <ac:chgData name="Manish Sharma" userId="b799adb9ba789c8f" providerId="LiveId" clId="{A135E15C-253F-4C5F-9453-5A6DB6B52314}" dt="2022-11-04T12:17:53.236" v="1547"/>
          <ac:spMkLst>
            <pc:docMk/>
            <pc:sldMk cId="1204324921" sldId="518"/>
            <ac:spMk id="10" creationId="{B448F2B5-D9CD-E3F7-289F-429925C81113}"/>
          </ac:spMkLst>
        </pc:spChg>
        <pc:spChg chg="add mod">
          <ac:chgData name="Manish Sharma" userId="b799adb9ba789c8f" providerId="LiveId" clId="{A135E15C-253F-4C5F-9453-5A6DB6B52314}" dt="2022-11-04T12:18:03.562" v="1548"/>
          <ac:spMkLst>
            <pc:docMk/>
            <pc:sldMk cId="1204324921" sldId="518"/>
            <ac:spMk id="11" creationId="{0DDF61FC-0232-8D83-AB42-955C84A3A060}"/>
          </ac:spMkLst>
        </pc:spChg>
        <pc:spChg chg="add mod">
          <ac:chgData name="Manish Sharma" userId="b799adb9ba789c8f" providerId="LiveId" clId="{A135E15C-253F-4C5F-9453-5A6DB6B52314}" dt="2022-11-04T12:19:08.249" v="1562" actId="20577"/>
          <ac:spMkLst>
            <pc:docMk/>
            <pc:sldMk cId="1204324921" sldId="518"/>
            <ac:spMk id="12" creationId="{D7F4F104-F961-0F76-DA40-118DFE823F1B}"/>
          </ac:spMkLst>
        </pc:spChg>
        <pc:spChg chg="add mod">
          <ac:chgData name="Manish Sharma" userId="b799adb9ba789c8f" providerId="LiveId" clId="{A135E15C-253F-4C5F-9453-5A6DB6B52314}" dt="2022-11-04T12:18:33.061" v="1549"/>
          <ac:spMkLst>
            <pc:docMk/>
            <pc:sldMk cId="1204324921" sldId="518"/>
            <ac:spMk id="13" creationId="{0C12DC9D-5B7E-AA92-8F02-E6BF0E4D9B3F}"/>
          </ac:spMkLst>
        </pc:spChg>
        <pc:spChg chg="add mod">
          <ac:chgData name="Manish Sharma" userId="b799adb9ba789c8f" providerId="LiveId" clId="{A135E15C-253F-4C5F-9453-5A6DB6B52314}" dt="2022-11-04T12:18:33.061" v="1549"/>
          <ac:spMkLst>
            <pc:docMk/>
            <pc:sldMk cId="1204324921" sldId="518"/>
            <ac:spMk id="16" creationId="{6306B8FE-A765-AA91-947B-6B1F0EB18165}"/>
          </ac:spMkLst>
        </pc:spChg>
        <pc:spChg chg="add mod">
          <ac:chgData name="Manish Sharma" userId="b799adb9ba789c8f" providerId="LiveId" clId="{A135E15C-253F-4C5F-9453-5A6DB6B52314}" dt="2022-11-04T12:18:33.061" v="1549"/>
          <ac:spMkLst>
            <pc:docMk/>
            <pc:sldMk cId="1204324921" sldId="518"/>
            <ac:spMk id="19" creationId="{A06D25ED-6424-7561-8C9C-E337BEBA06FE}"/>
          </ac:spMkLst>
        </pc:spChg>
        <pc:spChg chg="add mod">
          <ac:chgData name="Manish Sharma" userId="b799adb9ba789c8f" providerId="LiveId" clId="{A135E15C-253F-4C5F-9453-5A6DB6B52314}" dt="2022-11-04T12:18:33.061" v="1549"/>
          <ac:spMkLst>
            <pc:docMk/>
            <pc:sldMk cId="1204324921" sldId="518"/>
            <ac:spMk id="20" creationId="{06BFC126-3FD2-6740-37AB-8690E2EC7BB3}"/>
          </ac:spMkLst>
        </pc:spChg>
        <pc:spChg chg="add mod">
          <ac:chgData name="Manish Sharma" userId="b799adb9ba789c8f" providerId="LiveId" clId="{A135E15C-253F-4C5F-9453-5A6DB6B52314}" dt="2022-11-04T12:18:33.061" v="1549"/>
          <ac:spMkLst>
            <pc:docMk/>
            <pc:sldMk cId="1204324921" sldId="518"/>
            <ac:spMk id="21" creationId="{A4BEA3ED-5AB9-209C-9A68-D3F7DEF0579B}"/>
          </ac:spMkLst>
        </pc:spChg>
        <pc:cxnChg chg="add mod">
          <ac:chgData name="Manish Sharma" userId="b799adb9ba789c8f" providerId="LiveId" clId="{A135E15C-253F-4C5F-9453-5A6DB6B52314}" dt="2022-11-04T12:17:53.236" v="1547"/>
          <ac:cxnSpMkLst>
            <pc:docMk/>
            <pc:sldMk cId="1204324921" sldId="518"/>
            <ac:cxnSpMk id="7" creationId="{899F77A5-305B-A117-64B0-C117B2CF2AAA}"/>
          </ac:cxnSpMkLst>
        </pc:cxnChg>
        <pc:cxnChg chg="add mod">
          <ac:chgData name="Manish Sharma" userId="b799adb9ba789c8f" providerId="LiveId" clId="{A135E15C-253F-4C5F-9453-5A6DB6B52314}" dt="2022-11-04T12:17:53.236" v="1547"/>
          <ac:cxnSpMkLst>
            <pc:docMk/>
            <pc:sldMk cId="1204324921" sldId="518"/>
            <ac:cxnSpMk id="8" creationId="{1E000C2B-BE37-3985-AE5E-BEEB0BC7569D}"/>
          </ac:cxnSpMkLst>
        </pc:cxnChg>
        <pc:cxnChg chg="add mod">
          <ac:chgData name="Manish Sharma" userId="b799adb9ba789c8f" providerId="LiveId" clId="{A135E15C-253F-4C5F-9453-5A6DB6B52314}" dt="2022-11-04T12:18:33.061" v="1549"/>
          <ac:cxnSpMkLst>
            <pc:docMk/>
            <pc:sldMk cId="1204324921" sldId="518"/>
            <ac:cxnSpMk id="14" creationId="{DA8E8AA4-7ACF-E972-DCFA-726316D3A80C}"/>
          </ac:cxnSpMkLst>
        </pc:cxnChg>
        <pc:cxnChg chg="add mod">
          <ac:chgData name="Manish Sharma" userId="b799adb9ba789c8f" providerId="LiveId" clId="{A135E15C-253F-4C5F-9453-5A6DB6B52314}" dt="2022-11-04T12:18:33.061" v="1549"/>
          <ac:cxnSpMkLst>
            <pc:docMk/>
            <pc:sldMk cId="1204324921" sldId="518"/>
            <ac:cxnSpMk id="15" creationId="{A189895A-713A-495C-CAF6-5E49613B61E3}"/>
          </ac:cxnSpMkLst>
        </pc:cxnChg>
        <pc:cxnChg chg="add mod">
          <ac:chgData name="Manish Sharma" userId="b799adb9ba789c8f" providerId="LiveId" clId="{A135E15C-253F-4C5F-9453-5A6DB6B52314}" dt="2022-11-04T12:18:33.061" v="1549"/>
          <ac:cxnSpMkLst>
            <pc:docMk/>
            <pc:sldMk cId="1204324921" sldId="518"/>
            <ac:cxnSpMk id="17" creationId="{9D56BA42-E060-B38A-D721-1BCC5224A0B6}"/>
          </ac:cxnSpMkLst>
        </pc:cxnChg>
        <pc:cxnChg chg="add mod">
          <ac:chgData name="Manish Sharma" userId="b799adb9ba789c8f" providerId="LiveId" clId="{A135E15C-253F-4C5F-9453-5A6DB6B52314}" dt="2022-11-04T12:18:33.061" v="1549"/>
          <ac:cxnSpMkLst>
            <pc:docMk/>
            <pc:sldMk cId="1204324921" sldId="518"/>
            <ac:cxnSpMk id="18" creationId="{F93F2E13-F31B-FB92-B7DB-F25E100653B6}"/>
          </ac:cxnSpMkLst>
        </pc:cxnChg>
      </pc:sldChg>
      <pc:sldChg chg="addSp delSp modSp new mod">
        <pc:chgData name="Manish Sharma" userId="b799adb9ba789c8f" providerId="LiveId" clId="{A135E15C-253F-4C5F-9453-5A6DB6B52314}" dt="2022-11-05T05:43:18.642" v="1575" actId="1076"/>
        <pc:sldMkLst>
          <pc:docMk/>
          <pc:sldMk cId="1685897063" sldId="519"/>
        </pc:sldMkLst>
        <pc:spChg chg="del">
          <ac:chgData name="Manish Sharma" userId="b799adb9ba789c8f" providerId="LiveId" clId="{A135E15C-253F-4C5F-9453-5A6DB6B52314}" dt="2022-11-04T12:30:29.100" v="1564" actId="478"/>
          <ac:spMkLst>
            <pc:docMk/>
            <pc:sldMk cId="1685897063" sldId="519"/>
            <ac:spMk id="2" creationId="{A5CD00A7-6BB9-E9B9-E854-4D35EAB5E54C}"/>
          </ac:spMkLst>
        </pc:spChg>
        <pc:spChg chg="add mod">
          <ac:chgData name="Manish Sharma" userId="b799adb9ba789c8f" providerId="LiveId" clId="{A135E15C-253F-4C5F-9453-5A6DB6B52314}" dt="2022-11-05T05:42:28.653" v="1571"/>
          <ac:spMkLst>
            <pc:docMk/>
            <pc:sldMk cId="1685897063" sldId="519"/>
            <ac:spMk id="2" creationId="{E5F06570-C1BC-99C1-3A4C-947B924AEDEE}"/>
          </ac:spMkLst>
        </pc:spChg>
        <pc:spChg chg="add mod">
          <ac:chgData name="Manish Sharma" userId="b799adb9ba789c8f" providerId="LiveId" clId="{A135E15C-253F-4C5F-9453-5A6DB6B52314}" dt="2022-11-05T05:42:28.653" v="1571"/>
          <ac:spMkLst>
            <pc:docMk/>
            <pc:sldMk cId="1685897063" sldId="519"/>
            <ac:spMk id="3" creationId="{6F7E0370-87E7-9F7F-9C31-9886F42F0789}"/>
          </ac:spMkLst>
        </pc:spChg>
        <pc:spChg chg="del">
          <ac:chgData name="Manish Sharma" userId="b799adb9ba789c8f" providerId="LiveId" clId="{A135E15C-253F-4C5F-9453-5A6DB6B52314}" dt="2022-11-04T12:30:29.100" v="1564" actId="478"/>
          <ac:spMkLst>
            <pc:docMk/>
            <pc:sldMk cId="1685897063" sldId="519"/>
            <ac:spMk id="3" creationId="{7691E8AB-A19E-1BA0-3D74-E9200C93C47B}"/>
          </ac:spMkLst>
        </pc:spChg>
        <pc:spChg chg="add mod">
          <ac:chgData name="Manish Sharma" userId="b799adb9ba789c8f" providerId="LiveId" clId="{A135E15C-253F-4C5F-9453-5A6DB6B52314}" dt="2022-11-04T12:30:29.761" v="1565"/>
          <ac:spMkLst>
            <pc:docMk/>
            <pc:sldMk cId="1685897063" sldId="519"/>
            <ac:spMk id="4" creationId="{661D9D3E-837F-3AD4-3B06-5F66B32EB9EA}"/>
          </ac:spMkLst>
        </pc:spChg>
        <pc:spChg chg="add mod">
          <ac:chgData name="Manish Sharma" userId="b799adb9ba789c8f" providerId="LiveId" clId="{A135E15C-253F-4C5F-9453-5A6DB6B52314}" dt="2022-11-04T12:30:29.761" v="1565"/>
          <ac:spMkLst>
            <pc:docMk/>
            <pc:sldMk cId="1685897063" sldId="519"/>
            <ac:spMk id="5" creationId="{03C5E873-288E-822C-804A-2F9947CB9F02}"/>
          </ac:spMkLst>
        </pc:spChg>
        <pc:spChg chg="add mod">
          <ac:chgData name="Manish Sharma" userId="b799adb9ba789c8f" providerId="LiveId" clId="{A135E15C-253F-4C5F-9453-5A6DB6B52314}" dt="2022-11-04T12:30:29.761" v="1565"/>
          <ac:spMkLst>
            <pc:docMk/>
            <pc:sldMk cId="1685897063" sldId="519"/>
            <ac:spMk id="8" creationId="{24859248-EA5C-B10E-6AB7-A01361350C54}"/>
          </ac:spMkLst>
        </pc:spChg>
        <pc:spChg chg="add mod">
          <ac:chgData name="Manish Sharma" userId="b799adb9ba789c8f" providerId="LiveId" clId="{A135E15C-253F-4C5F-9453-5A6DB6B52314}" dt="2022-11-04T12:30:29.761" v="1565"/>
          <ac:spMkLst>
            <pc:docMk/>
            <pc:sldMk cId="1685897063" sldId="519"/>
            <ac:spMk id="9" creationId="{A5A8B01A-4B4C-807F-CF07-F44ED693041D}"/>
          </ac:spMkLst>
        </pc:spChg>
        <pc:spChg chg="add mod">
          <ac:chgData name="Manish Sharma" userId="b799adb9ba789c8f" providerId="LiveId" clId="{A135E15C-253F-4C5F-9453-5A6DB6B52314}" dt="2022-11-04T12:30:29.761" v="1565"/>
          <ac:spMkLst>
            <pc:docMk/>
            <pc:sldMk cId="1685897063" sldId="519"/>
            <ac:spMk id="10" creationId="{47F056B2-0C72-317F-2C64-ADEE9FACCCBA}"/>
          </ac:spMkLst>
        </pc:spChg>
        <pc:spChg chg="add mod">
          <ac:chgData name="Manish Sharma" userId="b799adb9ba789c8f" providerId="LiveId" clId="{A135E15C-253F-4C5F-9453-5A6DB6B52314}" dt="2022-11-04T12:30:29.761" v="1565"/>
          <ac:spMkLst>
            <pc:docMk/>
            <pc:sldMk cId="1685897063" sldId="519"/>
            <ac:spMk id="11" creationId="{562C6809-3DF2-6A0D-50FF-E0E7813AD42B}"/>
          </ac:spMkLst>
        </pc:spChg>
        <pc:spChg chg="add mod ord">
          <ac:chgData name="Manish Sharma" userId="b799adb9ba789c8f" providerId="LiveId" clId="{A135E15C-253F-4C5F-9453-5A6DB6B52314}" dt="2022-11-04T12:30:37.333" v="1567" actId="167"/>
          <ac:spMkLst>
            <pc:docMk/>
            <pc:sldMk cId="1685897063" sldId="519"/>
            <ac:spMk id="12" creationId="{20C46E9A-5FA3-A93E-3716-A4DEF094C7FC}"/>
          </ac:spMkLst>
        </pc:spChg>
        <pc:spChg chg="add mod">
          <ac:chgData name="Manish Sharma" userId="b799adb9ba789c8f" providerId="LiveId" clId="{A135E15C-253F-4C5F-9453-5A6DB6B52314}" dt="2022-11-05T05:42:28.653" v="1571"/>
          <ac:spMkLst>
            <pc:docMk/>
            <pc:sldMk cId="1685897063" sldId="519"/>
            <ac:spMk id="14" creationId="{DC002E73-C849-32A4-056D-948B2CF49870}"/>
          </ac:spMkLst>
        </pc:spChg>
        <pc:spChg chg="add mod">
          <ac:chgData name="Manish Sharma" userId="b799adb9ba789c8f" providerId="LiveId" clId="{A135E15C-253F-4C5F-9453-5A6DB6B52314}" dt="2022-11-05T05:42:28.653" v="1571"/>
          <ac:spMkLst>
            <pc:docMk/>
            <pc:sldMk cId="1685897063" sldId="519"/>
            <ac:spMk id="16" creationId="{1ADD97FB-544B-A15C-4374-01ABFF8B2E60}"/>
          </ac:spMkLst>
        </pc:spChg>
        <pc:spChg chg="add mod">
          <ac:chgData name="Manish Sharma" userId="b799adb9ba789c8f" providerId="LiveId" clId="{A135E15C-253F-4C5F-9453-5A6DB6B52314}" dt="2022-11-05T05:42:45.742" v="1572"/>
          <ac:spMkLst>
            <pc:docMk/>
            <pc:sldMk cId="1685897063" sldId="519"/>
            <ac:spMk id="17" creationId="{5DFEF713-B36F-10B8-3FA1-C0B59131B320}"/>
          </ac:spMkLst>
        </pc:spChg>
        <pc:spChg chg="add mod">
          <ac:chgData name="Manish Sharma" userId="b799adb9ba789c8f" providerId="LiveId" clId="{A135E15C-253F-4C5F-9453-5A6DB6B52314}" dt="2022-11-05T05:42:55.673" v="1573"/>
          <ac:spMkLst>
            <pc:docMk/>
            <pc:sldMk cId="1685897063" sldId="519"/>
            <ac:spMk id="20" creationId="{AFBD3FFA-00AD-CC5E-7516-C53BAE5FE3FC}"/>
          </ac:spMkLst>
        </pc:spChg>
        <pc:spChg chg="add mod">
          <ac:chgData name="Manish Sharma" userId="b799adb9ba789c8f" providerId="LiveId" clId="{A135E15C-253F-4C5F-9453-5A6DB6B52314}" dt="2022-11-05T05:42:55.673" v="1573"/>
          <ac:spMkLst>
            <pc:docMk/>
            <pc:sldMk cId="1685897063" sldId="519"/>
            <ac:spMk id="21" creationId="{A2DAC71B-E237-EF31-137A-E20B78E117B8}"/>
          </ac:spMkLst>
        </pc:spChg>
        <pc:spChg chg="add mod">
          <ac:chgData name="Manish Sharma" userId="b799adb9ba789c8f" providerId="LiveId" clId="{A135E15C-253F-4C5F-9453-5A6DB6B52314}" dt="2022-11-05T05:43:18.642" v="1575" actId="1076"/>
          <ac:spMkLst>
            <pc:docMk/>
            <pc:sldMk cId="1685897063" sldId="519"/>
            <ac:spMk id="24" creationId="{FEE75BB6-E8E2-1603-95F9-7906E395FC48}"/>
          </ac:spMkLst>
        </pc:spChg>
        <pc:cxnChg chg="add mod">
          <ac:chgData name="Manish Sharma" userId="b799adb9ba789c8f" providerId="LiveId" clId="{A135E15C-253F-4C5F-9453-5A6DB6B52314}" dt="2022-11-04T12:30:29.761" v="1565"/>
          <ac:cxnSpMkLst>
            <pc:docMk/>
            <pc:sldMk cId="1685897063" sldId="519"/>
            <ac:cxnSpMk id="6" creationId="{7FC3900A-6D7E-F8A0-5C8D-AB80289B3D84}"/>
          </ac:cxnSpMkLst>
        </pc:cxnChg>
        <pc:cxnChg chg="add mod">
          <ac:chgData name="Manish Sharma" userId="b799adb9ba789c8f" providerId="LiveId" clId="{A135E15C-253F-4C5F-9453-5A6DB6B52314}" dt="2022-11-04T12:30:29.761" v="1565"/>
          <ac:cxnSpMkLst>
            <pc:docMk/>
            <pc:sldMk cId="1685897063" sldId="519"/>
            <ac:cxnSpMk id="7" creationId="{24A6F0F9-FB5B-A6EA-37DD-DAA5363B3F3B}"/>
          </ac:cxnSpMkLst>
        </pc:cxnChg>
        <pc:cxnChg chg="add mod">
          <ac:chgData name="Manish Sharma" userId="b799adb9ba789c8f" providerId="LiveId" clId="{A135E15C-253F-4C5F-9453-5A6DB6B52314}" dt="2022-11-05T05:42:28.653" v="1571"/>
          <ac:cxnSpMkLst>
            <pc:docMk/>
            <pc:sldMk cId="1685897063" sldId="519"/>
            <ac:cxnSpMk id="13" creationId="{711BC7ED-B428-66FC-933A-58578A7CE2F9}"/>
          </ac:cxnSpMkLst>
        </pc:cxnChg>
        <pc:cxnChg chg="add mod">
          <ac:chgData name="Manish Sharma" userId="b799adb9ba789c8f" providerId="LiveId" clId="{A135E15C-253F-4C5F-9453-5A6DB6B52314}" dt="2022-11-05T05:42:28.653" v="1571"/>
          <ac:cxnSpMkLst>
            <pc:docMk/>
            <pc:sldMk cId="1685897063" sldId="519"/>
            <ac:cxnSpMk id="15" creationId="{B6C865F4-2370-ED68-CE54-B459E7D448F8}"/>
          </ac:cxnSpMkLst>
        </pc:cxnChg>
        <pc:cxnChg chg="add mod">
          <ac:chgData name="Manish Sharma" userId="b799adb9ba789c8f" providerId="LiveId" clId="{A135E15C-253F-4C5F-9453-5A6DB6B52314}" dt="2022-11-05T05:42:55.673" v="1573"/>
          <ac:cxnSpMkLst>
            <pc:docMk/>
            <pc:sldMk cId="1685897063" sldId="519"/>
            <ac:cxnSpMk id="18" creationId="{FFF07D74-B3C4-D613-372A-EFF5EA0E3AEB}"/>
          </ac:cxnSpMkLst>
        </pc:cxnChg>
        <pc:cxnChg chg="add mod">
          <ac:chgData name="Manish Sharma" userId="b799adb9ba789c8f" providerId="LiveId" clId="{A135E15C-253F-4C5F-9453-5A6DB6B52314}" dt="2022-11-05T05:42:55.673" v="1573"/>
          <ac:cxnSpMkLst>
            <pc:docMk/>
            <pc:sldMk cId="1685897063" sldId="519"/>
            <ac:cxnSpMk id="19" creationId="{039E6F57-061C-E677-93A4-FD7334BF7D4A}"/>
          </ac:cxnSpMkLst>
        </pc:cxnChg>
        <pc:cxnChg chg="add mod">
          <ac:chgData name="Manish Sharma" userId="b799adb9ba789c8f" providerId="LiveId" clId="{A135E15C-253F-4C5F-9453-5A6DB6B52314}" dt="2022-11-05T05:43:18.642" v="1575" actId="1076"/>
          <ac:cxnSpMkLst>
            <pc:docMk/>
            <pc:sldMk cId="1685897063" sldId="519"/>
            <ac:cxnSpMk id="22" creationId="{7849278F-6271-9E55-03D4-6B3468AF775C}"/>
          </ac:cxnSpMkLst>
        </pc:cxnChg>
        <pc:cxnChg chg="add mod">
          <ac:chgData name="Manish Sharma" userId="b799adb9ba789c8f" providerId="LiveId" clId="{A135E15C-253F-4C5F-9453-5A6DB6B52314}" dt="2022-11-05T05:43:18.642" v="1575" actId="1076"/>
          <ac:cxnSpMkLst>
            <pc:docMk/>
            <pc:sldMk cId="1685897063" sldId="519"/>
            <ac:cxnSpMk id="23" creationId="{0C93275A-B019-31C4-5AAC-3FD365D7DC7C}"/>
          </ac:cxnSpMkLst>
        </pc:cxnChg>
      </pc:sldChg>
      <pc:sldChg chg="modSp new mod">
        <pc:chgData name="Manish Sharma" userId="b799adb9ba789c8f" providerId="LiveId" clId="{A135E15C-253F-4C5F-9453-5A6DB6B52314}" dt="2022-11-05T05:44:26.883" v="1604" actId="20577"/>
        <pc:sldMkLst>
          <pc:docMk/>
          <pc:sldMk cId="4070375891" sldId="520"/>
        </pc:sldMkLst>
        <pc:spChg chg="mod">
          <ac:chgData name="Manish Sharma" userId="b799adb9ba789c8f" providerId="LiveId" clId="{A135E15C-253F-4C5F-9453-5A6DB6B52314}" dt="2022-11-04T12:31:09.174" v="1569"/>
          <ac:spMkLst>
            <pc:docMk/>
            <pc:sldMk cId="4070375891" sldId="520"/>
            <ac:spMk id="2" creationId="{D5651C24-AB02-BE67-EB99-DC205C0E81CB}"/>
          </ac:spMkLst>
        </pc:spChg>
        <pc:spChg chg="mod">
          <ac:chgData name="Manish Sharma" userId="b799adb9ba789c8f" providerId="LiveId" clId="{A135E15C-253F-4C5F-9453-5A6DB6B52314}" dt="2022-11-05T05:44:26.883" v="1604" actId="20577"/>
          <ac:spMkLst>
            <pc:docMk/>
            <pc:sldMk cId="4070375891" sldId="520"/>
            <ac:spMk id="3" creationId="{C00F10BB-0D2F-2EAA-7AB2-5F14459D74DC}"/>
          </ac:spMkLst>
        </pc:spChg>
      </pc:sldChg>
      <pc:sldChg chg="addSp delSp modSp new mod">
        <pc:chgData name="Manish Sharma" userId="b799adb9ba789c8f" providerId="LiveId" clId="{A135E15C-253F-4C5F-9453-5A6DB6B52314}" dt="2022-11-05T09:55:44.130" v="1624" actId="22"/>
        <pc:sldMkLst>
          <pc:docMk/>
          <pc:sldMk cId="2541608948" sldId="521"/>
        </pc:sldMkLst>
        <pc:spChg chg="del">
          <ac:chgData name="Manish Sharma" userId="b799adb9ba789c8f" providerId="LiveId" clId="{A135E15C-253F-4C5F-9453-5A6DB6B52314}" dt="2022-11-05T07:35:01.064" v="1609" actId="478"/>
          <ac:spMkLst>
            <pc:docMk/>
            <pc:sldMk cId="2541608948" sldId="521"/>
            <ac:spMk id="2" creationId="{86D807BD-62B4-3A32-96D8-A819900DE9A8}"/>
          </ac:spMkLst>
        </pc:spChg>
        <pc:spChg chg="add mod">
          <ac:chgData name="Manish Sharma" userId="b799adb9ba789c8f" providerId="LiveId" clId="{A135E15C-253F-4C5F-9453-5A6DB6B52314}" dt="2022-11-05T07:35:01.528" v="1610"/>
          <ac:spMkLst>
            <pc:docMk/>
            <pc:sldMk cId="2541608948" sldId="521"/>
            <ac:spMk id="3" creationId="{1AA1774A-B41A-32D0-8EF5-033B7D3056F1}"/>
          </ac:spMkLst>
        </pc:spChg>
        <pc:spChg chg="add mod">
          <ac:chgData name="Manish Sharma" userId="b799adb9ba789c8f" providerId="LiveId" clId="{A135E15C-253F-4C5F-9453-5A6DB6B52314}" dt="2022-11-05T07:35:01.528" v="1610"/>
          <ac:spMkLst>
            <pc:docMk/>
            <pc:sldMk cId="2541608948" sldId="521"/>
            <ac:spMk id="4" creationId="{22FFA3AA-55B1-71FD-CEDB-81A22D7F8EDF}"/>
          </ac:spMkLst>
        </pc:spChg>
        <pc:spChg chg="add mod">
          <ac:chgData name="Manish Sharma" userId="b799adb9ba789c8f" providerId="LiveId" clId="{A135E15C-253F-4C5F-9453-5A6DB6B52314}" dt="2022-11-05T07:35:01.528" v="1610"/>
          <ac:spMkLst>
            <pc:docMk/>
            <pc:sldMk cId="2541608948" sldId="521"/>
            <ac:spMk id="5" creationId="{B733C5D1-AAD4-CC39-F08E-9F41C69C00AC}"/>
          </ac:spMkLst>
        </pc:spChg>
        <pc:spChg chg="add mod">
          <ac:chgData name="Manish Sharma" userId="b799adb9ba789c8f" providerId="LiveId" clId="{A135E15C-253F-4C5F-9453-5A6DB6B52314}" dt="2022-11-05T07:35:01.528" v="1610"/>
          <ac:spMkLst>
            <pc:docMk/>
            <pc:sldMk cId="2541608948" sldId="521"/>
            <ac:spMk id="7" creationId="{BB8E1403-BD62-47B6-6164-B02F8108DEC6}"/>
          </ac:spMkLst>
        </pc:spChg>
        <pc:spChg chg="add mod">
          <ac:chgData name="Manish Sharma" userId="b799adb9ba789c8f" providerId="LiveId" clId="{A135E15C-253F-4C5F-9453-5A6DB6B52314}" dt="2022-11-05T07:35:32.893" v="1612"/>
          <ac:spMkLst>
            <pc:docMk/>
            <pc:sldMk cId="2541608948" sldId="521"/>
            <ac:spMk id="9" creationId="{BE243A24-D317-BE0C-EB1A-F1438BB600FB}"/>
          </ac:spMkLst>
        </pc:spChg>
        <pc:spChg chg="add mod">
          <ac:chgData name="Manish Sharma" userId="b799adb9ba789c8f" providerId="LiveId" clId="{A135E15C-253F-4C5F-9453-5A6DB6B52314}" dt="2022-11-05T07:35:32.893" v="1612"/>
          <ac:spMkLst>
            <pc:docMk/>
            <pc:sldMk cId="2541608948" sldId="521"/>
            <ac:spMk id="11" creationId="{F94ACB75-905D-292F-8F5C-A4EA9BCBE5CB}"/>
          </ac:spMkLst>
        </pc:spChg>
        <pc:spChg chg="add mod">
          <ac:chgData name="Manish Sharma" userId="b799adb9ba789c8f" providerId="LiveId" clId="{A135E15C-253F-4C5F-9453-5A6DB6B52314}" dt="2022-11-05T07:35:57.939" v="1613"/>
          <ac:spMkLst>
            <pc:docMk/>
            <pc:sldMk cId="2541608948" sldId="521"/>
            <ac:spMk id="12" creationId="{0FB1C1D0-B6F3-9FC0-17BB-A5DBEEE9E7A5}"/>
          </ac:spMkLst>
        </pc:spChg>
        <pc:spChg chg="add mod">
          <ac:chgData name="Manish Sharma" userId="b799adb9ba789c8f" providerId="LiveId" clId="{A135E15C-253F-4C5F-9453-5A6DB6B52314}" dt="2022-11-05T07:35:57.939" v="1613"/>
          <ac:spMkLst>
            <pc:docMk/>
            <pc:sldMk cId="2541608948" sldId="521"/>
            <ac:spMk id="13" creationId="{6394AAE8-CBE4-CB7A-A0E1-1E703E846DEF}"/>
          </ac:spMkLst>
        </pc:spChg>
        <pc:spChg chg="add mod">
          <ac:chgData name="Manish Sharma" userId="b799adb9ba789c8f" providerId="LiveId" clId="{A135E15C-253F-4C5F-9453-5A6DB6B52314}" dt="2022-11-05T07:35:57.939" v="1613"/>
          <ac:spMkLst>
            <pc:docMk/>
            <pc:sldMk cId="2541608948" sldId="521"/>
            <ac:spMk id="14" creationId="{C4864752-35F8-E36C-4AFC-355B96DA8C41}"/>
          </ac:spMkLst>
        </pc:spChg>
        <pc:spChg chg="add mod">
          <ac:chgData name="Manish Sharma" userId="b799adb9ba789c8f" providerId="LiveId" clId="{A135E15C-253F-4C5F-9453-5A6DB6B52314}" dt="2022-11-05T07:35:57.939" v="1613"/>
          <ac:spMkLst>
            <pc:docMk/>
            <pc:sldMk cId="2541608948" sldId="521"/>
            <ac:spMk id="15" creationId="{425C2608-298F-5115-53B8-9CA6A5962472}"/>
          </ac:spMkLst>
        </pc:spChg>
        <pc:spChg chg="add mod">
          <ac:chgData name="Manish Sharma" userId="b799adb9ba789c8f" providerId="LiveId" clId="{A135E15C-253F-4C5F-9453-5A6DB6B52314}" dt="2022-11-05T07:35:57.939" v="1613"/>
          <ac:spMkLst>
            <pc:docMk/>
            <pc:sldMk cId="2541608948" sldId="521"/>
            <ac:spMk id="16" creationId="{32950B5F-E760-30E4-375D-C9DE4027B4B5}"/>
          </ac:spMkLst>
        </pc:spChg>
        <pc:spChg chg="add mod">
          <ac:chgData name="Manish Sharma" userId="b799adb9ba789c8f" providerId="LiveId" clId="{A135E15C-253F-4C5F-9453-5A6DB6B52314}" dt="2022-11-05T07:36:26.561" v="1614"/>
          <ac:spMkLst>
            <pc:docMk/>
            <pc:sldMk cId="2541608948" sldId="521"/>
            <ac:spMk id="17" creationId="{729E6CB5-71B0-32A9-4042-A6387B4C9BC8}"/>
          </ac:spMkLst>
        </pc:spChg>
        <pc:spChg chg="add mod">
          <ac:chgData name="Manish Sharma" userId="b799adb9ba789c8f" providerId="LiveId" clId="{A135E15C-253F-4C5F-9453-5A6DB6B52314}" dt="2022-11-05T07:36:40.236" v="1615"/>
          <ac:spMkLst>
            <pc:docMk/>
            <pc:sldMk cId="2541608948" sldId="521"/>
            <ac:spMk id="18" creationId="{7FDA9E70-170A-ECC7-7BB6-F91FABB98881}"/>
          </ac:spMkLst>
        </pc:spChg>
        <pc:spChg chg="add mod">
          <ac:chgData name="Manish Sharma" userId="b799adb9ba789c8f" providerId="LiveId" clId="{A135E15C-253F-4C5F-9453-5A6DB6B52314}" dt="2022-11-05T07:36:40.236" v="1615"/>
          <ac:spMkLst>
            <pc:docMk/>
            <pc:sldMk cId="2541608948" sldId="521"/>
            <ac:spMk id="19" creationId="{31ED24A3-6901-D536-7FDA-02AD27F1914E}"/>
          </ac:spMkLst>
        </pc:spChg>
        <pc:spChg chg="add mod">
          <ac:chgData name="Manish Sharma" userId="b799adb9ba789c8f" providerId="LiveId" clId="{A135E15C-253F-4C5F-9453-5A6DB6B52314}" dt="2022-11-05T07:36:40.236" v="1615"/>
          <ac:spMkLst>
            <pc:docMk/>
            <pc:sldMk cId="2541608948" sldId="521"/>
            <ac:spMk id="20" creationId="{0ED77142-AD2D-E3A7-10CF-20F4BDF0A71A}"/>
          </ac:spMkLst>
        </pc:spChg>
        <pc:spChg chg="add mod">
          <ac:chgData name="Manish Sharma" userId="b799adb9ba789c8f" providerId="LiveId" clId="{A135E15C-253F-4C5F-9453-5A6DB6B52314}" dt="2022-11-05T07:36:40.236" v="1615"/>
          <ac:spMkLst>
            <pc:docMk/>
            <pc:sldMk cId="2541608948" sldId="521"/>
            <ac:spMk id="21" creationId="{F24E5754-363C-94D9-D302-A9C4DDBD8BA8}"/>
          </ac:spMkLst>
        </pc:spChg>
        <pc:spChg chg="add mod">
          <ac:chgData name="Manish Sharma" userId="b799adb9ba789c8f" providerId="LiveId" clId="{A135E15C-253F-4C5F-9453-5A6DB6B52314}" dt="2022-11-05T07:36:40.236" v="1615"/>
          <ac:spMkLst>
            <pc:docMk/>
            <pc:sldMk cId="2541608948" sldId="521"/>
            <ac:spMk id="22" creationId="{711C5267-9942-B781-BBFB-610A1C1D4F7A}"/>
          </ac:spMkLst>
        </pc:spChg>
        <pc:spChg chg="add mod">
          <ac:chgData name="Manish Sharma" userId="b799adb9ba789c8f" providerId="LiveId" clId="{A135E15C-253F-4C5F-9453-5A6DB6B52314}" dt="2022-11-05T07:36:57.524" v="1616"/>
          <ac:spMkLst>
            <pc:docMk/>
            <pc:sldMk cId="2541608948" sldId="521"/>
            <ac:spMk id="24" creationId="{93D04476-97EB-F259-8DFA-CD996D9198C4}"/>
          </ac:spMkLst>
        </pc:spChg>
        <pc:spChg chg="add mod">
          <ac:chgData name="Manish Sharma" userId="b799adb9ba789c8f" providerId="LiveId" clId="{A135E15C-253F-4C5F-9453-5A6DB6B52314}" dt="2022-11-05T07:37:10.415" v="1617"/>
          <ac:spMkLst>
            <pc:docMk/>
            <pc:sldMk cId="2541608948" sldId="521"/>
            <ac:spMk id="26" creationId="{F5AB9780-AF7D-4D44-55FF-BF48DD298326}"/>
          </ac:spMkLst>
        </pc:spChg>
        <pc:spChg chg="add mod">
          <ac:chgData name="Manish Sharma" userId="b799adb9ba789c8f" providerId="LiveId" clId="{A135E15C-253F-4C5F-9453-5A6DB6B52314}" dt="2022-11-05T07:37:41.615" v="1618"/>
          <ac:spMkLst>
            <pc:docMk/>
            <pc:sldMk cId="2541608948" sldId="521"/>
            <ac:spMk id="28" creationId="{2C2A1DC8-F21F-20E3-3956-1BD1C19D2099}"/>
          </ac:spMkLst>
        </pc:spChg>
        <pc:spChg chg="add mod">
          <ac:chgData name="Manish Sharma" userId="b799adb9ba789c8f" providerId="LiveId" clId="{A135E15C-253F-4C5F-9453-5A6DB6B52314}" dt="2022-11-05T07:38:02.337" v="1619"/>
          <ac:spMkLst>
            <pc:docMk/>
            <pc:sldMk cId="2541608948" sldId="521"/>
            <ac:spMk id="30" creationId="{DC1C8C99-FADD-D785-D58F-E192308857AC}"/>
          </ac:spMkLst>
        </pc:spChg>
        <pc:spChg chg="add mod">
          <ac:chgData name="Manish Sharma" userId="b799adb9ba789c8f" providerId="LiveId" clId="{A135E15C-253F-4C5F-9453-5A6DB6B52314}" dt="2022-11-05T07:38:08.114" v="1620"/>
          <ac:spMkLst>
            <pc:docMk/>
            <pc:sldMk cId="2541608948" sldId="521"/>
            <ac:spMk id="31" creationId="{0A905BD0-3444-4769-2CE9-C00C23ABA532}"/>
          </ac:spMkLst>
        </pc:spChg>
        <pc:spChg chg="add mod">
          <ac:chgData name="Manish Sharma" userId="b799adb9ba789c8f" providerId="LiveId" clId="{A135E15C-253F-4C5F-9453-5A6DB6B52314}" dt="2022-11-05T07:38:16.176" v="1621"/>
          <ac:spMkLst>
            <pc:docMk/>
            <pc:sldMk cId="2541608948" sldId="521"/>
            <ac:spMk id="32" creationId="{0CA439BB-D93A-DC3E-43DC-9F77073E0A4D}"/>
          </ac:spMkLst>
        </pc:spChg>
        <pc:spChg chg="add mod">
          <ac:chgData name="Manish Sharma" userId="b799adb9ba789c8f" providerId="LiveId" clId="{A135E15C-253F-4C5F-9453-5A6DB6B52314}" dt="2022-11-05T07:38:50.272" v="1622"/>
          <ac:spMkLst>
            <pc:docMk/>
            <pc:sldMk cId="2541608948" sldId="521"/>
            <ac:spMk id="33" creationId="{32E7538A-7A6A-A561-85F5-6323AE67A291}"/>
          </ac:spMkLst>
        </pc:spChg>
        <pc:spChg chg="add mod">
          <ac:chgData name="Manish Sharma" userId="b799adb9ba789c8f" providerId="LiveId" clId="{A135E15C-253F-4C5F-9453-5A6DB6B52314}" dt="2022-11-05T07:38:50.272" v="1622"/>
          <ac:spMkLst>
            <pc:docMk/>
            <pc:sldMk cId="2541608948" sldId="521"/>
            <ac:spMk id="34" creationId="{1608977B-CA53-C7DD-C6C9-C65D7141E86C}"/>
          </ac:spMkLst>
        </pc:spChg>
        <pc:spChg chg="add mod">
          <ac:chgData name="Manish Sharma" userId="b799adb9ba789c8f" providerId="LiveId" clId="{A135E15C-253F-4C5F-9453-5A6DB6B52314}" dt="2022-11-05T07:38:50.272" v="1622"/>
          <ac:spMkLst>
            <pc:docMk/>
            <pc:sldMk cId="2541608948" sldId="521"/>
            <ac:spMk id="35" creationId="{B498FFBF-49F0-9AA0-25D9-9E07B2893852}"/>
          </ac:spMkLst>
        </pc:spChg>
        <pc:spChg chg="add mod">
          <ac:chgData name="Manish Sharma" userId="b799adb9ba789c8f" providerId="LiveId" clId="{A135E15C-253F-4C5F-9453-5A6DB6B52314}" dt="2022-11-05T07:38:50.272" v="1622"/>
          <ac:spMkLst>
            <pc:docMk/>
            <pc:sldMk cId="2541608948" sldId="521"/>
            <ac:spMk id="36" creationId="{3BD15BE6-8B8B-C395-52F1-A1B90B8F757F}"/>
          </ac:spMkLst>
        </pc:spChg>
        <pc:spChg chg="add mod">
          <ac:chgData name="Manish Sharma" userId="b799adb9ba789c8f" providerId="LiveId" clId="{A135E15C-253F-4C5F-9453-5A6DB6B52314}" dt="2022-11-05T07:38:50.272" v="1622"/>
          <ac:spMkLst>
            <pc:docMk/>
            <pc:sldMk cId="2541608948" sldId="521"/>
            <ac:spMk id="37" creationId="{A96C4319-EC51-29D8-47B0-98E1D5D8910D}"/>
          </ac:spMkLst>
        </pc:spChg>
        <pc:spChg chg="add mod">
          <ac:chgData name="Manish Sharma" userId="b799adb9ba789c8f" providerId="LiveId" clId="{A135E15C-253F-4C5F-9453-5A6DB6B52314}" dt="2022-11-05T07:38:50.272" v="1622"/>
          <ac:spMkLst>
            <pc:docMk/>
            <pc:sldMk cId="2541608948" sldId="521"/>
            <ac:spMk id="38" creationId="{2804143D-E0EE-AF95-F374-41961EF431BC}"/>
          </ac:spMkLst>
        </pc:spChg>
        <pc:spChg chg="add del">
          <ac:chgData name="Manish Sharma" userId="b799adb9ba789c8f" providerId="LiveId" clId="{A135E15C-253F-4C5F-9453-5A6DB6B52314}" dt="2022-11-05T09:55:44.130" v="1624" actId="22"/>
          <ac:spMkLst>
            <pc:docMk/>
            <pc:sldMk cId="2541608948" sldId="521"/>
            <ac:spMk id="40" creationId="{E254EC8E-E7AB-46A8-A283-3DF3FEADCF93}"/>
          </ac:spMkLst>
        </pc:spChg>
        <pc:cxnChg chg="add mod">
          <ac:chgData name="Manish Sharma" userId="b799adb9ba789c8f" providerId="LiveId" clId="{A135E15C-253F-4C5F-9453-5A6DB6B52314}" dt="2022-11-05T07:35:01.528" v="1610"/>
          <ac:cxnSpMkLst>
            <pc:docMk/>
            <pc:sldMk cId="2541608948" sldId="521"/>
            <ac:cxnSpMk id="6" creationId="{7422A33C-9DD6-7036-A16A-7A10A735E49F}"/>
          </ac:cxnSpMkLst>
        </pc:cxnChg>
        <pc:cxnChg chg="add mod">
          <ac:chgData name="Manish Sharma" userId="b799adb9ba789c8f" providerId="LiveId" clId="{A135E15C-253F-4C5F-9453-5A6DB6B52314}" dt="2022-11-05T07:35:14.192" v="1611"/>
          <ac:cxnSpMkLst>
            <pc:docMk/>
            <pc:sldMk cId="2541608948" sldId="521"/>
            <ac:cxnSpMk id="8" creationId="{7D8C6804-5F92-D8A0-ABD9-2FF7525326C4}"/>
          </ac:cxnSpMkLst>
        </pc:cxnChg>
        <pc:cxnChg chg="add mod">
          <ac:chgData name="Manish Sharma" userId="b799adb9ba789c8f" providerId="LiveId" clId="{A135E15C-253F-4C5F-9453-5A6DB6B52314}" dt="2022-11-05T07:35:32.893" v="1612"/>
          <ac:cxnSpMkLst>
            <pc:docMk/>
            <pc:sldMk cId="2541608948" sldId="521"/>
            <ac:cxnSpMk id="10" creationId="{E8CE95AE-5601-EBC4-F1F4-CEF1FA0B919E}"/>
          </ac:cxnSpMkLst>
        </pc:cxnChg>
        <pc:cxnChg chg="add mod">
          <ac:chgData name="Manish Sharma" userId="b799adb9ba789c8f" providerId="LiveId" clId="{A135E15C-253F-4C5F-9453-5A6DB6B52314}" dt="2022-11-05T07:36:57.524" v="1616"/>
          <ac:cxnSpMkLst>
            <pc:docMk/>
            <pc:sldMk cId="2541608948" sldId="521"/>
            <ac:cxnSpMk id="23" creationId="{A2C64EBF-5ED6-0031-108A-69B04B313C55}"/>
          </ac:cxnSpMkLst>
        </pc:cxnChg>
        <pc:cxnChg chg="add mod">
          <ac:chgData name="Manish Sharma" userId="b799adb9ba789c8f" providerId="LiveId" clId="{A135E15C-253F-4C5F-9453-5A6DB6B52314}" dt="2022-11-05T07:37:10.415" v="1617"/>
          <ac:cxnSpMkLst>
            <pc:docMk/>
            <pc:sldMk cId="2541608948" sldId="521"/>
            <ac:cxnSpMk id="25" creationId="{EC67D12E-7456-3FD8-1DCB-5EFD4B6EA4DD}"/>
          </ac:cxnSpMkLst>
        </pc:cxnChg>
        <pc:cxnChg chg="add mod">
          <ac:chgData name="Manish Sharma" userId="b799adb9ba789c8f" providerId="LiveId" clId="{A135E15C-253F-4C5F-9453-5A6DB6B52314}" dt="2022-11-05T07:37:41.615" v="1618"/>
          <ac:cxnSpMkLst>
            <pc:docMk/>
            <pc:sldMk cId="2541608948" sldId="521"/>
            <ac:cxnSpMk id="27" creationId="{AAD5BEE0-8465-A1F4-A624-E1E406C397F7}"/>
          </ac:cxnSpMkLst>
        </pc:cxnChg>
        <pc:cxnChg chg="add mod">
          <ac:chgData name="Manish Sharma" userId="b799adb9ba789c8f" providerId="LiveId" clId="{A135E15C-253F-4C5F-9453-5A6DB6B52314}" dt="2022-11-05T07:38:02.337" v="1619"/>
          <ac:cxnSpMkLst>
            <pc:docMk/>
            <pc:sldMk cId="2541608948" sldId="521"/>
            <ac:cxnSpMk id="29" creationId="{D630290E-FD5E-DC99-2B90-E198D0D188BA}"/>
          </ac:cxnSpMkLst>
        </pc:cxnChg>
      </pc:sldChg>
      <pc:sldChg chg="addSp modSp add mod">
        <pc:chgData name="Manish Sharma" userId="b799adb9ba789c8f" providerId="LiveId" clId="{A135E15C-253F-4C5F-9453-5A6DB6B52314}" dt="2022-11-05T10:15:28.450" v="1630" actId="167"/>
        <pc:sldMkLst>
          <pc:docMk/>
          <pc:sldMk cId="1204458298" sldId="522"/>
        </pc:sldMkLst>
        <pc:spChg chg="add mod">
          <ac:chgData name="Manish Sharma" userId="b799adb9ba789c8f" providerId="LiveId" clId="{A135E15C-253F-4C5F-9453-5A6DB6B52314}" dt="2022-11-05T09:56:00.038" v="1627"/>
          <ac:spMkLst>
            <pc:docMk/>
            <pc:sldMk cId="1204458298" sldId="522"/>
            <ac:spMk id="2" creationId="{7DEEDBC2-AFB4-6D38-C946-A1583A9ABF06}"/>
          </ac:spMkLst>
        </pc:spChg>
        <pc:spChg chg="mod">
          <ac:chgData name="Manish Sharma" userId="b799adb9ba789c8f" providerId="LiveId" clId="{A135E15C-253F-4C5F-9453-5A6DB6B52314}" dt="2022-11-05T09:55:53.799" v="1626" actId="1076"/>
          <ac:spMkLst>
            <pc:docMk/>
            <pc:sldMk cId="1204458298" sldId="522"/>
            <ac:spMk id="30" creationId="{DC1C8C99-FADD-D785-D58F-E192308857AC}"/>
          </ac:spMkLst>
        </pc:spChg>
        <pc:spChg chg="add mod">
          <ac:chgData name="Manish Sharma" userId="b799adb9ba789c8f" providerId="LiveId" clId="{A135E15C-253F-4C5F-9453-5A6DB6B52314}" dt="2022-11-05T09:56:09.151" v="1628"/>
          <ac:spMkLst>
            <pc:docMk/>
            <pc:sldMk cId="1204458298" sldId="522"/>
            <ac:spMk id="39" creationId="{CAF438E7-138E-D53B-2E66-68475A111453}"/>
          </ac:spMkLst>
        </pc:spChg>
        <pc:spChg chg="add mod">
          <ac:chgData name="Manish Sharma" userId="b799adb9ba789c8f" providerId="LiveId" clId="{A135E15C-253F-4C5F-9453-5A6DB6B52314}" dt="2022-11-05T09:56:09.151" v="1628"/>
          <ac:spMkLst>
            <pc:docMk/>
            <pc:sldMk cId="1204458298" sldId="522"/>
            <ac:spMk id="40" creationId="{296C2815-41CE-0147-8E12-7E74E1D4698D}"/>
          </ac:spMkLst>
        </pc:spChg>
        <pc:spChg chg="add mod ord">
          <ac:chgData name="Manish Sharma" userId="b799adb9ba789c8f" providerId="LiveId" clId="{A135E15C-253F-4C5F-9453-5A6DB6B52314}" dt="2022-11-05T10:15:28.450" v="1630" actId="167"/>
          <ac:spMkLst>
            <pc:docMk/>
            <pc:sldMk cId="1204458298" sldId="522"/>
            <ac:spMk id="43" creationId="{D7FEA157-9076-E067-64CF-29F862C6D21F}"/>
          </ac:spMkLst>
        </pc:spChg>
        <pc:cxnChg chg="add mod">
          <ac:chgData name="Manish Sharma" userId="b799adb9ba789c8f" providerId="LiveId" clId="{A135E15C-253F-4C5F-9453-5A6DB6B52314}" dt="2022-11-05T09:56:09.151" v="1628"/>
          <ac:cxnSpMkLst>
            <pc:docMk/>
            <pc:sldMk cId="1204458298" sldId="522"/>
            <ac:cxnSpMk id="41" creationId="{2B735697-8812-1C55-8384-33254D8561BF}"/>
          </ac:cxnSpMkLst>
        </pc:cxnChg>
        <pc:cxnChg chg="add mod">
          <ac:chgData name="Manish Sharma" userId="b799adb9ba789c8f" providerId="LiveId" clId="{A135E15C-253F-4C5F-9453-5A6DB6B52314}" dt="2022-11-05T09:56:09.151" v="1628"/>
          <ac:cxnSpMkLst>
            <pc:docMk/>
            <pc:sldMk cId="1204458298" sldId="522"/>
            <ac:cxnSpMk id="42" creationId="{FE34A636-CC46-DD77-104D-2571C247B5FC}"/>
          </ac:cxnSpMkLst>
        </pc:cxnChg>
      </pc:sldChg>
      <pc:sldChg chg="addSp modSp new mod">
        <pc:chgData name="Manish Sharma" userId="b799adb9ba789c8f" providerId="LiveId" clId="{A135E15C-253F-4C5F-9453-5A6DB6B52314}" dt="2022-11-05T11:52:34.266" v="1755" actId="1076"/>
        <pc:sldMkLst>
          <pc:docMk/>
          <pc:sldMk cId="3571136336" sldId="523"/>
        </pc:sldMkLst>
        <pc:spChg chg="mod">
          <ac:chgData name="Manish Sharma" userId="b799adb9ba789c8f" providerId="LiveId" clId="{A135E15C-253F-4C5F-9453-5A6DB6B52314}" dt="2022-11-05T11:52:34.266" v="1755" actId="1076"/>
          <ac:spMkLst>
            <pc:docMk/>
            <pc:sldMk cId="3571136336" sldId="523"/>
            <ac:spMk id="2" creationId="{C1962C0A-F546-5EA9-7BA3-F5E48D033EF9}"/>
          </ac:spMkLst>
        </pc:spChg>
        <pc:spChg chg="add mod">
          <ac:chgData name="Manish Sharma" userId="b799adb9ba789c8f" providerId="LiveId" clId="{A135E15C-253F-4C5F-9453-5A6DB6B52314}" dt="2022-11-05T11:52:34.266" v="1755" actId="1076"/>
          <ac:spMkLst>
            <pc:docMk/>
            <pc:sldMk cId="3571136336" sldId="523"/>
            <ac:spMk id="3" creationId="{B603926A-F8F9-F233-BDB0-7F076521C404}"/>
          </ac:spMkLst>
        </pc:spChg>
      </pc:sldChg>
      <pc:sldChg chg="modSp new mod">
        <pc:chgData name="Manish Sharma" userId="b799adb9ba789c8f" providerId="LiveId" clId="{A135E15C-253F-4C5F-9453-5A6DB6B52314}" dt="2022-11-05T12:09:09.343" v="1855" actId="20577"/>
        <pc:sldMkLst>
          <pc:docMk/>
          <pc:sldMk cId="287795584" sldId="524"/>
        </pc:sldMkLst>
        <pc:spChg chg="mod">
          <ac:chgData name="Manish Sharma" userId="b799adb9ba789c8f" providerId="LiveId" clId="{A135E15C-253F-4C5F-9453-5A6DB6B52314}" dt="2022-11-05T12:08:40.614" v="1784" actId="20577"/>
          <ac:spMkLst>
            <pc:docMk/>
            <pc:sldMk cId="287795584" sldId="524"/>
            <ac:spMk id="2" creationId="{F34FADD3-EB17-F0AC-368A-B81D32EA43C2}"/>
          </ac:spMkLst>
        </pc:spChg>
        <pc:spChg chg="mod">
          <ac:chgData name="Manish Sharma" userId="b799adb9ba789c8f" providerId="LiveId" clId="{A135E15C-253F-4C5F-9453-5A6DB6B52314}" dt="2022-11-05T12:09:09.343" v="1855" actId="20577"/>
          <ac:spMkLst>
            <pc:docMk/>
            <pc:sldMk cId="287795584" sldId="524"/>
            <ac:spMk id="3" creationId="{45C26340-26B6-F5BB-E65A-AD43EA50A0EC}"/>
          </ac:spMkLst>
        </pc:spChg>
      </pc:sldChg>
    </pc:docChg>
  </pc:docChgLst>
  <pc:docChgLst>
    <pc:chgData name="Manish Sharma" userId="b799adb9ba789c8f" providerId="LiveId" clId="{1E06067A-49EA-4561-BF94-0B38AACB87C5}"/>
    <pc:docChg chg="undo custSel addSld delSld modSld">
      <pc:chgData name="Manish Sharma" userId="b799adb9ba789c8f" providerId="LiveId" clId="{1E06067A-49EA-4561-BF94-0B38AACB87C5}" dt="2022-07-15T10:59:42.954" v="1362" actId="207"/>
      <pc:docMkLst>
        <pc:docMk/>
      </pc:docMkLst>
      <pc:sldChg chg="add del">
        <pc:chgData name="Manish Sharma" userId="b799adb9ba789c8f" providerId="LiveId" clId="{1E06067A-49EA-4561-BF94-0B38AACB87C5}" dt="2022-07-12T04:31:57.969" v="47"/>
        <pc:sldMkLst>
          <pc:docMk/>
          <pc:sldMk cId="3343896531" sldId="261"/>
        </pc:sldMkLst>
      </pc:sldChg>
      <pc:sldChg chg="add del">
        <pc:chgData name="Manish Sharma" userId="b799adb9ba789c8f" providerId="LiveId" clId="{1E06067A-49EA-4561-BF94-0B38AACB87C5}" dt="2022-07-12T04:13:04.196" v="41"/>
        <pc:sldMkLst>
          <pc:docMk/>
          <pc:sldMk cId="2942799856" sldId="262"/>
        </pc:sldMkLst>
      </pc:sldChg>
      <pc:sldChg chg="add del">
        <pc:chgData name="Manish Sharma" userId="b799adb9ba789c8f" providerId="LiveId" clId="{1E06067A-49EA-4561-BF94-0B38AACB87C5}" dt="2022-07-12T11:32:14.160" v="438"/>
        <pc:sldMkLst>
          <pc:docMk/>
          <pc:sldMk cId="337758348" sldId="270"/>
        </pc:sldMkLst>
      </pc:sldChg>
      <pc:sldChg chg="add del">
        <pc:chgData name="Manish Sharma" userId="b799adb9ba789c8f" providerId="LiveId" clId="{1E06067A-49EA-4561-BF94-0B38AACB87C5}" dt="2022-07-12T11:33:34.093" v="439"/>
        <pc:sldMkLst>
          <pc:docMk/>
          <pc:sldMk cId="1800526853" sldId="272"/>
        </pc:sldMkLst>
      </pc:sldChg>
      <pc:sldChg chg="add del">
        <pc:chgData name="Manish Sharma" userId="b799adb9ba789c8f" providerId="LiveId" clId="{1E06067A-49EA-4561-BF94-0B38AACB87C5}" dt="2022-07-13T04:09:23.828" v="1251"/>
        <pc:sldMkLst>
          <pc:docMk/>
          <pc:sldMk cId="1937767460" sldId="276"/>
        </pc:sldMkLst>
      </pc:sldChg>
      <pc:sldChg chg="add del">
        <pc:chgData name="Manish Sharma" userId="b799adb9ba789c8f" providerId="LiveId" clId="{1E06067A-49EA-4561-BF94-0B38AACB87C5}" dt="2022-07-13T10:28:35.122" v="1266"/>
        <pc:sldMkLst>
          <pc:docMk/>
          <pc:sldMk cId="1535532918" sldId="290"/>
        </pc:sldMkLst>
      </pc:sldChg>
      <pc:sldChg chg="add del">
        <pc:chgData name="Manish Sharma" userId="b799adb9ba789c8f" providerId="LiveId" clId="{1E06067A-49EA-4561-BF94-0B38AACB87C5}" dt="2022-07-13T10:28:35.122" v="1266"/>
        <pc:sldMkLst>
          <pc:docMk/>
          <pc:sldMk cId="927873483" sldId="291"/>
        </pc:sldMkLst>
      </pc:sldChg>
      <pc:sldChg chg="add del">
        <pc:chgData name="Manish Sharma" userId="b799adb9ba789c8f" providerId="LiveId" clId="{1E06067A-49EA-4561-BF94-0B38AACB87C5}" dt="2022-07-14T04:58:57.238" v="1270"/>
        <pc:sldMkLst>
          <pc:docMk/>
          <pc:sldMk cId="4125748975" sldId="292"/>
        </pc:sldMkLst>
      </pc:sldChg>
      <pc:sldChg chg="add del">
        <pc:chgData name="Manish Sharma" userId="b799adb9ba789c8f" providerId="LiveId" clId="{1E06067A-49EA-4561-BF94-0B38AACB87C5}" dt="2022-07-15T05:40:42.818" v="1297"/>
        <pc:sldMkLst>
          <pc:docMk/>
          <pc:sldMk cId="3776691465" sldId="296"/>
        </pc:sldMkLst>
      </pc:sldChg>
      <pc:sldChg chg="add del">
        <pc:chgData name="Manish Sharma" userId="b799adb9ba789c8f" providerId="LiveId" clId="{1E06067A-49EA-4561-BF94-0B38AACB87C5}" dt="2022-07-15T10:56:50.292" v="1361"/>
        <pc:sldMkLst>
          <pc:docMk/>
          <pc:sldMk cId="2063019643" sldId="300"/>
        </pc:sldMkLst>
      </pc:sldChg>
      <pc:sldChg chg="del">
        <pc:chgData name="Manish Sharma" userId="b799adb9ba789c8f" providerId="LiveId" clId="{1E06067A-49EA-4561-BF94-0B38AACB87C5}" dt="2022-07-12T03:17:21.464" v="0" actId="47"/>
        <pc:sldMkLst>
          <pc:docMk/>
          <pc:sldMk cId="478541214" sldId="302"/>
        </pc:sldMkLst>
      </pc:sldChg>
      <pc:sldChg chg="addSp modSp new">
        <pc:chgData name="Manish Sharma" userId="b799adb9ba789c8f" providerId="LiveId" clId="{1E06067A-49EA-4561-BF94-0B38AACB87C5}" dt="2022-07-12T03:50:55.220" v="7"/>
        <pc:sldMkLst>
          <pc:docMk/>
          <pc:sldMk cId="4250228821" sldId="302"/>
        </pc:sldMkLst>
        <pc:spChg chg="add mod">
          <ac:chgData name="Manish Sharma" userId="b799adb9ba789c8f" providerId="LiveId" clId="{1E06067A-49EA-4561-BF94-0B38AACB87C5}" dt="2022-07-12T03:49:40.237" v="2"/>
          <ac:spMkLst>
            <pc:docMk/>
            <pc:sldMk cId="4250228821" sldId="302"/>
            <ac:spMk id="2" creationId="{1E5811EE-136A-A140-B431-98E75A5621DF}"/>
          </ac:spMkLst>
        </pc:spChg>
        <pc:spChg chg="mod">
          <ac:chgData name="Manish Sharma" userId="b799adb9ba789c8f" providerId="LiveId" clId="{1E06067A-49EA-4561-BF94-0B38AACB87C5}" dt="2022-07-12T03:49:40.237" v="2"/>
          <ac:spMkLst>
            <pc:docMk/>
            <pc:sldMk cId="4250228821" sldId="302"/>
            <ac:spMk id="4" creationId="{12334878-ECF2-11D1-8787-44DC45DB91A2}"/>
          </ac:spMkLst>
        </pc:spChg>
        <pc:spChg chg="mod">
          <ac:chgData name="Manish Sharma" userId="b799adb9ba789c8f" providerId="LiveId" clId="{1E06067A-49EA-4561-BF94-0B38AACB87C5}" dt="2022-07-12T03:49:40.237" v="2"/>
          <ac:spMkLst>
            <pc:docMk/>
            <pc:sldMk cId="4250228821" sldId="302"/>
            <ac:spMk id="5" creationId="{372ACBA7-0F22-6314-8567-D5A0F7F447B7}"/>
          </ac:spMkLst>
        </pc:spChg>
        <pc:spChg chg="mod">
          <ac:chgData name="Manish Sharma" userId="b799adb9ba789c8f" providerId="LiveId" clId="{1E06067A-49EA-4561-BF94-0B38AACB87C5}" dt="2022-07-12T03:49:40.237" v="2"/>
          <ac:spMkLst>
            <pc:docMk/>
            <pc:sldMk cId="4250228821" sldId="302"/>
            <ac:spMk id="7" creationId="{1F99F300-AEFD-BC32-F413-3B3D5C47A405}"/>
          </ac:spMkLst>
        </pc:spChg>
        <pc:spChg chg="mod">
          <ac:chgData name="Manish Sharma" userId="b799adb9ba789c8f" providerId="LiveId" clId="{1E06067A-49EA-4561-BF94-0B38AACB87C5}" dt="2022-07-12T03:49:40.237" v="2"/>
          <ac:spMkLst>
            <pc:docMk/>
            <pc:sldMk cId="4250228821" sldId="302"/>
            <ac:spMk id="8" creationId="{2624EB20-74E9-A5F4-40A5-858A41235C18}"/>
          </ac:spMkLst>
        </pc:spChg>
        <pc:spChg chg="add mod">
          <ac:chgData name="Manish Sharma" userId="b799adb9ba789c8f" providerId="LiveId" clId="{1E06067A-49EA-4561-BF94-0B38AACB87C5}" dt="2022-07-12T03:49:48.722" v="3"/>
          <ac:spMkLst>
            <pc:docMk/>
            <pc:sldMk cId="4250228821" sldId="302"/>
            <ac:spMk id="9" creationId="{136FC67F-A5B9-D8C1-F644-616982A11E6C}"/>
          </ac:spMkLst>
        </pc:spChg>
        <pc:spChg chg="add mod">
          <ac:chgData name="Manish Sharma" userId="b799adb9ba789c8f" providerId="LiveId" clId="{1E06067A-49EA-4561-BF94-0B38AACB87C5}" dt="2022-07-12T03:49:59.105" v="4"/>
          <ac:spMkLst>
            <pc:docMk/>
            <pc:sldMk cId="4250228821" sldId="302"/>
            <ac:spMk id="11" creationId="{84451A7A-0A52-CE21-EA04-E518987433D9}"/>
          </ac:spMkLst>
        </pc:spChg>
        <pc:spChg chg="add mod">
          <ac:chgData name="Manish Sharma" userId="b799adb9ba789c8f" providerId="LiveId" clId="{1E06067A-49EA-4561-BF94-0B38AACB87C5}" dt="2022-07-12T03:49:59.105" v="4"/>
          <ac:spMkLst>
            <pc:docMk/>
            <pc:sldMk cId="4250228821" sldId="302"/>
            <ac:spMk id="13" creationId="{F9E31E4F-DC2A-712A-FDD9-89A5999B9059}"/>
          </ac:spMkLst>
        </pc:spChg>
        <pc:spChg chg="add mod">
          <ac:chgData name="Manish Sharma" userId="b799adb9ba789c8f" providerId="LiveId" clId="{1E06067A-49EA-4561-BF94-0B38AACB87C5}" dt="2022-07-12T03:50:26.412" v="5"/>
          <ac:spMkLst>
            <pc:docMk/>
            <pc:sldMk cId="4250228821" sldId="302"/>
            <ac:spMk id="14" creationId="{37ABE339-95AE-7790-C9E1-FF6307B9F88A}"/>
          </ac:spMkLst>
        </pc:spChg>
        <pc:spChg chg="add mod">
          <ac:chgData name="Manish Sharma" userId="b799adb9ba789c8f" providerId="LiveId" clId="{1E06067A-49EA-4561-BF94-0B38AACB87C5}" dt="2022-07-12T03:50:26.412" v="5"/>
          <ac:spMkLst>
            <pc:docMk/>
            <pc:sldMk cId="4250228821" sldId="302"/>
            <ac:spMk id="15" creationId="{FE512A7B-CFF5-5A48-8D6B-7F3FDD24A57B}"/>
          </ac:spMkLst>
        </pc:spChg>
        <pc:spChg chg="add mod">
          <ac:chgData name="Manish Sharma" userId="b799adb9ba789c8f" providerId="LiveId" clId="{1E06067A-49EA-4561-BF94-0B38AACB87C5}" dt="2022-07-12T03:50:26.412" v="5"/>
          <ac:spMkLst>
            <pc:docMk/>
            <pc:sldMk cId="4250228821" sldId="302"/>
            <ac:spMk id="16" creationId="{66B5AE38-2DF0-3BF7-5EC3-D33539BF35FE}"/>
          </ac:spMkLst>
        </pc:spChg>
        <pc:spChg chg="add mod">
          <ac:chgData name="Manish Sharma" userId="b799adb9ba789c8f" providerId="LiveId" clId="{1E06067A-49EA-4561-BF94-0B38AACB87C5}" dt="2022-07-12T03:50:26.412" v="5"/>
          <ac:spMkLst>
            <pc:docMk/>
            <pc:sldMk cId="4250228821" sldId="302"/>
            <ac:spMk id="17" creationId="{5F88BB0E-2360-4919-E033-94350C192344}"/>
          </ac:spMkLst>
        </pc:spChg>
        <pc:spChg chg="add mod">
          <ac:chgData name="Manish Sharma" userId="b799adb9ba789c8f" providerId="LiveId" clId="{1E06067A-49EA-4561-BF94-0B38AACB87C5}" dt="2022-07-12T03:50:26.412" v="5"/>
          <ac:spMkLst>
            <pc:docMk/>
            <pc:sldMk cId="4250228821" sldId="302"/>
            <ac:spMk id="18" creationId="{82F07F01-F449-076D-BE41-1ADB1E3F2C83}"/>
          </ac:spMkLst>
        </pc:spChg>
        <pc:spChg chg="add mod">
          <ac:chgData name="Manish Sharma" userId="b799adb9ba789c8f" providerId="LiveId" clId="{1E06067A-49EA-4561-BF94-0B38AACB87C5}" dt="2022-07-12T03:50:48.499" v="6"/>
          <ac:spMkLst>
            <pc:docMk/>
            <pc:sldMk cId="4250228821" sldId="302"/>
            <ac:spMk id="21" creationId="{C89DED05-24C7-99CB-FB25-EFE278B3F292}"/>
          </ac:spMkLst>
        </pc:spChg>
        <pc:spChg chg="add mod">
          <ac:chgData name="Manish Sharma" userId="b799adb9ba789c8f" providerId="LiveId" clId="{1E06067A-49EA-4561-BF94-0B38AACB87C5}" dt="2022-07-12T03:50:48.499" v="6"/>
          <ac:spMkLst>
            <pc:docMk/>
            <pc:sldMk cId="4250228821" sldId="302"/>
            <ac:spMk id="22" creationId="{42225954-F224-C356-86AE-13AF37B2B658}"/>
          </ac:spMkLst>
        </pc:spChg>
        <pc:spChg chg="mod">
          <ac:chgData name="Manish Sharma" userId="b799adb9ba789c8f" providerId="LiveId" clId="{1E06067A-49EA-4561-BF94-0B38AACB87C5}" dt="2022-07-12T03:50:55.220" v="7"/>
          <ac:spMkLst>
            <pc:docMk/>
            <pc:sldMk cId="4250228821" sldId="302"/>
            <ac:spMk id="24" creationId="{88648FBA-66F0-D6E0-5E85-3A41EFB9F5A5}"/>
          </ac:spMkLst>
        </pc:spChg>
        <pc:spChg chg="mod">
          <ac:chgData name="Manish Sharma" userId="b799adb9ba789c8f" providerId="LiveId" clId="{1E06067A-49EA-4561-BF94-0B38AACB87C5}" dt="2022-07-12T03:50:55.220" v="7"/>
          <ac:spMkLst>
            <pc:docMk/>
            <pc:sldMk cId="4250228821" sldId="302"/>
            <ac:spMk id="25" creationId="{463E3CAF-E462-E5D0-EAA2-BC2EBD0F8819}"/>
          </ac:spMkLst>
        </pc:spChg>
        <pc:grpChg chg="add mod">
          <ac:chgData name="Manish Sharma" userId="b799adb9ba789c8f" providerId="LiveId" clId="{1E06067A-49EA-4561-BF94-0B38AACB87C5}" dt="2022-07-12T03:49:40.237" v="2"/>
          <ac:grpSpMkLst>
            <pc:docMk/>
            <pc:sldMk cId="4250228821" sldId="302"/>
            <ac:grpSpMk id="3" creationId="{B5484223-1A12-C302-8EE3-16E561EBE97C}"/>
          </ac:grpSpMkLst>
        </pc:grpChg>
        <pc:grpChg chg="add mod">
          <ac:chgData name="Manish Sharma" userId="b799adb9ba789c8f" providerId="LiveId" clId="{1E06067A-49EA-4561-BF94-0B38AACB87C5}" dt="2022-07-12T03:49:40.237" v="2"/>
          <ac:grpSpMkLst>
            <pc:docMk/>
            <pc:sldMk cId="4250228821" sldId="302"/>
            <ac:grpSpMk id="6" creationId="{8C50A26A-DC05-0E6C-9AB5-79E17C3CCFBB}"/>
          </ac:grpSpMkLst>
        </pc:grpChg>
        <pc:grpChg chg="add mod">
          <ac:chgData name="Manish Sharma" userId="b799adb9ba789c8f" providerId="LiveId" clId="{1E06067A-49EA-4561-BF94-0B38AACB87C5}" dt="2022-07-12T03:50:55.220" v="7"/>
          <ac:grpSpMkLst>
            <pc:docMk/>
            <pc:sldMk cId="4250228821" sldId="302"/>
            <ac:grpSpMk id="23" creationId="{F8D4F347-37F6-292F-37BA-BC8FD38A2C5B}"/>
          </ac:grpSpMkLst>
        </pc:grpChg>
        <pc:cxnChg chg="add mod">
          <ac:chgData name="Manish Sharma" userId="b799adb9ba789c8f" providerId="LiveId" clId="{1E06067A-49EA-4561-BF94-0B38AACB87C5}" dt="2022-07-12T03:49:59.105" v="4"/>
          <ac:cxnSpMkLst>
            <pc:docMk/>
            <pc:sldMk cId="4250228821" sldId="302"/>
            <ac:cxnSpMk id="10" creationId="{5393F42C-B32F-A737-E6AB-D086D709DAE4}"/>
          </ac:cxnSpMkLst>
        </pc:cxnChg>
        <pc:cxnChg chg="add mod">
          <ac:chgData name="Manish Sharma" userId="b799adb9ba789c8f" providerId="LiveId" clId="{1E06067A-49EA-4561-BF94-0B38AACB87C5}" dt="2022-07-12T03:49:59.105" v="4"/>
          <ac:cxnSpMkLst>
            <pc:docMk/>
            <pc:sldMk cId="4250228821" sldId="302"/>
            <ac:cxnSpMk id="12" creationId="{6AC904BD-3124-CCAF-9024-0ECF39B4E6BB}"/>
          </ac:cxnSpMkLst>
        </pc:cxnChg>
        <pc:cxnChg chg="add mod">
          <ac:chgData name="Manish Sharma" userId="b799adb9ba789c8f" providerId="LiveId" clId="{1E06067A-49EA-4561-BF94-0B38AACB87C5}" dt="2022-07-12T03:50:48.499" v="6"/>
          <ac:cxnSpMkLst>
            <pc:docMk/>
            <pc:sldMk cId="4250228821" sldId="302"/>
            <ac:cxnSpMk id="19" creationId="{8CEE6475-BE45-9E34-B947-536F16895F0B}"/>
          </ac:cxnSpMkLst>
        </pc:cxnChg>
        <pc:cxnChg chg="add mod">
          <ac:chgData name="Manish Sharma" userId="b799adb9ba789c8f" providerId="LiveId" clId="{1E06067A-49EA-4561-BF94-0B38AACB87C5}" dt="2022-07-12T03:50:48.499" v="6"/>
          <ac:cxnSpMkLst>
            <pc:docMk/>
            <pc:sldMk cId="4250228821" sldId="302"/>
            <ac:cxnSpMk id="20" creationId="{876A2A21-EB78-B410-BBE3-18E5B5F4CC75}"/>
          </ac:cxnSpMkLst>
        </pc:cxnChg>
      </pc:sldChg>
      <pc:sldChg chg="del">
        <pc:chgData name="Manish Sharma" userId="b799adb9ba789c8f" providerId="LiveId" clId="{1E06067A-49EA-4561-BF94-0B38AACB87C5}" dt="2022-07-12T03:17:21.464" v="0" actId="47"/>
        <pc:sldMkLst>
          <pc:docMk/>
          <pc:sldMk cId="74185702" sldId="303"/>
        </pc:sldMkLst>
      </pc:sldChg>
      <pc:sldChg chg="addSp modSp new">
        <pc:chgData name="Manish Sharma" userId="b799adb9ba789c8f" providerId="LiveId" clId="{1E06067A-49EA-4561-BF94-0B38AACB87C5}" dt="2022-07-12T03:53:45.716" v="14"/>
        <pc:sldMkLst>
          <pc:docMk/>
          <pc:sldMk cId="3736148090" sldId="303"/>
        </pc:sldMkLst>
        <pc:spChg chg="add mod">
          <ac:chgData name="Manish Sharma" userId="b799adb9ba789c8f" providerId="LiveId" clId="{1E06067A-49EA-4561-BF94-0B38AACB87C5}" dt="2022-07-12T03:52:20.555" v="9"/>
          <ac:spMkLst>
            <pc:docMk/>
            <pc:sldMk cId="3736148090" sldId="303"/>
            <ac:spMk id="2" creationId="{D27221BE-5F58-93E6-5E5C-4EA206A63317}"/>
          </ac:spMkLst>
        </pc:spChg>
        <pc:spChg chg="add mod">
          <ac:chgData name="Manish Sharma" userId="b799adb9ba789c8f" providerId="LiveId" clId="{1E06067A-49EA-4561-BF94-0B38AACB87C5}" dt="2022-07-12T03:52:20.555" v="9"/>
          <ac:spMkLst>
            <pc:docMk/>
            <pc:sldMk cId="3736148090" sldId="303"/>
            <ac:spMk id="5" creationId="{F10917DB-AA18-A0AD-21A9-F7F7AB30B5BD}"/>
          </ac:spMkLst>
        </pc:spChg>
        <pc:spChg chg="mod">
          <ac:chgData name="Manish Sharma" userId="b799adb9ba789c8f" providerId="LiveId" clId="{1E06067A-49EA-4561-BF94-0B38AACB87C5}" dt="2022-07-12T03:52:33.172" v="10"/>
          <ac:spMkLst>
            <pc:docMk/>
            <pc:sldMk cId="3736148090" sldId="303"/>
            <ac:spMk id="7" creationId="{FCCC8E03-FD40-E89E-FB02-6B6B44FB44A3}"/>
          </ac:spMkLst>
        </pc:spChg>
        <pc:spChg chg="mod">
          <ac:chgData name="Manish Sharma" userId="b799adb9ba789c8f" providerId="LiveId" clId="{1E06067A-49EA-4561-BF94-0B38AACB87C5}" dt="2022-07-12T03:52:33.172" v="10"/>
          <ac:spMkLst>
            <pc:docMk/>
            <pc:sldMk cId="3736148090" sldId="303"/>
            <ac:spMk id="8" creationId="{835390AF-731C-922B-C97D-31063D1E1D9A}"/>
          </ac:spMkLst>
        </pc:spChg>
        <pc:spChg chg="mod">
          <ac:chgData name="Manish Sharma" userId="b799adb9ba789c8f" providerId="LiveId" clId="{1E06067A-49EA-4561-BF94-0B38AACB87C5}" dt="2022-07-12T03:52:33.172" v="10"/>
          <ac:spMkLst>
            <pc:docMk/>
            <pc:sldMk cId="3736148090" sldId="303"/>
            <ac:spMk id="10" creationId="{6229E9D3-09BA-F6B3-7272-4E0CC5744F57}"/>
          </ac:spMkLst>
        </pc:spChg>
        <pc:spChg chg="mod">
          <ac:chgData name="Manish Sharma" userId="b799adb9ba789c8f" providerId="LiveId" clId="{1E06067A-49EA-4561-BF94-0B38AACB87C5}" dt="2022-07-12T03:52:33.172" v="10"/>
          <ac:spMkLst>
            <pc:docMk/>
            <pc:sldMk cId="3736148090" sldId="303"/>
            <ac:spMk id="11" creationId="{EB2856BF-3001-2BBD-8613-50EE38CACE86}"/>
          </ac:spMkLst>
        </pc:spChg>
        <pc:spChg chg="add mod">
          <ac:chgData name="Manish Sharma" userId="b799adb9ba789c8f" providerId="LiveId" clId="{1E06067A-49EA-4561-BF94-0B38AACB87C5}" dt="2022-07-12T03:52:39.590" v="11"/>
          <ac:spMkLst>
            <pc:docMk/>
            <pc:sldMk cId="3736148090" sldId="303"/>
            <ac:spMk id="13" creationId="{103D00E8-2A67-5F88-B056-618B2B951F56}"/>
          </ac:spMkLst>
        </pc:spChg>
        <pc:spChg chg="add mod">
          <ac:chgData name="Manish Sharma" userId="b799adb9ba789c8f" providerId="LiveId" clId="{1E06067A-49EA-4561-BF94-0B38AACB87C5}" dt="2022-07-12T03:53:08.181" v="12"/>
          <ac:spMkLst>
            <pc:docMk/>
            <pc:sldMk cId="3736148090" sldId="303"/>
            <ac:spMk id="14" creationId="{A1CDB008-28AB-4258-12B5-2E1FC659A401}"/>
          </ac:spMkLst>
        </pc:spChg>
        <pc:spChg chg="add mod">
          <ac:chgData name="Manish Sharma" userId="b799adb9ba789c8f" providerId="LiveId" clId="{1E06067A-49EA-4561-BF94-0B38AACB87C5}" dt="2022-07-12T03:53:08.181" v="12"/>
          <ac:spMkLst>
            <pc:docMk/>
            <pc:sldMk cId="3736148090" sldId="303"/>
            <ac:spMk id="16" creationId="{40588F37-4C46-C945-EEFC-313B6F3D42FD}"/>
          </ac:spMkLst>
        </pc:spChg>
        <pc:spChg chg="add mod">
          <ac:chgData name="Manish Sharma" userId="b799adb9ba789c8f" providerId="LiveId" clId="{1E06067A-49EA-4561-BF94-0B38AACB87C5}" dt="2022-07-12T03:53:08.181" v="12"/>
          <ac:spMkLst>
            <pc:docMk/>
            <pc:sldMk cId="3736148090" sldId="303"/>
            <ac:spMk id="18" creationId="{2B80D50D-E8F7-0DB8-9CB0-54F5057F48D3}"/>
          </ac:spMkLst>
        </pc:spChg>
        <pc:spChg chg="add mod">
          <ac:chgData name="Manish Sharma" userId="b799adb9ba789c8f" providerId="LiveId" clId="{1E06067A-49EA-4561-BF94-0B38AACB87C5}" dt="2022-07-12T03:53:26.728" v="13"/>
          <ac:spMkLst>
            <pc:docMk/>
            <pc:sldMk cId="3736148090" sldId="303"/>
            <ac:spMk id="19" creationId="{FFFBF0AA-014E-3DF4-7BC7-7BDBB0343EF4}"/>
          </ac:spMkLst>
        </pc:spChg>
        <pc:spChg chg="add mod">
          <ac:chgData name="Manish Sharma" userId="b799adb9ba789c8f" providerId="LiveId" clId="{1E06067A-49EA-4561-BF94-0B38AACB87C5}" dt="2022-07-12T03:53:26.728" v="13"/>
          <ac:spMkLst>
            <pc:docMk/>
            <pc:sldMk cId="3736148090" sldId="303"/>
            <ac:spMk id="20" creationId="{FF664894-579B-1593-1681-50616E135451}"/>
          </ac:spMkLst>
        </pc:spChg>
        <pc:spChg chg="add mod">
          <ac:chgData name="Manish Sharma" userId="b799adb9ba789c8f" providerId="LiveId" clId="{1E06067A-49EA-4561-BF94-0B38AACB87C5}" dt="2022-07-12T03:53:26.728" v="13"/>
          <ac:spMkLst>
            <pc:docMk/>
            <pc:sldMk cId="3736148090" sldId="303"/>
            <ac:spMk id="21" creationId="{58A9A159-0247-D8EB-509E-D151947DCFF2}"/>
          </ac:spMkLst>
        </pc:spChg>
        <pc:spChg chg="add mod">
          <ac:chgData name="Manish Sharma" userId="b799adb9ba789c8f" providerId="LiveId" clId="{1E06067A-49EA-4561-BF94-0B38AACB87C5}" dt="2022-07-12T03:53:26.728" v="13"/>
          <ac:spMkLst>
            <pc:docMk/>
            <pc:sldMk cId="3736148090" sldId="303"/>
            <ac:spMk id="22" creationId="{D008A98A-EED7-18FA-9949-03DC883835F2}"/>
          </ac:spMkLst>
        </pc:spChg>
        <pc:spChg chg="add mod">
          <ac:chgData name="Manish Sharma" userId="b799adb9ba789c8f" providerId="LiveId" clId="{1E06067A-49EA-4561-BF94-0B38AACB87C5}" dt="2022-07-12T03:53:26.728" v="13"/>
          <ac:spMkLst>
            <pc:docMk/>
            <pc:sldMk cId="3736148090" sldId="303"/>
            <ac:spMk id="23" creationId="{9D93BA06-BAC5-5F07-2C0E-F64AA897F808}"/>
          </ac:spMkLst>
        </pc:spChg>
        <pc:spChg chg="add mod">
          <ac:chgData name="Manish Sharma" userId="b799adb9ba789c8f" providerId="LiveId" clId="{1E06067A-49EA-4561-BF94-0B38AACB87C5}" dt="2022-07-12T03:53:45.716" v="14"/>
          <ac:spMkLst>
            <pc:docMk/>
            <pc:sldMk cId="3736148090" sldId="303"/>
            <ac:spMk id="25" creationId="{3A465E49-D0AD-B8F3-2218-5B050806C55C}"/>
          </ac:spMkLst>
        </pc:spChg>
        <pc:spChg chg="add mod">
          <ac:chgData name="Manish Sharma" userId="b799adb9ba789c8f" providerId="LiveId" clId="{1E06067A-49EA-4561-BF94-0B38AACB87C5}" dt="2022-07-12T03:53:45.716" v="14"/>
          <ac:spMkLst>
            <pc:docMk/>
            <pc:sldMk cId="3736148090" sldId="303"/>
            <ac:spMk id="26" creationId="{D15DBA4C-6EB1-F5E9-414B-8025064F0377}"/>
          </ac:spMkLst>
        </pc:spChg>
        <pc:spChg chg="mod">
          <ac:chgData name="Manish Sharma" userId="b799adb9ba789c8f" providerId="LiveId" clId="{1E06067A-49EA-4561-BF94-0B38AACB87C5}" dt="2022-07-12T03:53:45.716" v="14"/>
          <ac:spMkLst>
            <pc:docMk/>
            <pc:sldMk cId="3736148090" sldId="303"/>
            <ac:spMk id="28" creationId="{E7D0621F-C7A0-2F20-7CA0-A0E6487EA83B}"/>
          </ac:spMkLst>
        </pc:spChg>
        <pc:spChg chg="mod">
          <ac:chgData name="Manish Sharma" userId="b799adb9ba789c8f" providerId="LiveId" clId="{1E06067A-49EA-4561-BF94-0B38AACB87C5}" dt="2022-07-12T03:53:45.716" v="14"/>
          <ac:spMkLst>
            <pc:docMk/>
            <pc:sldMk cId="3736148090" sldId="303"/>
            <ac:spMk id="29" creationId="{634F26B5-0591-A225-DFFB-AE3C6274E606}"/>
          </ac:spMkLst>
        </pc:spChg>
        <pc:grpChg chg="add mod">
          <ac:chgData name="Manish Sharma" userId="b799adb9ba789c8f" providerId="LiveId" clId="{1E06067A-49EA-4561-BF94-0B38AACB87C5}" dt="2022-07-12T03:52:33.172" v="10"/>
          <ac:grpSpMkLst>
            <pc:docMk/>
            <pc:sldMk cId="3736148090" sldId="303"/>
            <ac:grpSpMk id="6" creationId="{6EA3A1B0-6F0E-5974-82AF-CA09CE050DA4}"/>
          </ac:grpSpMkLst>
        </pc:grpChg>
        <pc:grpChg chg="add mod">
          <ac:chgData name="Manish Sharma" userId="b799adb9ba789c8f" providerId="LiveId" clId="{1E06067A-49EA-4561-BF94-0B38AACB87C5}" dt="2022-07-12T03:52:33.172" v="10"/>
          <ac:grpSpMkLst>
            <pc:docMk/>
            <pc:sldMk cId="3736148090" sldId="303"/>
            <ac:grpSpMk id="9" creationId="{CD740FBD-77E3-F752-AD46-E18A922A8C16}"/>
          </ac:grpSpMkLst>
        </pc:grpChg>
        <pc:grpChg chg="add mod">
          <ac:chgData name="Manish Sharma" userId="b799adb9ba789c8f" providerId="LiveId" clId="{1E06067A-49EA-4561-BF94-0B38AACB87C5}" dt="2022-07-12T03:53:45.716" v="14"/>
          <ac:grpSpMkLst>
            <pc:docMk/>
            <pc:sldMk cId="3736148090" sldId="303"/>
            <ac:grpSpMk id="27" creationId="{0A1CBB53-85F1-6800-3AED-7B310EBD0DEE}"/>
          </ac:grpSpMkLst>
        </pc:grpChg>
        <pc:cxnChg chg="add mod">
          <ac:chgData name="Manish Sharma" userId="b799adb9ba789c8f" providerId="LiveId" clId="{1E06067A-49EA-4561-BF94-0B38AACB87C5}" dt="2022-07-12T03:52:20.555" v="9"/>
          <ac:cxnSpMkLst>
            <pc:docMk/>
            <pc:sldMk cId="3736148090" sldId="303"/>
            <ac:cxnSpMk id="3" creationId="{FC9D7244-1BD8-151F-0785-055A0FBCA512}"/>
          </ac:cxnSpMkLst>
        </pc:cxnChg>
        <pc:cxnChg chg="add mod">
          <ac:chgData name="Manish Sharma" userId="b799adb9ba789c8f" providerId="LiveId" clId="{1E06067A-49EA-4561-BF94-0B38AACB87C5}" dt="2022-07-12T03:52:20.555" v="9"/>
          <ac:cxnSpMkLst>
            <pc:docMk/>
            <pc:sldMk cId="3736148090" sldId="303"/>
            <ac:cxnSpMk id="4" creationId="{440BCB2A-88B6-0B21-9B1C-55B32EE9DDC8}"/>
          </ac:cxnSpMkLst>
        </pc:cxnChg>
        <pc:cxnChg chg="add mod">
          <ac:chgData name="Manish Sharma" userId="b799adb9ba789c8f" providerId="LiveId" clId="{1E06067A-49EA-4561-BF94-0B38AACB87C5}" dt="2022-07-12T03:52:33.172" v="10"/>
          <ac:cxnSpMkLst>
            <pc:docMk/>
            <pc:sldMk cId="3736148090" sldId="303"/>
            <ac:cxnSpMk id="12" creationId="{0C4B464F-AE0B-6508-0A2D-C26CCD6B0D9C}"/>
          </ac:cxnSpMkLst>
        </pc:cxnChg>
        <pc:cxnChg chg="add mod">
          <ac:chgData name="Manish Sharma" userId="b799adb9ba789c8f" providerId="LiveId" clId="{1E06067A-49EA-4561-BF94-0B38AACB87C5}" dt="2022-07-12T03:53:08.181" v="12"/>
          <ac:cxnSpMkLst>
            <pc:docMk/>
            <pc:sldMk cId="3736148090" sldId="303"/>
            <ac:cxnSpMk id="15" creationId="{B93CE2E0-4D13-5385-A4AF-4332883B18D4}"/>
          </ac:cxnSpMkLst>
        </pc:cxnChg>
        <pc:cxnChg chg="add mod">
          <ac:chgData name="Manish Sharma" userId="b799adb9ba789c8f" providerId="LiveId" clId="{1E06067A-49EA-4561-BF94-0B38AACB87C5}" dt="2022-07-12T03:53:08.181" v="12"/>
          <ac:cxnSpMkLst>
            <pc:docMk/>
            <pc:sldMk cId="3736148090" sldId="303"/>
            <ac:cxnSpMk id="17" creationId="{6EEB7A51-36FD-75E6-902B-DE7C511F7BE1}"/>
          </ac:cxnSpMkLst>
        </pc:cxnChg>
        <pc:cxnChg chg="add mod">
          <ac:chgData name="Manish Sharma" userId="b799adb9ba789c8f" providerId="LiveId" clId="{1E06067A-49EA-4561-BF94-0B38AACB87C5}" dt="2022-07-12T03:53:45.716" v="14"/>
          <ac:cxnSpMkLst>
            <pc:docMk/>
            <pc:sldMk cId="3736148090" sldId="303"/>
            <ac:cxnSpMk id="24" creationId="{BD70032F-C60C-9406-E15F-9B68CCE9C710}"/>
          </ac:cxnSpMkLst>
        </pc:cxnChg>
        <pc:cxnChg chg="add mod">
          <ac:chgData name="Manish Sharma" userId="b799adb9ba789c8f" providerId="LiveId" clId="{1E06067A-49EA-4561-BF94-0B38AACB87C5}" dt="2022-07-12T03:53:45.716" v="14"/>
          <ac:cxnSpMkLst>
            <pc:docMk/>
            <pc:sldMk cId="3736148090" sldId="303"/>
            <ac:cxnSpMk id="30" creationId="{854EC074-2CF3-A911-E5A4-FDD667B18C21}"/>
          </ac:cxnSpMkLst>
        </pc:cxnChg>
      </pc:sldChg>
      <pc:sldChg chg="del">
        <pc:chgData name="Manish Sharma" userId="b799adb9ba789c8f" providerId="LiveId" clId="{1E06067A-49EA-4561-BF94-0B38AACB87C5}" dt="2022-07-12T03:17:21.464" v="0" actId="47"/>
        <pc:sldMkLst>
          <pc:docMk/>
          <pc:sldMk cId="674613534" sldId="304"/>
        </pc:sldMkLst>
      </pc:sldChg>
      <pc:sldChg chg="addSp modSp new">
        <pc:chgData name="Manish Sharma" userId="b799adb9ba789c8f" providerId="LiveId" clId="{1E06067A-49EA-4561-BF94-0B38AACB87C5}" dt="2022-07-12T03:57:24.782" v="24"/>
        <pc:sldMkLst>
          <pc:docMk/>
          <pc:sldMk cId="3302561693" sldId="304"/>
        </pc:sldMkLst>
        <pc:spChg chg="add mod">
          <ac:chgData name="Manish Sharma" userId="b799adb9ba789c8f" providerId="LiveId" clId="{1E06067A-49EA-4561-BF94-0B38AACB87C5}" dt="2022-07-12T03:55:21.547" v="16"/>
          <ac:spMkLst>
            <pc:docMk/>
            <pc:sldMk cId="3302561693" sldId="304"/>
            <ac:spMk id="2" creationId="{1E3E54A3-414A-8995-9A30-84885C71EFD3}"/>
          </ac:spMkLst>
        </pc:spChg>
        <pc:spChg chg="add mod">
          <ac:chgData name="Manish Sharma" userId="b799adb9ba789c8f" providerId="LiveId" clId="{1E06067A-49EA-4561-BF94-0B38AACB87C5}" dt="2022-07-12T03:55:21.547" v="16"/>
          <ac:spMkLst>
            <pc:docMk/>
            <pc:sldMk cId="3302561693" sldId="304"/>
            <ac:spMk id="5" creationId="{7A958D68-E017-A291-D6B9-BF6E71C4703E}"/>
          </ac:spMkLst>
        </pc:spChg>
        <pc:spChg chg="mod">
          <ac:chgData name="Manish Sharma" userId="b799adb9ba789c8f" providerId="LiveId" clId="{1E06067A-49EA-4561-BF94-0B38AACB87C5}" dt="2022-07-12T03:55:29.845" v="17"/>
          <ac:spMkLst>
            <pc:docMk/>
            <pc:sldMk cId="3302561693" sldId="304"/>
            <ac:spMk id="7" creationId="{70F8F6D4-9FBC-31DD-D181-D1AACA532980}"/>
          </ac:spMkLst>
        </pc:spChg>
        <pc:spChg chg="mod">
          <ac:chgData name="Manish Sharma" userId="b799adb9ba789c8f" providerId="LiveId" clId="{1E06067A-49EA-4561-BF94-0B38AACB87C5}" dt="2022-07-12T03:55:29.845" v="17"/>
          <ac:spMkLst>
            <pc:docMk/>
            <pc:sldMk cId="3302561693" sldId="304"/>
            <ac:spMk id="8" creationId="{154B9567-348A-A417-3604-B321ACE556D8}"/>
          </ac:spMkLst>
        </pc:spChg>
        <pc:spChg chg="mod">
          <ac:chgData name="Manish Sharma" userId="b799adb9ba789c8f" providerId="LiveId" clId="{1E06067A-49EA-4561-BF94-0B38AACB87C5}" dt="2022-07-12T03:55:29.845" v="17"/>
          <ac:spMkLst>
            <pc:docMk/>
            <pc:sldMk cId="3302561693" sldId="304"/>
            <ac:spMk id="10" creationId="{D186BAC1-2229-00A1-1E77-4C66FC11D2B1}"/>
          </ac:spMkLst>
        </pc:spChg>
        <pc:spChg chg="mod">
          <ac:chgData name="Manish Sharma" userId="b799adb9ba789c8f" providerId="LiveId" clId="{1E06067A-49EA-4561-BF94-0B38AACB87C5}" dt="2022-07-12T03:55:29.845" v="17"/>
          <ac:spMkLst>
            <pc:docMk/>
            <pc:sldMk cId="3302561693" sldId="304"/>
            <ac:spMk id="11" creationId="{2CF16EB2-E0AC-A8E7-75C8-25AFDC5BD1EF}"/>
          </ac:spMkLst>
        </pc:spChg>
        <pc:spChg chg="mod">
          <ac:chgData name="Manish Sharma" userId="b799adb9ba789c8f" providerId="LiveId" clId="{1E06067A-49EA-4561-BF94-0B38AACB87C5}" dt="2022-07-12T03:55:29.845" v="17"/>
          <ac:spMkLst>
            <pc:docMk/>
            <pc:sldMk cId="3302561693" sldId="304"/>
            <ac:spMk id="13" creationId="{2B1FD4A8-8AF5-6E69-F2A4-63B4151D9FA3}"/>
          </ac:spMkLst>
        </pc:spChg>
        <pc:spChg chg="mod">
          <ac:chgData name="Manish Sharma" userId="b799adb9ba789c8f" providerId="LiveId" clId="{1E06067A-49EA-4561-BF94-0B38AACB87C5}" dt="2022-07-12T03:55:29.845" v="17"/>
          <ac:spMkLst>
            <pc:docMk/>
            <pc:sldMk cId="3302561693" sldId="304"/>
            <ac:spMk id="14" creationId="{05E57457-9F1D-2AC3-81BD-8A46B7D457B3}"/>
          </ac:spMkLst>
        </pc:spChg>
        <pc:spChg chg="add mod">
          <ac:chgData name="Manish Sharma" userId="b799adb9ba789c8f" providerId="LiveId" clId="{1E06067A-49EA-4561-BF94-0B38AACB87C5}" dt="2022-07-12T03:55:37.673" v="18"/>
          <ac:spMkLst>
            <pc:docMk/>
            <pc:sldMk cId="3302561693" sldId="304"/>
            <ac:spMk id="15" creationId="{5E9903CE-D7FF-9061-5194-B1D5F207A42A}"/>
          </ac:spMkLst>
        </pc:spChg>
        <pc:spChg chg="add mod">
          <ac:chgData name="Manish Sharma" userId="b799adb9ba789c8f" providerId="LiveId" clId="{1E06067A-49EA-4561-BF94-0B38AACB87C5}" dt="2022-07-12T03:55:51.318" v="19"/>
          <ac:spMkLst>
            <pc:docMk/>
            <pc:sldMk cId="3302561693" sldId="304"/>
            <ac:spMk id="17" creationId="{82094E61-534D-BA8A-F448-F97F3B1994E2}"/>
          </ac:spMkLst>
        </pc:spChg>
        <pc:spChg chg="add mod">
          <ac:chgData name="Manish Sharma" userId="b799adb9ba789c8f" providerId="LiveId" clId="{1E06067A-49EA-4561-BF94-0B38AACB87C5}" dt="2022-07-12T03:55:51.318" v="19"/>
          <ac:spMkLst>
            <pc:docMk/>
            <pc:sldMk cId="3302561693" sldId="304"/>
            <ac:spMk id="18" creationId="{04BE3B13-5E4C-2D4A-CEA9-070BB1F9CB2B}"/>
          </ac:spMkLst>
        </pc:spChg>
        <pc:spChg chg="add mod">
          <ac:chgData name="Manish Sharma" userId="b799adb9ba789c8f" providerId="LiveId" clId="{1E06067A-49EA-4561-BF94-0B38AACB87C5}" dt="2022-07-12T03:55:51.318" v="19"/>
          <ac:spMkLst>
            <pc:docMk/>
            <pc:sldMk cId="3302561693" sldId="304"/>
            <ac:spMk id="20" creationId="{6AB5F6AF-0050-895E-9E06-E1FE08578232}"/>
          </ac:spMkLst>
        </pc:spChg>
        <pc:spChg chg="add mod">
          <ac:chgData name="Manish Sharma" userId="b799adb9ba789c8f" providerId="LiveId" clId="{1E06067A-49EA-4561-BF94-0B38AACB87C5}" dt="2022-07-12T03:56:15.820" v="20"/>
          <ac:spMkLst>
            <pc:docMk/>
            <pc:sldMk cId="3302561693" sldId="304"/>
            <ac:spMk id="22" creationId="{EBED427F-6945-2125-BA57-2C81830BF1A9}"/>
          </ac:spMkLst>
        </pc:spChg>
        <pc:spChg chg="add mod">
          <ac:chgData name="Manish Sharma" userId="b799adb9ba789c8f" providerId="LiveId" clId="{1E06067A-49EA-4561-BF94-0B38AACB87C5}" dt="2022-07-12T03:56:15.820" v="20"/>
          <ac:spMkLst>
            <pc:docMk/>
            <pc:sldMk cId="3302561693" sldId="304"/>
            <ac:spMk id="23" creationId="{346E00AA-2EA0-217F-6072-7D60754974F8}"/>
          </ac:spMkLst>
        </pc:spChg>
        <pc:spChg chg="add mod">
          <ac:chgData name="Manish Sharma" userId="b799adb9ba789c8f" providerId="LiveId" clId="{1E06067A-49EA-4561-BF94-0B38AACB87C5}" dt="2022-07-12T03:56:15.820" v="20"/>
          <ac:spMkLst>
            <pc:docMk/>
            <pc:sldMk cId="3302561693" sldId="304"/>
            <ac:spMk id="24" creationId="{5800EFB5-E57C-26C4-1CB2-8EAA3B0AE954}"/>
          </ac:spMkLst>
        </pc:spChg>
        <pc:spChg chg="add mod">
          <ac:chgData name="Manish Sharma" userId="b799adb9ba789c8f" providerId="LiveId" clId="{1E06067A-49EA-4561-BF94-0B38AACB87C5}" dt="2022-07-12T03:56:15.820" v="20"/>
          <ac:spMkLst>
            <pc:docMk/>
            <pc:sldMk cId="3302561693" sldId="304"/>
            <ac:spMk id="25" creationId="{DB5611A5-CD37-8C67-C671-F21D55A73F39}"/>
          </ac:spMkLst>
        </pc:spChg>
        <pc:spChg chg="add mod">
          <ac:chgData name="Manish Sharma" userId="b799adb9ba789c8f" providerId="LiveId" clId="{1E06067A-49EA-4561-BF94-0B38AACB87C5}" dt="2022-07-12T03:56:15.820" v="20"/>
          <ac:spMkLst>
            <pc:docMk/>
            <pc:sldMk cId="3302561693" sldId="304"/>
            <ac:spMk id="26" creationId="{176BD48E-E8FC-A2D3-499C-E00888F4D7DB}"/>
          </ac:spMkLst>
        </pc:spChg>
        <pc:spChg chg="add mod">
          <ac:chgData name="Manish Sharma" userId="b799adb9ba789c8f" providerId="LiveId" clId="{1E06067A-49EA-4561-BF94-0B38AACB87C5}" dt="2022-07-12T03:56:32.366" v="21"/>
          <ac:spMkLst>
            <pc:docMk/>
            <pc:sldMk cId="3302561693" sldId="304"/>
            <ac:spMk id="29" creationId="{00A06469-8368-9A02-CBDB-7C0D64D897ED}"/>
          </ac:spMkLst>
        </pc:spChg>
        <pc:spChg chg="add mod">
          <ac:chgData name="Manish Sharma" userId="b799adb9ba789c8f" providerId="LiveId" clId="{1E06067A-49EA-4561-BF94-0B38AACB87C5}" dt="2022-07-12T03:56:32.366" v="21"/>
          <ac:spMkLst>
            <pc:docMk/>
            <pc:sldMk cId="3302561693" sldId="304"/>
            <ac:spMk id="30" creationId="{C75C35B3-7FAC-4AB9-178D-C2C2EDC86722}"/>
          </ac:spMkLst>
        </pc:spChg>
        <pc:spChg chg="add mod">
          <ac:chgData name="Manish Sharma" userId="b799adb9ba789c8f" providerId="LiveId" clId="{1E06067A-49EA-4561-BF94-0B38AACB87C5}" dt="2022-07-12T03:56:47.427" v="22"/>
          <ac:spMkLst>
            <pc:docMk/>
            <pc:sldMk cId="3302561693" sldId="304"/>
            <ac:spMk id="31" creationId="{A99F3EE2-635F-9BB5-0250-962ECCD36C4E}"/>
          </ac:spMkLst>
        </pc:spChg>
        <pc:spChg chg="add mod">
          <ac:chgData name="Manish Sharma" userId="b799adb9ba789c8f" providerId="LiveId" clId="{1E06067A-49EA-4561-BF94-0B38AACB87C5}" dt="2022-07-12T03:56:47.427" v="22"/>
          <ac:spMkLst>
            <pc:docMk/>
            <pc:sldMk cId="3302561693" sldId="304"/>
            <ac:spMk id="33" creationId="{70BE5F13-41C2-2B14-D74B-A0F18525275B}"/>
          </ac:spMkLst>
        </pc:spChg>
        <pc:spChg chg="mod">
          <ac:chgData name="Manish Sharma" userId="b799adb9ba789c8f" providerId="LiveId" clId="{1E06067A-49EA-4561-BF94-0B38AACB87C5}" dt="2022-07-12T03:57:09.893" v="23"/>
          <ac:spMkLst>
            <pc:docMk/>
            <pc:sldMk cId="3302561693" sldId="304"/>
            <ac:spMk id="35" creationId="{C6322396-B5BD-BC50-FBC1-CBC3922405EA}"/>
          </ac:spMkLst>
        </pc:spChg>
        <pc:spChg chg="mod">
          <ac:chgData name="Manish Sharma" userId="b799adb9ba789c8f" providerId="LiveId" clId="{1E06067A-49EA-4561-BF94-0B38AACB87C5}" dt="2022-07-12T03:57:09.893" v="23"/>
          <ac:spMkLst>
            <pc:docMk/>
            <pc:sldMk cId="3302561693" sldId="304"/>
            <ac:spMk id="36" creationId="{4983E0A5-6657-57E8-E097-8786C558036E}"/>
          </ac:spMkLst>
        </pc:spChg>
        <pc:spChg chg="add mod">
          <ac:chgData name="Manish Sharma" userId="b799adb9ba789c8f" providerId="LiveId" clId="{1E06067A-49EA-4561-BF94-0B38AACB87C5}" dt="2022-07-12T03:57:24.782" v="24"/>
          <ac:spMkLst>
            <pc:docMk/>
            <pc:sldMk cId="3302561693" sldId="304"/>
            <ac:spMk id="37" creationId="{FA5367CB-55DC-E79E-04F8-7B12D53893A8}"/>
          </ac:spMkLst>
        </pc:spChg>
        <pc:grpChg chg="add mod">
          <ac:chgData name="Manish Sharma" userId="b799adb9ba789c8f" providerId="LiveId" clId="{1E06067A-49EA-4561-BF94-0B38AACB87C5}" dt="2022-07-12T03:55:29.845" v="17"/>
          <ac:grpSpMkLst>
            <pc:docMk/>
            <pc:sldMk cId="3302561693" sldId="304"/>
            <ac:grpSpMk id="6" creationId="{E15EB082-A3C6-3153-5775-FDC3D9A374AA}"/>
          </ac:grpSpMkLst>
        </pc:grpChg>
        <pc:grpChg chg="add mod">
          <ac:chgData name="Manish Sharma" userId="b799adb9ba789c8f" providerId="LiveId" clId="{1E06067A-49EA-4561-BF94-0B38AACB87C5}" dt="2022-07-12T03:55:29.845" v="17"/>
          <ac:grpSpMkLst>
            <pc:docMk/>
            <pc:sldMk cId="3302561693" sldId="304"/>
            <ac:grpSpMk id="9" creationId="{9951E05B-81B7-0FFE-E1D7-38784C6F6475}"/>
          </ac:grpSpMkLst>
        </pc:grpChg>
        <pc:grpChg chg="add mod">
          <ac:chgData name="Manish Sharma" userId="b799adb9ba789c8f" providerId="LiveId" clId="{1E06067A-49EA-4561-BF94-0B38AACB87C5}" dt="2022-07-12T03:55:29.845" v="17"/>
          <ac:grpSpMkLst>
            <pc:docMk/>
            <pc:sldMk cId="3302561693" sldId="304"/>
            <ac:grpSpMk id="12" creationId="{AEEBC49D-C322-D7C4-B4CA-60AB49241A1F}"/>
          </ac:grpSpMkLst>
        </pc:grpChg>
        <pc:grpChg chg="add mod">
          <ac:chgData name="Manish Sharma" userId="b799adb9ba789c8f" providerId="LiveId" clId="{1E06067A-49EA-4561-BF94-0B38AACB87C5}" dt="2022-07-12T03:57:09.893" v="23"/>
          <ac:grpSpMkLst>
            <pc:docMk/>
            <pc:sldMk cId="3302561693" sldId="304"/>
            <ac:grpSpMk id="34" creationId="{3CEBF25F-2AEA-C9D5-853C-EE5DA2C9235C}"/>
          </ac:grpSpMkLst>
        </pc:grpChg>
        <pc:cxnChg chg="add mod">
          <ac:chgData name="Manish Sharma" userId="b799adb9ba789c8f" providerId="LiveId" clId="{1E06067A-49EA-4561-BF94-0B38AACB87C5}" dt="2022-07-12T03:55:21.547" v="16"/>
          <ac:cxnSpMkLst>
            <pc:docMk/>
            <pc:sldMk cId="3302561693" sldId="304"/>
            <ac:cxnSpMk id="3" creationId="{0F3D3DD4-6AEC-2275-DEC8-48DBBE2BE1EB}"/>
          </ac:cxnSpMkLst>
        </pc:cxnChg>
        <pc:cxnChg chg="add mod">
          <ac:chgData name="Manish Sharma" userId="b799adb9ba789c8f" providerId="LiveId" clId="{1E06067A-49EA-4561-BF94-0B38AACB87C5}" dt="2022-07-12T03:55:21.547" v="16"/>
          <ac:cxnSpMkLst>
            <pc:docMk/>
            <pc:sldMk cId="3302561693" sldId="304"/>
            <ac:cxnSpMk id="4" creationId="{A1418357-0D56-F7D8-D016-3D6D33022A93}"/>
          </ac:cxnSpMkLst>
        </pc:cxnChg>
        <pc:cxnChg chg="add mod">
          <ac:chgData name="Manish Sharma" userId="b799adb9ba789c8f" providerId="LiveId" clId="{1E06067A-49EA-4561-BF94-0B38AACB87C5}" dt="2022-07-12T03:55:37.673" v="18"/>
          <ac:cxnSpMkLst>
            <pc:docMk/>
            <pc:sldMk cId="3302561693" sldId="304"/>
            <ac:cxnSpMk id="16" creationId="{26834E77-736C-60DB-04B4-2CC8A2E9FBBF}"/>
          </ac:cxnSpMkLst>
        </pc:cxnChg>
        <pc:cxnChg chg="add mod">
          <ac:chgData name="Manish Sharma" userId="b799adb9ba789c8f" providerId="LiveId" clId="{1E06067A-49EA-4561-BF94-0B38AACB87C5}" dt="2022-07-12T03:55:51.318" v="19"/>
          <ac:cxnSpMkLst>
            <pc:docMk/>
            <pc:sldMk cId="3302561693" sldId="304"/>
            <ac:cxnSpMk id="19" creationId="{789B56F5-885A-C801-BF09-281D7CA465E2}"/>
          </ac:cxnSpMkLst>
        </pc:cxnChg>
        <pc:cxnChg chg="add mod">
          <ac:chgData name="Manish Sharma" userId="b799adb9ba789c8f" providerId="LiveId" clId="{1E06067A-49EA-4561-BF94-0B38AACB87C5}" dt="2022-07-12T03:55:51.318" v="19"/>
          <ac:cxnSpMkLst>
            <pc:docMk/>
            <pc:sldMk cId="3302561693" sldId="304"/>
            <ac:cxnSpMk id="21" creationId="{045C3EAC-428E-4859-279E-982ED109BDB6}"/>
          </ac:cxnSpMkLst>
        </pc:cxnChg>
        <pc:cxnChg chg="add mod">
          <ac:chgData name="Manish Sharma" userId="b799adb9ba789c8f" providerId="LiveId" clId="{1E06067A-49EA-4561-BF94-0B38AACB87C5}" dt="2022-07-12T03:56:32.366" v="21"/>
          <ac:cxnSpMkLst>
            <pc:docMk/>
            <pc:sldMk cId="3302561693" sldId="304"/>
            <ac:cxnSpMk id="27" creationId="{43898323-2C69-8528-95DF-79438494E2C1}"/>
          </ac:cxnSpMkLst>
        </pc:cxnChg>
        <pc:cxnChg chg="add mod">
          <ac:chgData name="Manish Sharma" userId="b799adb9ba789c8f" providerId="LiveId" clId="{1E06067A-49EA-4561-BF94-0B38AACB87C5}" dt="2022-07-12T03:56:32.366" v="21"/>
          <ac:cxnSpMkLst>
            <pc:docMk/>
            <pc:sldMk cId="3302561693" sldId="304"/>
            <ac:cxnSpMk id="28" creationId="{A24C89FF-0752-CAA0-6AA3-C9A6D61012F9}"/>
          </ac:cxnSpMkLst>
        </pc:cxnChg>
        <pc:cxnChg chg="add mod">
          <ac:chgData name="Manish Sharma" userId="b799adb9ba789c8f" providerId="LiveId" clId="{1E06067A-49EA-4561-BF94-0B38AACB87C5}" dt="2022-07-12T03:56:47.427" v="22"/>
          <ac:cxnSpMkLst>
            <pc:docMk/>
            <pc:sldMk cId="3302561693" sldId="304"/>
            <ac:cxnSpMk id="32" creationId="{94364EEC-3FAF-B7AD-53B2-08658B391D63}"/>
          </ac:cxnSpMkLst>
        </pc:cxnChg>
      </pc:sldChg>
      <pc:sldChg chg="addSp modSp new">
        <pc:chgData name="Manish Sharma" userId="b799adb9ba789c8f" providerId="LiveId" clId="{1E06067A-49EA-4561-BF94-0B38AACB87C5}" dt="2022-07-12T04:12:36.733" v="39"/>
        <pc:sldMkLst>
          <pc:docMk/>
          <pc:sldMk cId="1229907135" sldId="305"/>
        </pc:sldMkLst>
        <pc:spChg chg="add mod">
          <ac:chgData name="Manish Sharma" userId="b799adb9ba789c8f" providerId="LiveId" clId="{1E06067A-49EA-4561-BF94-0B38AACB87C5}" dt="2022-07-12T04:02:51.389" v="26"/>
          <ac:spMkLst>
            <pc:docMk/>
            <pc:sldMk cId="1229907135" sldId="305"/>
            <ac:spMk id="2" creationId="{08D52225-EAE0-B4FF-9CEA-194DE6895F3C}"/>
          </ac:spMkLst>
        </pc:spChg>
        <pc:spChg chg="add mod">
          <ac:chgData name="Manish Sharma" userId="b799adb9ba789c8f" providerId="LiveId" clId="{1E06067A-49EA-4561-BF94-0B38AACB87C5}" dt="2022-07-12T04:02:51.389" v="26"/>
          <ac:spMkLst>
            <pc:docMk/>
            <pc:sldMk cId="1229907135" sldId="305"/>
            <ac:spMk id="3" creationId="{64DBFA78-A010-22FD-1927-EAAD709CC0C1}"/>
          </ac:spMkLst>
        </pc:spChg>
        <pc:spChg chg="add mod">
          <ac:chgData name="Manish Sharma" userId="b799adb9ba789c8f" providerId="LiveId" clId="{1E06067A-49EA-4561-BF94-0B38AACB87C5}" dt="2022-07-12T04:02:51.389" v="26"/>
          <ac:spMkLst>
            <pc:docMk/>
            <pc:sldMk cId="1229907135" sldId="305"/>
            <ac:spMk id="4" creationId="{E58CF5C7-48AE-A9D9-B2A3-13B9EFA7CB21}"/>
          </ac:spMkLst>
        </pc:spChg>
        <pc:spChg chg="mod">
          <ac:chgData name="Manish Sharma" userId="b799adb9ba789c8f" providerId="LiveId" clId="{1E06067A-49EA-4561-BF94-0B38AACB87C5}" dt="2022-07-12T04:02:51.389" v="26"/>
          <ac:spMkLst>
            <pc:docMk/>
            <pc:sldMk cId="1229907135" sldId="305"/>
            <ac:spMk id="6" creationId="{155D61CD-0AB0-8514-EA38-09FC433375A8}"/>
          </ac:spMkLst>
        </pc:spChg>
        <pc:spChg chg="mod">
          <ac:chgData name="Manish Sharma" userId="b799adb9ba789c8f" providerId="LiveId" clId="{1E06067A-49EA-4561-BF94-0B38AACB87C5}" dt="2022-07-12T04:02:51.389" v="26"/>
          <ac:spMkLst>
            <pc:docMk/>
            <pc:sldMk cId="1229907135" sldId="305"/>
            <ac:spMk id="7" creationId="{343434DF-D08D-C827-4721-C09F52AA4B16}"/>
          </ac:spMkLst>
        </pc:spChg>
        <pc:spChg chg="mod">
          <ac:chgData name="Manish Sharma" userId="b799adb9ba789c8f" providerId="LiveId" clId="{1E06067A-49EA-4561-BF94-0B38AACB87C5}" dt="2022-07-12T04:02:51.389" v="26"/>
          <ac:spMkLst>
            <pc:docMk/>
            <pc:sldMk cId="1229907135" sldId="305"/>
            <ac:spMk id="9" creationId="{798BBDB4-6414-8E7F-B83C-7B224B47B263}"/>
          </ac:spMkLst>
        </pc:spChg>
        <pc:spChg chg="mod">
          <ac:chgData name="Manish Sharma" userId="b799adb9ba789c8f" providerId="LiveId" clId="{1E06067A-49EA-4561-BF94-0B38AACB87C5}" dt="2022-07-12T04:02:51.389" v="26"/>
          <ac:spMkLst>
            <pc:docMk/>
            <pc:sldMk cId="1229907135" sldId="305"/>
            <ac:spMk id="10" creationId="{A903E547-E763-8D5F-E01F-769C381E100F}"/>
          </ac:spMkLst>
        </pc:spChg>
        <pc:spChg chg="mod">
          <ac:chgData name="Manish Sharma" userId="b799adb9ba789c8f" providerId="LiveId" clId="{1E06067A-49EA-4561-BF94-0B38AACB87C5}" dt="2022-07-12T04:02:51.389" v="26"/>
          <ac:spMkLst>
            <pc:docMk/>
            <pc:sldMk cId="1229907135" sldId="305"/>
            <ac:spMk id="12" creationId="{6D8525E9-8679-E56F-4101-1C7AE3093588}"/>
          </ac:spMkLst>
        </pc:spChg>
        <pc:spChg chg="mod">
          <ac:chgData name="Manish Sharma" userId="b799adb9ba789c8f" providerId="LiveId" clId="{1E06067A-49EA-4561-BF94-0B38AACB87C5}" dt="2022-07-12T04:02:51.389" v="26"/>
          <ac:spMkLst>
            <pc:docMk/>
            <pc:sldMk cId="1229907135" sldId="305"/>
            <ac:spMk id="13" creationId="{0D7BD93F-A18D-5137-7379-386ABF88AD75}"/>
          </ac:spMkLst>
        </pc:spChg>
        <pc:spChg chg="add mod">
          <ac:chgData name="Manish Sharma" userId="b799adb9ba789c8f" providerId="LiveId" clId="{1E06067A-49EA-4561-BF94-0B38AACB87C5}" dt="2022-07-12T04:02:59.699" v="27"/>
          <ac:spMkLst>
            <pc:docMk/>
            <pc:sldMk cId="1229907135" sldId="305"/>
            <ac:spMk id="16" creationId="{0CB30762-744B-3E81-4040-6F6A462EE8A8}"/>
          </ac:spMkLst>
        </pc:spChg>
        <pc:spChg chg="add mod">
          <ac:chgData name="Manish Sharma" userId="b799adb9ba789c8f" providerId="LiveId" clId="{1E06067A-49EA-4561-BF94-0B38AACB87C5}" dt="2022-07-12T04:02:59.699" v="27"/>
          <ac:spMkLst>
            <pc:docMk/>
            <pc:sldMk cId="1229907135" sldId="305"/>
            <ac:spMk id="17" creationId="{98F4BB78-E8ED-382F-9A08-FC386753B4D5}"/>
          </ac:spMkLst>
        </pc:spChg>
        <pc:spChg chg="add mod">
          <ac:chgData name="Manish Sharma" userId="b799adb9ba789c8f" providerId="LiveId" clId="{1E06067A-49EA-4561-BF94-0B38AACB87C5}" dt="2022-07-12T04:02:59.699" v="27"/>
          <ac:spMkLst>
            <pc:docMk/>
            <pc:sldMk cId="1229907135" sldId="305"/>
            <ac:spMk id="19" creationId="{4A4624AC-8EAE-942E-1322-AA394B5B6102}"/>
          </ac:spMkLst>
        </pc:spChg>
        <pc:spChg chg="add mod">
          <ac:chgData name="Manish Sharma" userId="b799adb9ba789c8f" providerId="LiveId" clId="{1E06067A-49EA-4561-BF94-0B38AACB87C5}" dt="2022-07-12T04:03:11.377" v="28"/>
          <ac:spMkLst>
            <pc:docMk/>
            <pc:sldMk cId="1229907135" sldId="305"/>
            <ac:spMk id="20" creationId="{D1C73597-3E9F-9537-AA13-A7EB73FDF22A}"/>
          </ac:spMkLst>
        </pc:spChg>
        <pc:spChg chg="add mod">
          <ac:chgData name="Manish Sharma" userId="b799adb9ba789c8f" providerId="LiveId" clId="{1E06067A-49EA-4561-BF94-0B38AACB87C5}" dt="2022-07-12T04:03:11.377" v="28"/>
          <ac:spMkLst>
            <pc:docMk/>
            <pc:sldMk cId="1229907135" sldId="305"/>
            <ac:spMk id="21" creationId="{C70D0102-22D5-6BF0-2736-4F4361C72FB4}"/>
          </ac:spMkLst>
        </pc:spChg>
        <pc:spChg chg="add mod">
          <ac:chgData name="Manish Sharma" userId="b799adb9ba789c8f" providerId="LiveId" clId="{1E06067A-49EA-4561-BF94-0B38AACB87C5}" dt="2022-07-12T04:03:11.377" v="28"/>
          <ac:spMkLst>
            <pc:docMk/>
            <pc:sldMk cId="1229907135" sldId="305"/>
            <ac:spMk id="22" creationId="{C3F8777E-62A8-E88B-0EE5-D05D04A63FEA}"/>
          </ac:spMkLst>
        </pc:spChg>
        <pc:spChg chg="add mod">
          <ac:chgData name="Manish Sharma" userId="b799adb9ba789c8f" providerId="LiveId" clId="{1E06067A-49EA-4561-BF94-0B38AACB87C5}" dt="2022-07-12T04:03:11.377" v="28"/>
          <ac:spMkLst>
            <pc:docMk/>
            <pc:sldMk cId="1229907135" sldId="305"/>
            <ac:spMk id="23" creationId="{92884C72-C64A-74A2-856F-3C121139FC87}"/>
          </ac:spMkLst>
        </pc:spChg>
        <pc:spChg chg="add mod">
          <ac:chgData name="Manish Sharma" userId="b799adb9ba789c8f" providerId="LiveId" clId="{1E06067A-49EA-4561-BF94-0B38AACB87C5}" dt="2022-07-12T04:03:11.377" v="28"/>
          <ac:spMkLst>
            <pc:docMk/>
            <pc:sldMk cId="1229907135" sldId="305"/>
            <ac:spMk id="24" creationId="{058305AD-4EB5-3AFB-AED7-981B10AF5008}"/>
          </ac:spMkLst>
        </pc:spChg>
        <pc:spChg chg="add mod">
          <ac:chgData name="Manish Sharma" userId="b799adb9ba789c8f" providerId="LiveId" clId="{1E06067A-49EA-4561-BF94-0B38AACB87C5}" dt="2022-07-12T04:03:35.920" v="29"/>
          <ac:spMkLst>
            <pc:docMk/>
            <pc:sldMk cId="1229907135" sldId="305"/>
            <ac:spMk id="25" creationId="{8B0BF0FC-EC31-E878-3C3F-619ADE21EC7F}"/>
          </ac:spMkLst>
        </pc:spChg>
        <pc:spChg chg="add mod">
          <ac:chgData name="Manish Sharma" userId="b799adb9ba789c8f" providerId="LiveId" clId="{1E06067A-49EA-4561-BF94-0B38AACB87C5}" dt="2022-07-12T04:03:35.920" v="29"/>
          <ac:spMkLst>
            <pc:docMk/>
            <pc:sldMk cId="1229907135" sldId="305"/>
            <ac:spMk id="27" creationId="{716E2520-A8F8-A916-FF5A-8D64B010F05B}"/>
          </ac:spMkLst>
        </pc:spChg>
        <pc:spChg chg="add mod">
          <ac:chgData name="Manish Sharma" userId="b799adb9ba789c8f" providerId="LiveId" clId="{1E06067A-49EA-4561-BF94-0B38AACB87C5}" dt="2022-07-12T04:03:35.920" v="29"/>
          <ac:spMkLst>
            <pc:docMk/>
            <pc:sldMk cId="1229907135" sldId="305"/>
            <ac:spMk id="29" creationId="{56C01D60-33A7-E64D-3980-480FC56301E2}"/>
          </ac:spMkLst>
        </pc:spChg>
        <pc:spChg chg="add mod">
          <ac:chgData name="Manish Sharma" userId="b799adb9ba789c8f" providerId="LiveId" clId="{1E06067A-49EA-4561-BF94-0B38AACB87C5}" dt="2022-07-12T04:03:35.920" v="29"/>
          <ac:spMkLst>
            <pc:docMk/>
            <pc:sldMk cId="1229907135" sldId="305"/>
            <ac:spMk id="30" creationId="{E39EB4A1-41C9-B69D-B627-612CE00ECC35}"/>
          </ac:spMkLst>
        </pc:spChg>
        <pc:spChg chg="add mod">
          <ac:chgData name="Manish Sharma" userId="b799adb9ba789c8f" providerId="LiveId" clId="{1E06067A-49EA-4561-BF94-0B38AACB87C5}" dt="2022-07-12T04:03:35.920" v="29"/>
          <ac:spMkLst>
            <pc:docMk/>
            <pc:sldMk cId="1229907135" sldId="305"/>
            <ac:spMk id="31" creationId="{4645C51C-0110-B54B-D262-5E5870CB0FA4}"/>
          </ac:spMkLst>
        </pc:spChg>
        <pc:spChg chg="add mod">
          <ac:chgData name="Manish Sharma" userId="b799adb9ba789c8f" providerId="LiveId" clId="{1E06067A-49EA-4561-BF94-0B38AACB87C5}" dt="2022-07-12T04:03:59.926" v="30"/>
          <ac:spMkLst>
            <pc:docMk/>
            <pc:sldMk cId="1229907135" sldId="305"/>
            <ac:spMk id="34" creationId="{93107BF8-8073-EDE3-7D65-E4E67AE0F26C}"/>
          </ac:spMkLst>
        </pc:spChg>
        <pc:spChg chg="add mod">
          <ac:chgData name="Manish Sharma" userId="b799adb9ba789c8f" providerId="LiveId" clId="{1E06067A-49EA-4561-BF94-0B38AACB87C5}" dt="2022-07-12T04:04:47.091" v="31"/>
          <ac:spMkLst>
            <pc:docMk/>
            <pc:sldMk cId="1229907135" sldId="305"/>
            <ac:spMk id="35" creationId="{D1F1DDAF-31D9-33DB-8E42-4EAB401298D4}"/>
          </ac:spMkLst>
        </pc:spChg>
        <pc:spChg chg="add mod">
          <ac:chgData name="Manish Sharma" userId="b799adb9ba789c8f" providerId="LiveId" clId="{1E06067A-49EA-4561-BF94-0B38AACB87C5}" dt="2022-07-12T04:05:26.100" v="32"/>
          <ac:spMkLst>
            <pc:docMk/>
            <pc:sldMk cId="1229907135" sldId="305"/>
            <ac:spMk id="36" creationId="{3C3A4315-0F0A-FA76-330A-0487A46B103D}"/>
          </ac:spMkLst>
        </pc:spChg>
        <pc:spChg chg="add mod">
          <ac:chgData name="Manish Sharma" userId="b799adb9ba789c8f" providerId="LiveId" clId="{1E06067A-49EA-4561-BF94-0B38AACB87C5}" dt="2022-07-12T04:10:52.755" v="33"/>
          <ac:spMkLst>
            <pc:docMk/>
            <pc:sldMk cId="1229907135" sldId="305"/>
            <ac:spMk id="37" creationId="{8608EDD7-82B6-AE94-A4FF-D17BBE63232B}"/>
          </ac:spMkLst>
        </pc:spChg>
        <pc:spChg chg="add mod">
          <ac:chgData name="Manish Sharma" userId="b799adb9ba789c8f" providerId="LiveId" clId="{1E06067A-49EA-4561-BF94-0B38AACB87C5}" dt="2022-07-12T04:12:36.733" v="39"/>
          <ac:spMkLst>
            <pc:docMk/>
            <pc:sldMk cId="1229907135" sldId="305"/>
            <ac:spMk id="38" creationId="{B1EC3DD7-43BE-1E8F-C903-9713450735F4}"/>
          </ac:spMkLst>
        </pc:spChg>
        <pc:grpChg chg="add mod">
          <ac:chgData name="Manish Sharma" userId="b799adb9ba789c8f" providerId="LiveId" clId="{1E06067A-49EA-4561-BF94-0B38AACB87C5}" dt="2022-07-12T04:02:51.389" v="26"/>
          <ac:grpSpMkLst>
            <pc:docMk/>
            <pc:sldMk cId="1229907135" sldId="305"/>
            <ac:grpSpMk id="5" creationId="{7FBCA465-5B01-B735-11DA-13DF966E9D04}"/>
          </ac:grpSpMkLst>
        </pc:grpChg>
        <pc:grpChg chg="add mod">
          <ac:chgData name="Manish Sharma" userId="b799adb9ba789c8f" providerId="LiveId" clId="{1E06067A-49EA-4561-BF94-0B38AACB87C5}" dt="2022-07-12T04:02:51.389" v="26"/>
          <ac:grpSpMkLst>
            <pc:docMk/>
            <pc:sldMk cId="1229907135" sldId="305"/>
            <ac:grpSpMk id="8" creationId="{9D2F06B0-3DC4-42CC-ADD7-BF7CECF31D22}"/>
          </ac:grpSpMkLst>
        </pc:grpChg>
        <pc:grpChg chg="add mod">
          <ac:chgData name="Manish Sharma" userId="b799adb9ba789c8f" providerId="LiveId" clId="{1E06067A-49EA-4561-BF94-0B38AACB87C5}" dt="2022-07-12T04:02:51.389" v="26"/>
          <ac:grpSpMkLst>
            <pc:docMk/>
            <pc:sldMk cId="1229907135" sldId="305"/>
            <ac:grpSpMk id="11" creationId="{932A4B58-665F-AB14-31D0-6772FAA66538}"/>
          </ac:grpSpMkLst>
        </pc:grpChg>
        <pc:cxnChg chg="add mod">
          <ac:chgData name="Manish Sharma" userId="b799adb9ba789c8f" providerId="LiveId" clId="{1E06067A-49EA-4561-BF94-0B38AACB87C5}" dt="2022-07-12T04:02:51.389" v="26"/>
          <ac:cxnSpMkLst>
            <pc:docMk/>
            <pc:sldMk cId="1229907135" sldId="305"/>
            <ac:cxnSpMk id="14" creationId="{906D149D-6FAD-7D5A-AAD0-007E96CA6CE3}"/>
          </ac:cxnSpMkLst>
        </pc:cxnChg>
        <pc:cxnChg chg="add mod">
          <ac:chgData name="Manish Sharma" userId="b799adb9ba789c8f" providerId="LiveId" clId="{1E06067A-49EA-4561-BF94-0B38AACB87C5}" dt="2022-07-12T04:02:59.699" v="27"/>
          <ac:cxnSpMkLst>
            <pc:docMk/>
            <pc:sldMk cId="1229907135" sldId="305"/>
            <ac:cxnSpMk id="15" creationId="{BA382BE7-44BE-3575-E48A-CBC2D41F3985}"/>
          </ac:cxnSpMkLst>
        </pc:cxnChg>
        <pc:cxnChg chg="add mod">
          <ac:chgData name="Manish Sharma" userId="b799adb9ba789c8f" providerId="LiveId" clId="{1E06067A-49EA-4561-BF94-0B38AACB87C5}" dt="2022-07-12T04:02:59.699" v="27"/>
          <ac:cxnSpMkLst>
            <pc:docMk/>
            <pc:sldMk cId="1229907135" sldId="305"/>
            <ac:cxnSpMk id="18" creationId="{FFED41DD-AA9F-5AD1-D8E9-A80AD8C28CD1}"/>
          </ac:cxnSpMkLst>
        </pc:cxnChg>
        <pc:cxnChg chg="add mod">
          <ac:chgData name="Manish Sharma" userId="b799adb9ba789c8f" providerId="LiveId" clId="{1E06067A-49EA-4561-BF94-0B38AACB87C5}" dt="2022-07-12T04:03:35.920" v="29"/>
          <ac:cxnSpMkLst>
            <pc:docMk/>
            <pc:sldMk cId="1229907135" sldId="305"/>
            <ac:cxnSpMk id="26" creationId="{53A51809-8ECE-E83F-2680-CAB4D10B6250}"/>
          </ac:cxnSpMkLst>
        </pc:cxnChg>
        <pc:cxnChg chg="add mod">
          <ac:chgData name="Manish Sharma" userId="b799adb9ba789c8f" providerId="LiveId" clId="{1E06067A-49EA-4561-BF94-0B38AACB87C5}" dt="2022-07-12T04:03:35.920" v="29"/>
          <ac:cxnSpMkLst>
            <pc:docMk/>
            <pc:sldMk cId="1229907135" sldId="305"/>
            <ac:cxnSpMk id="28" creationId="{CF13A772-A5E6-5BEF-F97E-5DF05F7F7DB0}"/>
          </ac:cxnSpMkLst>
        </pc:cxnChg>
        <pc:cxnChg chg="add mod">
          <ac:chgData name="Manish Sharma" userId="b799adb9ba789c8f" providerId="LiveId" clId="{1E06067A-49EA-4561-BF94-0B38AACB87C5}" dt="2022-07-12T04:03:35.920" v="29"/>
          <ac:cxnSpMkLst>
            <pc:docMk/>
            <pc:sldMk cId="1229907135" sldId="305"/>
            <ac:cxnSpMk id="32" creationId="{1C95EAD2-AF8A-15D1-BD1B-E4088504570E}"/>
          </ac:cxnSpMkLst>
        </pc:cxnChg>
        <pc:cxnChg chg="add mod">
          <ac:chgData name="Manish Sharma" userId="b799adb9ba789c8f" providerId="LiveId" clId="{1E06067A-49EA-4561-BF94-0B38AACB87C5}" dt="2022-07-12T04:03:35.920" v="29"/>
          <ac:cxnSpMkLst>
            <pc:docMk/>
            <pc:sldMk cId="1229907135" sldId="305"/>
            <ac:cxnSpMk id="33" creationId="{933BBB2B-04AB-0399-9F12-7EAB45B547B3}"/>
          </ac:cxnSpMkLst>
        </pc:cxnChg>
      </pc:sldChg>
      <pc:sldChg chg="del">
        <pc:chgData name="Manish Sharma" userId="b799adb9ba789c8f" providerId="LiveId" clId="{1E06067A-49EA-4561-BF94-0B38AACB87C5}" dt="2022-07-12T03:17:21.464" v="0" actId="47"/>
        <pc:sldMkLst>
          <pc:docMk/>
          <pc:sldMk cId="4045290228" sldId="305"/>
        </pc:sldMkLst>
      </pc:sldChg>
      <pc:sldChg chg="del">
        <pc:chgData name="Manish Sharma" userId="b799adb9ba789c8f" providerId="LiveId" clId="{1E06067A-49EA-4561-BF94-0B38AACB87C5}" dt="2022-07-12T03:17:21.464" v="0" actId="47"/>
        <pc:sldMkLst>
          <pc:docMk/>
          <pc:sldMk cId="1345778640" sldId="306"/>
        </pc:sldMkLst>
      </pc:sldChg>
      <pc:sldChg chg="addSp delSp modSp new mod">
        <pc:chgData name="Manish Sharma" userId="b799adb9ba789c8f" providerId="LiveId" clId="{1E06067A-49EA-4561-BF94-0B38AACB87C5}" dt="2022-07-12T04:12:40.314" v="40"/>
        <pc:sldMkLst>
          <pc:docMk/>
          <pc:sldMk cId="4023201532" sldId="306"/>
        </pc:sldMkLst>
        <pc:spChg chg="add mod">
          <ac:chgData name="Manish Sharma" userId="b799adb9ba789c8f" providerId="LiveId" clId="{1E06067A-49EA-4561-BF94-0B38AACB87C5}" dt="2022-07-12T04:11:38.725" v="35"/>
          <ac:spMkLst>
            <pc:docMk/>
            <pc:sldMk cId="4023201532" sldId="306"/>
            <ac:spMk id="2" creationId="{486746FB-1966-0A61-8D9B-EA1465F4755E}"/>
          </ac:spMkLst>
        </pc:spChg>
        <pc:spChg chg="add mod">
          <ac:chgData name="Manish Sharma" userId="b799adb9ba789c8f" providerId="LiveId" clId="{1E06067A-49EA-4561-BF94-0B38AACB87C5}" dt="2022-07-12T04:11:38.725" v="35"/>
          <ac:spMkLst>
            <pc:docMk/>
            <pc:sldMk cId="4023201532" sldId="306"/>
            <ac:spMk id="3" creationId="{14C8145F-DC2C-DB1D-ADED-FE789D310436}"/>
          </ac:spMkLst>
        </pc:spChg>
        <pc:spChg chg="add mod">
          <ac:chgData name="Manish Sharma" userId="b799adb9ba789c8f" providerId="LiveId" clId="{1E06067A-49EA-4561-BF94-0B38AACB87C5}" dt="2022-07-12T04:11:38.725" v="35"/>
          <ac:spMkLst>
            <pc:docMk/>
            <pc:sldMk cId="4023201532" sldId="306"/>
            <ac:spMk id="4" creationId="{6A923FA4-D38B-8C9D-4FBC-C93DE93F6527}"/>
          </ac:spMkLst>
        </pc:spChg>
        <pc:spChg chg="mod">
          <ac:chgData name="Manish Sharma" userId="b799adb9ba789c8f" providerId="LiveId" clId="{1E06067A-49EA-4561-BF94-0B38AACB87C5}" dt="2022-07-12T04:11:38.725" v="35"/>
          <ac:spMkLst>
            <pc:docMk/>
            <pc:sldMk cId="4023201532" sldId="306"/>
            <ac:spMk id="6" creationId="{6F67710B-AB56-1DFB-8476-BE759D482594}"/>
          </ac:spMkLst>
        </pc:spChg>
        <pc:spChg chg="mod">
          <ac:chgData name="Manish Sharma" userId="b799adb9ba789c8f" providerId="LiveId" clId="{1E06067A-49EA-4561-BF94-0B38AACB87C5}" dt="2022-07-12T04:11:38.725" v="35"/>
          <ac:spMkLst>
            <pc:docMk/>
            <pc:sldMk cId="4023201532" sldId="306"/>
            <ac:spMk id="7" creationId="{DDE25796-1817-E6AD-82DD-2850395DBF6C}"/>
          </ac:spMkLst>
        </pc:spChg>
        <pc:spChg chg="mod">
          <ac:chgData name="Manish Sharma" userId="b799adb9ba789c8f" providerId="LiveId" clId="{1E06067A-49EA-4561-BF94-0B38AACB87C5}" dt="2022-07-12T04:11:38.725" v="35"/>
          <ac:spMkLst>
            <pc:docMk/>
            <pc:sldMk cId="4023201532" sldId="306"/>
            <ac:spMk id="9" creationId="{DD4B3D7B-A49C-F37A-2BB7-3BE343DD19E8}"/>
          </ac:spMkLst>
        </pc:spChg>
        <pc:spChg chg="mod">
          <ac:chgData name="Manish Sharma" userId="b799adb9ba789c8f" providerId="LiveId" clId="{1E06067A-49EA-4561-BF94-0B38AACB87C5}" dt="2022-07-12T04:11:38.725" v="35"/>
          <ac:spMkLst>
            <pc:docMk/>
            <pc:sldMk cId="4023201532" sldId="306"/>
            <ac:spMk id="10" creationId="{8450E37E-1808-E910-EE32-6FB5041B8469}"/>
          </ac:spMkLst>
        </pc:spChg>
        <pc:spChg chg="mod">
          <ac:chgData name="Manish Sharma" userId="b799adb9ba789c8f" providerId="LiveId" clId="{1E06067A-49EA-4561-BF94-0B38AACB87C5}" dt="2022-07-12T04:11:38.725" v="35"/>
          <ac:spMkLst>
            <pc:docMk/>
            <pc:sldMk cId="4023201532" sldId="306"/>
            <ac:spMk id="12" creationId="{F34AC40F-A8C7-251B-85C3-8D7C695E2A78}"/>
          </ac:spMkLst>
        </pc:spChg>
        <pc:spChg chg="mod">
          <ac:chgData name="Manish Sharma" userId="b799adb9ba789c8f" providerId="LiveId" clId="{1E06067A-49EA-4561-BF94-0B38AACB87C5}" dt="2022-07-12T04:11:38.725" v="35"/>
          <ac:spMkLst>
            <pc:docMk/>
            <pc:sldMk cId="4023201532" sldId="306"/>
            <ac:spMk id="13" creationId="{2844EC78-DDCA-63EE-ABD0-4D91868FB5EE}"/>
          </ac:spMkLst>
        </pc:spChg>
        <pc:spChg chg="add mod">
          <ac:chgData name="Manish Sharma" userId="b799adb9ba789c8f" providerId="LiveId" clId="{1E06067A-49EA-4561-BF94-0B38AACB87C5}" dt="2022-07-12T04:11:38.725" v="35"/>
          <ac:spMkLst>
            <pc:docMk/>
            <pc:sldMk cId="4023201532" sldId="306"/>
            <ac:spMk id="16" creationId="{5B311762-AFB4-6440-EC8E-CD9884A3125A}"/>
          </ac:spMkLst>
        </pc:spChg>
        <pc:spChg chg="add mod">
          <ac:chgData name="Manish Sharma" userId="b799adb9ba789c8f" providerId="LiveId" clId="{1E06067A-49EA-4561-BF94-0B38AACB87C5}" dt="2022-07-12T04:11:38.725" v="35"/>
          <ac:spMkLst>
            <pc:docMk/>
            <pc:sldMk cId="4023201532" sldId="306"/>
            <ac:spMk id="17" creationId="{89C6A77D-B38D-D6E6-DB27-3065FFC0E477}"/>
          </ac:spMkLst>
        </pc:spChg>
        <pc:spChg chg="add mod">
          <ac:chgData name="Manish Sharma" userId="b799adb9ba789c8f" providerId="LiveId" clId="{1E06067A-49EA-4561-BF94-0B38AACB87C5}" dt="2022-07-12T04:11:38.725" v="35"/>
          <ac:spMkLst>
            <pc:docMk/>
            <pc:sldMk cId="4023201532" sldId="306"/>
            <ac:spMk id="19" creationId="{A5B23EDD-E593-1462-ACEF-7EB863487465}"/>
          </ac:spMkLst>
        </pc:spChg>
        <pc:spChg chg="add mod">
          <ac:chgData name="Manish Sharma" userId="b799adb9ba789c8f" providerId="LiveId" clId="{1E06067A-49EA-4561-BF94-0B38AACB87C5}" dt="2022-07-12T04:11:38.725" v="35"/>
          <ac:spMkLst>
            <pc:docMk/>
            <pc:sldMk cId="4023201532" sldId="306"/>
            <ac:spMk id="20" creationId="{8B77E115-55F9-688F-5EAD-3A9F722F17CD}"/>
          </ac:spMkLst>
        </pc:spChg>
        <pc:spChg chg="add mod">
          <ac:chgData name="Manish Sharma" userId="b799adb9ba789c8f" providerId="LiveId" clId="{1E06067A-49EA-4561-BF94-0B38AACB87C5}" dt="2022-07-12T04:11:38.725" v="35"/>
          <ac:spMkLst>
            <pc:docMk/>
            <pc:sldMk cId="4023201532" sldId="306"/>
            <ac:spMk id="21" creationId="{75A60143-9ABC-0FEB-9898-35CCBF323C13}"/>
          </ac:spMkLst>
        </pc:spChg>
        <pc:spChg chg="add mod">
          <ac:chgData name="Manish Sharma" userId="b799adb9ba789c8f" providerId="LiveId" clId="{1E06067A-49EA-4561-BF94-0B38AACB87C5}" dt="2022-07-12T04:11:38.725" v="35"/>
          <ac:spMkLst>
            <pc:docMk/>
            <pc:sldMk cId="4023201532" sldId="306"/>
            <ac:spMk id="22" creationId="{A1F32424-F0F8-6765-EB13-82F08FF59146}"/>
          </ac:spMkLst>
        </pc:spChg>
        <pc:spChg chg="add mod">
          <ac:chgData name="Manish Sharma" userId="b799adb9ba789c8f" providerId="LiveId" clId="{1E06067A-49EA-4561-BF94-0B38AACB87C5}" dt="2022-07-12T04:11:38.725" v="35"/>
          <ac:spMkLst>
            <pc:docMk/>
            <pc:sldMk cId="4023201532" sldId="306"/>
            <ac:spMk id="23" creationId="{BB745DE8-2923-D5A1-DD51-62B1D6BC8A45}"/>
          </ac:spMkLst>
        </pc:spChg>
        <pc:spChg chg="add mod">
          <ac:chgData name="Manish Sharma" userId="b799adb9ba789c8f" providerId="LiveId" clId="{1E06067A-49EA-4561-BF94-0B38AACB87C5}" dt="2022-07-12T04:11:38.725" v="35"/>
          <ac:spMkLst>
            <pc:docMk/>
            <pc:sldMk cId="4023201532" sldId="306"/>
            <ac:spMk id="24" creationId="{514874DB-9E7C-632C-447C-C87F9892DC80}"/>
          </ac:spMkLst>
        </pc:spChg>
        <pc:spChg chg="add del mod">
          <ac:chgData name="Manish Sharma" userId="b799adb9ba789c8f" providerId="LiveId" clId="{1E06067A-49EA-4561-BF94-0B38AACB87C5}" dt="2022-07-12T04:11:48.413" v="36" actId="478"/>
          <ac:spMkLst>
            <pc:docMk/>
            <pc:sldMk cId="4023201532" sldId="306"/>
            <ac:spMk id="25" creationId="{9FC0BF38-CEC9-9CB9-BC9B-42F6923D71A7}"/>
          </ac:spMkLst>
        </pc:spChg>
        <pc:spChg chg="add del mod">
          <ac:chgData name="Manish Sharma" userId="b799adb9ba789c8f" providerId="LiveId" clId="{1E06067A-49EA-4561-BF94-0B38AACB87C5}" dt="2022-07-12T04:11:48.413" v="36" actId="478"/>
          <ac:spMkLst>
            <pc:docMk/>
            <pc:sldMk cId="4023201532" sldId="306"/>
            <ac:spMk id="27" creationId="{D1992D47-5607-8F32-A965-D2B8E92BB1FD}"/>
          </ac:spMkLst>
        </pc:spChg>
        <pc:spChg chg="add del mod">
          <ac:chgData name="Manish Sharma" userId="b799adb9ba789c8f" providerId="LiveId" clId="{1E06067A-49EA-4561-BF94-0B38AACB87C5}" dt="2022-07-12T04:11:48.413" v="36" actId="478"/>
          <ac:spMkLst>
            <pc:docMk/>
            <pc:sldMk cId="4023201532" sldId="306"/>
            <ac:spMk id="29" creationId="{A866A302-CE7E-4E59-F7E7-61DB7792674F}"/>
          </ac:spMkLst>
        </pc:spChg>
        <pc:spChg chg="add del mod">
          <ac:chgData name="Manish Sharma" userId="b799adb9ba789c8f" providerId="LiveId" clId="{1E06067A-49EA-4561-BF94-0B38AACB87C5}" dt="2022-07-12T04:11:48.413" v="36" actId="478"/>
          <ac:spMkLst>
            <pc:docMk/>
            <pc:sldMk cId="4023201532" sldId="306"/>
            <ac:spMk id="30" creationId="{124B55F0-FB55-009A-F7D7-9A9B24343737}"/>
          </ac:spMkLst>
        </pc:spChg>
        <pc:spChg chg="add del mod">
          <ac:chgData name="Manish Sharma" userId="b799adb9ba789c8f" providerId="LiveId" clId="{1E06067A-49EA-4561-BF94-0B38AACB87C5}" dt="2022-07-12T04:11:48.413" v="36" actId="478"/>
          <ac:spMkLst>
            <pc:docMk/>
            <pc:sldMk cId="4023201532" sldId="306"/>
            <ac:spMk id="31" creationId="{CD2CBACB-22A3-F417-32D3-B0DE89054A5B}"/>
          </ac:spMkLst>
        </pc:spChg>
        <pc:spChg chg="add mod">
          <ac:chgData name="Manish Sharma" userId="b799adb9ba789c8f" providerId="LiveId" clId="{1E06067A-49EA-4561-BF94-0B38AACB87C5}" dt="2022-07-12T04:11:38.725" v="35"/>
          <ac:spMkLst>
            <pc:docMk/>
            <pc:sldMk cId="4023201532" sldId="306"/>
            <ac:spMk id="34" creationId="{E9914C40-7B4D-27BD-0337-15BD7338B31D}"/>
          </ac:spMkLst>
        </pc:spChg>
        <pc:spChg chg="add mod">
          <ac:chgData name="Manish Sharma" userId="b799adb9ba789c8f" providerId="LiveId" clId="{1E06067A-49EA-4561-BF94-0B38AACB87C5}" dt="2022-07-12T04:11:38.725" v="35"/>
          <ac:spMkLst>
            <pc:docMk/>
            <pc:sldMk cId="4023201532" sldId="306"/>
            <ac:spMk id="35" creationId="{7B724E9F-AAFB-BDF8-339A-9C3AE13C95FF}"/>
          </ac:spMkLst>
        </pc:spChg>
        <pc:spChg chg="add mod">
          <ac:chgData name="Manish Sharma" userId="b799adb9ba789c8f" providerId="LiveId" clId="{1E06067A-49EA-4561-BF94-0B38AACB87C5}" dt="2022-07-12T04:11:38.725" v="35"/>
          <ac:spMkLst>
            <pc:docMk/>
            <pc:sldMk cId="4023201532" sldId="306"/>
            <ac:spMk id="36" creationId="{E3191D8C-9EA9-5D9B-6EBC-5E461B916EB8}"/>
          </ac:spMkLst>
        </pc:spChg>
        <pc:spChg chg="add mod">
          <ac:chgData name="Manish Sharma" userId="b799adb9ba789c8f" providerId="LiveId" clId="{1E06067A-49EA-4561-BF94-0B38AACB87C5}" dt="2022-07-12T04:11:38.725" v="35"/>
          <ac:spMkLst>
            <pc:docMk/>
            <pc:sldMk cId="4023201532" sldId="306"/>
            <ac:spMk id="37" creationId="{40A62B4A-807F-4068-3D52-0BCEB28B2CC4}"/>
          </ac:spMkLst>
        </pc:spChg>
        <pc:spChg chg="add mod">
          <ac:chgData name="Manish Sharma" userId="b799adb9ba789c8f" providerId="LiveId" clId="{1E06067A-49EA-4561-BF94-0B38AACB87C5}" dt="2022-07-12T04:11:59.829" v="37"/>
          <ac:spMkLst>
            <pc:docMk/>
            <pc:sldMk cId="4023201532" sldId="306"/>
            <ac:spMk id="38" creationId="{C281BF07-EF5E-B711-5FC3-BA1B3D3A995B}"/>
          </ac:spMkLst>
        </pc:spChg>
        <pc:spChg chg="add mod">
          <ac:chgData name="Manish Sharma" userId="b799adb9ba789c8f" providerId="LiveId" clId="{1E06067A-49EA-4561-BF94-0B38AACB87C5}" dt="2022-07-12T04:11:59.829" v="37"/>
          <ac:spMkLst>
            <pc:docMk/>
            <pc:sldMk cId="4023201532" sldId="306"/>
            <ac:spMk id="41" creationId="{AFB126F6-4C94-45C5-CFA1-17B3B0A77E69}"/>
          </ac:spMkLst>
        </pc:spChg>
        <pc:spChg chg="add mod">
          <ac:chgData name="Manish Sharma" userId="b799adb9ba789c8f" providerId="LiveId" clId="{1E06067A-49EA-4561-BF94-0B38AACB87C5}" dt="2022-07-12T04:11:59.829" v="37"/>
          <ac:spMkLst>
            <pc:docMk/>
            <pc:sldMk cId="4023201532" sldId="306"/>
            <ac:spMk id="42" creationId="{74D5BBF5-7995-2824-7A09-617981DF707C}"/>
          </ac:spMkLst>
        </pc:spChg>
        <pc:spChg chg="mod">
          <ac:chgData name="Manish Sharma" userId="b799adb9ba789c8f" providerId="LiveId" clId="{1E06067A-49EA-4561-BF94-0B38AACB87C5}" dt="2022-07-12T04:12:09.892" v="38"/>
          <ac:spMkLst>
            <pc:docMk/>
            <pc:sldMk cId="4023201532" sldId="306"/>
            <ac:spMk id="44" creationId="{4E7AE30B-5C1C-F3B0-31BF-62E2D861FE63}"/>
          </ac:spMkLst>
        </pc:spChg>
        <pc:spChg chg="mod">
          <ac:chgData name="Manish Sharma" userId="b799adb9ba789c8f" providerId="LiveId" clId="{1E06067A-49EA-4561-BF94-0B38AACB87C5}" dt="2022-07-12T04:12:09.892" v="38"/>
          <ac:spMkLst>
            <pc:docMk/>
            <pc:sldMk cId="4023201532" sldId="306"/>
            <ac:spMk id="45" creationId="{6ADF623B-371F-4BDD-26D6-05F0FB63EB9B}"/>
          </ac:spMkLst>
        </pc:spChg>
        <pc:spChg chg="mod">
          <ac:chgData name="Manish Sharma" userId="b799adb9ba789c8f" providerId="LiveId" clId="{1E06067A-49EA-4561-BF94-0B38AACB87C5}" dt="2022-07-12T04:12:09.892" v="38"/>
          <ac:spMkLst>
            <pc:docMk/>
            <pc:sldMk cId="4023201532" sldId="306"/>
            <ac:spMk id="46" creationId="{62902282-BBBE-1A44-2756-A0F0B1B3D7AC}"/>
          </ac:spMkLst>
        </pc:spChg>
        <pc:spChg chg="mod">
          <ac:chgData name="Manish Sharma" userId="b799adb9ba789c8f" providerId="LiveId" clId="{1E06067A-49EA-4561-BF94-0B38AACB87C5}" dt="2022-07-12T04:12:09.892" v="38"/>
          <ac:spMkLst>
            <pc:docMk/>
            <pc:sldMk cId="4023201532" sldId="306"/>
            <ac:spMk id="48" creationId="{10F5EF5C-3E91-38DC-E7F9-F160D423A171}"/>
          </ac:spMkLst>
        </pc:spChg>
        <pc:spChg chg="mod">
          <ac:chgData name="Manish Sharma" userId="b799adb9ba789c8f" providerId="LiveId" clId="{1E06067A-49EA-4561-BF94-0B38AACB87C5}" dt="2022-07-12T04:12:09.892" v="38"/>
          <ac:spMkLst>
            <pc:docMk/>
            <pc:sldMk cId="4023201532" sldId="306"/>
            <ac:spMk id="49" creationId="{799FA560-239E-FFC6-0155-698A273BAF42}"/>
          </ac:spMkLst>
        </pc:spChg>
        <pc:spChg chg="mod">
          <ac:chgData name="Manish Sharma" userId="b799adb9ba789c8f" providerId="LiveId" clId="{1E06067A-49EA-4561-BF94-0B38AACB87C5}" dt="2022-07-12T04:12:09.892" v="38"/>
          <ac:spMkLst>
            <pc:docMk/>
            <pc:sldMk cId="4023201532" sldId="306"/>
            <ac:spMk id="50" creationId="{1FD8E854-0213-784E-AA16-E279BD32B9BF}"/>
          </ac:spMkLst>
        </pc:spChg>
        <pc:spChg chg="mod">
          <ac:chgData name="Manish Sharma" userId="b799adb9ba789c8f" providerId="LiveId" clId="{1E06067A-49EA-4561-BF94-0B38AACB87C5}" dt="2022-07-12T04:12:09.892" v="38"/>
          <ac:spMkLst>
            <pc:docMk/>
            <pc:sldMk cId="4023201532" sldId="306"/>
            <ac:spMk id="52" creationId="{052B3014-7F06-5DFE-9226-EE3DB78B219F}"/>
          </ac:spMkLst>
        </pc:spChg>
        <pc:spChg chg="mod">
          <ac:chgData name="Manish Sharma" userId="b799adb9ba789c8f" providerId="LiveId" clId="{1E06067A-49EA-4561-BF94-0B38AACB87C5}" dt="2022-07-12T04:12:09.892" v="38"/>
          <ac:spMkLst>
            <pc:docMk/>
            <pc:sldMk cId="4023201532" sldId="306"/>
            <ac:spMk id="53" creationId="{C028ACB9-A80E-331A-E0AE-D662F72879F8}"/>
          </ac:spMkLst>
        </pc:spChg>
        <pc:spChg chg="mod">
          <ac:chgData name="Manish Sharma" userId="b799adb9ba789c8f" providerId="LiveId" clId="{1E06067A-49EA-4561-BF94-0B38AACB87C5}" dt="2022-07-12T04:12:09.892" v="38"/>
          <ac:spMkLst>
            <pc:docMk/>
            <pc:sldMk cId="4023201532" sldId="306"/>
            <ac:spMk id="54" creationId="{DB357914-A651-E393-5062-8C990AEBA0C2}"/>
          </ac:spMkLst>
        </pc:spChg>
        <pc:spChg chg="add mod">
          <ac:chgData name="Manish Sharma" userId="b799adb9ba789c8f" providerId="LiveId" clId="{1E06067A-49EA-4561-BF94-0B38AACB87C5}" dt="2022-07-12T04:12:40.314" v="40"/>
          <ac:spMkLst>
            <pc:docMk/>
            <pc:sldMk cId="4023201532" sldId="306"/>
            <ac:spMk id="58" creationId="{661045E7-DBBE-A3CF-CC70-A5C39422A6B9}"/>
          </ac:spMkLst>
        </pc:spChg>
        <pc:grpChg chg="add mod">
          <ac:chgData name="Manish Sharma" userId="b799adb9ba789c8f" providerId="LiveId" clId="{1E06067A-49EA-4561-BF94-0B38AACB87C5}" dt="2022-07-12T04:11:38.725" v="35"/>
          <ac:grpSpMkLst>
            <pc:docMk/>
            <pc:sldMk cId="4023201532" sldId="306"/>
            <ac:grpSpMk id="5" creationId="{578EE1EA-9553-D9FF-24AA-BFBFE2134C89}"/>
          </ac:grpSpMkLst>
        </pc:grpChg>
        <pc:grpChg chg="add mod">
          <ac:chgData name="Manish Sharma" userId="b799adb9ba789c8f" providerId="LiveId" clId="{1E06067A-49EA-4561-BF94-0B38AACB87C5}" dt="2022-07-12T04:11:38.725" v="35"/>
          <ac:grpSpMkLst>
            <pc:docMk/>
            <pc:sldMk cId="4023201532" sldId="306"/>
            <ac:grpSpMk id="8" creationId="{398EF138-1170-9786-586A-D972AB4DB117}"/>
          </ac:grpSpMkLst>
        </pc:grpChg>
        <pc:grpChg chg="add mod">
          <ac:chgData name="Manish Sharma" userId="b799adb9ba789c8f" providerId="LiveId" clId="{1E06067A-49EA-4561-BF94-0B38AACB87C5}" dt="2022-07-12T04:11:38.725" v="35"/>
          <ac:grpSpMkLst>
            <pc:docMk/>
            <pc:sldMk cId="4023201532" sldId="306"/>
            <ac:grpSpMk id="11" creationId="{61BFB38C-6ACB-4A7A-6936-D3AB6D48F4B2}"/>
          </ac:grpSpMkLst>
        </pc:grpChg>
        <pc:grpChg chg="add mod">
          <ac:chgData name="Manish Sharma" userId="b799adb9ba789c8f" providerId="LiveId" clId="{1E06067A-49EA-4561-BF94-0B38AACB87C5}" dt="2022-07-12T04:12:09.892" v="38"/>
          <ac:grpSpMkLst>
            <pc:docMk/>
            <pc:sldMk cId="4023201532" sldId="306"/>
            <ac:grpSpMk id="43" creationId="{CA6488E5-0B4F-8A20-146A-696D4B535993}"/>
          </ac:grpSpMkLst>
        </pc:grpChg>
        <pc:grpChg chg="add mod">
          <ac:chgData name="Manish Sharma" userId="b799adb9ba789c8f" providerId="LiveId" clId="{1E06067A-49EA-4561-BF94-0B38AACB87C5}" dt="2022-07-12T04:12:09.892" v="38"/>
          <ac:grpSpMkLst>
            <pc:docMk/>
            <pc:sldMk cId="4023201532" sldId="306"/>
            <ac:grpSpMk id="47" creationId="{74A85CC6-16FC-399E-14EE-7375D673BF0E}"/>
          </ac:grpSpMkLst>
        </pc:grpChg>
        <pc:grpChg chg="add mod">
          <ac:chgData name="Manish Sharma" userId="b799adb9ba789c8f" providerId="LiveId" clId="{1E06067A-49EA-4561-BF94-0B38AACB87C5}" dt="2022-07-12T04:12:09.892" v="38"/>
          <ac:grpSpMkLst>
            <pc:docMk/>
            <pc:sldMk cId="4023201532" sldId="306"/>
            <ac:grpSpMk id="51" creationId="{3ABB7FCC-AC78-0244-E685-87D25B6F361F}"/>
          </ac:grpSpMkLst>
        </pc:grpChg>
        <pc:cxnChg chg="add mod">
          <ac:chgData name="Manish Sharma" userId="b799adb9ba789c8f" providerId="LiveId" clId="{1E06067A-49EA-4561-BF94-0B38AACB87C5}" dt="2022-07-12T04:11:38.725" v="35"/>
          <ac:cxnSpMkLst>
            <pc:docMk/>
            <pc:sldMk cId="4023201532" sldId="306"/>
            <ac:cxnSpMk id="14" creationId="{1241C1E8-6389-BCF3-4B83-1A9EEF07AF6B}"/>
          </ac:cxnSpMkLst>
        </pc:cxnChg>
        <pc:cxnChg chg="add mod">
          <ac:chgData name="Manish Sharma" userId="b799adb9ba789c8f" providerId="LiveId" clId="{1E06067A-49EA-4561-BF94-0B38AACB87C5}" dt="2022-07-12T04:11:38.725" v="35"/>
          <ac:cxnSpMkLst>
            <pc:docMk/>
            <pc:sldMk cId="4023201532" sldId="306"/>
            <ac:cxnSpMk id="15" creationId="{71268C89-3749-7F27-775D-D9BDB6C849AB}"/>
          </ac:cxnSpMkLst>
        </pc:cxnChg>
        <pc:cxnChg chg="add mod">
          <ac:chgData name="Manish Sharma" userId="b799adb9ba789c8f" providerId="LiveId" clId="{1E06067A-49EA-4561-BF94-0B38AACB87C5}" dt="2022-07-12T04:11:38.725" v="35"/>
          <ac:cxnSpMkLst>
            <pc:docMk/>
            <pc:sldMk cId="4023201532" sldId="306"/>
            <ac:cxnSpMk id="18" creationId="{0B6AB31C-A2D3-FEAD-7FC1-32562A9E61A6}"/>
          </ac:cxnSpMkLst>
        </pc:cxnChg>
        <pc:cxnChg chg="add del mod">
          <ac:chgData name="Manish Sharma" userId="b799adb9ba789c8f" providerId="LiveId" clId="{1E06067A-49EA-4561-BF94-0B38AACB87C5}" dt="2022-07-12T04:11:48.413" v="36" actId="478"/>
          <ac:cxnSpMkLst>
            <pc:docMk/>
            <pc:sldMk cId="4023201532" sldId="306"/>
            <ac:cxnSpMk id="26" creationId="{C3DC24A9-E792-F562-BDF5-86C223B69076}"/>
          </ac:cxnSpMkLst>
        </pc:cxnChg>
        <pc:cxnChg chg="add del mod">
          <ac:chgData name="Manish Sharma" userId="b799adb9ba789c8f" providerId="LiveId" clId="{1E06067A-49EA-4561-BF94-0B38AACB87C5}" dt="2022-07-12T04:11:48.413" v="36" actId="478"/>
          <ac:cxnSpMkLst>
            <pc:docMk/>
            <pc:sldMk cId="4023201532" sldId="306"/>
            <ac:cxnSpMk id="28" creationId="{C0BD85C5-F674-8AAB-DA40-F85EB8568781}"/>
          </ac:cxnSpMkLst>
        </pc:cxnChg>
        <pc:cxnChg chg="add del mod">
          <ac:chgData name="Manish Sharma" userId="b799adb9ba789c8f" providerId="LiveId" clId="{1E06067A-49EA-4561-BF94-0B38AACB87C5}" dt="2022-07-12T04:11:48.413" v="36" actId="478"/>
          <ac:cxnSpMkLst>
            <pc:docMk/>
            <pc:sldMk cId="4023201532" sldId="306"/>
            <ac:cxnSpMk id="32" creationId="{2C4FC0CA-B85D-B65B-B0C8-19EF534871C1}"/>
          </ac:cxnSpMkLst>
        </pc:cxnChg>
        <pc:cxnChg chg="add del mod">
          <ac:chgData name="Manish Sharma" userId="b799adb9ba789c8f" providerId="LiveId" clId="{1E06067A-49EA-4561-BF94-0B38AACB87C5}" dt="2022-07-12T04:11:48.413" v="36" actId="478"/>
          <ac:cxnSpMkLst>
            <pc:docMk/>
            <pc:sldMk cId="4023201532" sldId="306"/>
            <ac:cxnSpMk id="33" creationId="{8C2C6E39-5A60-32F0-494A-A359CB615886}"/>
          </ac:cxnSpMkLst>
        </pc:cxnChg>
        <pc:cxnChg chg="add mod">
          <ac:chgData name="Manish Sharma" userId="b799adb9ba789c8f" providerId="LiveId" clId="{1E06067A-49EA-4561-BF94-0B38AACB87C5}" dt="2022-07-12T04:11:59.829" v="37"/>
          <ac:cxnSpMkLst>
            <pc:docMk/>
            <pc:sldMk cId="4023201532" sldId="306"/>
            <ac:cxnSpMk id="39" creationId="{FC3E89C9-765B-7657-214E-290517354389}"/>
          </ac:cxnSpMkLst>
        </pc:cxnChg>
        <pc:cxnChg chg="add mod">
          <ac:chgData name="Manish Sharma" userId="b799adb9ba789c8f" providerId="LiveId" clId="{1E06067A-49EA-4561-BF94-0B38AACB87C5}" dt="2022-07-12T04:11:59.829" v="37"/>
          <ac:cxnSpMkLst>
            <pc:docMk/>
            <pc:sldMk cId="4023201532" sldId="306"/>
            <ac:cxnSpMk id="40" creationId="{4A8621E6-BF63-892E-D607-F7AD1F8CDDEF}"/>
          </ac:cxnSpMkLst>
        </pc:cxnChg>
        <pc:cxnChg chg="add mod">
          <ac:chgData name="Manish Sharma" userId="b799adb9ba789c8f" providerId="LiveId" clId="{1E06067A-49EA-4561-BF94-0B38AACB87C5}" dt="2022-07-12T04:12:09.892" v="38"/>
          <ac:cxnSpMkLst>
            <pc:docMk/>
            <pc:sldMk cId="4023201532" sldId="306"/>
            <ac:cxnSpMk id="55" creationId="{724DE4AE-5A6E-F264-A75A-1EF4123BF159}"/>
          </ac:cxnSpMkLst>
        </pc:cxnChg>
        <pc:cxnChg chg="add mod">
          <ac:chgData name="Manish Sharma" userId="b799adb9ba789c8f" providerId="LiveId" clId="{1E06067A-49EA-4561-BF94-0B38AACB87C5}" dt="2022-07-12T04:12:09.892" v="38"/>
          <ac:cxnSpMkLst>
            <pc:docMk/>
            <pc:sldMk cId="4023201532" sldId="306"/>
            <ac:cxnSpMk id="56" creationId="{EA13E2CC-A092-8310-14F7-20F3C7A4441F}"/>
          </ac:cxnSpMkLst>
        </pc:cxnChg>
        <pc:cxnChg chg="add mod">
          <ac:chgData name="Manish Sharma" userId="b799adb9ba789c8f" providerId="LiveId" clId="{1E06067A-49EA-4561-BF94-0B38AACB87C5}" dt="2022-07-12T04:12:09.892" v="38"/>
          <ac:cxnSpMkLst>
            <pc:docMk/>
            <pc:sldMk cId="4023201532" sldId="306"/>
            <ac:cxnSpMk id="57" creationId="{BA18EC9C-2FF9-2CFA-7F57-4107694C57EA}"/>
          </ac:cxnSpMkLst>
        </pc:cxnChg>
      </pc:sldChg>
      <pc:sldChg chg="addSp delSp modSp new mod setBg">
        <pc:chgData name="Manish Sharma" userId="b799adb9ba789c8f" providerId="LiveId" clId="{1E06067A-49EA-4561-BF94-0B38AACB87C5}" dt="2022-07-12T04:17:59.160" v="46" actId="26606"/>
        <pc:sldMkLst>
          <pc:docMk/>
          <pc:sldMk cId="994408488" sldId="307"/>
        </pc:sldMkLst>
        <pc:spChg chg="del">
          <ac:chgData name="Manish Sharma" userId="b799adb9ba789c8f" providerId="LiveId" clId="{1E06067A-49EA-4561-BF94-0B38AACB87C5}" dt="2022-07-12T04:17:40.710" v="43" actId="478"/>
          <ac:spMkLst>
            <pc:docMk/>
            <pc:sldMk cId="994408488" sldId="307"/>
            <ac:spMk id="2" creationId="{E3CF53EC-1573-87D4-87A3-3C4E417B8CCE}"/>
          </ac:spMkLst>
        </pc:spChg>
        <pc:spChg chg="del">
          <ac:chgData name="Manish Sharma" userId="b799adb9ba789c8f" providerId="LiveId" clId="{1E06067A-49EA-4561-BF94-0B38AACB87C5}" dt="2022-07-12T04:17:40.710" v="43" actId="478"/>
          <ac:spMkLst>
            <pc:docMk/>
            <pc:sldMk cId="994408488" sldId="307"/>
            <ac:spMk id="3" creationId="{09BA7BA2-F6AE-7632-704D-84935657D9B0}"/>
          </ac:spMkLst>
        </pc:spChg>
        <pc:spChg chg="add">
          <ac:chgData name="Manish Sharma" userId="b799adb9ba789c8f" providerId="LiveId" clId="{1E06067A-49EA-4561-BF94-0B38AACB87C5}" dt="2022-07-12T04:17:59.160" v="46" actId="26606"/>
          <ac:spMkLst>
            <pc:docMk/>
            <pc:sldMk cId="994408488" sldId="307"/>
            <ac:spMk id="10" creationId="{32BC26D8-82FB-445E-AA49-62A77D7C1EE0}"/>
          </ac:spMkLst>
        </pc:spChg>
        <pc:spChg chg="add">
          <ac:chgData name="Manish Sharma" userId="b799adb9ba789c8f" providerId="LiveId" clId="{1E06067A-49EA-4561-BF94-0B38AACB87C5}" dt="2022-07-12T04:17:59.160" v="46" actId="26606"/>
          <ac:spMkLst>
            <pc:docMk/>
            <pc:sldMk cId="994408488" sldId="307"/>
            <ac:spMk id="12" creationId="{CB44330D-EA18-4254-AA95-EB49948539B8}"/>
          </ac:spMkLst>
        </pc:spChg>
        <pc:picChg chg="add mod">
          <ac:chgData name="Manish Sharma" userId="b799adb9ba789c8f" providerId="LiveId" clId="{1E06067A-49EA-4561-BF94-0B38AACB87C5}" dt="2022-07-12T04:17:59.160" v="46" actId="26606"/>
          <ac:picMkLst>
            <pc:docMk/>
            <pc:sldMk cId="994408488" sldId="307"/>
            <ac:picMk id="5" creationId="{3F3645BA-8B78-04E0-05FC-2FF76AC496BC}"/>
          </ac:picMkLst>
        </pc:picChg>
      </pc:sldChg>
      <pc:sldChg chg="del">
        <pc:chgData name="Manish Sharma" userId="b799adb9ba789c8f" providerId="LiveId" clId="{1E06067A-49EA-4561-BF94-0B38AACB87C5}" dt="2022-07-12T03:17:21.464" v="0" actId="47"/>
        <pc:sldMkLst>
          <pc:docMk/>
          <pc:sldMk cId="1331594529" sldId="307"/>
        </pc:sldMkLst>
      </pc:sldChg>
      <pc:sldChg chg="del">
        <pc:chgData name="Manish Sharma" userId="b799adb9ba789c8f" providerId="LiveId" clId="{1E06067A-49EA-4561-BF94-0B38AACB87C5}" dt="2022-07-12T03:17:21.464" v="0" actId="47"/>
        <pc:sldMkLst>
          <pc:docMk/>
          <pc:sldMk cId="974502418" sldId="308"/>
        </pc:sldMkLst>
      </pc:sldChg>
      <pc:sldChg chg="modSp new mod modClrScheme chgLayout">
        <pc:chgData name="Manish Sharma" userId="b799adb9ba789c8f" providerId="LiveId" clId="{1E06067A-49EA-4561-BF94-0B38AACB87C5}" dt="2022-07-12T04:33:03.850" v="57" actId="700"/>
        <pc:sldMkLst>
          <pc:docMk/>
          <pc:sldMk cId="3677526686" sldId="308"/>
        </pc:sldMkLst>
        <pc:spChg chg="mod ord">
          <ac:chgData name="Manish Sharma" userId="b799adb9ba789c8f" providerId="LiveId" clId="{1E06067A-49EA-4561-BF94-0B38AACB87C5}" dt="2022-07-12T04:33:03.850" v="57" actId="700"/>
          <ac:spMkLst>
            <pc:docMk/>
            <pc:sldMk cId="3677526686" sldId="308"/>
            <ac:spMk id="2" creationId="{3EB1E9B0-0DCE-7AA0-9BF6-EF8410CBCAEE}"/>
          </ac:spMkLst>
        </pc:spChg>
        <pc:spChg chg="mod ord">
          <ac:chgData name="Manish Sharma" userId="b799adb9ba789c8f" providerId="LiveId" clId="{1E06067A-49EA-4561-BF94-0B38AACB87C5}" dt="2022-07-12T04:33:03.850" v="57" actId="700"/>
          <ac:spMkLst>
            <pc:docMk/>
            <pc:sldMk cId="3677526686" sldId="308"/>
            <ac:spMk id="3" creationId="{7D163184-24D7-DB7F-2E2F-8D8733E05004}"/>
          </ac:spMkLst>
        </pc:spChg>
      </pc:sldChg>
      <pc:sldChg chg="del">
        <pc:chgData name="Manish Sharma" userId="b799adb9ba789c8f" providerId="LiveId" clId="{1E06067A-49EA-4561-BF94-0B38AACB87C5}" dt="2022-07-12T03:17:21.464" v="0" actId="47"/>
        <pc:sldMkLst>
          <pc:docMk/>
          <pc:sldMk cId="484061926" sldId="309"/>
        </pc:sldMkLst>
      </pc:sldChg>
      <pc:sldChg chg="addSp delSp modSp new mod">
        <pc:chgData name="Manish Sharma" userId="b799adb9ba789c8f" providerId="LiveId" clId="{1E06067A-49EA-4561-BF94-0B38AACB87C5}" dt="2022-07-12T04:40:14.086" v="175"/>
        <pc:sldMkLst>
          <pc:docMk/>
          <pc:sldMk cId="1667525347" sldId="309"/>
        </pc:sldMkLst>
        <pc:spChg chg="del">
          <ac:chgData name="Manish Sharma" userId="b799adb9ba789c8f" providerId="LiveId" clId="{1E06067A-49EA-4561-BF94-0B38AACB87C5}" dt="2022-07-12T04:34:51.102" v="59" actId="478"/>
          <ac:spMkLst>
            <pc:docMk/>
            <pc:sldMk cId="1667525347" sldId="309"/>
            <ac:spMk id="2" creationId="{B578F2DB-7986-D882-3540-74BADC7F1870}"/>
          </ac:spMkLst>
        </pc:spChg>
        <pc:spChg chg="del">
          <ac:chgData name="Manish Sharma" userId="b799adb9ba789c8f" providerId="LiveId" clId="{1E06067A-49EA-4561-BF94-0B38AACB87C5}" dt="2022-07-12T04:34:51.102" v="59" actId="478"/>
          <ac:spMkLst>
            <pc:docMk/>
            <pc:sldMk cId="1667525347" sldId="309"/>
            <ac:spMk id="3" creationId="{9ABDDDFF-84AE-47D6-6D30-9B2D66A01453}"/>
          </ac:spMkLst>
        </pc:spChg>
        <pc:spChg chg="add mod">
          <ac:chgData name="Manish Sharma" userId="b799adb9ba789c8f" providerId="LiveId" clId="{1E06067A-49EA-4561-BF94-0B38AACB87C5}" dt="2022-07-12T04:36:04.076" v="60"/>
          <ac:spMkLst>
            <pc:docMk/>
            <pc:sldMk cId="1667525347" sldId="309"/>
            <ac:spMk id="4" creationId="{18CB478A-4BF8-8325-2024-D48A6DDFA42D}"/>
          </ac:spMkLst>
        </pc:spChg>
        <pc:spChg chg="add mod">
          <ac:chgData name="Manish Sharma" userId="b799adb9ba789c8f" providerId="LiveId" clId="{1E06067A-49EA-4561-BF94-0B38AACB87C5}" dt="2022-07-12T04:36:30.611" v="61"/>
          <ac:spMkLst>
            <pc:docMk/>
            <pc:sldMk cId="1667525347" sldId="309"/>
            <ac:spMk id="5" creationId="{0ED6EE04-3E97-0071-BB1A-1EE88EF8425F}"/>
          </ac:spMkLst>
        </pc:spChg>
        <pc:spChg chg="add mod">
          <ac:chgData name="Manish Sharma" userId="b799adb9ba789c8f" providerId="LiveId" clId="{1E06067A-49EA-4561-BF94-0B38AACB87C5}" dt="2022-07-12T04:36:30.611" v="61"/>
          <ac:spMkLst>
            <pc:docMk/>
            <pc:sldMk cId="1667525347" sldId="309"/>
            <ac:spMk id="6" creationId="{DB9B5F4D-97DF-C9DA-32D2-D5D19BC75FBB}"/>
          </ac:spMkLst>
        </pc:spChg>
        <pc:spChg chg="add mod">
          <ac:chgData name="Manish Sharma" userId="b799adb9ba789c8f" providerId="LiveId" clId="{1E06067A-49EA-4561-BF94-0B38AACB87C5}" dt="2022-07-12T04:36:30.611" v="61"/>
          <ac:spMkLst>
            <pc:docMk/>
            <pc:sldMk cId="1667525347" sldId="309"/>
            <ac:spMk id="7" creationId="{6A141D23-C817-B0B0-2BA8-211608E5A818}"/>
          </ac:spMkLst>
        </pc:spChg>
        <pc:spChg chg="add mod">
          <ac:chgData name="Manish Sharma" userId="b799adb9ba789c8f" providerId="LiveId" clId="{1E06067A-49EA-4561-BF94-0B38AACB87C5}" dt="2022-07-12T04:36:55.651" v="62"/>
          <ac:spMkLst>
            <pc:docMk/>
            <pc:sldMk cId="1667525347" sldId="309"/>
            <ac:spMk id="8" creationId="{675B6670-A544-D470-D6A5-7E818E613453}"/>
          </ac:spMkLst>
        </pc:spChg>
        <pc:spChg chg="add mod">
          <ac:chgData name="Manish Sharma" userId="b799adb9ba789c8f" providerId="LiveId" clId="{1E06067A-49EA-4561-BF94-0B38AACB87C5}" dt="2022-07-12T04:37:14.090" v="63"/>
          <ac:spMkLst>
            <pc:docMk/>
            <pc:sldMk cId="1667525347" sldId="309"/>
            <ac:spMk id="9" creationId="{F20A6070-831F-9C49-C0F4-92F46CB983C2}"/>
          </ac:spMkLst>
        </pc:spChg>
        <pc:spChg chg="add mod">
          <ac:chgData name="Manish Sharma" userId="b799adb9ba789c8f" providerId="LiveId" clId="{1E06067A-49EA-4561-BF94-0B38AACB87C5}" dt="2022-07-12T04:38:00.339" v="64"/>
          <ac:spMkLst>
            <pc:docMk/>
            <pc:sldMk cId="1667525347" sldId="309"/>
            <ac:spMk id="11" creationId="{7302FB3D-917D-CC49-AFE4-EBA5129B709E}"/>
          </ac:spMkLst>
        </pc:spChg>
        <pc:spChg chg="add mod">
          <ac:chgData name="Manish Sharma" userId="b799adb9ba789c8f" providerId="LiveId" clId="{1E06067A-49EA-4561-BF94-0B38AACB87C5}" dt="2022-07-12T04:39:38.045" v="172" actId="1038"/>
          <ac:spMkLst>
            <pc:docMk/>
            <pc:sldMk cId="1667525347" sldId="309"/>
            <ac:spMk id="16" creationId="{3FA587B8-38D3-9E97-CCAC-6F01A41CF8E5}"/>
          </ac:spMkLst>
        </pc:spChg>
        <pc:spChg chg="add mod">
          <ac:chgData name="Manish Sharma" userId="b799adb9ba789c8f" providerId="LiveId" clId="{1E06067A-49EA-4561-BF94-0B38AACB87C5}" dt="2022-07-12T04:39:38.045" v="172" actId="1038"/>
          <ac:spMkLst>
            <pc:docMk/>
            <pc:sldMk cId="1667525347" sldId="309"/>
            <ac:spMk id="17" creationId="{180DA0EE-F9E5-5D2C-0A36-B762A611C646}"/>
          </ac:spMkLst>
        </pc:spChg>
        <pc:spChg chg="add mod">
          <ac:chgData name="Manish Sharma" userId="b799adb9ba789c8f" providerId="LiveId" clId="{1E06067A-49EA-4561-BF94-0B38AACB87C5}" dt="2022-07-12T04:39:38.045" v="172" actId="1038"/>
          <ac:spMkLst>
            <pc:docMk/>
            <pc:sldMk cId="1667525347" sldId="309"/>
            <ac:spMk id="18" creationId="{6DCBF814-4491-954D-B171-33C7969CCC85}"/>
          </ac:spMkLst>
        </pc:spChg>
        <pc:spChg chg="add mod">
          <ac:chgData name="Manish Sharma" userId="b799adb9ba789c8f" providerId="LiveId" clId="{1E06067A-49EA-4561-BF94-0B38AACB87C5}" dt="2022-07-12T04:39:38.045" v="172" actId="1038"/>
          <ac:spMkLst>
            <pc:docMk/>
            <pc:sldMk cId="1667525347" sldId="309"/>
            <ac:spMk id="19" creationId="{B83FA2DD-3AD1-F61C-9443-80AC64239736}"/>
          </ac:spMkLst>
        </pc:spChg>
        <pc:spChg chg="add mod">
          <ac:chgData name="Manish Sharma" userId="b799adb9ba789c8f" providerId="LiveId" clId="{1E06067A-49EA-4561-BF94-0B38AACB87C5}" dt="2022-07-12T04:39:38.045" v="172" actId="1038"/>
          <ac:spMkLst>
            <pc:docMk/>
            <pc:sldMk cId="1667525347" sldId="309"/>
            <ac:spMk id="20" creationId="{E89B51A5-F9D2-8E97-3C4B-58E44AEC1BF4}"/>
          </ac:spMkLst>
        </pc:spChg>
        <pc:spChg chg="add mod">
          <ac:chgData name="Manish Sharma" userId="b799adb9ba789c8f" providerId="LiveId" clId="{1E06067A-49EA-4561-BF94-0B38AACB87C5}" dt="2022-07-12T04:39:43.200" v="174" actId="20577"/>
          <ac:spMkLst>
            <pc:docMk/>
            <pc:sldMk cId="1667525347" sldId="309"/>
            <ac:spMk id="21" creationId="{EFF0721F-8D11-2800-D40B-FAC9DBD25937}"/>
          </ac:spMkLst>
        </pc:spChg>
        <pc:spChg chg="add mod">
          <ac:chgData name="Manish Sharma" userId="b799adb9ba789c8f" providerId="LiveId" clId="{1E06067A-49EA-4561-BF94-0B38AACB87C5}" dt="2022-07-12T04:39:38.045" v="172" actId="1038"/>
          <ac:spMkLst>
            <pc:docMk/>
            <pc:sldMk cId="1667525347" sldId="309"/>
            <ac:spMk id="23" creationId="{402B2826-F9BD-E8D8-E7D7-D3A71E352382}"/>
          </ac:spMkLst>
        </pc:spChg>
        <pc:spChg chg="add mod">
          <ac:chgData name="Manish Sharma" userId="b799adb9ba789c8f" providerId="LiveId" clId="{1E06067A-49EA-4561-BF94-0B38AACB87C5}" dt="2022-07-12T04:40:14.086" v="175"/>
          <ac:spMkLst>
            <pc:docMk/>
            <pc:sldMk cId="1667525347" sldId="309"/>
            <ac:spMk id="29" creationId="{221D4C56-0A39-02FD-E9B2-34E65D53A068}"/>
          </ac:spMkLst>
        </pc:spChg>
        <pc:spChg chg="add mod">
          <ac:chgData name="Manish Sharma" userId="b799adb9ba789c8f" providerId="LiveId" clId="{1E06067A-49EA-4561-BF94-0B38AACB87C5}" dt="2022-07-12T04:40:14.086" v="175"/>
          <ac:spMkLst>
            <pc:docMk/>
            <pc:sldMk cId="1667525347" sldId="309"/>
            <ac:spMk id="30" creationId="{8E5F653C-D7D7-B463-3EB2-14B538EC3F74}"/>
          </ac:spMkLst>
        </pc:spChg>
        <pc:cxnChg chg="add mod">
          <ac:chgData name="Manish Sharma" userId="b799adb9ba789c8f" providerId="LiveId" clId="{1E06067A-49EA-4561-BF94-0B38AACB87C5}" dt="2022-07-12T04:38:00.339" v="64"/>
          <ac:cxnSpMkLst>
            <pc:docMk/>
            <pc:sldMk cId="1667525347" sldId="309"/>
            <ac:cxnSpMk id="10" creationId="{CCA8D138-99B6-CDC3-CD58-19FAA771D30A}"/>
          </ac:cxnSpMkLst>
        </pc:cxnChg>
        <pc:cxnChg chg="add mod">
          <ac:chgData name="Manish Sharma" userId="b799adb9ba789c8f" providerId="LiveId" clId="{1E06067A-49EA-4561-BF94-0B38AACB87C5}" dt="2022-07-12T04:38:00.339" v="64"/>
          <ac:cxnSpMkLst>
            <pc:docMk/>
            <pc:sldMk cId="1667525347" sldId="309"/>
            <ac:cxnSpMk id="12" creationId="{3C33FF55-89FF-2576-DE32-0C29441F9135}"/>
          </ac:cxnSpMkLst>
        </pc:cxnChg>
        <pc:cxnChg chg="add mod">
          <ac:chgData name="Manish Sharma" userId="b799adb9ba789c8f" providerId="LiveId" clId="{1E06067A-49EA-4561-BF94-0B38AACB87C5}" dt="2022-07-12T04:38:33.238" v="65"/>
          <ac:cxnSpMkLst>
            <pc:docMk/>
            <pc:sldMk cId="1667525347" sldId="309"/>
            <ac:cxnSpMk id="13" creationId="{D6B5BF5B-EA71-5CED-5272-C912A45DF722}"/>
          </ac:cxnSpMkLst>
        </pc:cxnChg>
        <pc:cxnChg chg="add mod">
          <ac:chgData name="Manish Sharma" userId="b799adb9ba789c8f" providerId="LiveId" clId="{1E06067A-49EA-4561-BF94-0B38AACB87C5}" dt="2022-07-12T04:38:33.238" v="65"/>
          <ac:cxnSpMkLst>
            <pc:docMk/>
            <pc:sldMk cId="1667525347" sldId="309"/>
            <ac:cxnSpMk id="14" creationId="{CECE6875-CD7B-1A4A-A4BC-F24CC5F8FF86}"/>
          </ac:cxnSpMkLst>
        </pc:cxnChg>
        <pc:cxnChg chg="add mod">
          <ac:chgData name="Manish Sharma" userId="b799adb9ba789c8f" providerId="LiveId" clId="{1E06067A-49EA-4561-BF94-0B38AACB87C5}" dt="2022-07-12T04:38:33.238" v="65"/>
          <ac:cxnSpMkLst>
            <pc:docMk/>
            <pc:sldMk cId="1667525347" sldId="309"/>
            <ac:cxnSpMk id="15" creationId="{50735411-45BD-2CBE-16AF-398FB3BE2EC0}"/>
          </ac:cxnSpMkLst>
        </pc:cxnChg>
        <pc:cxnChg chg="add mod">
          <ac:chgData name="Manish Sharma" userId="b799adb9ba789c8f" providerId="LiveId" clId="{1E06067A-49EA-4561-BF94-0B38AACB87C5}" dt="2022-07-12T04:39:38.045" v="172" actId="1038"/>
          <ac:cxnSpMkLst>
            <pc:docMk/>
            <pc:sldMk cId="1667525347" sldId="309"/>
            <ac:cxnSpMk id="22" creationId="{6C47349B-D230-D319-3613-6CFE1760EE7E}"/>
          </ac:cxnSpMkLst>
        </pc:cxnChg>
        <pc:cxnChg chg="add mod">
          <ac:chgData name="Manish Sharma" userId="b799adb9ba789c8f" providerId="LiveId" clId="{1E06067A-49EA-4561-BF94-0B38AACB87C5}" dt="2022-07-12T04:39:38.045" v="172" actId="1038"/>
          <ac:cxnSpMkLst>
            <pc:docMk/>
            <pc:sldMk cId="1667525347" sldId="309"/>
            <ac:cxnSpMk id="24" creationId="{7E14AEC3-670D-C222-1DD0-236BE06ED6C7}"/>
          </ac:cxnSpMkLst>
        </pc:cxnChg>
        <pc:cxnChg chg="add mod">
          <ac:chgData name="Manish Sharma" userId="b799adb9ba789c8f" providerId="LiveId" clId="{1E06067A-49EA-4561-BF94-0B38AACB87C5}" dt="2022-07-12T04:39:38.045" v="172" actId="1038"/>
          <ac:cxnSpMkLst>
            <pc:docMk/>
            <pc:sldMk cId="1667525347" sldId="309"/>
            <ac:cxnSpMk id="25" creationId="{238CE006-7586-ADF7-53CC-50F2F82B5B25}"/>
          </ac:cxnSpMkLst>
        </pc:cxnChg>
        <pc:cxnChg chg="add mod">
          <ac:chgData name="Manish Sharma" userId="b799adb9ba789c8f" providerId="LiveId" clId="{1E06067A-49EA-4561-BF94-0B38AACB87C5}" dt="2022-07-12T04:39:38.045" v="172" actId="1038"/>
          <ac:cxnSpMkLst>
            <pc:docMk/>
            <pc:sldMk cId="1667525347" sldId="309"/>
            <ac:cxnSpMk id="26" creationId="{3D38CDFC-CAB2-FD02-B5A2-72FCC9BA8EDF}"/>
          </ac:cxnSpMkLst>
        </pc:cxnChg>
        <pc:cxnChg chg="add mod">
          <ac:chgData name="Manish Sharma" userId="b799adb9ba789c8f" providerId="LiveId" clId="{1E06067A-49EA-4561-BF94-0B38AACB87C5}" dt="2022-07-12T04:39:38.045" v="172" actId="1038"/>
          <ac:cxnSpMkLst>
            <pc:docMk/>
            <pc:sldMk cId="1667525347" sldId="309"/>
            <ac:cxnSpMk id="27" creationId="{2A79ED61-5FE4-0A32-3FF2-2A72617BE5F4}"/>
          </ac:cxnSpMkLst>
        </pc:cxnChg>
        <pc:cxnChg chg="add mod">
          <ac:chgData name="Manish Sharma" userId="b799adb9ba789c8f" providerId="LiveId" clId="{1E06067A-49EA-4561-BF94-0B38AACB87C5}" dt="2022-07-12T04:40:14.086" v="175"/>
          <ac:cxnSpMkLst>
            <pc:docMk/>
            <pc:sldMk cId="1667525347" sldId="309"/>
            <ac:cxnSpMk id="28" creationId="{4056CAF1-4CD4-FE6E-A291-DCB1EB9AEE68}"/>
          </ac:cxnSpMkLst>
        </pc:cxnChg>
      </pc:sldChg>
      <pc:sldChg chg="addSp delSp modSp new mod">
        <pc:chgData name="Manish Sharma" userId="b799adb9ba789c8f" providerId="LiveId" clId="{1E06067A-49EA-4561-BF94-0B38AACB87C5}" dt="2022-07-12T04:55:36.294" v="334"/>
        <pc:sldMkLst>
          <pc:docMk/>
          <pc:sldMk cId="591519305" sldId="310"/>
        </pc:sldMkLst>
        <pc:spChg chg="del">
          <ac:chgData name="Manish Sharma" userId="b799adb9ba789c8f" providerId="LiveId" clId="{1E06067A-49EA-4561-BF94-0B38AACB87C5}" dt="2022-07-12T04:42:54.226" v="177" actId="478"/>
          <ac:spMkLst>
            <pc:docMk/>
            <pc:sldMk cId="591519305" sldId="310"/>
            <ac:spMk id="2" creationId="{6F3D9DC9-3D73-3392-DA61-9044B185B91B}"/>
          </ac:spMkLst>
        </pc:spChg>
        <pc:spChg chg="del">
          <ac:chgData name="Manish Sharma" userId="b799adb9ba789c8f" providerId="LiveId" clId="{1E06067A-49EA-4561-BF94-0B38AACB87C5}" dt="2022-07-12T04:42:54.226" v="177" actId="478"/>
          <ac:spMkLst>
            <pc:docMk/>
            <pc:sldMk cId="591519305" sldId="310"/>
            <ac:spMk id="3" creationId="{FCD6B3FE-7F9C-7E8F-83F4-A01BC1EFB039}"/>
          </ac:spMkLst>
        </pc:spChg>
        <pc:spChg chg="add mod">
          <ac:chgData name="Manish Sharma" userId="b799adb9ba789c8f" providerId="LiveId" clId="{1E06067A-49EA-4561-BF94-0B38AACB87C5}" dt="2022-07-12T04:45:44.643" v="330" actId="404"/>
          <ac:spMkLst>
            <pc:docMk/>
            <pc:sldMk cId="591519305" sldId="310"/>
            <ac:spMk id="4" creationId="{8FFF332C-5808-5645-1545-421AF3A9EDE5}"/>
          </ac:spMkLst>
        </pc:spChg>
        <pc:spChg chg="add mod">
          <ac:chgData name="Manish Sharma" userId="b799adb9ba789c8f" providerId="LiveId" clId="{1E06067A-49EA-4561-BF94-0B38AACB87C5}" dt="2022-07-12T04:54:46.117" v="331"/>
          <ac:spMkLst>
            <pc:docMk/>
            <pc:sldMk cId="591519305" sldId="310"/>
            <ac:spMk id="5" creationId="{17DB38C4-C323-D11D-6E99-5B3E17C79C54}"/>
          </ac:spMkLst>
        </pc:spChg>
        <pc:spChg chg="add mod">
          <ac:chgData name="Manish Sharma" userId="b799adb9ba789c8f" providerId="LiveId" clId="{1E06067A-49EA-4561-BF94-0B38AACB87C5}" dt="2022-07-12T04:55:06.737" v="332"/>
          <ac:spMkLst>
            <pc:docMk/>
            <pc:sldMk cId="591519305" sldId="310"/>
            <ac:spMk id="7" creationId="{AC600CEE-4D6C-869A-4438-0E2B1F646889}"/>
          </ac:spMkLst>
        </pc:spChg>
        <pc:spChg chg="add mod">
          <ac:chgData name="Manish Sharma" userId="b799adb9ba789c8f" providerId="LiveId" clId="{1E06067A-49EA-4561-BF94-0B38AACB87C5}" dt="2022-07-12T04:55:26.340" v="333"/>
          <ac:spMkLst>
            <pc:docMk/>
            <pc:sldMk cId="591519305" sldId="310"/>
            <ac:spMk id="9" creationId="{4B818CA0-7DC7-6E61-126D-194C9C55EE53}"/>
          </ac:spMkLst>
        </pc:spChg>
        <pc:spChg chg="add mod">
          <ac:chgData name="Manish Sharma" userId="b799adb9ba789c8f" providerId="LiveId" clId="{1E06067A-49EA-4561-BF94-0B38AACB87C5}" dt="2022-07-12T04:55:36.294" v="334"/>
          <ac:spMkLst>
            <pc:docMk/>
            <pc:sldMk cId="591519305" sldId="310"/>
            <ac:spMk id="11" creationId="{6E0D1067-63A9-2447-5DF1-9049B73EF437}"/>
          </ac:spMkLst>
        </pc:spChg>
        <pc:cxnChg chg="add mod">
          <ac:chgData name="Manish Sharma" userId="b799adb9ba789c8f" providerId="LiveId" clId="{1E06067A-49EA-4561-BF94-0B38AACB87C5}" dt="2022-07-12T04:54:46.117" v="331"/>
          <ac:cxnSpMkLst>
            <pc:docMk/>
            <pc:sldMk cId="591519305" sldId="310"/>
            <ac:cxnSpMk id="6" creationId="{1A1D5CC1-CD33-5ADC-3996-9AD7DFD45A01}"/>
          </ac:cxnSpMkLst>
        </pc:cxnChg>
        <pc:cxnChg chg="add mod">
          <ac:chgData name="Manish Sharma" userId="b799adb9ba789c8f" providerId="LiveId" clId="{1E06067A-49EA-4561-BF94-0B38AACB87C5}" dt="2022-07-12T04:55:06.737" v="332"/>
          <ac:cxnSpMkLst>
            <pc:docMk/>
            <pc:sldMk cId="591519305" sldId="310"/>
            <ac:cxnSpMk id="8" creationId="{78A0D2AC-D2CD-E5EF-74E4-150A73D649D9}"/>
          </ac:cxnSpMkLst>
        </pc:cxnChg>
        <pc:cxnChg chg="add mod">
          <ac:chgData name="Manish Sharma" userId="b799adb9ba789c8f" providerId="LiveId" clId="{1E06067A-49EA-4561-BF94-0B38AACB87C5}" dt="2022-07-12T04:55:26.340" v="333"/>
          <ac:cxnSpMkLst>
            <pc:docMk/>
            <pc:sldMk cId="591519305" sldId="310"/>
            <ac:cxnSpMk id="10" creationId="{5A85E33B-2AE4-5981-15AD-160C8F4EC062}"/>
          </ac:cxnSpMkLst>
        </pc:cxnChg>
        <pc:cxnChg chg="add mod">
          <ac:chgData name="Manish Sharma" userId="b799adb9ba789c8f" providerId="LiveId" clId="{1E06067A-49EA-4561-BF94-0B38AACB87C5}" dt="2022-07-12T04:55:36.294" v="334"/>
          <ac:cxnSpMkLst>
            <pc:docMk/>
            <pc:sldMk cId="591519305" sldId="310"/>
            <ac:cxnSpMk id="12" creationId="{07B9878A-649F-30D2-05BF-E71692637753}"/>
          </ac:cxnSpMkLst>
        </pc:cxnChg>
      </pc:sldChg>
      <pc:sldChg chg="del">
        <pc:chgData name="Manish Sharma" userId="b799adb9ba789c8f" providerId="LiveId" clId="{1E06067A-49EA-4561-BF94-0B38AACB87C5}" dt="2022-07-12T03:17:21.464" v="0" actId="47"/>
        <pc:sldMkLst>
          <pc:docMk/>
          <pc:sldMk cId="713330616" sldId="310"/>
        </pc:sldMkLst>
      </pc:sldChg>
      <pc:sldChg chg="del">
        <pc:chgData name="Manish Sharma" userId="b799adb9ba789c8f" providerId="LiveId" clId="{1E06067A-49EA-4561-BF94-0B38AACB87C5}" dt="2022-07-12T03:17:21.464" v="0" actId="47"/>
        <pc:sldMkLst>
          <pc:docMk/>
          <pc:sldMk cId="1222050639" sldId="311"/>
        </pc:sldMkLst>
      </pc:sldChg>
      <pc:sldChg chg="addSp delSp modSp new mod">
        <pc:chgData name="Manish Sharma" userId="b799adb9ba789c8f" providerId="LiveId" clId="{1E06067A-49EA-4561-BF94-0B38AACB87C5}" dt="2022-07-12T05:15:37.915" v="342"/>
        <pc:sldMkLst>
          <pc:docMk/>
          <pc:sldMk cId="2864504468" sldId="311"/>
        </pc:sldMkLst>
        <pc:spChg chg="mod">
          <ac:chgData name="Manish Sharma" userId="b799adb9ba789c8f" providerId="LiveId" clId="{1E06067A-49EA-4561-BF94-0B38AACB87C5}" dt="2022-07-12T05:14:39.726" v="336"/>
          <ac:spMkLst>
            <pc:docMk/>
            <pc:sldMk cId="2864504468" sldId="311"/>
            <ac:spMk id="2" creationId="{8FAF1F0E-61A3-F74D-23CA-9834CFBC0878}"/>
          </ac:spMkLst>
        </pc:spChg>
        <pc:spChg chg="del">
          <ac:chgData name="Manish Sharma" userId="b799adb9ba789c8f" providerId="LiveId" clId="{1E06067A-49EA-4561-BF94-0B38AACB87C5}" dt="2022-07-12T05:14:58.135" v="337" actId="478"/>
          <ac:spMkLst>
            <pc:docMk/>
            <pc:sldMk cId="2864504468" sldId="311"/>
            <ac:spMk id="3" creationId="{D5A13857-0960-04C0-D62A-E8B2D2847EB2}"/>
          </ac:spMkLst>
        </pc:spChg>
        <pc:spChg chg="add mod">
          <ac:chgData name="Manish Sharma" userId="b799adb9ba789c8f" providerId="LiveId" clId="{1E06067A-49EA-4561-BF94-0B38AACB87C5}" dt="2022-07-12T05:15:05.244" v="338"/>
          <ac:spMkLst>
            <pc:docMk/>
            <pc:sldMk cId="2864504468" sldId="311"/>
            <ac:spMk id="4" creationId="{EF02DF13-69B8-B711-249C-B0004CFDEF9A}"/>
          </ac:spMkLst>
        </pc:spChg>
        <pc:spChg chg="add mod">
          <ac:chgData name="Manish Sharma" userId="b799adb9ba789c8f" providerId="LiveId" clId="{1E06067A-49EA-4561-BF94-0B38AACB87C5}" dt="2022-07-12T05:15:05.244" v="338"/>
          <ac:spMkLst>
            <pc:docMk/>
            <pc:sldMk cId="2864504468" sldId="311"/>
            <ac:spMk id="5" creationId="{5C0895DD-B329-E247-51C0-20F7276A01DA}"/>
          </ac:spMkLst>
        </pc:spChg>
        <pc:spChg chg="add mod">
          <ac:chgData name="Manish Sharma" userId="b799adb9ba789c8f" providerId="LiveId" clId="{1E06067A-49EA-4561-BF94-0B38AACB87C5}" dt="2022-07-12T05:15:14.078" v="339"/>
          <ac:spMkLst>
            <pc:docMk/>
            <pc:sldMk cId="2864504468" sldId="311"/>
            <ac:spMk id="6" creationId="{CBD8E0C0-10D9-A576-8120-87AD3A8B6689}"/>
          </ac:spMkLst>
        </pc:spChg>
        <pc:spChg chg="add mod">
          <ac:chgData name="Manish Sharma" userId="b799adb9ba789c8f" providerId="LiveId" clId="{1E06067A-49EA-4561-BF94-0B38AACB87C5}" dt="2022-07-12T05:15:21.638" v="340"/>
          <ac:spMkLst>
            <pc:docMk/>
            <pc:sldMk cId="2864504468" sldId="311"/>
            <ac:spMk id="7" creationId="{63869183-83F2-1932-AF15-AD025F40B196}"/>
          </ac:spMkLst>
        </pc:spChg>
        <pc:spChg chg="add mod">
          <ac:chgData name="Manish Sharma" userId="b799adb9ba789c8f" providerId="LiveId" clId="{1E06067A-49EA-4561-BF94-0B38AACB87C5}" dt="2022-07-12T05:15:21.638" v="340"/>
          <ac:spMkLst>
            <pc:docMk/>
            <pc:sldMk cId="2864504468" sldId="311"/>
            <ac:spMk id="8" creationId="{A7D54E60-56FF-86A9-87CE-4AE6608470B5}"/>
          </ac:spMkLst>
        </pc:spChg>
        <pc:spChg chg="add mod">
          <ac:chgData name="Manish Sharma" userId="b799adb9ba789c8f" providerId="LiveId" clId="{1E06067A-49EA-4561-BF94-0B38AACB87C5}" dt="2022-07-12T05:15:21.638" v="340"/>
          <ac:spMkLst>
            <pc:docMk/>
            <pc:sldMk cId="2864504468" sldId="311"/>
            <ac:spMk id="9" creationId="{E059BD01-FB90-F52A-5173-B9E192E0D27B}"/>
          </ac:spMkLst>
        </pc:spChg>
        <pc:spChg chg="add mod">
          <ac:chgData name="Manish Sharma" userId="b799adb9ba789c8f" providerId="LiveId" clId="{1E06067A-49EA-4561-BF94-0B38AACB87C5}" dt="2022-07-12T05:15:21.638" v="340"/>
          <ac:spMkLst>
            <pc:docMk/>
            <pc:sldMk cId="2864504468" sldId="311"/>
            <ac:spMk id="10" creationId="{FBE3C2D5-C966-6F47-6C7C-15E85C0896F2}"/>
          </ac:spMkLst>
        </pc:spChg>
        <pc:spChg chg="add mod">
          <ac:chgData name="Manish Sharma" userId="b799adb9ba789c8f" providerId="LiveId" clId="{1E06067A-49EA-4561-BF94-0B38AACB87C5}" dt="2022-07-12T05:15:29.802" v="341"/>
          <ac:spMkLst>
            <pc:docMk/>
            <pc:sldMk cId="2864504468" sldId="311"/>
            <ac:spMk id="11" creationId="{35528DF4-3FE1-8430-79FD-35C9D6AF8AC8}"/>
          </ac:spMkLst>
        </pc:spChg>
        <pc:spChg chg="add mod">
          <ac:chgData name="Manish Sharma" userId="b799adb9ba789c8f" providerId="LiveId" clId="{1E06067A-49EA-4561-BF94-0B38AACB87C5}" dt="2022-07-12T05:15:37.915" v="342"/>
          <ac:spMkLst>
            <pc:docMk/>
            <pc:sldMk cId="2864504468" sldId="311"/>
            <ac:spMk id="12" creationId="{B57E46F5-E738-4217-5BEF-16793A335A03}"/>
          </ac:spMkLst>
        </pc:spChg>
        <pc:spChg chg="add mod">
          <ac:chgData name="Manish Sharma" userId="b799adb9ba789c8f" providerId="LiveId" clId="{1E06067A-49EA-4561-BF94-0B38AACB87C5}" dt="2022-07-12T05:15:37.915" v="342"/>
          <ac:spMkLst>
            <pc:docMk/>
            <pc:sldMk cId="2864504468" sldId="311"/>
            <ac:spMk id="13" creationId="{53F67803-54D4-D40C-51E5-DAC5CF0EB21C}"/>
          </ac:spMkLst>
        </pc:spChg>
        <pc:spChg chg="add mod">
          <ac:chgData name="Manish Sharma" userId="b799adb9ba789c8f" providerId="LiveId" clId="{1E06067A-49EA-4561-BF94-0B38AACB87C5}" dt="2022-07-12T05:15:37.915" v="342"/>
          <ac:spMkLst>
            <pc:docMk/>
            <pc:sldMk cId="2864504468" sldId="311"/>
            <ac:spMk id="14" creationId="{3887B652-3EE2-7A69-C1A6-5F906D22FBA5}"/>
          </ac:spMkLst>
        </pc:spChg>
      </pc:sldChg>
      <pc:sldChg chg="add">
        <pc:chgData name="Manish Sharma" userId="b799adb9ba789c8f" providerId="LiveId" clId="{1E06067A-49EA-4561-BF94-0B38AACB87C5}" dt="2022-07-12T05:16:53.980" v="343"/>
        <pc:sldMkLst>
          <pc:docMk/>
          <pc:sldMk cId="1222050639" sldId="312"/>
        </pc:sldMkLst>
      </pc:sldChg>
      <pc:sldChg chg="add del">
        <pc:chgData name="Manish Sharma" userId="b799adb9ba789c8f" providerId="LiveId" clId="{1E06067A-49EA-4561-BF94-0B38AACB87C5}" dt="2022-07-12T05:28:12.292" v="344"/>
        <pc:sldMkLst>
          <pc:docMk/>
          <pc:sldMk cId="3578941083" sldId="329"/>
        </pc:sldMkLst>
      </pc:sldChg>
      <pc:sldChg chg="del">
        <pc:chgData name="Manish Sharma" userId="b799adb9ba789c8f" providerId="LiveId" clId="{1E06067A-49EA-4561-BF94-0B38AACB87C5}" dt="2022-07-12T03:17:21.464" v="0" actId="47"/>
        <pc:sldMkLst>
          <pc:docMk/>
          <pc:sldMk cId="458260774" sldId="330"/>
        </pc:sldMkLst>
      </pc:sldChg>
      <pc:sldChg chg="addSp delSp modSp new mod">
        <pc:chgData name="Manish Sharma" userId="b799adb9ba789c8f" providerId="LiveId" clId="{1E06067A-49EA-4561-BF94-0B38AACB87C5}" dt="2022-07-12T06:55:22.082" v="359" actId="167"/>
        <pc:sldMkLst>
          <pc:docMk/>
          <pc:sldMk cId="3518928511" sldId="330"/>
        </pc:sldMkLst>
        <pc:spChg chg="del">
          <ac:chgData name="Manish Sharma" userId="b799adb9ba789c8f" providerId="LiveId" clId="{1E06067A-49EA-4561-BF94-0B38AACB87C5}" dt="2022-07-12T06:33:05.370" v="346" actId="478"/>
          <ac:spMkLst>
            <pc:docMk/>
            <pc:sldMk cId="3518928511" sldId="330"/>
            <ac:spMk id="2" creationId="{EFC298A1-C3AB-910B-51E6-909ED5567C03}"/>
          </ac:spMkLst>
        </pc:spChg>
        <pc:spChg chg="del">
          <ac:chgData name="Manish Sharma" userId="b799adb9ba789c8f" providerId="LiveId" clId="{1E06067A-49EA-4561-BF94-0B38AACB87C5}" dt="2022-07-12T06:33:05.370" v="346" actId="478"/>
          <ac:spMkLst>
            <pc:docMk/>
            <pc:sldMk cId="3518928511" sldId="330"/>
            <ac:spMk id="3" creationId="{FDCEE146-21DF-68D2-9CC0-859EDEC28834}"/>
          </ac:spMkLst>
        </pc:spChg>
        <pc:spChg chg="add mod">
          <ac:chgData name="Manish Sharma" userId="b799adb9ba789c8f" providerId="LiveId" clId="{1E06067A-49EA-4561-BF94-0B38AACB87C5}" dt="2022-07-12T06:34:37.801" v="347"/>
          <ac:spMkLst>
            <pc:docMk/>
            <pc:sldMk cId="3518928511" sldId="330"/>
            <ac:spMk id="4" creationId="{7028E444-4E0B-D844-076B-63F520B51FBF}"/>
          </ac:spMkLst>
        </pc:spChg>
        <pc:spChg chg="add mod">
          <ac:chgData name="Manish Sharma" userId="b799adb9ba789c8f" providerId="LiveId" clId="{1E06067A-49EA-4561-BF94-0B38AACB87C5}" dt="2022-07-12T06:35:09.692" v="348"/>
          <ac:spMkLst>
            <pc:docMk/>
            <pc:sldMk cId="3518928511" sldId="330"/>
            <ac:spMk id="6" creationId="{F1F58F32-59FB-9D86-37A5-FEC455BBD751}"/>
          </ac:spMkLst>
        </pc:spChg>
        <pc:spChg chg="add mod">
          <ac:chgData name="Manish Sharma" userId="b799adb9ba789c8f" providerId="LiveId" clId="{1E06067A-49EA-4561-BF94-0B38AACB87C5}" dt="2022-07-12T06:35:09.692" v="348"/>
          <ac:spMkLst>
            <pc:docMk/>
            <pc:sldMk cId="3518928511" sldId="330"/>
            <ac:spMk id="7" creationId="{13D11F1A-247D-9080-93F1-D035FD5DAE1E}"/>
          </ac:spMkLst>
        </pc:spChg>
        <pc:spChg chg="add mod">
          <ac:chgData name="Manish Sharma" userId="b799adb9ba789c8f" providerId="LiveId" clId="{1E06067A-49EA-4561-BF94-0B38AACB87C5}" dt="2022-07-12T06:35:34.002" v="349"/>
          <ac:spMkLst>
            <pc:docMk/>
            <pc:sldMk cId="3518928511" sldId="330"/>
            <ac:spMk id="9" creationId="{9B93A260-D3E6-E7AC-55AE-B2213FBDA2C8}"/>
          </ac:spMkLst>
        </pc:spChg>
        <pc:spChg chg="add mod">
          <ac:chgData name="Manish Sharma" userId="b799adb9ba789c8f" providerId="LiveId" clId="{1E06067A-49EA-4561-BF94-0B38AACB87C5}" dt="2022-07-12T06:35:34.002" v="349"/>
          <ac:spMkLst>
            <pc:docMk/>
            <pc:sldMk cId="3518928511" sldId="330"/>
            <ac:spMk id="10" creationId="{3BF9F025-C842-604E-09E7-49BC3F5F2B99}"/>
          </ac:spMkLst>
        </pc:spChg>
        <pc:spChg chg="add mod">
          <ac:chgData name="Manish Sharma" userId="b799adb9ba789c8f" providerId="LiveId" clId="{1E06067A-49EA-4561-BF94-0B38AACB87C5}" dt="2022-07-12T06:35:47.745" v="350"/>
          <ac:spMkLst>
            <pc:docMk/>
            <pc:sldMk cId="3518928511" sldId="330"/>
            <ac:spMk id="12" creationId="{DA2016AF-CA4B-32B7-42A0-909D87C56348}"/>
          </ac:spMkLst>
        </pc:spChg>
        <pc:spChg chg="add mod">
          <ac:chgData name="Manish Sharma" userId="b799adb9ba789c8f" providerId="LiveId" clId="{1E06067A-49EA-4561-BF94-0B38AACB87C5}" dt="2022-07-12T06:35:47.745" v="350"/>
          <ac:spMkLst>
            <pc:docMk/>
            <pc:sldMk cId="3518928511" sldId="330"/>
            <ac:spMk id="13" creationId="{6DB2A5F2-7CAB-7551-CC53-C073A06D981B}"/>
          </ac:spMkLst>
        </pc:spChg>
        <pc:spChg chg="add mod">
          <ac:chgData name="Manish Sharma" userId="b799adb9ba789c8f" providerId="LiveId" clId="{1E06067A-49EA-4561-BF94-0B38AACB87C5}" dt="2022-07-12T06:36:06.847" v="351"/>
          <ac:spMkLst>
            <pc:docMk/>
            <pc:sldMk cId="3518928511" sldId="330"/>
            <ac:spMk id="14" creationId="{5C078E32-3AE3-6555-567F-9A27CA779F8C}"/>
          </ac:spMkLst>
        </pc:spChg>
        <pc:spChg chg="add mod">
          <ac:chgData name="Manish Sharma" userId="b799adb9ba789c8f" providerId="LiveId" clId="{1E06067A-49EA-4561-BF94-0B38AACB87C5}" dt="2022-07-12T06:36:17.238" v="352"/>
          <ac:spMkLst>
            <pc:docMk/>
            <pc:sldMk cId="3518928511" sldId="330"/>
            <ac:spMk id="15" creationId="{ABB49C6F-714B-E76D-F62F-F108B3367B78}"/>
          </ac:spMkLst>
        </pc:spChg>
        <pc:spChg chg="add mod">
          <ac:chgData name="Manish Sharma" userId="b799adb9ba789c8f" providerId="LiveId" clId="{1E06067A-49EA-4561-BF94-0B38AACB87C5}" dt="2022-07-12T06:36:17.238" v="352"/>
          <ac:spMkLst>
            <pc:docMk/>
            <pc:sldMk cId="3518928511" sldId="330"/>
            <ac:spMk id="16" creationId="{FA888ECD-9E52-FD23-1B80-6FD8DCE7DB21}"/>
          </ac:spMkLst>
        </pc:spChg>
        <pc:spChg chg="add mod">
          <ac:chgData name="Manish Sharma" userId="b799adb9ba789c8f" providerId="LiveId" clId="{1E06067A-49EA-4561-BF94-0B38AACB87C5}" dt="2022-07-12T06:36:28.278" v="353"/>
          <ac:spMkLst>
            <pc:docMk/>
            <pc:sldMk cId="3518928511" sldId="330"/>
            <ac:spMk id="18" creationId="{DC9C1540-22FA-C9EA-5D4B-4C04AA0E5A2D}"/>
          </ac:spMkLst>
        </pc:spChg>
        <pc:spChg chg="add mod">
          <ac:chgData name="Manish Sharma" userId="b799adb9ba789c8f" providerId="LiveId" clId="{1E06067A-49EA-4561-BF94-0B38AACB87C5}" dt="2022-07-12T06:36:28.278" v="353"/>
          <ac:spMkLst>
            <pc:docMk/>
            <pc:sldMk cId="3518928511" sldId="330"/>
            <ac:spMk id="20" creationId="{03A13932-8538-C1D4-006F-7FC26F46C9C6}"/>
          </ac:spMkLst>
        </pc:spChg>
        <pc:spChg chg="add mod">
          <ac:chgData name="Manish Sharma" userId="b799adb9ba789c8f" providerId="LiveId" clId="{1E06067A-49EA-4561-BF94-0B38AACB87C5}" dt="2022-07-12T06:36:45.492" v="354"/>
          <ac:spMkLst>
            <pc:docMk/>
            <pc:sldMk cId="3518928511" sldId="330"/>
            <ac:spMk id="21" creationId="{7C0EEA33-3729-E749-5387-9A3B17F313DD}"/>
          </ac:spMkLst>
        </pc:spChg>
        <pc:spChg chg="add mod">
          <ac:chgData name="Manish Sharma" userId="b799adb9ba789c8f" providerId="LiveId" clId="{1E06067A-49EA-4561-BF94-0B38AACB87C5}" dt="2022-07-12T06:36:45.492" v="354"/>
          <ac:spMkLst>
            <pc:docMk/>
            <pc:sldMk cId="3518928511" sldId="330"/>
            <ac:spMk id="22" creationId="{0EA63A3D-E070-CE8E-3C93-A630D2F373C9}"/>
          </ac:spMkLst>
        </pc:spChg>
        <pc:spChg chg="add mod">
          <ac:chgData name="Manish Sharma" userId="b799adb9ba789c8f" providerId="LiveId" clId="{1E06067A-49EA-4561-BF94-0B38AACB87C5}" dt="2022-07-12T06:37:00.323" v="356"/>
          <ac:spMkLst>
            <pc:docMk/>
            <pc:sldMk cId="3518928511" sldId="330"/>
            <ac:spMk id="24" creationId="{63ABBC4E-C847-538E-EE9C-562038C1FBEE}"/>
          </ac:spMkLst>
        </pc:spChg>
        <pc:spChg chg="add mod">
          <ac:chgData name="Manish Sharma" userId="b799adb9ba789c8f" providerId="LiveId" clId="{1E06067A-49EA-4561-BF94-0B38AACB87C5}" dt="2022-07-12T06:37:14.516" v="357"/>
          <ac:spMkLst>
            <pc:docMk/>
            <pc:sldMk cId="3518928511" sldId="330"/>
            <ac:spMk id="28" creationId="{D766A031-4E89-FC96-E08D-4EE20B78034E}"/>
          </ac:spMkLst>
        </pc:spChg>
        <pc:spChg chg="add mod">
          <ac:chgData name="Manish Sharma" userId="b799adb9ba789c8f" providerId="LiveId" clId="{1E06067A-49EA-4561-BF94-0B38AACB87C5}" dt="2022-07-12T06:37:14.516" v="357"/>
          <ac:spMkLst>
            <pc:docMk/>
            <pc:sldMk cId="3518928511" sldId="330"/>
            <ac:spMk id="29" creationId="{C608AEBA-3D11-1AD8-44D9-4539DFD28EFD}"/>
          </ac:spMkLst>
        </pc:spChg>
        <pc:spChg chg="add mod ord">
          <ac:chgData name="Manish Sharma" userId="b799adb9ba789c8f" providerId="LiveId" clId="{1E06067A-49EA-4561-BF94-0B38AACB87C5}" dt="2022-07-12T06:55:22.082" v="359" actId="167"/>
          <ac:spMkLst>
            <pc:docMk/>
            <pc:sldMk cId="3518928511" sldId="330"/>
            <ac:spMk id="30" creationId="{700C13D4-4D8D-96BF-90C4-C38EEEEF3C2A}"/>
          </ac:spMkLst>
        </pc:spChg>
        <pc:spChg chg="add mod">
          <ac:chgData name="Manish Sharma" userId="b799adb9ba789c8f" providerId="LiveId" clId="{1E06067A-49EA-4561-BF94-0B38AACB87C5}" dt="2022-07-12T06:55:12.311" v="358"/>
          <ac:spMkLst>
            <pc:docMk/>
            <pc:sldMk cId="3518928511" sldId="330"/>
            <ac:spMk id="31" creationId="{E094643F-21D1-D267-7C4A-900828B55FFD}"/>
          </ac:spMkLst>
        </pc:spChg>
        <pc:cxnChg chg="add mod">
          <ac:chgData name="Manish Sharma" userId="b799adb9ba789c8f" providerId="LiveId" clId="{1E06067A-49EA-4561-BF94-0B38AACB87C5}" dt="2022-07-12T06:35:09.692" v="348"/>
          <ac:cxnSpMkLst>
            <pc:docMk/>
            <pc:sldMk cId="3518928511" sldId="330"/>
            <ac:cxnSpMk id="5" creationId="{60C12AF0-B006-582F-2B1C-F046304FBA59}"/>
          </ac:cxnSpMkLst>
        </pc:cxnChg>
        <pc:cxnChg chg="add mod">
          <ac:chgData name="Manish Sharma" userId="b799adb9ba789c8f" providerId="LiveId" clId="{1E06067A-49EA-4561-BF94-0B38AACB87C5}" dt="2022-07-12T06:35:34.002" v="349"/>
          <ac:cxnSpMkLst>
            <pc:docMk/>
            <pc:sldMk cId="3518928511" sldId="330"/>
            <ac:cxnSpMk id="8" creationId="{B762BBF5-AAE2-25B4-E1FF-695E13ABB1B0}"/>
          </ac:cxnSpMkLst>
        </pc:cxnChg>
        <pc:cxnChg chg="add mod">
          <ac:chgData name="Manish Sharma" userId="b799adb9ba789c8f" providerId="LiveId" clId="{1E06067A-49EA-4561-BF94-0B38AACB87C5}" dt="2022-07-12T06:35:47.745" v="350"/>
          <ac:cxnSpMkLst>
            <pc:docMk/>
            <pc:sldMk cId="3518928511" sldId="330"/>
            <ac:cxnSpMk id="11" creationId="{B434E936-D84E-0445-75AA-F8018CBA9394}"/>
          </ac:cxnSpMkLst>
        </pc:cxnChg>
        <pc:cxnChg chg="add mod">
          <ac:chgData name="Manish Sharma" userId="b799adb9ba789c8f" providerId="LiveId" clId="{1E06067A-49EA-4561-BF94-0B38AACB87C5}" dt="2022-07-12T06:36:17.238" v="352"/>
          <ac:cxnSpMkLst>
            <pc:docMk/>
            <pc:sldMk cId="3518928511" sldId="330"/>
            <ac:cxnSpMk id="17" creationId="{8FB82F26-D603-279B-5F76-7AD103A6253C}"/>
          </ac:cxnSpMkLst>
        </pc:cxnChg>
        <pc:cxnChg chg="add mod">
          <ac:chgData name="Manish Sharma" userId="b799adb9ba789c8f" providerId="LiveId" clId="{1E06067A-49EA-4561-BF94-0B38AACB87C5}" dt="2022-07-12T06:36:28.278" v="353"/>
          <ac:cxnSpMkLst>
            <pc:docMk/>
            <pc:sldMk cId="3518928511" sldId="330"/>
            <ac:cxnSpMk id="19" creationId="{2CDDCA9B-C42E-E7F4-10A3-A7443BB23429}"/>
          </ac:cxnSpMkLst>
        </pc:cxnChg>
        <pc:cxnChg chg="add mod">
          <ac:chgData name="Manish Sharma" userId="b799adb9ba789c8f" providerId="LiveId" clId="{1E06067A-49EA-4561-BF94-0B38AACB87C5}" dt="2022-07-12T06:36:52.288" v="355"/>
          <ac:cxnSpMkLst>
            <pc:docMk/>
            <pc:sldMk cId="3518928511" sldId="330"/>
            <ac:cxnSpMk id="23" creationId="{5B91D3F3-159E-EDED-46B5-D71E35B30500}"/>
          </ac:cxnSpMkLst>
        </pc:cxnChg>
        <pc:cxnChg chg="add mod">
          <ac:chgData name="Manish Sharma" userId="b799adb9ba789c8f" providerId="LiveId" clId="{1E06067A-49EA-4561-BF94-0B38AACB87C5}" dt="2022-07-12T06:37:00.323" v="356"/>
          <ac:cxnSpMkLst>
            <pc:docMk/>
            <pc:sldMk cId="3518928511" sldId="330"/>
            <ac:cxnSpMk id="25" creationId="{FFA8B537-7FCA-3D42-42F4-8488B4BA3B04}"/>
          </ac:cxnSpMkLst>
        </pc:cxnChg>
        <pc:cxnChg chg="add mod">
          <ac:chgData name="Manish Sharma" userId="b799adb9ba789c8f" providerId="LiveId" clId="{1E06067A-49EA-4561-BF94-0B38AACB87C5}" dt="2022-07-12T06:37:00.323" v="356"/>
          <ac:cxnSpMkLst>
            <pc:docMk/>
            <pc:sldMk cId="3518928511" sldId="330"/>
            <ac:cxnSpMk id="26" creationId="{F15DF791-5806-077C-81E7-6B6ABE32B198}"/>
          </ac:cxnSpMkLst>
        </pc:cxnChg>
        <pc:cxnChg chg="add mod">
          <ac:chgData name="Manish Sharma" userId="b799adb9ba789c8f" providerId="LiveId" clId="{1E06067A-49EA-4561-BF94-0B38AACB87C5}" dt="2022-07-12T06:37:00.323" v="356"/>
          <ac:cxnSpMkLst>
            <pc:docMk/>
            <pc:sldMk cId="3518928511" sldId="330"/>
            <ac:cxnSpMk id="27" creationId="{025D29CB-D4E5-07F7-9478-7F39BEDF3F76}"/>
          </ac:cxnSpMkLst>
        </pc:cxnChg>
      </pc:sldChg>
      <pc:sldChg chg="add del">
        <pc:chgData name="Manish Sharma" userId="b799adb9ba789c8f" providerId="LiveId" clId="{1E06067A-49EA-4561-BF94-0B38AACB87C5}" dt="2022-07-12T06:56:32.987" v="360"/>
        <pc:sldMkLst>
          <pc:docMk/>
          <pc:sldMk cId="1148456520" sldId="331"/>
        </pc:sldMkLst>
      </pc:sldChg>
      <pc:sldChg chg="add del">
        <pc:chgData name="Manish Sharma" userId="b799adb9ba789c8f" providerId="LiveId" clId="{1E06067A-49EA-4561-BF94-0B38AACB87C5}" dt="2022-07-15T09:23:42.604" v="1358"/>
        <pc:sldMkLst>
          <pc:docMk/>
          <pc:sldMk cId="3305788119" sldId="334"/>
        </pc:sldMkLst>
      </pc:sldChg>
      <pc:sldChg chg="add del">
        <pc:chgData name="Manish Sharma" userId="b799adb9ba789c8f" providerId="LiveId" clId="{1E06067A-49EA-4561-BF94-0B38AACB87C5}" dt="2022-07-15T10:56:50.292" v="1361"/>
        <pc:sldMkLst>
          <pc:docMk/>
          <pc:sldMk cId="599601856" sldId="336"/>
        </pc:sldMkLst>
      </pc:sldChg>
      <pc:sldChg chg="add del">
        <pc:chgData name="Manish Sharma" userId="b799adb9ba789c8f" providerId="LiveId" clId="{1E06067A-49EA-4561-BF94-0B38AACB87C5}" dt="2022-07-13T11:35:38.614" v="1268"/>
        <pc:sldMkLst>
          <pc:docMk/>
          <pc:sldMk cId="2737212266" sldId="340"/>
        </pc:sldMkLst>
      </pc:sldChg>
      <pc:sldChg chg="add del">
        <pc:chgData name="Manish Sharma" userId="b799adb9ba789c8f" providerId="LiveId" clId="{1E06067A-49EA-4561-BF94-0B38AACB87C5}" dt="2022-07-13T11:35:38.614" v="1268"/>
        <pc:sldMkLst>
          <pc:docMk/>
          <pc:sldMk cId="1876232458" sldId="341"/>
        </pc:sldMkLst>
      </pc:sldChg>
      <pc:sldChg chg="add del">
        <pc:chgData name="Manish Sharma" userId="b799adb9ba789c8f" providerId="LiveId" clId="{1E06067A-49EA-4561-BF94-0B38AACB87C5}" dt="2022-07-13T11:35:20.063" v="1267"/>
        <pc:sldMkLst>
          <pc:docMk/>
          <pc:sldMk cId="1083906838" sldId="344"/>
        </pc:sldMkLst>
      </pc:sldChg>
      <pc:sldChg chg="add del">
        <pc:chgData name="Manish Sharma" userId="b799adb9ba789c8f" providerId="LiveId" clId="{1E06067A-49EA-4561-BF94-0B38AACB87C5}" dt="2022-07-15T10:56:50.292" v="1361"/>
        <pc:sldMkLst>
          <pc:docMk/>
          <pc:sldMk cId="3543660359" sldId="354"/>
        </pc:sldMkLst>
      </pc:sldChg>
      <pc:sldChg chg="add del">
        <pc:chgData name="Manish Sharma" userId="b799adb9ba789c8f" providerId="LiveId" clId="{1E06067A-49EA-4561-BF94-0B38AACB87C5}" dt="2022-07-12T11:00:33.728" v="429"/>
        <pc:sldMkLst>
          <pc:docMk/>
          <pc:sldMk cId="2514910419" sldId="379"/>
        </pc:sldMkLst>
      </pc:sldChg>
      <pc:sldChg chg="add del">
        <pc:chgData name="Manish Sharma" userId="b799adb9ba789c8f" providerId="LiveId" clId="{1E06067A-49EA-4561-BF94-0B38AACB87C5}" dt="2022-07-13T07:18:28.376" v="1252"/>
        <pc:sldMkLst>
          <pc:docMk/>
          <pc:sldMk cId="486550458" sldId="383"/>
        </pc:sldMkLst>
      </pc:sldChg>
      <pc:sldChg chg="add del">
        <pc:chgData name="Manish Sharma" userId="b799adb9ba789c8f" providerId="LiveId" clId="{1E06067A-49EA-4561-BF94-0B38AACB87C5}" dt="2022-07-13T07:18:28.376" v="1252"/>
        <pc:sldMkLst>
          <pc:docMk/>
          <pc:sldMk cId="1424805398" sldId="384"/>
        </pc:sldMkLst>
      </pc:sldChg>
      <pc:sldChg chg="add del">
        <pc:chgData name="Manish Sharma" userId="b799adb9ba789c8f" providerId="LiveId" clId="{1E06067A-49EA-4561-BF94-0B38AACB87C5}" dt="2022-07-13T10:07:51.539" v="1264"/>
        <pc:sldMkLst>
          <pc:docMk/>
          <pc:sldMk cId="1239693065" sldId="386"/>
        </pc:sldMkLst>
      </pc:sldChg>
      <pc:sldChg chg="add del">
        <pc:chgData name="Manish Sharma" userId="b799adb9ba789c8f" providerId="LiveId" clId="{1E06067A-49EA-4561-BF94-0B38AACB87C5}" dt="2022-07-13T10:07:51.539" v="1264"/>
        <pc:sldMkLst>
          <pc:docMk/>
          <pc:sldMk cId="2331089218" sldId="387"/>
        </pc:sldMkLst>
      </pc:sldChg>
      <pc:sldChg chg="add del">
        <pc:chgData name="Manish Sharma" userId="b799adb9ba789c8f" providerId="LiveId" clId="{1E06067A-49EA-4561-BF94-0B38AACB87C5}" dt="2022-07-13T10:07:51.539" v="1264"/>
        <pc:sldMkLst>
          <pc:docMk/>
          <pc:sldMk cId="940231496" sldId="388"/>
        </pc:sldMkLst>
      </pc:sldChg>
      <pc:sldChg chg="add del">
        <pc:chgData name="Manish Sharma" userId="b799adb9ba789c8f" providerId="LiveId" clId="{1E06067A-49EA-4561-BF94-0B38AACB87C5}" dt="2022-07-13T10:14:16.435" v="1265"/>
        <pc:sldMkLst>
          <pc:docMk/>
          <pc:sldMk cId="3313300973" sldId="391"/>
        </pc:sldMkLst>
      </pc:sldChg>
      <pc:sldChg chg="add del">
        <pc:chgData name="Manish Sharma" userId="b799adb9ba789c8f" providerId="LiveId" clId="{1E06067A-49EA-4561-BF94-0B38AACB87C5}" dt="2022-07-14T04:23:33.373" v="1269"/>
        <pc:sldMkLst>
          <pc:docMk/>
          <pc:sldMk cId="2204562738" sldId="392"/>
        </pc:sldMkLst>
      </pc:sldChg>
      <pc:sldChg chg="add del">
        <pc:chgData name="Manish Sharma" userId="b799adb9ba789c8f" providerId="LiveId" clId="{1E06067A-49EA-4561-BF94-0B38AACB87C5}" dt="2022-07-13T11:35:20.063" v="1267"/>
        <pc:sldMkLst>
          <pc:docMk/>
          <pc:sldMk cId="23709531" sldId="393"/>
        </pc:sldMkLst>
      </pc:sldChg>
      <pc:sldChg chg="add del">
        <pc:chgData name="Manish Sharma" userId="b799adb9ba789c8f" providerId="LiveId" clId="{1E06067A-49EA-4561-BF94-0B38AACB87C5}" dt="2022-07-14T09:58:43.596" v="1271"/>
        <pc:sldMkLst>
          <pc:docMk/>
          <pc:sldMk cId="694169232" sldId="395"/>
        </pc:sldMkLst>
      </pc:sldChg>
      <pc:sldChg chg="add del">
        <pc:chgData name="Manish Sharma" userId="b799adb9ba789c8f" providerId="LiveId" clId="{1E06067A-49EA-4561-BF94-0B38AACB87C5}" dt="2022-07-14T09:58:43.596" v="1271"/>
        <pc:sldMkLst>
          <pc:docMk/>
          <pc:sldMk cId="3920928659" sldId="396"/>
        </pc:sldMkLst>
      </pc:sldChg>
      <pc:sldChg chg="add del">
        <pc:chgData name="Manish Sharma" userId="b799adb9ba789c8f" providerId="LiveId" clId="{1E06067A-49EA-4561-BF94-0B38AACB87C5}" dt="2022-07-15T05:47:26.265" v="1298"/>
        <pc:sldMkLst>
          <pc:docMk/>
          <pc:sldMk cId="3923253326" sldId="399"/>
        </pc:sldMkLst>
      </pc:sldChg>
      <pc:sldChg chg="add del">
        <pc:chgData name="Manish Sharma" userId="b799adb9ba789c8f" providerId="LiveId" clId="{1E06067A-49EA-4561-BF94-0B38AACB87C5}" dt="2022-07-15T05:47:26.265" v="1298"/>
        <pc:sldMkLst>
          <pc:docMk/>
          <pc:sldMk cId="1859098652" sldId="400"/>
        </pc:sldMkLst>
      </pc:sldChg>
      <pc:sldChg chg="add del">
        <pc:chgData name="Manish Sharma" userId="b799adb9ba789c8f" providerId="LiveId" clId="{1E06067A-49EA-4561-BF94-0B38AACB87C5}" dt="2022-07-15T05:47:26.265" v="1298"/>
        <pc:sldMkLst>
          <pc:docMk/>
          <pc:sldMk cId="2486780815" sldId="401"/>
        </pc:sldMkLst>
      </pc:sldChg>
      <pc:sldChg chg="add del">
        <pc:chgData name="Manish Sharma" userId="b799adb9ba789c8f" providerId="LiveId" clId="{1E06067A-49EA-4561-BF94-0B38AACB87C5}" dt="2022-07-15T05:52:57.459" v="1299"/>
        <pc:sldMkLst>
          <pc:docMk/>
          <pc:sldMk cId="2478318775" sldId="402"/>
        </pc:sldMkLst>
      </pc:sldChg>
      <pc:sldChg chg="add del">
        <pc:chgData name="Manish Sharma" userId="b799adb9ba789c8f" providerId="LiveId" clId="{1E06067A-49EA-4561-BF94-0B38AACB87C5}" dt="2022-07-15T09:23:42.604" v="1358"/>
        <pc:sldMkLst>
          <pc:docMk/>
          <pc:sldMk cId="2909444576" sldId="404"/>
        </pc:sldMkLst>
      </pc:sldChg>
      <pc:sldChg chg="add del">
        <pc:chgData name="Manish Sharma" userId="b799adb9ba789c8f" providerId="LiveId" clId="{1E06067A-49EA-4561-BF94-0B38AACB87C5}" dt="2022-07-15T09:30:48.477" v="1359"/>
        <pc:sldMkLst>
          <pc:docMk/>
          <pc:sldMk cId="1747891241" sldId="405"/>
        </pc:sldMkLst>
      </pc:sldChg>
      <pc:sldChg chg="modSp add del mod">
        <pc:chgData name="Manish Sharma" userId="b799adb9ba789c8f" providerId="LiveId" clId="{1E06067A-49EA-4561-BF94-0B38AACB87C5}" dt="2022-07-12T07:52:51.801" v="428" actId="122"/>
        <pc:sldMkLst>
          <pc:docMk/>
          <pc:sldMk cId="1426255416" sldId="419"/>
        </pc:sldMkLst>
        <pc:spChg chg="mod">
          <ac:chgData name="Manish Sharma" userId="b799adb9ba789c8f" providerId="LiveId" clId="{1E06067A-49EA-4561-BF94-0B38AACB87C5}" dt="2022-07-12T07:52:51.801" v="428" actId="122"/>
          <ac:spMkLst>
            <pc:docMk/>
            <pc:sldMk cId="1426255416" sldId="419"/>
            <ac:spMk id="3" creationId="{E0018C54-6DBF-402F-ABE3-5D74A641AC62}"/>
          </ac:spMkLst>
        </pc:spChg>
      </pc:sldChg>
      <pc:sldChg chg="add del">
        <pc:chgData name="Manish Sharma" userId="b799adb9ba789c8f" providerId="LiveId" clId="{1E06067A-49EA-4561-BF94-0B38AACB87C5}" dt="2022-07-12T07:51:19.842" v="361"/>
        <pc:sldMkLst>
          <pc:docMk/>
          <pc:sldMk cId="1148228370" sldId="420"/>
        </pc:sldMkLst>
      </pc:sldChg>
      <pc:sldChg chg="add del">
        <pc:chgData name="Manish Sharma" userId="b799adb9ba789c8f" providerId="LiveId" clId="{1E06067A-49EA-4561-BF94-0B38AACB87C5}" dt="2022-07-12T11:00:33.728" v="429"/>
        <pc:sldMkLst>
          <pc:docMk/>
          <pc:sldMk cId="2543228366" sldId="422"/>
        </pc:sldMkLst>
      </pc:sldChg>
      <pc:sldChg chg="add del">
        <pc:chgData name="Manish Sharma" userId="b799adb9ba789c8f" providerId="LiveId" clId="{1E06067A-49EA-4561-BF94-0B38AACB87C5}" dt="2022-07-12T11:00:33.728" v="429"/>
        <pc:sldMkLst>
          <pc:docMk/>
          <pc:sldMk cId="2451827515" sldId="423"/>
        </pc:sldMkLst>
      </pc:sldChg>
      <pc:sldChg chg="del">
        <pc:chgData name="Manish Sharma" userId="b799adb9ba789c8f" providerId="LiveId" clId="{1E06067A-49EA-4561-BF94-0B38AACB87C5}" dt="2022-07-12T03:17:21.464" v="0" actId="47"/>
        <pc:sldMkLst>
          <pc:docMk/>
          <pc:sldMk cId="1371608187" sldId="424"/>
        </pc:sldMkLst>
      </pc:sldChg>
      <pc:sldChg chg="addSp delSp modSp new mod">
        <pc:chgData name="Manish Sharma" userId="b799adb9ba789c8f" providerId="LiveId" clId="{1E06067A-49EA-4561-BF94-0B38AACB87C5}" dt="2022-07-12T11:26:42.183" v="437"/>
        <pc:sldMkLst>
          <pc:docMk/>
          <pc:sldMk cId="3238796746" sldId="424"/>
        </pc:sldMkLst>
        <pc:spChg chg="mod">
          <ac:chgData name="Manish Sharma" userId="b799adb9ba789c8f" providerId="LiveId" clId="{1E06067A-49EA-4561-BF94-0B38AACB87C5}" dt="2022-07-12T11:19:56.261" v="431"/>
          <ac:spMkLst>
            <pc:docMk/>
            <pc:sldMk cId="3238796746" sldId="424"/>
            <ac:spMk id="2" creationId="{E3510154-20D2-50EC-626C-F9C96E211E2D}"/>
          </ac:spMkLst>
        </pc:spChg>
        <pc:spChg chg="del">
          <ac:chgData name="Manish Sharma" userId="b799adb9ba789c8f" providerId="LiveId" clId="{1E06067A-49EA-4561-BF94-0B38AACB87C5}" dt="2022-07-12T11:20:04.480" v="432" actId="478"/>
          <ac:spMkLst>
            <pc:docMk/>
            <pc:sldMk cId="3238796746" sldId="424"/>
            <ac:spMk id="3" creationId="{8C289438-B0C0-E9A1-4D45-36F7ABA486A2}"/>
          </ac:spMkLst>
        </pc:spChg>
        <pc:spChg chg="add mod">
          <ac:chgData name="Manish Sharma" userId="b799adb9ba789c8f" providerId="LiveId" clId="{1E06067A-49EA-4561-BF94-0B38AACB87C5}" dt="2022-07-12T11:23:54.882" v="433"/>
          <ac:spMkLst>
            <pc:docMk/>
            <pc:sldMk cId="3238796746" sldId="424"/>
            <ac:spMk id="4" creationId="{9D70CD27-69F3-6E6C-7E23-45829D54949A}"/>
          </ac:spMkLst>
        </pc:spChg>
        <pc:spChg chg="add mod">
          <ac:chgData name="Manish Sharma" userId="b799adb9ba789c8f" providerId="LiveId" clId="{1E06067A-49EA-4561-BF94-0B38AACB87C5}" dt="2022-07-12T11:23:54.882" v="433"/>
          <ac:spMkLst>
            <pc:docMk/>
            <pc:sldMk cId="3238796746" sldId="424"/>
            <ac:spMk id="5" creationId="{5D804B04-5A62-EC81-54DA-96A1CDAFF859}"/>
          </ac:spMkLst>
        </pc:spChg>
        <pc:spChg chg="add mod">
          <ac:chgData name="Manish Sharma" userId="b799adb9ba789c8f" providerId="LiveId" clId="{1E06067A-49EA-4561-BF94-0B38AACB87C5}" dt="2022-07-12T11:23:54.882" v="433"/>
          <ac:spMkLst>
            <pc:docMk/>
            <pc:sldMk cId="3238796746" sldId="424"/>
            <ac:spMk id="7" creationId="{0308B9A3-E2F3-360B-1496-9730B2E0DE08}"/>
          </ac:spMkLst>
        </pc:spChg>
        <pc:spChg chg="add mod">
          <ac:chgData name="Manish Sharma" userId="b799adb9ba789c8f" providerId="LiveId" clId="{1E06067A-49EA-4561-BF94-0B38AACB87C5}" dt="2022-07-12T11:23:54.882" v="433"/>
          <ac:spMkLst>
            <pc:docMk/>
            <pc:sldMk cId="3238796746" sldId="424"/>
            <ac:spMk id="9" creationId="{A04AB272-C44C-2A39-3079-3B823EC31667}"/>
          </ac:spMkLst>
        </pc:spChg>
        <pc:spChg chg="add mod">
          <ac:chgData name="Manish Sharma" userId="b799adb9ba789c8f" providerId="LiveId" clId="{1E06067A-49EA-4561-BF94-0B38AACB87C5}" dt="2022-07-12T11:25:18.607" v="434"/>
          <ac:spMkLst>
            <pc:docMk/>
            <pc:sldMk cId="3238796746" sldId="424"/>
            <ac:spMk id="11" creationId="{620BF992-38AB-3AFB-9918-35067C75AA9E}"/>
          </ac:spMkLst>
        </pc:spChg>
        <pc:spChg chg="add mod">
          <ac:chgData name="Manish Sharma" userId="b799adb9ba789c8f" providerId="LiveId" clId="{1E06067A-49EA-4561-BF94-0B38AACB87C5}" dt="2022-07-12T11:25:18.607" v="434"/>
          <ac:spMkLst>
            <pc:docMk/>
            <pc:sldMk cId="3238796746" sldId="424"/>
            <ac:spMk id="12" creationId="{683ECE29-685D-C109-F365-DE8D108A1363}"/>
          </ac:spMkLst>
        </pc:spChg>
        <pc:spChg chg="add mod">
          <ac:chgData name="Manish Sharma" userId="b799adb9ba789c8f" providerId="LiveId" clId="{1E06067A-49EA-4561-BF94-0B38AACB87C5}" dt="2022-07-12T11:25:18.607" v="434"/>
          <ac:spMkLst>
            <pc:docMk/>
            <pc:sldMk cId="3238796746" sldId="424"/>
            <ac:spMk id="14" creationId="{7399F0ED-C335-94A3-C777-577A728AD880}"/>
          </ac:spMkLst>
        </pc:spChg>
        <pc:spChg chg="add mod">
          <ac:chgData name="Manish Sharma" userId="b799adb9ba789c8f" providerId="LiveId" clId="{1E06067A-49EA-4561-BF94-0B38AACB87C5}" dt="2022-07-12T11:26:07.194" v="435"/>
          <ac:spMkLst>
            <pc:docMk/>
            <pc:sldMk cId="3238796746" sldId="424"/>
            <ac:spMk id="16" creationId="{4F74876B-270A-A5EC-C916-A94BEF03B674}"/>
          </ac:spMkLst>
        </pc:spChg>
        <pc:spChg chg="add mod">
          <ac:chgData name="Manish Sharma" userId="b799adb9ba789c8f" providerId="LiveId" clId="{1E06067A-49EA-4561-BF94-0B38AACB87C5}" dt="2022-07-12T11:26:07.194" v="435"/>
          <ac:spMkLst>
            <pc:docMk/>
            <pc:sldMk cId="3238796746" sldId="424"/>
            <ac:spMk id="19" creationId="{ED8D0A90-394C-FEC0-D045-EECE617B8D60}"/>
          </ac:spMkLst>
        </pc:spChg>
        <pc:spChg chg="add mod">
          <ac:chgData name="Manish Sharma" userId="b799adb9ba789c8f" providerId="LiveId" clId="{1E06067A-49EA-4561-BF94-0B38AACB87C5}" dt="2022-07-12T11:26:29.964" v="436"/>
          <ac:spMkLst>
            <pc:docMk/>
            <pc:sldMk cId="3238796746" sldId="424"/>
            <ac:spMk id="21" creationId="{C553B436-AF32-705F-9383-F02654170791}"/>
          </ac:spMkLst>
        </pc:spChg>
        <pc:spChg chg="add mod">
          <ac:chgData name="Manish Sharma" userId="b799adb9ba789c8f" providerId="LiveId" clId="{1E06067A-49EA-4561-BF94-0B38AACB87C5}" dt="2022-07-12T11:26:42.183" v="437"/>
          <ac:spMkLst>
            <pc:docMk/>
            <pc:sldMk cId="3238796746" sldId="424"/>
            <ac:spMk id="23" creationId="{72B77E7F-D256-20ED-A642-6E927C7A1D60}"/>
          </ac:spMkLst>
        </pc:spChg>
        <pc:spChg chg="add mod">
          <ac:chgData name="Manish Sharma" userId="b799adb9ba789c8f" providerId="LiveId" clId="{1E06067A-49EA-4561-BF94-0B38AACB87C5}" dt="2022-07-12T11:26:42.183" v="437"/>
          <ac:spMkLst>
            <pc:docMk/>
            <pc:sldMk cId="3238796746" sldId="424"/>
            <ac:spMk id="26" creationId="{BD271CD5-C738-B29C-3ABE-8C70309CFF82}"/>
          </ac:spMkLst>
        </pc:spChg>
        <pc:cxnChg chg="add mod">
          <ac:chgData name="Manish Sharma" userId="b799adb9ba789c8f" providerId="LiveId" clId="{1E06067A-49EA-4561-BF94-0B38AACB87C5}" dt="2022-07-12T11:23:54.882" v="433"/>
          <ac:cxnSpMkLst>
            <pc:docMk/>
            <pc:sldMk cId="3238796746" sldId="424"/>
            <ac:cxnSpMk id="6" creationId="{62F73EE6-1998-499A-391A-6FB48CC3710A}"/>
          </ac:cxnSpMkLst>
        </pc:cxnChg>
        <pc:cxnChg chg="add mod">
          <ac:chgData name="Manish Sharma" userId="b799adb9ba789c8f" providerId="LiveId" clId="{1E06067A-49EA-4561-BF94-0B38AACB87C5}" dt="2022-07-12T11:23:54.882" v="433"/>
          <ac:cxnSpMkLst>
            <pc:docMk/>
            <pc:sldMk cId="3238796746" sldId="424"/>
            <ac:cxnSpMk id="8" creationId="{9EFED920-0EB2-D84F-8BBC-6D8D2DD6887A}"/>
          </ac:cxnSpMkLst>
        </pc:cxnChg>
        <pc:cxnChg chg="add mod">
          <ac:chgData name="Manish Sharma" userId="b799adb9ba789c8f" providerId="LiveId" clId="{1E06067A-49EA-4561-BF94-0B38AACB87C5}" dt="2022-07-12T11:23:54.882" v="433"/>
          <ac:cxnSpMkLst>
            <pc:docMk/>
            <pc:sldMk cId="3238796746" sldId="424"/>
            <ac:cxnSpMk id="10" creationId="{C5A61AB1-0E20-6AE0-D83C-1663C12394A1}"/>
          </ac:cxnSpMkLst>
        </pc:cxnChg>
        <pc:cxnChg chg="add mod">
          <ac:chgData name="Manish Sharma" userId="b799adb9ba789c8f" providerId="LiveId" clId="{1E06067A-49EA-4561-BF94-0B38AACB87C5}" dt="2022-07-12T11:25:18.607" v="434"/>
          <ac:cxnSpMkLst>
            <pc:docMk/>
            <pc:sldMk cId="3238796746" sldId="424"/>
            <ac:cxnSpMk id="13" creationId="{32B774AF-E461-3D75-1D43-48555C3A5A1B}"/>
          </ac:cxnSpMkLst>
        </pc:cxnChg>
        <pc:cxnChg chg="add mod">
          <ac:chgData name="Manish Sharma" userId="b799adb9ba789c8f" providerId="LiveId" clId="{1E06067A-49EA-4561-BF94-0B38AACB87C5}" dt="2022-07-12T11:25:18.607" v="434"/>
          <ac:cxnSpMkLst>
            <pc:docMk/>
            <pc:sldMk cId="3238796746" sldId="424"/>
            <ac:cxnSpMk id="15" creationId="{70D10578-D049-99F0-9AD7-CE0391832B6A}"/>
          </ac:cxnSpMkLst>
        </pc:cxnChg>
        <pc:cxnChg chg="add mod">
          <ac:chgData name="Manish Sharma" userId="b799adb9ba789c8f" providerId="LiveId" clId="{1E06067A-49EA-4561-BF94-0B38AACB87C5}" dt="2022-07-12T11:26:07.194" v="435"/>
          <ac:cxnSpMkLst>
            <pc:docMk/>
            <pc:sldMk cId="3238796746" sldId="424"/>
            <ac:cxnSpMk id="17" creationId="{2BF583D6-863E-3697-5104-3B604993C064}"/>
          </ac:cxnSpMkLst>
        </pc:cxnChg>
        <pc:cxnChg chg="add mod">
          <ac:chgData name="Manish Sharma" userId="b799adb9ba789c8f" providerId="LiveId" clId="{1E06067A-49EA-4561-BF94-0B38AACB87C5}" dt="2022-07-12T11:26:07.194" v="435"/>
          <ac:cxnSpMkLst>
            <pc:docMk/>
            <pc:sldMk cId="3238796746" sldId="424"/>
            <ac:cxnSpMk id="18" creationId="{5BABBF38-83E2-5D62-CA9A-FB0057A011AA}"/>
          </ac:cxnSpMkLst>
        </pc:cxnChg>
        <pc:cxnChg chg="add mod">
          <ac:chgData name="Manish Sharma" userId="b799adb9ba789c8f" providerId="LiveId" clId="{1E06067A-49EA-4561-BF94-0B38AACB87C5}" dt="2022-07-12T11:26:07.194" v="435"/>
          <ac:cxnSpMkLst>
            <pc:docMk/>
            <pc:sldMk cId="3238796746" sldId="424"/>
            <ac:cxnSpMk id="20" creationId="{03CC67EF-1725-7C81-4720-54BED6E4EC4C}"/>
          </ac:cxnSpMkLst>
        </pc:cxnChg>
        <pc:cxnChg chg="add mod">
          <ac:chgData name="Manish Sharma" userId="b799adb9ba789c8f" providerId="LiveId" clId="{1E06067A-49EA-4561-BF94-0B38AACB87C5}" dt="2022-07-12T11:26:29.964" v="436"/>
          <ac:cxnSpMkLst>
            <pc:docMk/>
            <pc:sldMk cId="3238796746" sldId="424"/>
            <ac:cxnSpMk id="22" creationId="{DC98D0C8-E6BE-0C41-9834-2F9A93B0BAB7}"/>
          </ac:cxnSpMkLst>
        </pc:cxnChg>
        <pc:cxnChg chg="add mod">
          <ac:chgData name="Manish Sharma" userId="b799adb9ba789c8f" providerId="LiveId" clId="{1E06067A-49EA-4561-BF94-0B38AACB87C5}" dt="2022-07-12T11:26:42.183" v="437"/>
          <ac:cxnSpMkLst>
            <pc:docMk/>
            <pc:sldMk cId="3238796746" sldId="424"/>
            <ac:cxnSpMk id="24" creationId="{B3F6EBEA-1222-8E1A-B531-65ECACF4EB5C}"/>
          </ac:cxnSpMkLst>
        </pc:cxnChg>
        <pc:cxnChg chg="add mod">
          <ac:chgData name="Manish Sharma" userId="b799adb9ba789c8f" providerId="LiveId" clId="{1E06067A-49EA-4561-BF94-0B38AACB87C5}" dt="2022-07-12T11:26:42.183" v="437"/>
          <ac:cxnSpMkLst>
            <pc:docMk/>
            <pc:sldMk cId="3238796746" sldId="424"/>
            <ac:cxnSpMk id="25" creationId="{E16758E5-9286-E87E-F442-DF782D4D0E51}"/>
          </ac:cxnSpMkLst>
        </pc:cxnChg>
      </pc:sldChg>
      <pc:sldChg chg="del">
        <pc:chgData name="Manish Sharma" userId="b799adb9ba789c8f" providerId="LiveId" clId="{1E06067A-49EA-4561-BF94-0B38AACB87C5}" dt="2022-07-12T03:17:21.464" v="0" actId="47"/>
        <pc:sldMkLst>
          <pc:docMk/>
          <pc:sldMk cId="2571189140" sldId="425"/>
        </pc:sldMkLst>
      </pc:sldChg>
      <pc:sldChg chg="addSp delSp modSp new mod">
        <pc:chgData name="Manish Sharma" userId="b799adb9ba789c8f" providerId="LiveId" clId="{1E06067A-49EA-4561-BF94-0B38AACB87C5}" dt="2022-07-12T11:39:04.294" v="450"/>
        <pc:sldMkLst>
          <pc:docMk/>
          <pc:sldMk cId="2866300543" sldId="425"/>
        </pc:sldMkLst>
        <pc:spChg chg="del">
          <ac:chgData name="Manish Sharma" userId="b799adb9ba789c8f" providerId="LiveId" clId="{1E06067A-49EA-4561-BF94-0B38AACB87C5}" dt="2022-07-12T11:34:03.919" v="441" actId="478"/>
          <ac:spMkLst>
            <pc:docMk/>
            <pc:sldMk cId="2866300543" sldId="425"/>
            <ac:spMk id="2" creationId="{4CEE8649-A213-79A4-2257-9BAE9992D582}"/>
          </ac:spMkLst>
        </pc:spChg>
        <pc:spChg chg="del">
          <ac:chgData name="Manish Sharma" userId="b799adb9ba789c8f" providerId="LiveId" clId="{1E06067A-49EA-4561-BF94-0B38AACB87C5}" dt="2022-07-12T11:34:03.919" v="441" actId="478"/>
          <ac:spMkLst>
            <pc:docMk/>
            <pc:sldMk cId="2866300543" sldId="425"/>
            <ac:spMk id="3" creationId="{44001C7E-3C2C-ED5D-DF2B-0BE48BCA9A9B}"/>
          </ac:spMkLst>
        </pc:spChg>
        <pc:spChg chg="add mod">
          <ac:chgData name="Manish Sharma" userId="b799adb9ba789c8f" providerId="LiveId" clId="{1E06067A-49EA-4561-BF94-0B38AACB87C5}" dt="2022-07-12T11:34:16.447" v="442"/>
          <ac:spMkLst>
            <pc:docMk/>
            <pc:sldMk cId="2866300543" sldId="425"/>
            <ac:spMk id="4" creationId="{66242EAD-ADB3-83A9-640E-343BEF05648F}"/>
          </ac:spMkLst>
        </pc:spChg>
        <pc:spChg chg="add mod">
          <ac:chgData name="Manish Sharma" userId="b799adb9ba789c8f" providerId="LiveId" clId="{1E06067A-49EA-4561-BF94-0B38AACB87C5}" dt="2022-07-12T11:34:30.418" v="443"/>
          <ac:spMkLst>
            <pc:docMk/>
            <pc:sldMk cId="2866300543" sldId="425"/>
            <ac:spMk id="5" creationId="{F0FD24B4-E8D8-3F42-6D7A-9EAC94837238}"/>
          </ac:spMkLst>
        </pc:spChg>
        <pc:spChg chg="add mod">
          <ac:chgData name="Manish Sharma" userId="b799adb9ba789c8f" providerId="LiveId" clId="{1E06067A-49EA-4561-BF94-0B38AACB87C5}" dt="2022-07-12T11:34:30.418" v="443"/>
          <ac:spMkLst>
            <pc:docMk/>
            <pc:sldMk cId="2866300543" sldId="425"/>
            <ac:spMk id="6" creationId="{5865FEB2-8261-994E-0E86-106E89EFF63C}"/>
          </ac:spMkLst>
        </pc:spChg>
        <pc:spChg chg="add mod">
          <ac:chgData name="Manish Sharma" userId="b799adb9ba789c8f" providerId="LiveId" clId="{1E06067A-49EA-4561-BF94-0B38AACB87C5}" dt="2022-07-12T11:34:44.729" v="444"/>
          <ac:spMkLst>
            <pc:docMk/>
            <pc:sldMk cId="2866300543" sldId="425"/>
            <ac:spMk id="9" creationId="{4BDEF549-A173-CB8E-D7A3-8F5F6C4988E4}"/>
          </ac:spMkLst>
        </pc:spChg>
        <pc:spChg chg="add mod">
          <ac:chgData name="Manish Sharma" userId="b799adb9ba789c8f" providerId="LiveId" clId="{1E06067A-49EA-4561-BF94-0B38AACB87C5}" dt="2022-07-12T11:35:02.903" v="445"/>
          <ac:spMkLst>
            <pc:docMk/>
            <pc:sldMk cId="2866300543" sldId="425"/>
            <ac:spMk id="11" creationId="{7EDD735C-1BCD-53AE-0247-3F9D689231CF}"/>
          </ac:spMkLst>
        </pc:spChg>
        <pc:spChg chg="add mod">
          <ac:chgData name="Manish Sharma" userId="b799adb9ba789c8f" providerId="LiveId" clId="{1E06067A-49EA-4561-BF94-0B38AACB87C5}" dt="2022-07-12T11:35:09.361" v="446"/>
          <ac:spMkLst>
            <pc:docMk/>
            <pc:sldMk cId="2866300543" sldId="425"/>
            <ac:spMk id="12" creationId="{823FE67D-589F-38A8-8E84-B303E017E8CF}"/>
          </ac:spMkLst>
        </pc:spChg>
        <pc:spChg chg="add mod">
          <ac:chgData name="Manish Sharma" userId="b799adb9ba789c8f" providerId="LiveId" clId="{1E06067A-49EA-4561-BF94-0B38AACB87C5}" dt="2022-07-12T11:35:28.374" v="447"/>
          <ac:spMkLst>
            <pc:docMk/>
            <pc:sldMk cId="2866300543" sldId="425"/>
            <ac:spMk id="15" creationId="{345B4F0C-1A71-86F7-02C0-6795B9B678DD}"/>
          </ac:spMkLst>
        </pc:spChg>
        <pc:spChg chg="add mod">
          <ac:chgData name="Manish Sharma" userId="b799adb9ba789c8f" providerId="LiveId" clId="{1E06067A-49EA-4561-BF94-0B38AACB87C5}" dt="2022-07-12T11:35:37.674" v="448"/>
          <ac:spMkLst>
            <pc:docMk/>
            <pc:sldMk cId="2866300543" sldId="425"/>
            <ac:spMk id="16" creationId="{C50AA2DE-2077-DB97-EC23-B1F8896C936C}"/>
          </ac:spMkLst>
        </pc:spChg>
        <pc:spChg chg="add mod">
          <ac:chgData name="Manish Sharma" userId="b799adb9ba789c8f" providerId="LiveId" clId="{1E06067A-49EA-4561-BF94-0B38AACB87C5}" dt="2022-07-12T11:35:58.800" v="449"/>
          <ac:spMkLst>
            <pc:docMk/>
            <pc:sldMk cId="2866300543" sldId="425"/>
            <ac:spMk id="18" creationId="{405061F8-7C36-528A-ED18-664488B4BB48}"/>
          </ac:spMkLst>
        </pc:spChg>
        <pc:spChg chg="add mod">
          <ac:chgData name="Manish Sharma" userId="b799adb9ba789c8f" providerId="LiveId" clId="{1E06067A-49EA-4561-BF94-0B38AACB87C5}" dt="2022-07-12T11:35:58.800" v="449"/>
          <ac:spMkLst>
            <pc:docMk/>
            <pc:sldMk cId="2866300543" sldId="425"/>
            <ac:spMk id="19" creationId="{265C4B02-2536-AC75-CD80-B6E29BA4836C}"/>
          </ac:spMkLst>
        </pc:spChg>
        <pc:spChg chg="add mod">
          <ac:chgData name="Manish Sharma" userId="b799adb9ba789c8f" providerId="LiveId" clId="{1E06067A-49EA-4561-BF94-0B38AACB87C5}" dt="2022-07-12T11:39:04.294" v="450"/>
          <ac:spMkLst>
            <pc:docMk/>
            <pc:sldMk cId="2866300543" sldId="425"/>
            <ac:spMk id="21" creationId="{BE13D710-78AB-DBD2-3D8B-BACC5204EF48}"/>
          </ac:spMkLst>
        </pc:spChg>
        <pc:cxnChg chg="add mod">
          <ac:chgData name="Manish Sharma" userId="b799adb9ba789c8f" providerId="LiveId" clId="{1E06067A-49EA-4561-BF94-0B38AACB87C5}" dt="2022-07-12T11:34:30.418" v="443"/>
          <ac:cxnSpMkLst>
            <pc:docMk/>
            <pc:sldMk cId="2866300543" sldId="425"/>
            <ac:cxnSpMk id="7" creationId="{98DFBCE7-6041-714D-5D0C-A097BBD672E1}"/>
          </ac:cxnSpMkLst>
        </pc:cxnChg>
        <pc:cxnChg chg="add mod">
          <ac:chgData name="Manish Sharma" userId="b799adb9ba789c8f" providerId="LiveId" clId="{1E06067A-49EA-4561-BF94-0B38AACB87C5}" dt="2022-07-12T11:34:44.729" v="444"/>
          <ac:cxnSpMkLst>
            <pc:docMk/>
            <pc:sldMk cId="2866300543" sldId="425"/>
            <ac:cxnSpMk id="8" creationId="{432A41DF-A9CF-6B01-3B5C-F9D0EFBFB76E}"/>
          </ac:cxnSpMkLst>
        </pc:cxnChg>
        <pc:cxnChg chg="add mod">
          <ac:chgData name="Manish Sharma" userId="b799adb9ba789c8f" providerId="LiveId" clId="{1E06067A-49EA-4561-BF94-0B38AACB87C5}" dt="2022-07-12T11:35:02.903" v="445"/>
          <ac:cxnSpMkLst>
            <pc:docMk/>
            <pc:sldMk cId="2866300543" sldId="425"/>
            <ac:cxnSpMk id="10" creationId="{2C521FCF-DFE3-99BE-8955-719317F20BD6}"/>
          </ac:cxnSpMkLst>
        </pc:cxnChg>
        <pc:cxnChg chg="add mod">
          <ac:chgData name="Manish Sharma" userId="b799adb9ba789c8f" providerId="LiveId" clId="{1E06067A-49EA-4561-BF94-0B38AACB87C5}" dt="2022-07-12T11:35:09.361" v="446"/>
          <ac:cxnSpMkLst>
            <pc:docMk/>
            <pc:sldMk cId="2866300543" sldId="425"/>
            <ac:cxnSpMk id="13" creationId="{BF45B35F-1FD9-211F-A901-4F4A998FF615}"/>
          </ac:cxnSpMkLst>
        </pc:cxnChg>
        <pc:cxnChg chg="add mod">
          <ac:chgData name="Manish Sharma" userId="b799adb9ba789c8f" providerId="LiveId" clId="{1E06067A-49EA-4561-BF94-0B38AACB87C5}" dt="2022-07-12T11:35:28.374" v="447"/>
          <ac:cxnSpMkLst>
            <pc:docMk/>
            <pc:sldMk cId="2866300543" sldId="425"/>
            <ac:cxnSpMk id="14" creationId="{B0AF6364-3B37-E88B-629D-20B3B534C827}"/>
          </ac:cxnSpMkLst>
        </pc:cxnChg>
        <pc:cxnChg chg="add mod">
          <ac:chgData name="Manish Sharma" userId="b799adb9ba789c8f" providerId="LiveId" clId="{1E06067A-49EA-4561-BF94-0B38AACB87C5}" dt="2022-07-12T11:35:37.674" v="448"/>
          <ac:cxnSpMkLst>
            <pc:docMk/>
            <pc:sldMk cId="2866300543" sldId="425"/>
            <ac:cxnSpMk id="17" creationId="{36C82167-F4B3-4E85-4A28-C19DF9969F0F}"/>
          </ac:cxnSpMkLst>
        </pc:cxnChg>
        <pc:cxnChg chg="add mod">
          <ac:chgData name="Manish Sharma" userId="b799adb9ba789c8f" providerId="LiveId" clId="{1E06067A-49EA-4561-BF94-0B38AACB87C5}" dt="2022-07-12T11:35:58.800" v="449"/>
          <ac:cxnSpMkLst>
            <pc:docMk/>
            <pc:sldMk cId="2866300543" sldId="425"/>
            <ac:cxnSpMk id="20" creationId="{00CBE0CE-449C-AF47-C61E-E323F5C9CB91}"/>
          </ac:cxnSpMkLst>
        </pc:cxnChg>
        <pc:cxnChg chg="add mod">
          <ac:chgData name="Manish Sharma" userId="b799adb9ba789c8f" providerId="LiveId" clId="{1E06067A-49EA-4561-BF94-0B38AACB87C5}" dt="2022-07-12T11:39:04.294" v="450"/>
          <ac:cxnSpMkLst>
            <pc:docMk/>
            <pc:sldMk cId="2866300543" sldId="425"/>
            <ac:cxnSpMk id="22" creationId="{B650B160-D588-630F-09E0-E1D01CE7AAFE}"/>
          </ac:cxnSpMkLst>
        </pc:cxnChg>
      </pc:sldChg>
      <pc:sldChg chg="modSp new mod">
        <pc:chgData name="Manish Sharma" userId="b799adb9ba789c8f" providerId="LiveId" clId="{1E06067A-49EA-4561-BF94-0B38AACB87C5}" dt="2022-07-13T04:03:51.353" v="911" actId="20577"/>
        <pc:sldMkLst>
          <pc:docMk/>
          <pc:sldMk cId="1043698762" sldId="426"/>
        </pc:sldMkLst>
        <pc:spChg chg="mod">
          <ac:chgData name="Manish Sharma" userId="b799adb9ba789c8f" providerId="LiveId" clId="{1E06067A-49EA-4561-BF94-0B38AACB87C5}" dt="2022-07-13T03:58:59.866" v="452"/>
          <ac:spMkLst>
            <pc:docMk/>
            <pc:sldMk cId="1043698762" sldId="426"/>
            <ac:spMk id="2" creationId="{4FFD6640-A214-276C-F511-CCE81E0B1C09}"/>
          </ac:spMkLst>
        </pc:spChg>
        <pc:spChg chg="mod">
          <ac:chgData name="Manish Sharma" userId="b799adb9ba789c8f" providerId="LiveId" clId="{1E06067A-49EA-4561-BF94-0B38AACB87C5}" dt="2022-07-13T04:03:51.353" v="911" actId="20577"/>
          <ac:spMkLst>
            <pc:docMk/>
            <pc:sldMk cId="1043698762" sldId="426"/>
            <ac:spMk id="3" creationId="{C2CAB87B-B118-146B-E668-EE022EE168B0}"/>
          </ac:spMkLst>
        </pc:spChg>
      </pc:sldChg>
      <pc:sldChg chg="del">
        <pc:chgData name="Manish Sharma" userId="b799adb9ba789c8f" providerId="LiveId" clId="{1E06067A-49EA-4561-BF94-0B38AACB87C5}" dt="2022-07-12T03:17:21.464" v="0" actId="47"/>
        <pc:sldMkLst>
          <pc:docMk/>
          <pc:sldMk cId="1877109547" sldId="426"/>
        </pc:sldMkLst>
      </pc:sldChg>
      <pc:sldChg chg="modSp new mod">
        <pc:chgData name="Manish Sharma" userId="b799adb9ba789c8f" providerId="LiveId" clId="{1E06067A-49EA-4561-BF94-0B38AACB87C5}" dt="2022-07-13T04:08:44.546" v="1250" actId="20577"/>
        <pc:sldMkLst>
          <pc:docMk/>
          <pc:sldMk cId="3267737871" sldId="427"/>
        </pc:sldMkLst>
        <pc:spChg chg="mod">
          <ac:chgData name="Manish Sharma" userId="b799adb9ba789c8f" providerId="LiveId" clId="{1E06067A-49EA-4561-BF94-0B38AACB87C5}" dt="2022-07-13T04:05:06.384" v="913"/>
          <ac:spMkLst>
            <pc:docMk/>
            <pc:sldMk cId="3267737871" sldId="427"/>
            <ac:spMk id="2" creationId="{F82AA54D-0DF0-23BF-35E4-43AD25EF433C}"/>
          </ac:spMkLst>
        </pc:spChg>
        <pc:spChg chg="mod">
          <ac:chgData name="Manish Sharma" userId="b799adb9ba789c8f" providerId="LiveId" clId="{1E06067A-49EA-4561-BF94-0B38AACB87C5}" dt="2022-07-13T04:08:44.546" v="1250" actId="20577"/>
          <ac:spMkLst>
            <pc:docMk/>
            <pc:sldMk cId="3267737871" sldId="427"/>
            <ac:spMk id="3" creationId="{D883E929-B77E-39B0-D701-99E6357F8EBC}"/>
          </ac:spMkLst>
        </pc:spChg>
      </pc:sldChg>
      <pc:sldChg chg="del">
        <pc:chgData name="Manish Sharma" userId="b799adb9ba789c8f" providerId="LiveId" clId="{1E06067A-49EA-4561-BF94-0B38AACB87C5}" dt="2022-07-12T03:17:21.464" v="0" actId="47"/>
        <pc:sldMkLst>
          <pc:docMk/>
          <pc:sldMk cId="3996662421" sldId="427"/>
        </pc:sldMkLst>
      </pc:sldChg>
      <pc:sldChg chg="add del">
        <pc:chgData name="Manish Sharma" userId="b799adb9ba789c8f" providerId="LiveId" clId="{1E06067A-49EA-4561-BF94-0B38AACB87C5}" dt="2022-07-13T07:18:28.376" v="1252"/>
        <pc:sldMkLst>
          <pc:docMk/>
          <pc:sldMk cId="3577636926" sldId="428"/>
        </pc:sldMkLst>
      </pc:sldChg>
      <pc:sldChg chg="addSp delSp modSp new mod">
        <pc:chgData name="Manish Sharma" userId="b799adb9ba789c8f" providerId="LiveId" clId="{1E06067A-49EA-4561-BF94-0B38AACB87C5}" dt="2022-07-13T07:28:45.470" v="1257"/>
        <pc:sldMkLst>
          <pc:docMk/>
          <pc:sldMk cId="1411139689" sldId="429"/>
        </pc:sldMkLst>
        <pc:spChg chg="mod">
          <ac:chgData name="Manish Sharma" userId="b799adb9ba789c8f" providerId="LiveId" clId="{1E06067A-49EA-4561-BF94-0B38AACB87C5}" dt="2022-07-13T07:18:37.239" v="1254"/>
          <ac:spMkLst>
            <pc:docMk/>
            <pc:sldMk cId="1411139689" sldId="429"/>
            <ac:spMk id="2" creationId="{226BDA02-2B70-6CFF-0D71-7A9D92BDABA6}"/>
          </ac:spMkLst>
        </pc:spChg>
        <pc:spChg chg="del">
          <ac:chgData name="Manish Sharma" userId="b799adb9ba789c8f" providerId="LiveId" clId="{1E06067A-49EA-4561-BF94-0B38AACB87C5}" dt="2022-07-13T07:18:46.575" v="1255" actId="478"/>
          <ac:spMkLst>
            <pc:docMk/>
            <pc:sldMk cId="1411139689" sldId="429"/>
            <ac:spMk id="3" creationId="{A3327FD2-9B1C-2A5E-5E08-5770C7CD3B55}"/>
          </ac:spMkLst>
        </pc:spChg>
        <pc:spChg chg="add mod">
          <ac:chgData name="Manish Sharma" userId="b799adb9ba789c8f" providerId="LiveId" clId="{1E06067A-49EA-4561-BF94-0B38AACB87C5}" dt="2022-07-13T07:18:47.603" v="1256"/>
          <ac:spMkLst>
            <pc:docMk/>
            <pc:sldMk cId="1411139689" sldId="429"/>
            <ac:spMk id="4" creationId="{9813E847-ECCA-2D52-0B96-FB6FBFB80F9F}"/>
          </ac:spMkLst>
        </pc:spChg>
        <pc:spChg chg="add mod">
          <ac:chgData name="Manish Sharma" userId="b799adb9ba789c8f" providerId="LiveId" clId="{1E06067A-49EA-4561-BF94-0B38AACB87C5}" dt="2022-07-13T07:18:47.603" v="1256"/>
          <ac:spMkLst>
            <pc:docMk/>
            <pc:sldMk cId="1411139689" sldId="429"/>
            <ac:spMk id="5" creationId="{A79AE597-679D-30DA-303D-ACFFE94B14A4}"/>
          </ac:spMkLst>
        </pc:spChg>
        <pc:spChg chg="add mod">
          <ac:chgData name="Manish Sharma" userId="b799adb9ba789c8f" providerId="LiveId" clId="{1E06067A-49EA-4561-BF94-0B38AACB87C5}" dt="2022-07-13T07:18:47.603" v="1256"/>
          <ac:spMkLst>
            <pc:docMk/>
            <pc:sldMk cId="1411139689" sldId="429"/>
            <ac:spMk id="6" creationId="{174B014B-7894-5341-B766-861623CFF547}"/>
          </ac:spMkLst>
        </pc:spChg>
        <pc:spChg chg="add mod">
          <ac:chgData name="Manish Sharma" userId="b799adb9ba789c8f" providerId="LiveId" clId="{1E06067A-49EA-4561-BF94-0B38AACB87C5}" dt="2022-07-13T07:18:47.603" v="1256"/>
          <ac:spMkLst>
            <pc:docMk/>
            <pc:sldMk cId="1411139689" sldId="429"/>
            <ac:spMk id="8" creationId="{C135ACD5-80A4-4B7C-BD23-48EC426B1A46}"/>
          </ac:spMkLst>
        </pc:spChg>
        <pc:spChg chg="add mod">
          <ac:chgData name="Manish Sharma" userId="b799adb9ba789c8f" providerId="LiveId" clId="{1E06067A-49EA-4561-BF94-0B38AACB87C5}" dt="2022-07-13T07:28:45.470" v="1257"/>
          <ac:spMkLst>
            <pc:docMk/>
            <pc:sldMk cId="1411139689" sldId="429"/>
            <ac:spMk id="9" creationId="{8AB3457D-613F-F58B-A02F-AE9B938F246A}"/>
          </ac:spMkLst>
        </pc:spChg>
        <pc:spChg chg="add mod">
          <ac:chgData name="Manish Sharma" userId="b799adb9ba789c8f" providerId="LiveId" clId="{1E06067A-49EA-4561-BF94-0B38AACB87C5}" dt="2022-07-13T07:28:45.470" v="1257"/>
          <ac:spMkLst>
            <pc:docMk/>
            <pc:sldMk cId="1411139689" sldId="429"/>
            <ac:spMk id="10" creationId="{D977CCD3-6C8B-4B68-A98A-AC56DE25CB98}"/>
          </ac:spMkLst>
        </pc:spChg>
        <pc:spChg chg="add mod">
          <ac:chgData name="Manish Sharma" userId="b799adb9ba789c8f" providerId="LiveId" clId="{1E06067A-49EA-4561-BF94-0B38AACB87C5}" dt="2022-07-13T07:28:45.470" v="1257"/>
          <ac:spMkLst>
            <pc:docMk/>
            <pc:sldMk cId="1411139689" sldId="429"/>
            <ac:spMk id="11" creationId="{27D4BACF-92EF-9A6C-0624-D04318441589}"/>
          </ac:spMkLst>
        </pc:spChg>
        <pc:spChg chg="add mod">
          <ac:chgData name="Manish Sharma" userId="b799adb9ba789c8f" providerId="LiveId" clId="{1E06067A-49EA-4561-BF94-0B38AACB87C5}" dt="2022-07-13T07:28:45.470" v="1257"/>
          <ac:spMkLst>
            <pc:docMk/>
            <pc:sldMk cId="1411139689" sldId="429"/>
            <ac:spMk id="13" creationId="{440316C9-548E-D3C8-5DC7-A5D687077541}"/>
          </ac:spMkLst>
        </pc:spChg>
        <pc:cxnChg chg="add mod">
          <ac:chgData name="Manish Sharma" userId="b799adb9ba789c8f" providerId="LiveId" clId="{1E06067A-49EA-4561-BF94-0B38AACB87C5}" dt="2022-07-13T07:18:47.603" v="1256"/>
          <ac:cxnSpMkLst>
            <pc:docMk/>
            <pc:sldMk cId="1411139689" sldId="429"/>
            <ac:cxnSpMk id="7" creationId="{79A010E6-F6E1-01AA-9D6A-8E67CF7AB5C2}"/>
          </ac:cxnSpMkLst>
        </pc:cxnChg>
        <pc:cxnChg chg="add mod">
          <ac:chgData name="Manish Sharma" userId="b799adb9ba789c8f" providerId="LiveId" clId="{1E06067A-49EA-4561-BF94-0B38AACB87C5}" dt="2022-07-13T07:28:45.470" v="1257"/>
          <ac:cxnSpMkLst>
            <pc:docMk/>
            <pc:sldMk cId="1411139689" sldId="429"/>
            <ac:cxnSpMk id="12" creationId="{B259C49A-CF67-A320-FEF3-717988FAF47C}"/>
          </ac:cxnSpMkLst>
        </pc:cxnChg>
      </pc:sldChg>
      <pc:sldChg chg="del">
        <pc:chgData name="Manish Sharma" userId="b799adb9ba789c8f" providerId="LiveId" clId="{1E06067A-49EA-4561-BF94-0B38AACB87C5}" dt="2022-07-12T03:17:21.464" v="0" actId="47"/>
        <pc:sldMkLst>
          <pc:docMk/>
          <pc:sldMk cId="2983113034" sldId="429"/>
        </pc:sldMkLst>
      </pc:sldChg>
      <pc:sldChg chg="addSp delSp modSp new mod">
        <pc:chgData name="Manish Sharma" userId="b799adb9ba789c8f" providerId="LiveId" clId="{1E06067A-49EA-4561-BF94-0B38AACB87C5}" dt="2022-07-13T07:32:33.517" v="1263"/>
        <pc:sldMkLst>
          <pc:docMk/>
          <pc:sldMk cId="1052071299" sldId="430"/>
        </pc:sldMkLst>
        <pc:spChg chg="mod">
          <ac:chgData name="Manish Sharma" userId="b799adb9ba789c8f" providerId="LiveId" clId="{1E06067A-49EA-4561-BF94-0B38AACB87C5}" dt="2022-07-13T07:30:38.893" v="1259"/>
          <ac:spMkLst>
            <pc:docMk/>
            <pc:sldMk cId="1052071299" sldId="430"/>
            <ac:spMk id="2" creationId="{9CDCD38D-76F3-491D-F52D-DE594B9F73BC}"/>
          </ac:spMkLst>
        </pc:spChg>
        <pc:spChg chg="del">
          <ac:chgData name="Manish Sharma" userId="b799adb9ba789c8f" providerId="LiveId" clId="{1E06067A-49EA-4561-BF94-0B38AACB87C5}" dt="2022-07-13T07:30:49.691" v="1260" actId="478"/>
          <ac:spMkLst>
            <pc:docMk/>
            <pc:sldMk cId="1052071299" sldId="430"/>
            <ac:spMk id="3" creationId="{5A2558CB-96AF-E574-032C-6610282ED841}"/>
          </ac:spMkLst>
        </pc:spChg>
        <pc:spChg chg="add mod">
          <ac:chgData name="Manish Sharma" userId="b799adb9ba789c8f" providerId="LiveId" clId="{1E06067A-49EA-4561-BF94-0B38AACB87C5}" dt="2022-07-13T07:30:50.425" v="1261"/>
          <ac:spMkLst>
            <pc:docMk/>
            <pc:sldMk cId="1052071299" sldId="430"/>
            <ac:spMk id="4" creationId="{B3E9BEA0-FCD3-680A-BE8B-E8E93B5A973E}"/>
          </ac:spMkLst>
        </pc:spChg>
        <pc:spChg chg="add mod">
          <ac:chgData name="Manish Sharma" userId="b799adb9ba789c8f" providerId="LiveId" clId="{1E06067A-49EA-4561-BF94-0B38AACB87C5}" dt="2022-07-13T07:30:50.425" v="1261"/>
          <ac:spMkLst>
            <pc:docMk/>
            <pc:sldMk cId="1052071299" sldId="430"/>
            <ac:spMk id="5" creationId="{BC3592B5-7384-ADA4-CEE1-53ED9BAC9E6C}"/>
          </ac:spMkLst>
        </pc:spChg>
        <pc:spChg chg="add mod">
          <ac:chgData name="Manish Sharma" userId="b799adb9ba789c8f" providerId="LiveId" clId="{1E06067A-49EA-4561-BF94-0B38AACB87C5}" dt="2022-07-13T07:30:50.425" v="1261"/>
          <ac:spMkLst>
            <pc:docMk/>
            <pc:sldMk cId="1052071299" sldId="430"/>
            <ac:spMk id="6" creationId="{D14B7AD3-E0AF-C93C-1A4B-EC5AC40225CA}"/>
          </ac:spMkLst>
        </pc:spChg>
        <pc:spChg chg="add mod">
          <ac:chgData name="Manish Sharma" userId="b799adb9ba789c8f" providerId="LiveId" clId="{1E06067A-49EA-4561-BF94-0B38AACB87C5}" dt="2022-07-13T07:32:08.706" v="1262"/>
          <ac:spMkLst>
            <pc:docMk/>
            <pc:sldMk cId="1052071299" sldId="430"/>
            <ac:spMk id="9" creationId="{F8E31339-EA8F-6910-F612-4A16C005056F}"/>
          </ac:spMkLst>
        </pc:spChg>
        <pc:spChg chg="add mod">
          <ac:chgData name="Manish Sharma" userId="b799adb9ba789c8f" providerId="LiveId" clId="{1E06067A-49EA-4561-BF94-0B38AACB87C5}" dt="2022-07-13T07:32:08.706" v="1262"/>
          <ac:spMkLst>
            <pc:docMk/>
            <pc:sldMk cId="1052071299" sldId="430"/>
            <ac:spMk id="10" creationId="{F6E9DE68-D552-160B-0832-4D4C4FA5E6A7}"/>
          </ac:spMkLst>
        </pc:spChg>
        <pc:spChg chg="add mod">
          <ac:chgData name="Manish Sharma" userId="b799adb9ba789c8f" providerId="LiveId" clId="{1E06067A-49EA-4561-BF94-0B38AACB87C5}" dt="2022-07-13T07:32:33.517" v="1263"/>
          <ac:spMkLst>
            <pc:docMk/>
            <pc:sldMk cId="1052071299" sldId="430"/>
            <ac:spMk id="11" creationId="{90B93EF1-EAB6-0B3B-399C-6B9ECC5BF0DE}"/>
          </ac:spMkLst>
        </pc:spChg>
        <pc:spChg chg="add mod">
          <ac:chgData name="Manish Sharma" userId="b799adb9ba789c8f" providerId="LiveId" clId="{1E06067A-49EA-4561-BF94-0B38AACB87C5}" dt="2022-07-13T07:32:33.517" v="1263"/>
          <ac:spMkLst>
            <pc:docMk/>
            <pc:sldMk cId="1052071299" sldId="430"/>
            <ac:spMk id="12" creationId="{A12DB3FE-E2DB-366C-B456-4EAE993DD494}"/>
          </ac:spMkLst>
        </pc:spChg>
        <pc:cxnChg chg="add mod">
          <ac:chgData name="Manish Sharma" userId="b799adb9ba789c8f" providerId="LiveId" clId="{1E06067A-49EA-4561-BF94-0B38AACB87C5}" dt="2022-07-13T07:30:50.425" v="1261"/>
          <ac:cxnSpMkLst>
            <pc:docMk/>
            <pc:sldMk cId="1052071299" sldId="430"/>
            <ac:cxnSpMk id="7" creationId="{893D15B0-2702-A257-C9B5-9D12C5EEFDC3}"/>
          </ac:cxnSpMkLst>
        </pc:cxnChg>
        <pc:cxnChg chg="add mod">
          <ac:chgData name="Manish Sharma" userId="b799adb9ba789c8f" providerId="LiveId" clId="{1E06067A-49EA-4561-BF94-0B38AACB87C5}" dt="2022-07-13T07:30:50.425" v="1261"/>
          <ac:cxnSpMkLst>
            <pc:docMk/>
            <pc:sldMk cId="1052071299" sldId="430"/>
            <ac:cxnSpMk id="8" creationId="{FF666B5C-05A0-ED2C-E3BE-C8C0F09C84C5}"/>
          </ac:cxnSpMkLst>
        </pc:cxnChg>
      </pc:sldChg>
      <pc:sldChg chg="del">
        <pc:chgData name="Manish Sharma" userId="b799adb9ba789c8f" providerId="LiveId" clId="{1E06067A-49EA-4561-BF94-0B38AACB87C5}" dt="2022-07-12T03:17:21.464" v="0" actId="47"/>
        <pc:sldMkLst>
          <pc:docMk/>
          <pc:sldMk cId="1347414831" sldId="430"/>
        </pc:sldMkLst>
      </pc:sldChg>
      <pc:sldChg chg="add del">
        <pc:chgData name="Manish Sharma" userId="b799adb9ba789c8f" providerId="LiveId" clId="{1E06067A-49EA-4561-BF94-0B38AACB87C5}" dt="2022-07-13T10:07:51.539" v="1264"/>
        <pc:sldMkLst>
          <pc:docMk/>
          <pc:sldMk cId="1557044070" sldId="431"/>
        </pc:sldMkLst>
      </pc:sldChg>
      <pc:sldChg chg="del">
        <pc:chgData name="Manish Sharma" userId="b799adb9ba789c8f" providerId="LiveId" clId="{1E06067A-49EA-4561-BF94-0B38AACB87C5}" dt="2022-07-12T03:17:21.464" v="0" actId="47"/>
        <pc:sldMkLst>
          <pc:docMk/>
          <pc:sldMk cId="1267733079" sldId="432"/>
        </pc:sldMkLst>
      </pc:sldChg>
      <pc:sldChg chg="add del">
        <pc:chgData name="Manish Sharma" userId="b799adb9ba789c8f" providerId="LiveId" clId="{1E06067A-49EA-4561-BF94-0B38AACB87C5}" dt="2022-07-14T09:58:43.596" v="1271"/>
        <pc:sldMkLst>
          <pc:docMk/>
          <pc:sldMk cId="1063568358" sldId="433"/>
        </pc:sldMkLst>
      </pc:sldChg>
      <pc:sldChg chg="modSp add del mod">
        <pc:chgData name="Manish Sharma" userId="b799adb9ba789c8f" providerId="LiveId" clId="{1E06067A-49EA-4561-BF94-0B38AACB87C5}" dt="2022-07-14T10:56:59.619" v="1274" actId="1076"/>
        <pc:sldMkLst>
          <pc:docMk/>
          <pc:sldMk cId="1482665698" sldId="434"/>
        </pc:sldMkLst>
        <pc:spChg chg="mod">
          <ac:chgData name="Manish Sharma" userId="b799adb9ba789c8f" providerId="LiveId" clId="{1E06067A-49EA-4561-BF94-0B38AACB87C5}" dt="2022-07-14T10:56:59.619" v="1274" actId="1076"/>
          <ac:spMkLst>
            <pc:docMk/>
            <pc:sldMk cId="1482665698" sldId="434"/>
            <ac:spMk id="19" creationId="{B1E1805C-782C-3BB8-62CD-58343ACD2611}"/>
          </ac:spMkLst>
        </pc:spChg>
      </pc:sldChg>
      <pc:sldChg chg="add del">
        <pc:chgData name="Manish Sharma" userId="b799adb9ba789c8f" providerId="LiveId" clId="{1E06067A-49EA-4561-BF94-0B38AACB87C5}" dt="2022-07-14T10:57:22.953" v="1275"/>
        <pc:sldMkLst>
          <pc:docMk/>
          <pc:sldMk cId="952090625" sldId="435"/>
        </pc:sldMkLst>
      </pc:sldChg>
      <pc:sldChg chg="modSp add del mod">
        <pc:chgData name="Manish Sharma" userId="b799adb9ba789c8f" providerId="LiveId" clId="{1E06067A-49EA-4561-BF94-0B38AACB87C5}" dt="2022-07-14T11:43:15.083" v="1296" actId="20577"/>
        <pc:sldMkLst>
          <pc:docMk/>
          <pc:sldMk cId="2637513665" sldId="436"/>
        </pc:sldMkLst>
        <pc:spChg chg="mod">
          <ac:chgData name="Manish Sharma" userId="b799adb9ba789c8f" providerId="LiveId" clId="{1E06067A-49EA-4561-BF94-0B38AACB87C5}" dt="2022-07-14T11:43:15.083" v="1296" actId="20577"/>
          <ac:spMkLst>
            <pc:docMk/>
            <pc:sldMk cId="2637513665" sldId="436"/>
            <ac:spMk id="3" creationId="{A476240C-3707-4B09-9E8F-F2CE168415CB}"/>
          </ac:spMkLst>
        </pc:spChg>
      </pc:sldChg>
      <pc:sldChg chg="add del">
        <pc:chgData name="Manish Sharma" userId="b799adb9ba789c8f" providerId="LiveId" clId="{1E06067A-49EA-4561-BF94-0B38AACB87C5}" dt="2022-07-14T11:42:24.981" v="1276"/>
        <pc:sldMkLst>
          <pc:docMk/>
          <pc:sldMk cId="2511821346" sldId="437"/>
        </pc:sldMkLst>
      </pc:sldChg>
      <pc:sldChg chg="add del">
        <pc:chgData name="Manish Sharma" userId="b799adb9ba789c8f" providerId="LiveId" clId="{1E06067A-49EA-4561-BF94-0B38AACB87C5}" dt="2022-07-15T05:40:42.818" v="1297"/>
        <pc:sldMkLst>
          <pc:docMk/>
          <pc:sldMk cId="2424590513" sldId="438"/>
        </pc:sldMkLst>
      </pc:sldChg>
      <pc:sldChg chg="add del">
        <pc:chgData name="Manish Sharma" userId="b799adb9ba789c8f" providerId="LiveId" clId="{1E06067A-49EA-4561-BF94-0B38AACB87C5}" dt="2022-07-15T05:40:42.818" v="1297"/>
        <pc:sldMkLst>
          <pc:docMk/>
          <pc:sldMk cId="1849639710" sldId="439"/>
        </pc:sldMkLst>
      </pc:sldChg>
      <pc:sldChg chg="del">
        <pc:chgData name="Manish Sharma" userId="b799adb9ba789c8f" providerId="LiveId" clId="{1E06067A-49EA-4561-BF94-0B38AACB87C5}" dt="2022-07-12T03:17:21.464" v="0" actId="47"/>
        <pc:sldMkLst>
          <pc:docMk/>
          <pc:sldMk cId="1584829185" sldId="440"/>
        </pc:sldMkLst>
      </pc:sldChg>
      <pc:sldChg chg="addSp delSp modSp new mod">
        <pc:chgData name="Manish Sharma" userId="b799adb9ba789c8f" providerId="LiveId" clId="{1E06067A-49EA-4561-BF94-0B38AACB87C5}" dt="2022-07-15T07:46:33.026" v="1357" actId="1076"/>
        <pc:sldMkLst>
          <pc:docMk/>
          <pc:sldMk cId="1705730532" sldId="440"/>
        </pc:sldMkLst>
        <pc:spChg chg="del">
          <ac:chgData name="Manish Sharma" userId="b799adb9ba789c8f" providerId="LiveId" clId="{1E06067A-49EA-4561-BF94-0B38AACB87C5}" dt="2022-07-15T06:15:57.595" v="1301" actId="478"/>
          <ac:spMkLst>
            <pc:docMk/>
            <pc:sldMk cId="1705730532" sldId="440"/>
            <ac:spMk id="2" creationId="{33EA1A33-C308-0F31-E9BB-DB46E0FA4F90}"/>
          </ac:spMkLst>
        </pc:spChg>
        <pc:spChg chg="add mod">
          <ac:chgData name="Manish Sharma" userId="b799adb9ba789c8f" providerId="LiveId" clId="{1E06067A-49EA-4561-BF94-0B38AACB87C5}" dt="2022-07-15T06:16:38.095" v="1302"/>
          <ac:spMkLst>
            <pc:docMk/>
            <pc:sldMk cId="1705730532" sldId="440"/>
            <ac:spMk id="3" creationId="{2F5949E9-400C-AF87-2440-93C030FD0203}"/>
          </ac:spMkLst>
        </pc:spChg>
        <pc:spChg chg="add mod">
          <ac:chgData name="Manish Sharma" userId="b799adb9ba789c8f" providerId="LiveId" clId="{1E06067A-49EA-4561-BF94-0B38AACB87C5}" dt="2022-07-15T06:17:01.321" v="1303"/>
          <ac:spMkLst>
            <pc:docMk/>
            <pc:sldMk cId="1705730532" sldId="440"/>
            <ac:spMk id="4" creationId="{54FE60A7-DD46-7E37-D42D-2D31AC530314}"/>
          </ac:spMkLst>
        </pc:spChg>
        <pc:spChg chg="add mod">
          <ac:chgData name="Manish Sharma" userId="b799adb9ba789c8f" providerId="LiveId" clId="{1E06067A-49EA-4561-BF94-0B38AACB87C5}" dt="2022-07-15T06:17:01.321" v="1303"/>
          <ac:spMkLst>
            <pc:docMk/>
            <pc:sldMk cId="1705730532" sldId="440"/>
            <ac:spMk id="5" creationId="{154D24C8-FFDA-E179-411F-EB2116B6FEB7}"/>
          </ac:spMkLst>
        </pc:spChg>
        <pc:spChg chg="add mod">
          <ac:chgData name="Manish Sharma" userId="b799adb9ba789c8f" providerId="LiveId" clId="{1E06067A-49EA-4561-BF94-0B38AACB87C5}" dt="2022-07-15T06:17:42.760" v="1304"/>
          <ac:spMkLst>
            <pc:docMk/>
            <pc:sldMk cId="1705730532" sldId="440"/>
            <ac:spMk id="8" creationId="{A7CB9152-B771-77BD-1FBC-D81BB890E343}"/>
          </ac:spMkLst>
        </pc:spChg>
        <pc:spChg chg="add mod">
          <ac:chgData name="Manish Sharma" userId="b799adb9ba789c8f" providerId="LiveId" clId="{1E06067A-49EA-4561-BF94-0B38AACB87C5}" dt="2022-07-15T06:18:04.828" v="1305"/>
          <ac:spMkLst>
            <pc:docMk/>
            <pc:sldMk cId="1705730532" sldId="440"/>
            <ac:spMk id="9" creationId="{90E9594E-4534-3A8B-5ADA-3F2F85A00004}"/>
          </ac:spMkLst>
        </pc:spChg>
        <pc:spChg chg="add mod">
          <ac:chgData name="Manish Sharma" userId="b799adb9ba789c8f" providerId="LiveId" clId="{1E06067A-49EA-4561-BF94-0B38AACB87C5}" dt="2022-07-15T06:18:08.955" v="1306"/>
          <ac:spMkLst>
            <pc:docMk/>
            <pc:sldMk cId="1705730532" sldId="440"/>
            <ac:spMk id="10" creationId="{99C7B4E0-DF35-15C7-2699-0B33624B7616}"/>
          </ac:spMkLst>
        </pc:spChg>
        <pc:spChg chg="add mod">
          <ac:chgData name="Manish Sharma" userId="b799adb9ba789c8f" providerId="LiveId" clId="{1E06067A-49EA-4561-BF94-0B38AACB87C5}" dt="2022-07-15T06:18:32.206" v="1307"/>
          <ac:spMkLst>
            <pc:docMk/>
            <pc:sldMk cId="1705730532" sldId="440"/>
            <ac:spMk id="11" creationId="{FAF2A39D-2132-E913-CF45-63268681B5CF}"/>
          </ac:spMkLst>
        </pc:spChg>
        <pc:spChg chg="add mod">
          <ac:chgData name="Manish Sharma" userId="b799adb9ba789c8f" providerId="LiveId" clId="{1E06067A-49EA-4561-BF94-0B38AACB87C5}" dt="2022-07-15T06:18:32.206" v="1307"/>
          <ac:spMkLst>
            <pc:docMk/>
            <pc:sldMk cId="1705730532" sldId="440"/>
            <ac:spMk id="12" creationId="{C4E185ED-6046-3A6C-392D-031B82BDC920}"/>
          </ac:spMkLst>
        </pc:spChg>
        <pc:spChg chg="add mod">
          <ac:chgData name="Manish Sharma" userId="b799adb9ba789c8f" providerId="LiveId" clId="{1E06067A-49EA-4561-BF94-0B38AACB87C5}" dt="2022-07-15T06:18:32.206" v="1307"/>
          <ac:spMkLst>
            <pc:docMk/>
            <pc:sldMk cId="1705730532" sldId="440"/>
            <ac:spMk id="13" creationId="{9F007299-14A0-9B7E-8C24-7E7187F54DC0}"/>
          </ac:spMkLst>
        </pc:spChg>
        <pc:spChg chg="add mod">
          <ac:chgData name="Manish Sharma" userId="b799adb9ba789c8f" providerId="LiveId" clId="{1E06067A-49EA-4561-BF94-0B38AACB87C5}" dt="2022-07-15T06:18:32.206" v="1307"/>
          <ac:spMkLst>
            <pc:docMk/>
            <pc:sldMk cId="1705730532" sldId="440"/>
            <ac:spMk id="14" creationId="{D328685D-5B95-8AB1-5876-A2528F832007}"/>
          </ac:spMkLst>
        </pc:spChg>
        <pc:spChg chg="add mod">
          <ac:chgData name="Manish Sharma" userId="b799adb9ba789c8f" providerId="LiveId" clId="{1E06067A-49EA-4561-BF94-0B38AACB87C5}" dt="2022-07-15T06:19:08.027" v="1308"/>
          <ac:spMkLst>
            <pc:docMk/>
            <pc:sldMk cId="1705730532" sldId="440"/>
            <ac:spMk id="16" creationId="{1DA9AB9E-AA2C-6C19-EBC4-C5D7ADC13997}"/>
          </ac:spMkLst>
        </pc:spChg>
        <pc:spChg chg="add mod">
          <ac:chgData name="Manish Sharma" userId="b799adb9ba789c8f" providerId="LiveId" clId="{1E06067A-49EA-4561-BF94-0B38AACB87C5}" dt="2022-07-15T06:19:53.517" v="1309"/>
          <ac:spMkLst>
            <pc:docMk/>
            <pc:sldMk cId="1705730532" sldId="440"/>
            <ac:spMk id="17" creationId="{952F6D95-C8C0-992C-EEE0-76C2B7E90CE8}"/>
          </ac:spMkLst>
        </pc:spChg>
        <pc:spChg chg="add mod">
          <ac:chgData name="Manish Sharma" userId="b799adb9ba789c8f" providerId="LiveId" clId="{1E06067A-49EA-4561-BF94-0B38AACB87C5}" dt="2022-07-15T06:19:53.517" v="1309"/>
          <ac:spMkLst>
            <pc:docMk/>
            <pc:sldMk cId="1705730532" sldId="440"/>
            <ac:spMk id="19" creationId="{98B0C272-B39B-FE17-5252-DF22B2FD723A}"/>
          </ac:spMkLst>
        </pc:spChg>
        <pc:spChg chg="add mod">
          <ac:chgData name="Manish Sharma" userId="b799adb9ba789c8f" providerId="LiveId" clId="{1E06067A-49EA-4561-BF94-0B38AACB87C5}" dt="2022-07-15T06:20:19.363" v="1310"/>
          <ac:spMkLst>
            <pc:docMk/>
            <pc:sldMk cId="1705730532" sldId="440"/>
            <ac:spMk id="21" creationId="{84D64219-16C6-E3D1-1089-4B17A62CC6F6}"/>
          </ac:spMkLst>
        </pc:spChg>
        <pc:spChg chg="add mod">
          <ac:chgData name="Manish Sharma" userId="b799adb9ba789c8f" providerId="LiveId" clId="{1E06067A-49EA-4561-BF94-0B38AACB87C5}" dt="2022-07-15T06:20:55.080" v="1311"/>
          <ac:spMkLst>
            <pc:docMk/>
            <pc:sldMk cId="1705730532" sldId="440"/>
            <ac:spMk id="23" creationId="{58D91DC7-1EC2-E24E-D990-BAA9E53729E8}"/>
          </ac:spMkLst>
        </pc:spChg>
        <pc:spChg chg="add mod">
          <ac:chgData name="Manish Sharma" userId="b799adb9ba789c8f" providerId="LiveId" clId="{1E06067A-49EA-4561-BF94-0B38AACB87C5}" dt="2022-07-15T06:21:10.457" v="1312"/>
          <ac:spMkLst>
            <pc:docMk/>
            <pc:sldMk cId="1705730532" sldId="440"/>
            <ac:spMk id="25" creationId="{7DCBD724-C521-C78B-F66A-8E2349985041}"/>
          </ac:spMkLst>
        </pc:spChg>
        <pc:spChg chg="add mod">
          <ac:chgData name="Manish Sharma" userId="b799adb9ba789c8f" providerId="LiveId" clId="{1E06067A-49EA-4561-BF94-0B38AACB87C5}" dt="2022-07-15T06:22:04.734" v="1313"/>
          <ac:spMkLst>
            <pc:docMk/>
            <pc:sldMk cId="1705730532" sldId="440"/>
            <ac:spMk id="26" creationId="{01563B16-355C-C4C7-4B14-42E06F5DACB7}"/>
          </ac:spMkLst>
        </pc:spChg>
        <pc:spChg chg="add mod">
          <ac:chgData name="Manish Sharma" userId="b799adb9ba789c8f" providerId="LiveId" clId="{1E06067A-49EA-4561-BF94-0B38AACB87C5}" dt="2022-07-15T06:22:04.734" v="1313"/>
          <ac:spMkLst>
            <pc:docMk/>
            <pc:sldMk cId="1705730532" sldId="440"/>
            <ac:spMk id="27" creationId="{39896DD6-D4DD-2F50-6B6F-522CD15BDEE2}"/>
          </ac:spMkLst>
        </pc:spChg>
        <pc:spChg chg="add mod">
          <ac:chgData name="Manish Sharma" userId="b799adb9ba789c8f" providerId="LiveId" clId="{1E06067A-49EA-4561-BF94-0B38AACB87C5}" dt="2022-07-15T06:22:04.734" v="1313"/>
          <ac:spMkLst>
            <pc:docMk/>
            <pc:sldMk cId="1705730532" sldId="440"/>
            <ac:spMk id="28" creationId="{E4BB1D16-1756-B9D1-4743-DDE15506A05A}"/>
          </ac:spMkLst>
        </pc:spChg>
        <pc:spChg chg="add mod">
          <ac:chgData name="Manish Sharma" userId="b799adb9ba789c8f" providerId="LiveId" clId="{1E06067A-49EA-4561-BF94-0B38AACB87C5}" dt="2022-07-15T06:22:04.734" v="1313"/>
          <ac:spMkLst>
            <pc:docMk/>
            <pc:sldMk cId="1705730532" sldId="440"/>
            <ac:spMk id="29" creationId="{3EA6BC44-A5DD-9D5F-A357-64216F49B90F}"/>
          </ac:spMkLst>
        </pc:spChg>
        <pc:spChg chg="add mod">
          <ac:chgData name="Manish Sharma" userId="b799adb9ba789c8f" providerId="LiveId" clId="{1E06067A-49EA-4561-BF94-0B38AACB87C5}" dt="2022-07-15T06:22:04.734" v="1313"/>
          <ac:spMkLst>
            <pc:docMk/>
            <pc:sldMk cId="1705730532" sldId="440"/>
            <ac:spMk id="30" creationId="{4D603978-4FCD-DFA1-1EFA-E31DB451D4EF}"/>
          </ac:spMkLst>
        </pc:spChg>
        <pc:spChg chg="add mod">
          <ac:chgData name="Manish Sharma" userId="b799adb9ba789c8f" providerId="LiveId" clId="{1E06067A-49EA-4561-BF94-0B38AACB87C5}" dt="2022-07-15T06:22:44.413" v="1314"/>
          <ac:spMkLst>
            <pc:docMk/>
            <pc:sldMk cId="1705730532" sldId="440"/>
            <ac:spMk id="31" creationId="{FC4BB316-7376-C306-2ECF-EEEE8B18A908}"/>
          </ac:spMkLst>
        </pc:spChg>
        <pc:spChg chg="add mod">
          <ac:chgData name="Manish Sharma" userId="b799adb9ba789c8f" providerId="LiveId" clId="{1E06067A-49EA-4561-BF94-0B38AACB87C5}" dt="2022-07-15T06:22:44.413" v="1314"/>
          <ac:spMkLst>
            <pc:docMk/>
            <pc:sldMk cId="1705730532" sldId="440"/>
            <ac:spMk id="32" creationId="{B25D3D71-62A9-3CD4-C5C8-CB06FB7C412F}"/>
          </ac:spMkLst>
        </pc:spChg>
        <pc:spChg chg="add mod">
          <ac:chgData name="Manish Sharma" userId="b799adb9ba789c8f" providerId="LiveId" clId="{1E06067A-49EA-4561-BF94-0B38AACB87C5}" dt="2022-07-15T06:22:44.413" v="1314"/>
          <ac:spMkLst>
            <pc:docMk/>
            <pc:sldMk cId="1705730532" sldId="440"/>
            <ac:spMk id="33" creationId="{F8D2051B-E01C-1D33-3725-69E072CF994E}"/>
          </ac:spMkLst>
        </pc:spChg>
        <pc:spChg chg="add mod">
          <ac:chgData name="Manish Sharma" userId="b799adb9ba789c8f" providerId="LiveId" clId="{1E06067A-49EA-4561-BF94-0B38AACB87C5}" dt="2022-07-15T06:22:44.413" v="1314"/>
          <ac:spMkLst>
            <pc:docMk/>
            <pc:sldMk cId="1705730532" sldId="440"/>
            <ac:spMk id="34" creationId="{8C08853D-CAA3-A3BE-5C51-3E49876A0E3C}"/>
          </ac:spMkLst>
        </pc:spChg>
        <pc:spChg chg="add mod">
          <ac:chgData name="Manish Sharma" userId="b799adb9ba789c8f" providerId="LiveId" clId="{1E06067A-49EA-4561-BF94-0B38AACB87C5}" dt="2022-07-15T06:22:44.413" v="1314"/>
          <ac:spMkLst>
            <pc:docMk/>
            <pc:sldMk cId="1705730532" sldId="440"/>
            <ac:spMk id="35" creationId="{1176D142-A150-B15B-186B-566BD751C01F}"/>
          </ac:spMkLst>
        </pc:spChg>
        <pc:spChg chg="add mod">
          <ac:chgData name="Manish Sharma" userId="b799adb9ba789c8f" providerId="LiveId" clId="{1E06067A-49EA-4561-BF94-0B38AACB87C5}" dt="2022-07-15T06:22:44.413" v="1314"/>
          <ac:spMkLst>
            <pc:docMk/>
            <pc:sldMk cId="1705730532" sldId="440"/>
            <ac:spMk id="36" creationId="{5DA4C05D-8B85-4A76-0D28-697DB93A2170}"/>
          </ac:spMkLst>
        </pc:spChg>
        <pc:spChg chg="add mod">
          <ac:chgData name="Manish Sharma" userId="b799adb9ba789c8f" providerId="LiveId" clId="{1E06067A-49EA-4561-BF94-0B38AACB87C5}" dt="2022-07-15T07:46:13.165" v="1338" actId="1076"/>
          <ac:spMkLst>
            <pc:docMk/>
            <pc:sldMk cId="1705730532" sldId="440"/>
            <ac:spMk id="37" creationId="{8269AAB2-696B-1811-8AF8-C724F7CF66AA}"/>
          </ac:spMkLst>
        </pc:spChg>
        <pc:spChg chg="add mod">
          <ac:chgData name="Manish Sharma" userId="b799adb9ba789c8f" providerId="LiveId" clId="{1E06067A-49EA-4561-BF94-0B38AACB87C5}" dt="2022-07-15T07:46:33.026" v="1357" actId="1076"/>
          <ac:spMkLst>
            <pc:docMk/>
            <pc:sldMk cId="1705730532" sldId="440"/>
            <ac:spMk id="38" creationId="{401937CD-3758-156A-162B-41ABD598E74C}"/>
          </ac:spMkLst>
        </pc:spChg>
        <pc:cxnChg chg="add mod">
          <ac:chgData name="Manish Sharma" userId="b799adb9ba789c8f" providerId="LiveId" clId="{1E06067A-49EA-4561-BF94-0B38AACB87C5}" dt="2022-07-15T06:17:01.321" v="1303"/>
          <ac:cxnSpMkLst>
            <pc:docMk/>
            <pc:sldMk cId="1705730532" sldId="440"/>
            <ac:cxnSpMk id="6" creationId="{16D50581-2D27-41E6-7E09-87E6BAA564B4}"/>
          </ac:cxnSpMkLst>
        </pc:cxnChg>
        <pc:cxnChg chg="add mod">
          <ac:chgData name="Manish Sharma" userId="b799adb9ba789c8f" providerId="LiveId" clId="{1E06067A-49EA-4561-BF94-0B38AACB87C5}" dt="2022-07-15T06:17:42.760" v="1304"/>
          <ac:cxnSpMkLst>
            <pc:docMk/>
            <pc:sldMk cId="1705730532" sldId="440"/>
            <ac:cxnSpMk id="7" creationId="{9CDFB976-8889-B2C8-0140-320A6773F6E8}"/>
          </ac:cxnSpMkLst>
        </pc:cxnChg>
        <pc:cxnChg chg="add mod">
          <ac:chgData name="Manish Sharma" userId="b799adb9ba789c8f" providerId="LiveId" clId="{1E06067A-49EA-4561-BF94-0B38AACB87C5}" dt="2022-07-15T06:19:08.027" v="1308"/>
          <ac:cxnSpMkLst>
            <pc:docMk/>
            <pc:sldMk cId="1705730532" sldId="440"/>
            <ac:cxnSpMk id="15" creationId="{868BCEE8-4BA2-B598-E168-EB0ACE963914}"/>
          </ac:cxnSpMkLst>
        </pc:cxnChg>
        <pc:cxnChg chg="add mod">
          <ac:chgData name="Manish Sharma" userId="b799adb9ba789c8f" providerId="LiveId" clId="{1E06067A-49EA-4561-BF94-0B38AACB87C5}" dt="2022-07-15T06:19:53.517" v="1309"/>
          <ac:cxnSpMkLst>
            <pc:docMk/>
            <pc:sldMk cId="1705730532" sldId="440"/>
            <ac:cxnSpMk id="18" creationId="{EC80C3E8-3524-7296-2685-D90EE2A637A5}"/>
          </ac:cxnSpMkLst>
        </pc:cxnChg>
        <pc:cxnChg chg="add mod">
          <ac:chgData name="Manish Sharma" userId="b799adb9ba789c8f" providerId="LiveId" clId="{1E06067A-49EA-4561-BF94-0B38AACB87C5}" dt="2022-07-15T06:20:19.363" v="1310"/>
          <ac:cxnSpMkLst>
            <pc:docMk/>
            <pc:sldMk cId="1705730532" sldId="440"/>
            <ac:cxnSpMk id="20" creationId="{9E4959B2-F4E5-BD6C-2356-A90E676DDD2F}"/>
          </ac:cxnSpMkLst>
        </pc:cxnChg>
        <pc:cxnChg chg="add mod">
          <ac:chgData name="Manish Sharma" userId="b799adb9ba789c8f" providerId="LiveId" clId="{1E06067A-49EA-4561-BF94-0B38AACB87C5}" dt="2022-07-15T06:20:55.080" v="1311"/>
          <ac:cxnSpMkLst>
            <pc:docMk/>
            <pc:sldMk cId="1705730532" sldId="440"/>
            <ac:cxnSpMk id="22" creationId="{28DFAC54-B3AE-CBA2-B078-6D830598F574}"/>
          </ac:cxnSpMkLst>
        </pc:cxnChg>
        <pc:cxnChg chg="add mod">
          <ac:chgData name="Manish Sharma" userId="b799adb9ba789c8f" providerId="LiveId" clId="{1E06067A-49EA-4561-BF94-0B38AACB87C5}" dt="2022-07-15T06:21:10.457" v="1312"/>
          <ac:cxnSpMkLst>
            <pc:docMk/>
            <pc:sldMk cId="1705730532" sldId="440"/>
            <ac:cxnSpMk id="24" creationId="{D43112F5-318C-2A1D-3B0A-BD9390BACA5E}"/>
          </ac:cxnSpMkLst>
        </pc:cxnChg>
      </pc:sldChg>
      <pc:sldChg chg="add del">
        <pc:chgData name="Manish Sharma" userId="b799adb9ba789c8f" providerId="LiveId" clId="{1E06067A-49EA-4561-BF94-0B38AACB87C5}" dt="2022-07-15T09:31:58.537" v="1360"/>
        <pc:sldMkLst>
          <pc:docMk/>
          <pc:sldMk cId="345498940" sldId="441"/>
        </pc:sldMkLst>
      </pc:sldChg>
      <pc:sldChg chg="add del">
        <pc:chgData name="Manish Sharma" userId="b799adb9ba789c8f" providerId="LiveId" clId="{1E06067A-49EA-4561-BF94-0B38AACB87C5}" dt="2022-07-15T10:56:50.292" v="1361"/>
        <pc:sldMkLst>
          <pc:docMk/>
          <pc:sldMk cId="716795003" sldId="442"/>
        </pc:sldMkLst>
      </pc:sldChg>
      <pc:sldChg chg="add del">
        <pc:chgData name="Manish Sharma" userId="b799adb9ba789c8f" providerId="LiveId" clId="{1E06067A-49EA-4561-BF94-0B38AACB87C5}" dt="2022-07-15T10:56:50.292" v="1361"/>
        <pc:sldMkLst>
          <pc:docMk/>
          <pc:sldMk cId="4182215369" sldId="443"/>
        </pc:sldMkLst>
      </pc:sldChg>
      <pc:sldChg chg="modSp add del mod">
        <pc:chgData name="Manish Sharma" userId="b799adb9ba789c8f" providerId="LiveId" clId="{1E06067A-49EA-4561-BF94-0B38AACB87C5}" dt="2022-07-15T10:59:42.954" v="1362" actId="207"/>
        <pc:sldMkLst>
          <pc:docMk/>
          <pc:sldMk cId="1412042572" sldId="444"/>
        </pc:sldMkLst>
        <pc:spChg chg="mod">
          <ac:chgData name="Manish Sharma" userId="b799adb9ba789c8f" providerId="LiveId" clId="{1E06067A-49EA-4561-BF94-0B38AACB87C5}" dt="2022-07-15T10:59:42.954" v="1362" actId="207"/>
          <ac:spMkLst>
            <pc:docMk/>
            <pc:sldMk cId="1412042572" sldId="444"/>
            <ac:spMk id="5" creationId="{DA2EF01E-838D-4E22-A543-48D1290A38AE}"/>
          </ac:spMkLst>
        </pc:spChg>
      </pc:sldChg>
      <pc:sldChg chg="add del">
        <pc:chgData name="Manish Sharma" userId="b799adb9ba789c8f" providerId="LiveId" clId="{1E06067A-49EA-4561-BF94-0B38AACB87C5}" dt="2022-07-15T10:56:50.292" v="1361"/>
        <pc:sldMkLst>
          <pc:docMk/>
          <pc:sldMk cId="603927035" sldId="445"/>
        </pc:sldMkLst>
      </pc:sldChg>
      <pc:sldChg chg="add">
        <pc:chgData name="Manish Sharma" userId="b799adb9ba789c8f" providerId="LiveId" clId="{1E06067A-49EA-4561-BF94-0B38AACB87C5}" dt="2022-07-15T10:56:50.292" v="1361"/>
        <pc:sldMkLst>
          <pc:docMk/>
          <pc:sldMk cId="1755021175" sldId="446"/>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17-01-2024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1/17/2024</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1/17/2024</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ybutler/nvm-window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0105-A57C-F035-2322-6E92C2257B16}"/>
              </a:ext>
            </a:extLst>
          </p:cNvPr>
          <p:cNvSpPr>
            <a:spLocks noGrp="1"/>
          </p:cNvSpPr>
          <p:nvPr>
            <p:ph type="title"/>
          </p:nvPr>
        </p:nvSpPr>
        <p:spPr/>
        <p:txBody>
          <a:bodyPr/>
          <a:lstStyle/>
          <a:p>
            <a:r>
              <a:rPr lang="en-US" dirty="0"/>
              <a:t>Do we have to compile code?</a:t>
            </a:r>
            <a:endParaRPr lang="en-IN" dirty="0"/>
          </a:p>
        </p:txBody>
      </p:sp>
      <p:sp>
        <p:nvSpPr>
          <p:cNvPr id="3" name="Content Placeholder 2">
            <a:extLst>
              <a:ext uri="{FF2B5EF4-FFF2-40B4-BE49-F238E27FC236}">
                <a16:creationId xmlns:a16="http://schemas.microsoft.com/office/drawing/2014/main" id="{0A4EA2C9-D8A8-5A98-76D8-29F5DA6BDE7C}"/>
              </a:ext>
            </a:extLst>
          </p:cNvPr>
          <p:cNvSpPr>
            <a:spLocks noGrp="1"/>
          </p:cNvSpPr>
          <p:nvPr>
            <p:ph idx="1"/>
          </p:nvPr>
        </p:nvSpPr>
        <p:spPr/>
        <p:txBody>
          <a:bodyPr>
            <a:normAutofit lnSpcReduction="10000"/>
          </a:bodyPr>
          <a:lstStyle/>
          <a:p>
            <a:r>
              <a:rPr lang="en-US" dirty="0"/>
              <a:t>Node.js supports executing JavaScript code directly, including the latest ECMAScript features supported by the Node.js version you're using.</a:t>
            </a:r>
          </a:p>
          <a:p>
            <a:r>
              <a:rPr lang="en-US" dirty="0"/>
              <a:t>Node.js uses the V8 JavaScript engine, developed by Google, which also powers the Chrome browser. </a:t>
            </a:r>
          </a:p>
          <a:p>
            <a:r>
              <a:rPr lang="en-US" dirty="0"/>
              <a:t>V8 is designed to execute JavaScript code efficiently, and it supports many modern ES features, including arrow functions, template literals, </a:t>
            </a:r>
            <a:r>
              <a:rPr lang="en-US" dirty="0" err="1"/>
              <a:t>destructuring</a:t>
            </a:r>
            <a:r>
              <a:rPr lang="en-US" dirty="0"/>
              <a:t> assignment, async/await, and more.</a:t>
            </a:r>
          </a:p>
          <a:p>
            <a:r>
              <a:rPr lang="en-US" dirty="0"/>
              <a:t>You can write your JavaScript code using ES6 (ES2015) and newer syntax in Node.js without any additional compilation step. Node.js will interpret and execute the code directly.</a:t>
            </a:r>
            <a:endParaRPr lang="en-IN" dirty="0"/>
          </a:p>
        </p:txBody>
      </p:sp>
    </p:spTree>
    <p:extLst>
      <p:ext uri="{BB962C8B-B14F-4D97-AF65-F5344CB8AC3E}">
        <p14:creationId xmlns:p14="http://schemas.microsoft.com/office/powerpoint/2010/main" val="408704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19C6-EC2D-4D27-FDE3-905C1EF392BE}"/>
              </a:ext>
            </a:extLst>
          </p:cNvPr>
          <p:cNvSpPr>
            <a:spLocks noGrp="1"/>
          </p:cNvSpPr>
          <p:nvPr>
            <p:ph type="title"/>
          </p:nvPr>
        </p:nvSpPr>
        <p:spPr/>
        <p:txBody>
          <a:bodyPr/>
          <a:lstStyle/>
          <a:p>
            <a:r>
              <a:rPr lang="en-US" dirty="0"/>
              <a:t>When must we compile code?</a:t>
            </a:r>
            <a:endParaRPr lang="en-IN" dirty="0"/>
          </a:p>
        </p:txBody>
      </p:sp>
      <p:sp>
        <p:nvSpPr>
          <p:cNvPr id="3" name="Content Placeholder 2">
            <a:extLst>
              <a:ext uri="{FF2B5EF4-FFF2-40B4-BE49-F238E27FC236}">
                <a16:creationId xmlns:a16="http://schemas.microsoft.com/office/drawing/2014/main" id="{24058ECE-4B2D-E368-FBEF-07E82899F1D4}"/>
              </a:ext>
            </a:extLst>
          </p:cNvPr>
          <p:cNvSpPr>
            <a:spLocks noGrp="1"/>
          </p:cNvSpPr>
          <p:nvPr>
            <p:ph idx="1"/>
          </p:nvPr>
        </p:nvSpPr>
        <p:spPr/>
        <p:txBody>
          <a:bodyPr/>
          <a:lstStyle/>
          <a:p>
            <a:r>
              <a:rPr lang="en-US" dirty="0"/>
              <a:t>There might be cases where you want to use certain language features or modules that are not yet natively supported by the Node.js version you are using. </a:t>
            </a:r>
          </a:p>
          <a:p>
            <a:r>
              <a:rPr lang="en-US" dirty="0"/>
              <a:t>In those scenarios, you might choose to use a </a:t>
            </a:r>
            <a:r>
              <a:rPr lang="en-US" dirty="0" err="1"/>
              <a:t>transpiler</a:t>
            </a:r>
            <a:r>
              <a:rPr lang="en-US" dirty="0"/>
              <a:t>, such as Babel, to convert your code to an older version of JavaScript that is supported by the Node.js runtime.</a:t>
            </a:r>
            <a:endParaRPr lang="en-IN" dirty="0"/>
          </a:p>
        </p:txBody>
      </p:sp>
    </p:spTree>
    <p:extLst>
      <p:ext uri="{BB962C8B-B14F-4D97-AF65-F5344CB8AC3E}">
        <p14:creationId xmlns:p14="http://schemas.microsoft.com/office/powerpoint/2010/main" val="30465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C1B9E-2B4C-4902-D879-BC01451E6626}"/>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E4F30656-98EA-11D0-795B-F5FB91245839}"/>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38E2786-A94F-D75C-E988-03EB25A0DD78}"/>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B40B28A1-4EC0-C26D-F971-26382347F599}"/>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5049F3D0-666A-D324-24C8-4B086936B341}"/>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4416AB3E-9027-25CC-7D0D-A463B38A06C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3F5BAC9A-E5F9-0954-ABC7-3B82793B293C}"/>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CFC334F8-815E-DED5-A1A5-E8700D17ECD2}"/>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19334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6DA47-6DB0-1466-E9A2-7DCBB2D65120}"/>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89BE6A23-D7DA-4243-9455-9A3DA7AC4D8B}"/>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DB79804-28C3-0214-33F0-1DA49C8861E0}"/>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F031405F-7F9A-26A3-49EB-ECB87E67E974}"/>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15390213-0B91-AAD4-C850-6E37E97F5C97}"/>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280764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35D-741D-97F4-7AF9-C906C3500097}"/>
              </a:ext>
            </a:extLst>
          </p:cNvPr>
          <p:cNvSpPr>
            <a:spLocks noGrp="1"/>
          </p:cNvSpPr>
          <p:nvPr>
            <p:ph type="title"/>
          </p:nvPr>
        </p:nvSpPr>
        <p:spPr/>
        <p:txBody>
          <a:bodyPr/>
          <a:lstStyle/>
          <a:p>
            <a:r>
              <a:rPr lang="en-US" dirty="0"/>
              <a:t>What is the use of require function?</a:t>
            </a:r>
            <a:endParaRPr lang="en-IN" dirty="0"/>
          </a:p>
        </p:txBody>
      </p:sp>
      <p:sp>
        <p:nvSpPr>
          <p:cNvPr id="3" name="Content Placeholder 2">
            <a:extLst>
              <a:ext uri="{FF2B5EF4-FFF2-40B4-BE49-F238E27FC236}">
                <a16:creationId xmlns:a16="http://schemas.microsoft.com/office/drawing/2014/main" id="{0B00832C-EF58-FB8D-487C-545FD77F4362}"/>
              </a:ext>
            </a:extLst>
          </p:cNvPr>
          <p:cNvSpPr>
            <a:spLocks noGrp="1"/>
          </p:cNvSpPr>
          <p:nvPr>
            <p:ph idx="1"/>
          </p:nvPr>
        </p:nvSpPr>
        <p:spPr/>
        <p:txBody>
          <a:bodyPr>
            <a:normAutofit fontScale="92500" lnSpcReduction="20000"/>
          </a:bodyPr>
          <a:lstStyle/>
          <a:p>
            <a:r>
              <a:rPr lang="en-US" dirty="0"/>
              <a:t>In Node.js, the require function is used to import modules and load external JavaScript files into your Node.js application. </a:t>
            </a:r>
          </a:p>
          <a:p>
            <a:r>
              <a:rPr lang="en-US" dirty="0"/>
              <a:t>It allows you to access functionality defined in other modules and use it in your current module.</a:t>
            </a:r>
          </a:p>
          <a:p>
            <a:r>
              <a:rPr lang="en-US" dirty="0"/>
              <a:t>require(), can be used for:</a:t>
            </a:r>
          </a:p>
          <a:p>
            <a:pPr lvl="1"/>
            <a:r>
              <a:rPr lang="en-US" dirty="0"/>
              <a:t>Loading Core Modules</a:t>
            </a:r>
          </a:p>
          <a:p>
            <a:pPr lvl="1"/>
            <a:r>
              <a:rPr lang="en-US" dirty="0"/>
              <a:t>Loading External Modules</a:t>
            </a:r>
          </a:p>
          <a:p>
            <a:pPr lvl="1"/>
            <a:r>
              <a:rPr lang="en-US" dirty="0"/>
              <a:t>Loading Local Modules</a:t>
            </a:r>
          </a:p>
          <a:p>
            <a:r>
              <a:rPr lang="en-US" dirty="0"/>
              <a:t>Note </a:t>
            </a:r>
          </a:p>
          <a:p>
            <a:pPr lvl="1"/>
            <a:r>
              <a:rPr lang="en-US" dirty="0"/>
              <a:t>Starting from Node.js version 14 and above, you can also use the import and export syntax, which is part of the ECMAScript Modules (ESM) standard. </a:t>
            </a:r>
          </a:p>
          <a:p>
            <a:pPr lvl="1"/>
            <a:r>
              <a:rPr lang="en-US" dirty="0"/>
              <a:t>The require function is still widely used, especially in existing Node.js codebases and when working with </a:t>
            </a:r>
            <a:r>
              <a:rPr lang="en-US" dirty="0" err="1"/>
              <a:t>CommonJS</a:t>
            </a:r>
            <a:r>
              <a:rPr lang="en-US" dirty="0"/>
              <a:t> modules.</a:t>
            </a:r>
            <a:endParaRPr lang="en-IN" dirty="0"/>
          </a:p>
        </p:txBody>
      </p:sp>
    </p:spTree>
    <p:extLst>
      <p:ext uri="{BB962C8B-B14F-4D97-AF65-F5344CB8AC3E}">
        <p14:creationId xmlns:p14="http://schemas.microsoft.com/office/powerpoint/2010/main" val="3671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F1A-6276-E425-539E-A01E480EADC9}"/>
              </a:ext>
            </a:extLst>
          </p:cNvPr>
          <p:cNvSpPr>
            <a:spLocks noGrp="1"/>
          </p:cNvSpPr>
          <p:nvPr>
            <p:ph type="title"/>
          </p:nvPr>
        </p:nvSpPr>
        <p:spPr/>
        <p:txBody>
          <a:bodyPr/>
          <a:lstStyle/>
          <a:p>
            <a:r>
              <a:rPr lang="en-US" dirty="0"/>
              <a:t>What is global object in Node JS?</a:t>
            </a:r>
            <a:endParaRPr lang="en-IN" dirty="0"/>
          </a:p>
        </p:txBody>
      </p:sp>
      <p:sp>
        <p:nvSpPr>
          <p:cNvPr id="3" name="Content Placeholder 2">
            <a:extLst>
              <a:ext uri="{FF2B5EF4-FFF2-40B4-BE49-F238E27FC236}">
                <a16:creationId xmlns:a16="http://schemas.microsoft.com/office/drawing/2014/main" id="{D890E865-C809-0E45-B141-409F2CC60C2F}"/>
              </a:ext>
            </a:extLst>
          </p:cNvPr>
          <p:cNvSpPr>
            <a:spLocks noGrp="1"/>
          </p:cNvSpPr>
          <p:nvPr>
            <p:ph idx="1"/>
          </p:nvPr>
        </p:nvSpPr>
        <p:spPr/>
        <p:txBody>
          <a:bodyPr>
            <a:normAutofit fontScale="92500" lnSpcReduction="20000"/>
          </a:bodyPr>
          <a:lstStyle/>
          <a:p>
            <a:r>
              <a:rPr lang="en-US" dirty="0"/>
              <a:t>In Node.js, the global object represents the global scope, similar to the window object in browsers. </a:t>
            </a:r>
          </a:p>
          <a:p>
            <a:r>
              <a:rPr lang="en-US" dirty="0"/>
              <a:t>It provides access to various globally available objects, functions, and variables throughout your Node.js application.</a:t>
            </a:r>
          </a:p>
          <a:p>
            <a:r>
              <a:rPr lang="en-US" dirty="0"/>
              <a:t>It's generally recommended to avoid relying heavily on the global object and using global variables in Node.js. </a:t>
            </a:r>
          </a:p>
          <a:p>
            <a:r>
              <a:rPr lang="en-US" dirty="0"/>
              <a:t>Global variables can introduce issues related to namespace clashes, maintainability, and code readability. </a:t>
            </a:r>
          </a:p>
          <a:p>
            <a:r>
              <a:rPr lang="en-US" dirty="0"/>
              <a:t>It's best to adopt modular programming practices, use proper encapsulation, and explicitly import and export functionality between modules using require and </a:t>
            </a:r>
            <a:r>
              <a:rPr lang="en-US" dirty="0" err="1"/>
              <a:t>module.exports</a:t>
            </a:r>
            <a:r>
              <a:rPr lang="en-US" dirty="0"/>
              <a:t> or the newer import and export syntax</a:t>
            </a:r>
          </a:p>
        </p:txBody>
      </p:sp>
    </p:spTree>
    <p:extLst>
      <p:ext uri="{BB962C8B-B14F-4D97-AF65-F5344CB8AC3E}">
        <p14:creationId xmlns:p14="http://schemas.microsoft.com/office/powerpoint/2010/main" val="324246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E03762-307F-0A9E-F46F-CD2BABE7A0C7}"/>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850F17F8-84CB-99DC-41B7-2DECCBFF2111}"/>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4E26FE47-14A4-315C-4F2D-008F44077997}"/>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C6458CCD-1443-1AB8-3C4F-6EF479680162}"/>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FDDB1B6F-7567-6592-1595-F7CD6E6EFF0D}"/>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D1B0F30-D9FB-98AF-459C-5C6706E3C7B4}"/>
              </a:ext>
            </a:extLst>
          </p:cNvPr>
          <p:cNvSpPr txBox="1"/>
          <p:nvPr/>
        </p:nvSpPr>
        <p:spPr>
          <a:xfrm>
            <a:off x="3438782" y="1244084"/>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08E163A1-1EFD-4A47-CA9D-A6A8DBF252E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648AC745-24F5-26E3-D318-B44CA6920A78}"/>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B9F69FF4-8227-EE07-3946-20441AC5BE9E}"/>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D51F6877-08CF-A0B1-4D05-316A190A277D}"/>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F0AE564B-9515-C4B1-9990-077EBA98A82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6A8169E-396B-75F6-096B-C719E0659A0D}"/>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623C5D52-13AA-D2A7-3EE2-DCD6E0D2C220}"/>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340C434-A5D8-4CA8-7878-4FFCA4817C67}"/>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AC24A4B6-46DE-AC52-1F74-F56A5F1CDFAA}"/>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CCC00E1B-3E21-8F3E-D55D-3CA77E708EE4}"/>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9222D8D1-64A6-FCC8-8F92-4CC06FE41F41}"/>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9DDF6DE3-5AA7-DD7D-3A0B-6DC7595ED55B}"/>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D8DBA424-78D4-043A-13AF-4203A218E599}"/>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CE6E2E0-C033-EF22-CD7A-71473A68A5B3}"/>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856ED69F-E992-EDA6-8B82-977B9752C596}"/>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5" name="Straight Arrow Connector 24">
            <a:extLst>
              <a:ext uri="{FF2B5EF4-FFF2-40B4-BE49-F238E27FC236}">
                <a16:creationId xmlns:a16="http://schemas.microsoft.com/office/drawing/2014/main" id="{B3F85558-2386-7327-24F5-D8ABBE2E1918}"/>
              </a:ext>
            </a:extLst>
          </p:cNvPr>
          <p:cNvCxnSpPr>
            <a:cxnSpLocks/>
            <a:endCxn id="24"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76E77507-A7F5-5386-CE60-5318AB29C648}"/>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27" name="Connector: Elbow 26">
            <a:extLst>
              <a:ext uri="{FF2B5EF4-FFF2-40B4-BE49-F238E27FC236}">
                <a16:creationId xmlns:a16="http://schemas.microsoft.com/office/drawing/2014/main" id="{AADEB78B-F005-960A-1C7A-B84C683802C4}"/>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A3815563-82DC-E824-BE13-E1333B6D2BD8}"/>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29" name="Rectangle 28">
            <a:extLst>
              <a:ext uri="{FF2B5EF4-FFF2-40B4-BE49-F238E27FC236}">
                <a16:creationId xmlns:a16="http://schemas.microsoft.com/office/drawing/2014/main" id="{D405170D-82CD-B9B6-41FF-8AA5425E707E}"/>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0" name="Straight Arrow Connector 29">
            <a:extLst>
              <a:ext uri="{FF2B5EF4-FFF2-40B4-BE49-F238E27FC236}">
                <a16:creationId xmlns:a16="http://schemas.microsoft.com/office/drawing/2014/main" id="{03BAA41E-6525-6050-8ADA-26F957D2B69A}"/>
              </a:ext>
            </a:extLst>
          </p:cNvPr>
          <p:cNvCxnSpPr>
            <a:endCxn id="29"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9F8DBF8-E180-DC3B-AEF1-81F093B6BB51}"/>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32" name="Rectangle 31">
            <a:extLst>
              <a:ext uri="{FF2B5EF4-FFF2-40B4-BE49-F238E27FC236}">
                <a16:creationId xmlns:a16="http://schemas.microsoft.com/office/drawing/2014/main" id="{EA5E7BA8-6806-130B-2BE8-0B323D90F9E7}"/>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8B9C2F96-EBC2-E7F9-CA08-679DDEC8C83A}"/>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EEEE9D8A-73EF-8F93-AF89-A59B7BDF43DA}"/>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3E130438-196F-4C81-CF4B-EB7B87EC9F4A}"/>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3D1ED96-6074-59C9-3F5E-89B5324FDF7F}"/>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5A2C9D58-E649-8E7D-6678-4ECDA08511E9}"/>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1A210A6F-1F51-79AE-9907-F8C7EBDD3F89}"/>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248363D5-5A4C-3187-53BD-C132A0A603E1}"/>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E7D70A51-AD0E-13E7-606C-32271BF0D113}"/>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19113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E82A-F62A-A0B0-A322-C37CAD220C17}"/>
              </a:ext>
            </a:extLst>
          </p:cNvPr>
          <p:cNvSpPr>
            <a:spLocks noGrp="1"/>
          </p:cNvSpPr>
          <p:nvPr>
            <p:ph type="title"/>
          </p:nvPr>
        </p:nvSpPr>
        <p:spPr>
          <a:xfrm>
            <a:off x="640080" y="5576887"/>
            <a:ext cx="10911840" cy="640081"/>
          </a:xfrm>
        </p:spPr>
        <p:txBody>
          <a:bodyPr>
            <a:normAutofit/>
          </a:bodyPr>
          <a:lstStyle/>
          <a:p>
            <a:pPr algn="ctr"/>
            <a:r>
              <a:rPr lang="en-IN" sz="3200"/>
              <a:t>Node JS Architecture</a:t>
            </a:r>
          </a:p>
        </p:txBody>
      </p:sp>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rotWithShape="1">
          <a:blip r:embed="rId2">
            <a:extLst>
              <a:ext uri="{28A0092B-C50C-407E-A947-70E740481C1C}">
                <a14:useLocalDpi xmlns:a14="http://schemas.microsoft.com/office/drawing/2010/main" val="0"/>
              </a:ext>
            </a:extLst>
          </a:blip>
          <a:srcRect r="10889"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316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Non-blocking I/O (Libuv)</a:t>
            </a:r>
          </a:p>
          <a:p>
            <a:pPr lvl="1"/>
            <a:r>
              <a:rPr lang="en-US" dirty="0"/>
              <a:t>Asynchronous</a:t>
            </a:r>
          </a:p>
        </p:txBody>
      </p:sp>
    </p:spTree>
    <p:extLst>
      <p:ext uri="{BB962C8B-B14F-4D97-AF65-F5344CB8AC3E}">
        <p14:creationId xmlns:p14="http://schemas.microsoft.com/office/powerpoint/2010/main" val="94724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pPr lvl="1"/>
            <a:r>
              <a:rPr lang="en-US" dirty="0"/>
              <a:t>Node.js is designed to build scalable </a:t>
            </a:r>
            <a:r>
              <a:rPr lang="en-US" b="1" u="sng" dirty="0"/>
              <a:t>network applications</a:t>
            </a:r>
            <a:r>
              <a:rPr lang="en-US" dirty="0"/>
              <a:t>.</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I/O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Libuv.</a:t>
            </a:r>
          </a:p>
          <a:p>
            <a:r>
              <a:rPr lang="en-US" dirty="0"/>
              <a:t>Libuv is an open-source library built-in C. It has a strong focus on asynchronous and  I/O, this gives node access to the underlying computer operating system, file system, and networking.</a:t>
            </a:r>
          </a:p>
          <a:p>
            <a:r>
              <a:rPr lang="en-US" dirty="0"/>
              <a:t>Libuv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dirty="0"/>
                        <a:t>dgram</a:t>
                      </a:r>
                      <a:endParaRPr lang="en-IN" dirty="0"/>
                    </a:p>
                  </a:txBody>
                  <a:tcPr/>
                </a:tc>
                <a:tc>
                  <a:txBody>
                    <a:bodyPr/>
                    <a:lstStyle/>
                    <a:p>
                      <a:r>
                        <a:rPr lang="en-US" dirty="0"/>
                        <a:t>Provides implementation of UDP datagram sockets</a:t>
                      </a:r>
                      <a:endParaRPr lang="en-IN" dirty="0"/>
                    </a:p>
                  </a:txBody>
                  <a:tcPr/>
                </a:tc>
                <a:extLst>
                  <a:ext uri="{0D108BD9-81ED-4DB2-BD59-A6C34878D82A}">
                    <a16:rowId xmlns:a16="http://schemas.microsoft.com/office/drawing/2014/main" val="4197609999"/>
                  </a:ext>
                </a:extLst>
              </a:tr>
              <a:tr h="370840">
                <a:tc>
                  <a:txBody>
                    <a:bodyPr/>
                    <a:lstStyle/>
                    <a:p>
                      <a:r>
                        <a:rPr lang="en-US" dirty="0"/>
                        <a:t>dns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events</a:t>
                      </a:r>
                    </a:p>
                  </a:txBody>
                  <a:tcPr/>
                </a:tc>
                <a:tc>
                  <a:txBody>
                    <a:bodyPr/>
                    <a:lstStyle/>
                    <a:p>
                      <a:r>
                        <a:rPr lang="en-US" dirty="0"/>
                        <a:t>To create and handle events</a:t>
                      </a:r>
                      <a:endParaRPr lang="en-IN" dirty="0"/>
                    </a:p>
                  </a:txBody>
                  <a:tcPr/>
                </a:tc>
                <a:extLst>
                  <a:ext uri="{0D108BD9-81ED-4DB2-BD59-A6C34878D82A}">
                    <a16:rowId xmlns:a16="http://schemas.microsoft.com/office/drawing/2014/main" val="735181670"/>
                  </a:ext>
                </a:extLst>
              </a:tr>
              <a:tr h="370840">
                <a:tc>
                  <a:txBody>
                    <a:bodyPr/>
                    <a:lstStyle/>
                    <a:p>
                      <a:r>
                        <a:rPr lang="en-US" dirty="0"/>
                        <a:t>fs</a:t>
                      </a:r>
                      <a:endParaRPr lang="en-IN" dirty="0"/>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dirty="0"/>
                        <a:t>http</a:t>
                      </a:r>
                      <a:endParaRPr lang="en-IN" dirty="0"/>
                    </a:p>
                  </a:txBody>
                  <a:tcPr/>
                </a:tc>
                <a:tc>
                  <a:txBody>
                    <a:bodyPr/>
                    <a:lstStyle/>
                    <a:p>
                      <a:r>
                        <a:rPr lang="en-US" dirty="0"/>
                        <a:t>To make Node.js act as an HTTP server</a:t>
                      </a:r>
                      <a:endParaRPr lang="en-IN" dirty="0"/>
                    </a:p>
                  </a:txBody>
                  <a:tcPr/>
                </a:tc>
                <a:extLst>
                  <a:ext uri="{0D108BD9-81ED-4DB2-BD59-A6C34878D82A}">
                    <a16:rowId xmlns:a16="http://schemas.microsoft.com/office/drawing/2014/main" val="4288109882"/>
                  </a:ext>
                </a:extLst>
              </a:tr>
              <a:tr h="370840">
                <a:tc>
                  <a:txBody>
                    <a:bodyPr/>
                    <a:lstStyle/>
                    <a:p>
                      <a:r>
                        <a:rPr lang="en-US" dirty="0"/>
                        <a:t>https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49109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dirty="0"/>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3310972552"/>
                  </a:ext>
                </a:extLst>
              </a:tr>
              <a:tr h="370840">
                <a:tc>
                  <a:txBody>
                    <a:bodyPr/>
                    <a:lstStyle/>
                    <a:p>
                      <a:r>
                        <a:rPr lang="en-US" dirty="0"/>
                        <a:t>net</a:t>
                      </a:r>
                    </a:p>
                  </a:txBody>
                  <a:tcPr/>
                </a:tc>
                <a:tc>
                  <a:txBody>
                    <a:bodyPr/>
                    <a:lstStyle/>
                    <a:p>
                      <a:r>
                        <a:rPr lang="en-US" dirty="0"/>
                        <a:t>To create servers and clients</a:t>
                      </a:r>
                      <a:endParaRPr lang="en-IN" dirty="0"/>
                    </a:p>
                  </a:txBody>
                  <a:tcPr/>
                </a:tc>
                <a:extLst>
                  <a:ext uri="{0D108BD9-81ED-4DB2-BD59-A6C34878D82A}">
                    <a16:rowId xmlns:a16="http://schemas.microsoft.com/office/drawing/2014/main" val="3244186162"/>
                  </a:ext>
                </a:extLst>
              </a:tr>
              <a:tr h="370840">
                <a:tc>
                  <a:txBody>
                    <a:bodyPr/>
                    <a:lstStyle/>
                    <a:p>
                      <a:r>
                        <a:rPr lang="en-US" dirty="0"/>
                        <a:t>os</a:t>
                      </a:r>
                    </a:p>
                  </a:txBody>
                  <a:tcPr/>
                </a:tc>
                <a:tc>
                  <a:txBody>
                    <a:bodyPr/>
                    <a:lstStyle/>
                    <a:p>
                      <a:r>
                        <a:rPr lang="en-US" dirty="0"/>
                        <a:t>Provides information about the operation system</a:t>
                      </a:r>
                      <a:endParaRPr lang="en-IN" dirty="0"/>
                    </a:p>
                  </a:txBody>
                  <a:tcPr/>
                </a:tc>
                <a:extLst>
                  <a:ext uri="{0D108BD9-81ED-4DB2-BD59-A6C34878D82A}">
                    <a16:rowId xmlns:a16="http://schemas.microsoft.com/office/drawing/2014/main" val="2217392000"/>
                  </a:ext>
                </a:extLst>
              </a:tr>
              <a:tr h="370840">
                <a:tc>
                  <a:txBody>
                    <a:bodyPr/>
                    <a:lstStyle/>
                    <a:p>
                      <a:r>
                        <a:rPr lang="en-US" dirty="0"/>
                        <a:t>path</a:t>
                      </a:r>
                      <a:endParaRPr lang="en-IN" dirty="0"/>
                    </a:p>
                  </a:txBody>
                  <a:tcPr/>
                </a:tc>
                <a:tc>
                  <a:txBody>
                    <a:bodyPr/>
                    <a:lstStyle/>
                    <a:p>
                      <a:r>
                        <a:rPr lang="en-US" dirty="0"/>
                        <a:t>To handle file paths</a:t>
                      </a:r>
                      <a:endParaRPr lang="en-IN" dirty="0"/>
                    </a:p>
                  </a:txBody>
                  <a:tcPr/>
                </a:tc>
                <a:extLst>
                  <a:ext uri="{0D108BD9-81ED-4DB2-BD59-A6C34878D82A}">
                    <a16:rowId xmlns:a16="http://schemas.microsoft.com/office/drawing/2014/main" val="3005115396"/>
                  </a:ext>
                </a:extLst>
              </a:tr>
              <a:tr h="370840">
                <a:tc>
                  <a:txBody>
                    <a:bodyPr/>
                    <a:lstStyle/>
                    <a:p>
                      <a:r>
                        <a:rPr lang="en-US" dirty="0" err="1"/>
                        <a:t>querystring</a:t>
                      </a:r>
                      <a:endParaRPr lang="en-IN" dirty="0"/>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13053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203455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425-96FC-1450-8598-AA8F0627360A}"/>
              </a:ext>
            </a:extLst>
          </p:cNvPr>
          <p:cNvSpPr>
            <a:spLocks noGrp="1"/>
          </p:cNvSpPr>
          <p:nvPr>
            <p:ph type="title"/>
          </p:nvPr>
        </p:nvSpPr>
        <p:spPr/>
        <p:txBody>
          <a:bodyPr/>
          <a:lstStyle/>
          <a:p>
            <a:r>
              <a:rPr lang="en-US" dirty="0" err="1"/>
              <a:t>readline</a:t>
            </a:r>
            <a:r>
              <a:rPr lang="en-US" dirty="0"/>
              <a:t> Module</a:t>
            </a:r>
            <a:endParaRPr lang="en-IN" dirty="0"/>
          </a:p>
        </p:txBody>
      </p:sp>
      <p:sp>
        <p:nvSpPr>
          <p:cNvPr id="3" name="Content Placeholder 2">
            <a:extLst>
              <a:ext uri="{FF2B5EF4-FFF2-40B4-BE49-F238E27FC236}">
                <a16:creationId xmlns:a16="http://schemas.microsoft.com/office/drawing/2014/main" id="{D05A89DD-4809-7184-B594-E336A4B4EFD3}"/>
              </a:ext>
            </a:extLst>
          </p:cNvPr>
          <p:cNvSpPr>
            <a:spLocks noGrp="1"/>
          </p:cNvSpPr>
          <p:nvPr>
            <p:ph idx="1"/>
          </p:nvPr>
        </p:nvSpPr>
        <p:spPr/>
        <p:txBody>
          <a:bodyPr/>
          <a:lstStyle/>
          <a:p>
            <a:r>
              <a:rPr lang="en-US" dirty="0"/>
              <a:t>The </a:t>
            </a:r>
            <a:r>
              <a:rPr lang="en-US" dirty="0" err="1"/>
              <a:t>readline</a:t>
            </a:r>
            <a:r>
              <a:rPr lang="en-US" dirty="0"/>
              <a:t> module is a built-in module in Node.js that provides an interface for reading input from a readable stream, such as the terminal or a file. </a:t>
            </a:r>
          </a:p>
          <a:p>
            <a:r>
              <a:rPr lang="en-US" dirty="0"/>
              <a:t>It allows you to prompt the user for input, read input line by line, and handle user interactions in a command-line environment.</a:t>
            </a:r>
          </a:p>
          <a:p>
            <a:r>
              <a:rPr lang="en-US" dirty="0"/>
              <a:t>The </a:t>
            </a:r>
            <a:r>
              <a:rPr lang="en-US" dirty="0" err="1"/>
              <a:t>readline</a:t>
            </a:r>
            <a:r>
              <a:rPr lang="en-US" dirty="0"/>
              <a:t> module provides an instance of the Interface class, which can be created using the </a:t>
            </a:r>
            <a:r>
              <a:rPr lang="en-US" dirty="0" err="1"/>
              <a:t>createInterface</a:t>
            </a:r>
            <a:r>
              <a:rPr lang="en-US" dirty="0"/>
              <a:t> method. </a:t>
            </a:r>
          </a:p>
          <a:p>
            <a:r>
              <a:rPr lang="en-US" dirty="0"/>
              <a:t>This instance represents a </a:t>
            </a:r>
            <a:r>
              <a:rPr lang="en-US" dirty="0" err="1"/>
              <a:t>Readline</a:t>
            </a:r>
            <a:r>
              <a:rPr lang="en-US" dirty="0"/>
              <a:t> interface that can be used to interact with the user.</a:t>
            </a:r>
            <a:endParaRPr lang="en-IN" dirty="0"/>
          </a:p>
        </p:txBody>
      </p:sp>
    </p:spTree>
    <p:extLst>
      <p:ext uri="{BB962C8B-B14F-4D97-AF65-F5344CB8AC3E}">
        <p14:creationId xmlns:p14="http://schemas.microsoft.com/office/powerpoint/2010/main" val="232166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a:t>
            </a:r>
            <a:r>
              <a:rPr lang="en-US" b="1" dirty="0"/>
              <a:t>JavaScript everywhere</a:t>
            </a:r>
            <a:r>
              <a:rPr lang="en-US" dirty="0"/>
              <a:t>"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a core concept that allows efficient handling of data, especially when dealing with large amounts of data or when data is received or sent over time. </a:t>
            </a:r>
          </a:p>
          <a:p>
            <a:r>
              <a:rPr lang="en-US" dirty="0"/>
              <a:t>Streams provide an abstraction for reading from or writing to a source of data in a continuous and chunked manner.</a:t>
            </a:r>
          </a:p>
        </p:txBody>
      </p:sp>
    </p:spTree>
    <p:extLst>
      <p:ext uri="{BB962C8B-B14F-4D97-AF65-F5344CB8AC3E}">
        <p14:creationId xmlns:p14="http://schemas.microsoft.com/office/powerpoint/2010/main" val="185573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BEB-2207-1D0B-0105-A29B9A357F74}"/>
              </a:ext>
            </a:extLst>
          </p:cNvPr>
          <p:cNvSpPr>
            <a:spLocks noGrp="1"/>
          </p:cNvSpPr>
          <p:nvPr>
            <p:ph type="title"/>
          </p:nvPr>
        </p:nvSpPr>
        <p:spPr/>
        <p:txBody>
          <a:bodyPr/>
          <a:lstStyle/>
          <a:p>
            <a:r>
              <a:rPr lang="en-IN" dirty="0"/>
              <a:t>Benefits of using Streams</a:t>
            </a:r>
          </a:p>
        </p:txBody>
      </p:sp>
      <p:sp>
        <p:nvSpPr>
          <p:cNvPr id="3" name="Content Placeholder 2">
            <a:extLst>
              <a:ext uri="{FF2B5EF4-FFF2-40B4-BE49-F238E27FC236}">
                <a16:creationId xmlns:a16="http://schemas.microsoft.com/office/drawing/2014/main" id="{44F158E0-7DC1-33B6-A143-76C44DDE9B97}"/>
              </a:ext>
            </a:extLst>
          </p:cNvPr>
          <p:cNvSpPr>
            <a:spLocks noGrp="1"/>
          </p:cNvSpPr>
          <p:nvPr>
            <p:ph idx="1"/>
          </p:nvPr>
        </p:nvSpPr>
        <p:spPr/>
        <p:txBody>
          <a:bodyPr>
            <a:normAutofit fontScale="92500" lnSpcReduction="10000"/>
          </a:bodyPr>
          <a:lstStyle/>
          <a:p>
            <a:r>
              <a:rPr lang="en-US" b="1" dirty="0"/>
              <a:t>Memory efficiency</a:t>
            </a:r>
            <a:r>
              <a:rPr lang="en-US" dirty="0"/>
              <a:t>: Streams allow data to be processed in chunks rather than loading the entire dataset into memory, making them memory-efficient when working with large files or data streams.</a:t>
            </a:r>
          </a:p>
          <a:p>
            <a:r>
              <a:rPr lang="en-US" b="1" dirty="0"/>
              <a:t>Performance</a:t>
            </a:r>
            <a:r>
              <a:rPr lang="en-US" dirty="0"/>
              <a:t>: Streams enable data to be processed or transmitted in chunks, reducing latency and improving overall performance.</a:t>
            </a:r>
          </a:p>
          <a:p>
            <a:r>
              <a:rPr lang="en-US" b="1" dirty="0"/>
              <a:t>Modularity</a:t>
            </a:r>
            <a:r>
              <a:rPr lang="en-US" dirty="0"/>
              <a:t>: The use of streams promotes modularity in Node.js applications. Different streams can be connected or piped together to create complex data processing workflows.</a:t>
            </a:r>
          </a:p>
          <a:p>
            <a:r>
              <a:rPr lang="en-US" b="1" dirty="0"/>
              <a:t>Event-driven nature</a:t>
            </a:r>
            <a:r>
              <a:rPr lang="en-US" dirty="0"/>
              <a:t>: Streams are based on event-driven programming, where events are emitted as data becomes available, is written, or errors occur. This makes it easy to handle and react to different stream events.</a:t>
            </a:r>
            <a:endParaRPr lang="en-IN" dirty="0"/>
          </a:p>
        </p:txBody>
      </p:sp>
    </p:spTree>
    <p:extLst>
      <p:ext uri="{BB962C8B-B14F-4D97-AF65-F5344CB8AC3E}">
        <p14:creationId xmlns:p14="http://schemas.microsoft.com/office/powerpoint/2010/main" val="188502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A442-0E19-2E95-3C35-63DE89CE3F65}"/>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6DDB6830-B0B8-2966-D0BA-4380ED819042}"/>
              </a:ext>
            </a:extLst>
          </p:cNvPr>
          <p:cNvSpPr>
            <a:spLocks noGrp="1"/>
          </p:cNvSpPr>
          <p:nvPr>
            <p:ph idx="1"/>
          </p:nvPr>
        </p:nvSpPr>
        <p:spPr/>
        <p:txBody>
          <a:bodyPr>
            <a:normAutofit fontScale="85000" lnSpcReduction="20000"/>
          </a:bodyPr>
          <a:lstStyle/>
          <a:p>
            <a:r>
              <a:rPr lang="en-US" dirty="0"/>
              <a:t>Readable streams: </a:t>
            </a:r>
          </a:p>
          <a:p>
            <a:pPr lvl="1"/>
            <a:r>
              <a:rPr lang="en-US" dirty="0"/>
              <a:t>Readable streams are sources of data that can be consumed. They allow you to read data from various sources, such as files, network sockets, or HTTP responses. </a:t>
            </a:r>
          </a:p>
          <a:p>
            <a:pPr lvl="1"/>
            <a:r>
              <a:rPr lang="en-US" dirty="0"/>
              <a:t>Readable streams emit events like data (when new data is available), end (when all data has been read), and error (when an error occurs). </a:t>
            </a:r>
          </a:p>
          <a:p>
            <a:pPr lvl="1"/>
            <a:r>
              <a:rPr lang="en-US" dirty="0"/>
              <a:t>Examples of readable streams in Node.js include </a:t>
            </a:r>
            <a:r>
              <a:rPr lang="en-US" dirty="0" err="1"/>
              <a:t>fs.createReadStream</a:t>
            </a:r>
            <a:r>
              <a:rPr lang="en-US" dirty="0"/>
              <a:t> for reading files and </a:t>
            </a:r>
            <a:r>
              <a:rPr lang="en-US" dirty="0" err="1"/>
              <a:t>http.IncomingMessage</a:t>
            </a:r>
            <a:r>
              <a:rPr lang="en-US" dirty="0"/>
              <a:t> for handling HTTP requests.</a:t>
            </a:r>
          </a:p>
          <a:p>
            <a:r>
              <a:rPr lang="en-US" dirty="0"/>
              <a:t>Writable streams: </a:t>
            </a:r>
          </a:p>
          <a:p>
            <a:pPr lvl="1"/>
            <a:r>
              <a:rPr lang="en-US" dirty="0"/>
              <a:t>Writable streams are destinations where data can be written. They provide an interface for writing data to different targets, such as files, network sockets, or HTTP requests. </a:t>
            </a:r>
          </a:p>
          <a:p>
            <a:pPr lvl="1"/>
            <a:r>
              <a:rPr lang="en-US" dirty="0"/>
              <a:t>Writable streams have methods like write to write data and end to indicate the end of data writing. Writable streams emit events like drain (when the underlying buffer becomes empty) and error (when an error occurs). </a:t>
            </a:r>
          </a:p>
          <a:p>
            <a:pPr lvl="1"/>
            <a:r>
              <a:rPr lang="en-US" dirty="0"/>
              <a:t>Examples of writable streams in Node.js include </a:t>
            </a:r>
            <a:r>
              <a:rPr lang="en-US" dirty="0" err="1"/>
              <a:t>fs.createWriteStream</a:t>
            </a:r>
            <a:r>
              <a:rPr lang="en-US" dirty="0"/>
              <a:t> for writing files and </a:t>
            </a:r>
            <a:r>
              <a:rPr lang="en-US" dirty="0" err="1"/>
              <a:t>http.ServerResponse</a:t>
            </a:r>
            <a:r>
              <a:rPr lang="en-US" dirty="0"/>
              <a:t> for sending HTTP responses.</a:t>
            </a:r>
          </a:p>
        </p:txBody>
      </p:sp>
    </p:spTree>
    <p:extLst>
      <p:ext uri="{BB962C8B-B14F-4D97-AF65-F5344CB8AC3E}">
        <p14:creationId xmlns:p14="http://schemas.microsoft.com/office/powerpoint/2010/main" val="1334009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73D-85F4-61C2-4592-4332B061EEB9}"/>
              </a:ext>
            </a:extLst>
          </p:cNvPr>
          <p:cNvSpPr>
            <a:spLocks noGrp="1"/>
          </p:cNvSpPr>
          <p:nvPr>
            <p:ph type="title"/>
          </p:nvPr>
        </p:nvSpPr>
        <p:spPr/>
        <p:txBody>
          <a:bodyPr/>
          <a:lstStyle/>
          <a:p>
            <a:r>
              <a:rPr lang="en-US" dirty="0"/>
              <a:t>Types of Streams</a:t>
            </a:r>
            <a:endParaRPr lang="en-IN" dirty="0"/>
          </a:p>
        </p:txBody>
      </p:sp>
      <p:sp>
        <p:nvSpPr>
          <p:cNvPr id="3" name="Content Placeholder 2">
            <a:extLst>
              <a:ext uri="{FF2B5EF4-FFF2-40B4-BE49-F238E27FC236}">
                <a16:creationId xmlns:a16="http://schemas.microsoft.com/office/drawing/2014/main" id="{0F61CDA9-B965-DEA5-B437-5119C5382447}"/>
              </a:ext>
            </a:extLst>
          </p:cNvPr>
          <p:cNvSpPr>
            <a:spLocks noGrp="1"/>
          </p:cNvSpPr>
          <p:nvPr>
            <p:ph idx="1"/>
          </p:nvPr>
        </p:nvSpPr>
        <p:spPr/>
        <p:txBody>
          <a:bodyPr>
            <a:normAutofit fontScale="92500" lnSpcReduction="10000"/>
          </a:bodyPr>
          <a:lstStyle/>
          <a:p>
            <a:r>
              <a:rPr lang="en-US" dirty="0"/>
              <a:t>Duplex streams: </a:t>
            </a:r>
          </a:p>
          <a:p>
            <a:pPr lvl="1"/>
            <a:r>
              <a:rPr lang="en-US" dirty="0"/>
              <a:t>Duplex streams represent streams that are both readable and writable. They allow bidirectional communication, where data can be both written to and read from the stream. </a:t>
            </a:r>
          </a:p>
          <a:p>
            <a:pPr lvl="1"/>
            <a:r>
              <a:rPr lang="en-US" dirty="0"/>
              <a:t>Examples of duplex streams in Node.js include network sockets and TLS/SSL sockets.</a:t>
            </a:r>
          </a:p>
          <a:p>
            <a:r>
              <a:rPr lang="en-US" dirty="0"/>
              <a:t>Transform streams: </a:t>
            </a:r>
          </a:p>
          <a:p>
            <a:pPr lvl="1"/>
            <a:r>
              <a:rPr lang="en-US" dirty="0"/>
              <a:t>Transform streams are a special type of duplex streams that allow for data modification during the read and write process. They can be used to transform data as it passes through the stream. </a:t>
            </a:r>
          </a:p>
          <a:p>
            <a:pPr lvl="1"/>
            <a:r>
              <a:rPr lang="en-US" dirty="0"/>
              <a:t>Transform streams are commonly used for tasks like compression, encryption, or parsing. </a:t>
            </a:r>
          </a:p>
          <a:p>
            <a:pPr lvl="1"/>
            <a:r>
              <a:rPr lang="en-US" dirty="0"/>
              <a:t>Examples of transform streams in Node.js include </a:t>
            </a:r>
            <a:r>
              <a:rPr lang="en-US" dirty="0" err="1"/>
              <a:t>zlib.createGzip</a:t>
            </a:r>
            <a:r>
              <a:rPr lang="en-US" dirty="0"/>
              <a:t> for compressing data and </a:t>
            </a:r>
            <a:r>
              <a:rPr lang="en-US" dirty="0" err="1"/>
              <a:t>crypto.createCipher</a:t>
            </a:r>
            <a:r>
              <a:rPr lang="en-US" dirty="0"/>
              <a:t> for encrypting data.</a:t>
            </a:r>
            <a:endParaRPr lang="en-IN" dirty="0"/>
          </a:p>
          <a:p>
            <a:endParaRPr lang="en-IN" dirty="0"/>
          </a:p>
        </p:txBody>
      </p:sp>
    </p:spTree>
    <p:extLst>
      <p:ext uri="{BB962C8B-B14F-4D97-AF65-F5344CB8AC3E}">
        <p14:creationId xmlns:p14="http://schemas.microsoft.com/office/powerpoint/2010/main" val="1255419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A59B-9DE7-D83B-F44A-EE1567599845}"/>
              </a:ext>
            </a:extLst>
          </p:cNvPr>
          <p:cNvSpPr>
            <a:spLocks noGrp="1"/>
          </p:cNvSpPr>
          <p:nvPr>
            <p:ph type="title"/>
          </p:nvPr>
        </p:nvSpPr>
        <p:spPr/>
        <p:txBody>
          <a:bodyPr/>
          <a:lstStyle/>
          <a:p>
            <a:r>
              <a:rPr lang="en-US" dirty="0"/>
              <a:t>pipe()</a:t>
            </a:r>
            <a:endParaRPr lang="en-IN" dirty="0"/>
          </a:p>
        </p:txBody>
      </p:sp>
      <p:sp>
        <p:nvSpPr>
          <p:cNvPr id="3" name="Content Placeholder 2">
            <a:extLst>
              <a:ext uri="{FF2B5EF4-FFF2-40B4-BE49-F238E27FC236}">
                <a16:creationId xmlns:a16="http://schemas.microsoft.com/office/drawing/2014/main" id="{3A219AB8-E5D1-3A01-3490-07CBE8CC4989}"/>
              </a:ext>
            </a:extLst>
          </p:cNvPr>
          <p:cNvSpPr>
            <a:spLocks noGrp="1"/>
          </p:cNvSpPr>
          <p:nvPr>
            <p:ph idx="1"/>
          </p:nvPr>
        </p:nvSpPr>
        <p:spPr/>
        <p:txBody>
          <a:bodyPr/>
          <a:lstStyle/>
          <a:p>
            <a:r>
              <a:rPr lang="en-US" dirty="0"/>
              <a:t>The pipe() method is a powerful mechanism that allows you to easily transfer data from a readable stream to a writable stream. </a:t>
            </a:r>
          </a:p>
          <a:p>
            <a:r>
              <a:rPr lang="en-US" dirty="0"/>
              <a:t>It simplifies the process of consuming data from a readable stream and writing it to a writable stream without manually managing the flow of data.</a:t>
            </a:r>
          </a:p>
          <a:p>
            <a:r>
              <a:rPr lang="en-US" dirty="0"/>
              <a:t>The pipe() method is available on readable streams and takes a writable stream as its argument. </a:t>
            </a:r>
          </a:p>
          <a:p>
            <a:r>
              <a:rPr lang="en-US" dirty="0"/>
              <a:t>It establishes a connection between the two streams, allowing data to flow from the readable stream to the writable stream.</a:t>
            </a:r>
            <a:endParaRPr lang="en-IN" dirty="0"/>
          </a:p>
        </p:txBody>
      </p:sp>
    </p:spTree>
    <p:extLst>
      <p:ext uri="{BB962C8B-B14F-4D97-AF65-F5344CB8AC3E}">
        <p14:creationId xmlns:p14="http://schemas.microsoft.com/office/powerpoint/2010/main" val="3959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Theme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689477" cy="2862322"/>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error if amount to be withdrawn is greater than balance </a:t>
            </a:r>
          </a:p>
          <a:p>
            <a:r>
              <a:rPr lang="en-IN" dirty="0"/>
              <a:t>in account</a:t>
            </a:r>
          </a:p>
          <a:p>
            <a:endParaRPr lang="en-IN" dirty="0"/>
          </a:p>
          <a:p>
            <a:r>
              <a:rPr lang="en-IN" b="1" dirty="0"/>
              <a:t>Show message after withdraw and deposit call, showing current balance</a:t>
            </a:r>
          </a:p>
          <a:p>
            <a:r>
              <a:rPr lang="en-IN" b="1" dirty="0"/>
              <a:t>Send a SMS after withdraw or deposit is called using send() of SMS utility</a:t>
            </a:r>
          </a:p>
          <a:p>
            <a:r>
              <a:rPr lang="en-IN" b="1" dirty="0"/>
              <a:t>Send an Email after withdraw or deposit is called using send() Email utility</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1F8EF-14D8-6CB0-DF62-7BF0AA3CE983}"/>
              </a:ext>
            </a:extLst>
          </p:cNvPr>
          <p:cNvSpPr/>
          <p:nvPr/>
        </p:nvSpPr>
        <p:spPr>
          <a:xfrm>
            <a:off x="7848600" y="1498600"/>
            <a:ext cx="3175000" cy="432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HTTP Server</a:t>
            </a:r>
          </a:p>
        </p:txBody>
      </p:sp>
      <p:sp>
        <p:nvSpPr>
          <p:cNvPr id="5" name="Rectangle: Rounded Corners 4">
            <a:extLst>
              <a:ext uri="{FF2B5EF4-FFF2-40B4-BE49-F238E27FC236}">
                <a16:creationId xmlns:a16="http://schemas.microsoft.com/office/drawing/2014/main" id="{F34D58C4-4541-9596-EC00-2FB68AF2E67D}"/>
              </a:ext>
            </a:extLst>
          </p:cNvPr>
          <p:cNvSpPr/>
          <p:nvPr/>
        </p:nvSpPr>
        <p:spPr>
          <a:xfrm>
            <a:off x="1185333" y="2048934"/>
            <a:ext cx="2692400" cy="3285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7" name="Straight Arrow Connector 6">
            <a:extLst>
              <a:ext uri="{FF2B5EF4-FFF2-40B4-BE49-F238E27FC236}">
                <a16:creationId xmlns:a16="http://schemas.microsoft.com/office/drawing/2014/main" id="{7FB14AF2-CBE4-60BA-C470-DB109AE27C28}"/>
              </a:ext>
            </a:extLst>
          </p:cNvPr>
          <p:cNvCxnSpPr/>
          <p:nvPr/>
        </p:nvCxnSpPr>
        <p:spPr>
          <a:xfrm>
            <a:off x="3877733" y="2844800"/>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FCC967-18C8-5E0D-27E5-E069D835D1DC}"/>
              </a:ext>
            </a:extLst>
          </p:cNvPr>
          <p:cNvSpPr txBox="1"/>
          <p:nvPr/>
        </p:nvSpPr>
        <p:spPr>
          <a:xfrm>
            <a:off x="4597400" y="2475468"/>
            <a:ext cx="2191369" cy="369332"/>
          </a:xfrm>
          <a:prstGeom prst="rect">
            <a:avLst/>
          </a:prstGeom>
          <a:noFill/>
        </p:spPr>
        <p:txBody>
          <a:bodyPr wrap="none" rtlCol="0">
            <a:spAutoFit/>
          </a:bodyPr>
          <a:lstStyle/>
          <a:p>
            <a:r>
              <a:rPr lang="en-IN" dirty="0"/>
              <a:t>http://localhost:3000</a:t>
            </a:r>
          </a:p>
        </p:txBody>
      </p:sp>
      <p:cxnSp>
        <p:nvCxnSpPr>
          <p:cNvPr id="10" name="Straight Arrow Connector 9">
            <a:extLst>
              <a:ext uri="{FF2B5EF4-FFF2-40B4-BE49-F238E27FC236}">
                <a16:creationId xmlns:a16="http://schemas.microsoft.com/office/drawing/2014/main" id="{646E46DC-3919-0BE4-FA42-2DB9A6D90F50}"/>
              </a:ext>
            </a:extLst>
          </p:cNvPr>
          <p:cNvCxnSpPr/>
          <p:nvPr/>
        </p:nvCxnSpPr>
        <p:spPr>
          <a:xfrm flipH="1">
            <a:off x="3877733" y="4385734"/>
            <a:ext cx="397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F1BAA4-75AA-1BA3-DE64-F4BBD1208424}"/>
              </a:ext>
            </a:extLst>
          </p:cNvPr>
          <p:cNvSpPr txBox="1"/>
          <p:nvPr/>
        </p:nvSpPr>
        <p:spPr>
          <a:xfrm>
            <a:off x="5325034" y="4385733"/>
            <a:ext cx="736099" cy="369332"/>
          </a:xfrm>
          <a:prstGeom prst="rect">
            <a:avLst/>
          </a:prstGeom>
          <a:noFill/>
        </p:spPr>
        <p:txBody>
          <a:bodyPr wrap="none" rtlCol="0">
            <a:spAutoFit/>
          </a:bodyPr>
          <a:lstStyle/>
          <a:p>
            <a:r>
              <a:rPr lang="en-IN" dirty="0"/>
              <a:t>HTML</a:t>
            </a:r>
          </a:p>
        </p:txBody>
      </p:sp>
    </p:spTree>
    <p:extLst>
      <p:ext uri="{BB962C8B-B14F-4D97-AF65-F5344CB8AC3E}">
        <p14:creationId xmlns:p14="http://schemas.microsoft.com/office/powerpoint/2010/main" val="426985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BEAA441-B0B2-B7AB-476A-2B99FD9EB866}"/>
              </a:ext>
            </a:extLst>
          </p:cNvPr>
          <p:cNvSpPr/>
          <p:nvPr/>
        </p:nvSpPr>
        <p:spPr>
          <a:xfrm>
            <a:off x="855133" y="2531532"/>
            <a:ext cx="2658533" cy="3674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4" name="Rectangle 3">
            <a:extLst>
              <a:ext uri="{FF2B5EF4-FFF2-40B4-BE49-F238E27FC236}">
                <a16:creationId xmlns:a16="http://schemas.microsoft.com/office/drawing/2014/main" id="{E5DEF333-57B8-9BF0-DFB9-535D0BFFE82B}"/>
              </a:ext>
            </a:extLst>
          </p:cNvPr>
          <p:cNvSpPr/>
          <p:nvPr/>
        </p:nvSpPr>
        <p:spPr>
          <a:xfrm>
            <a:off x="9584266" y="27008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A</a:t>
            </a:r>
          </a:p>
        </p:txBody>
      </p:sp>
      <p:sp>
        <p:nvSpPr>
          <p:cNvPr id="5" name="Rectangle 4">
            <a:extLst>
              <a:ext uri="{FF2B5EF4-FFF2-40B4-BE49-F238E27FC236}">
                <a16:creationId xmlns:a16="http://schemas.microsoft.com/office/drawing/2014/main" id="{75BB23DA-46C1-C21C-896F-799A858AE38E}"/>
              </a:ext>
            </a:extLst>
          </p:cNvPr>
          <p:cNvSpPr/>
          <p:nvPr/>
        </p:nvSpPr>
        <p:spPr>
          <a:xfrm>
            <a:off x="9584266" y="36152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B</a:t>
            </a:r>
          </a:p>
        </p:txBody>
      </p:sp>
      <p:sp>
        <p:nvSpPr>
          <p:cNvPr id="6" name="Rectangle 5">
            <a:extLst>
              <a:ext uri="{FF2B5EF4-FFF2-40B4-BE49-F238E27FC236}">
                <a16:creationId xmlns:a16="http://schemas.microsoft.com/office/drawing/2014/main" id="{7479C6D4-DEE0-F62C-93BF-94CE703294FA}"/>
              </a:ext>
            </a:extLst>
          </p:cNvPr>
          <p:cNvSpPr/>
          <p:nvPr/>
        </p:nvSpPr>
        <p:spPr>
          <a:xfrm>
            <a:off x="9584266" y="45296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C</a:t>
            </a:r>
          </a:p>
        </p:txBody>
      </p:sp>
      <p:sp>
        <p:nvSpPr>
          <p:cNvPr id="7" name="Rectangle 6">
            <a:extLst>
              <a:ext uri="{FF2B5EF4-FFF2-40B4-BE49-F238E27FC236}">
                <a16:creationId xmlns:a16="http://schemas.microsoft.com/office/drawing/2014/main" id="{98752B6F-8F07-778B-75D3-59637D59388C}"/>
              </a:ext>
            </a:extLst>
          </p:cNvPr>
          <p:cNvSpPr/>
          <p:nvPr/>
        </p:nvSpPr>
        <p:spPr>
          <a:xfrm>
            <a:off x="9584266" y="5444066"/>
            <a:ext cx="168486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D</a:t>
            </a:r>
          </a:p>
        </p:txBody>
      </p:sp>
      <p:sp>
        <p:nvSpPr>
          <p:cNvPr id="9" name="Rectangle: Rounded Corners 8">
            <a:extLst>
              <a:ext uri="{FF2B5EF4-FFF2-40B4-BE49-F238E27FC236}">
                <a16:creationId xmlns:a16="http://schemas.microsoft.com/office/drawing/2014/main" id="{D0A6D82B-D149-8FEF-BD2D-9D2B402BB56D}"/>
              </a:ext>
            </a:extLst>
          </p:cNvPr>
          <p:cNvSpPr/>
          <p:nvPr/>
        </p:nvSpPr>
        <p:spPr>
          <a:xfrm>
            <a:off x="1185334" y="4648199"/>
            <a:ext cx="2040466" cy="14054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REACT APP</a:t>
            </a:r>
          </a:p>
        </p:txBody>
      </p:sp>
      <p:sp>
        <p:nvSpPr>
          <p:cNvPr id="12" name="Rectangle 11">
            <a:extLst>
              <a:ext uri="{FF2B5EF4-FFF2-40B4-BE49-F238E27FC236}">
                <a16:creationId xmlns:a16="http://schemas.microsoft.com/office/drawing/2014/main" id="{38BEB661-0C45-3DD1-7AB5-BF55BCC0B5F5}"/>
              </a:ext>
            </a:extLst>
          </p:cNvPr>
          <p:cNvSpPr/>
          <p:nvPr/>
        </p:nvSpPr>
        <p:spPr>
          <a:xfrm>
            <a:off x="5647268" y="2700866"/>
            <a:ext cx="1955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a:p>
            <a:pPr algn="ctr"/>
            <a:r>
              <a:rPr lang="en-IN" dirty="0"/>
              <a:t>As</a:t>
            </a:r>
          </a:p>
          <a:p>
            <a:pPr algn="ctr"/>
            <a:r>
              <a:rPr lang="en-IN" dirty="0"/>
              <a:t>API Gateway</a:t>
            </a:r>
          </a:p>
        </p:txBody>
      </p:sp>
      <p:cxnSp>
        <p:nvCxnSpPr>
          <p:cNvPr id="14" name="Straight Arrow Connector 13">
            <a:extLst>
              <a:ext uri="{FF2B5EF4-FFF2-40B4-BE49-F238E27FC236}">
                <a16:creationId xmlns:a16="http://schemas.microsoft.com/office/drawing/2014/main" id="{249E0E04-7038-CA75-9F81-989AADA81D1C}"/>
              </a:ext>
            </a:extLst>
          </p:cNvPr>
          <p:cNvCxnSpPr>
            <a:stCxn id="9" idx="3"/>
            <a:endCxn id="12" idx="1"/>
          </p:cNvCxnSpPr>
          <p:nvPr/>
        </p:nvCxnSpPr>
        <p:spPr>
          <a:xfrm flipV="1">
            <a:off x="3225800" y="4377266"/>
            <a:ext cx="2421468" cy="97366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6A5F8C00-0A24-57EC-379A-EFE094C5235B}"/>
              </a:ext>
            </a:extLst>
          </p:cNvPr>
          <p:cNvCxnSpPr>
            <a:cxnSpLocks/>
          </p:cNvCxnSpPr>
          <p:nvPr/>
        </p:nvCxnSpPr>
        <p:spPr>
          <a:xfrm flipH="1">
            <a:off x="3225800" y="4834466"/>
            <a:ext cx="2421468" cy="990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EE073810-5EEA-3660-7896-1EFF2E7ED6FA}"/>
              </a:ext>
            </a:extLst>
          </p:cNvPr>
          <p:cNvSpPr txBox="1"/>
          <p:nvPr/>
        </p:nvSpPr>
        <p:spPr>
          <a:xfrm>
            <a:off x="3823112" y="3945466"/>
            <a:ext cx="1557158" cy="646331"/>
          </a:xfrm>
          <a:prstGeom prst="rect">
            <a:avLst/>
          </a:prstGeom>
          <a:noFill/>
        </p:spPr>
        <p:txBody>
          <a:bodyPr wrap="none" rtlCol="0">
            <a:spAutoFit/>
          </a:bodyPr>
          <a:lstStyle/>
          <a:p>
            <a:r>
              <a:rPr lang="en-IN" dirty="0"/>
              <a:t>Http + URL</a:t>
            </a:r>
          </a:p>
          <a:p>
            <a:r>
              <a:rPr lang="en-IN" dirty="0"/>
              <a:t>localhost:3000</a:t>
            </a:r>
          </a:p>
        </p:txBody>
      </p:sp>
      <p:cxnSp>
        <p:nvCxnSpPr>
          <p:cNvPr id="20" name="Straight Arrow Connector 19">
            <a:extLst>
              <a:ext uri="{FF2B5EF4-FFF2-40B4-BE49-F238E27FC236}">
                <a16:creationId xmlns:a16="http://schemas.microsoft.com/office/drawing/2014/main" id="{878307DF-651F-D8F2-F29E-C2DD3E35F23D}"/>
              </a:ext>
            </a:extLst>
          </p:cNvPr>
          <p:cNvCxnSpPr>
            <a:cxnSpLocks/>
            <a:endCxn id="4" idx="1"/>
          </p:cNvCxnSpPr>
          <p:nvPr/>
        </p:nvCxnSpPr>
        <p:spPr>
          <a:xfrm>
            <a:off x="7603068" y="30056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F76484-1CA9-4A90-AF77-E90D95A60911}"/>
              </a:ext>
            </a:extLst>
          </p:cNvPr>
          <p:cNvCxnSpPr>
            <a:cxnSpLocks/>
            <a:endCxn id="5" idx="1"/>
          </p:cNvCxnSpPr>
          <p:nvPr/>
        </p:nvCxnSpPr>
        <p:spPr>
          <a:xfrm>
            <a:off x="7603068" y="39200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EB6215-EEC1-1AE5-8305-FB1206132A66}"/>
              </a:ext>
            </a:extLst>
          </p:cNvPr>
          <p:cNvCxnSpPr>
            <a:cxnSpLocks/>
            <a:endCxn id="6" idx="1"/>
          </p:cNvCxnSpPr>
          <p:nvPr/>
        </p:nvCxnSpPr>
        <p:spPr>
          <a:xfrm>
            <a:off x="7603068" y="48344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3E9779-3169-7A2C-3DAD-BE901D74D05F}"/>
              </a:ext>
            </a:extLst>
          </p:cNvPr>
          <p:cNvCxnSpPr>
            <a:endCxn id="7" idx="1"/>
          </p:cNvCxnSpPr>
          <p:nvPr/>
        </p:nvCxnSpPr>
        <p:spPr>
          <a:xfrm>
            <a:off x="7603068" y="5748866"/>
            <a:ext cx="1981198"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BE90479-8CB7-64C7-2F79-C59DD0CCED2A}"/>
              </a:ext>
            </a:extLst>
          </p:cNvPr>
          <p:cNvSpPr>
            <a:spLocks noGrp="1"/>
          </p:cNvSpPr>
          <p:nvPr>
            <p:ph type="title"/>
          </p:nvPr>
        </p:nvSpPr>
        <p:spPr/>
        <p:txBody>
          <a:bodyPr/>
          <a:lstStyle/>
          <a:p>
            <a:r>
              <a:rPr lang="en-IN" dirty="0"/>
              <a:t>Node Used as API Gateway</a:t>
            </a:r>
          </a:p>
        </p:txBody>
      </p:sp>
      <p:sp>
        <p:nvSpPr>
          <p:cNvPr id="33" name="TextBox 32">
            <a:extLst>
              <a:ext uri="{FF2B5EF4-FFF2-40B4-BE49-F238E27FC236}">
                <a16:creationId xmlns:a16="http://schemas.microsoft.com/office/drawing/2014/main" id="{F382B327-1838-8DE8-2E67-C218E581C56A}"/>
              </a:ext>
            </a:extLst>
          </p:cNvPr>
          <p:cNvSpPr txBox="1"/>
          <p:nvPr/>
        </p:nvSpPr>
        <p:spPr>
          <a:xfrm>
            <a:off x="7726245" y="2329811"/>
            <a:ext cx="1514710" cy="646331"/>
          </a:xfrm>
          <a:prstGeom prst="rect">
            <a:avLst/>
          </a:prstGeom>
          <a:noFill/>
        </p:spPr>
        <p:txBody>
          <a:bodyPr wrap="none" rtlCol="0">
            <a:spAutoFit/>
          </a:bodyPr>
          <a:lstStyle/>
          <a:p>
            <a:r>
              <a:rPr lang="en-IN" dirty="0"/>
              <a:t>Http + URL</a:t>
            </a:r>
          </a:p>
          <a:p>
            <a:r>
              <a:rPr lang="en-IN" dirty="0"/>
              <a:t>www.abc.com</a:t>
            </a:r>
          </a:p>
        </p:txBody>
      </p:sp>
      <p:sp>
        <p:nvSpPr>
          <p:cNvPr id="34" name="TextBox 33">
            <a:extLst>
              <a:ext uri="{FF2B5EF4-FFF2-40B4-BE49-F238E27FC236}">
                <a16:creationId xmlns:a16="http://schemas.microsoft.com/office/drawing/2014/main" id="{9B0F6F0A-DE4A-3AF7-85D5-187D97AEE6B4}"/>
              </a:ext>
            </a:extLst>
          </p:cNvPr>
          <p:cNvSpPr txBox="1"/>
          <p:nvPr/>
        </p:nvSpPr>
        <p:spPr>
          <a:xfrm>
            <a:off x="7726245" y="3290669"/>
            <a:ext cx="1485087" cy="646331"/>
          </a:xfrm>
          <a:prstGeom prst="rect">
            <a:avLst/>
          </a:prstGeom>
          <a:noFill/>
        </p:spPr>
        <p:txBody>
          <a:bodyPr wrap="none" rtlCol="0">
            <a:spAutoFit/>
          </a:bodyPr>
          <a:lstStyle/>
          <a:p>
            <a:r>
              <a:rPr lang="en-IN" dirty="0"/>
              <a:t>Http + URL</a:t>
            </a:r>
          </a:p>
          <a:p>
            <a:r>
              <a:rPr lang="en-IN" dirty="0"/>
              <a:t>www.pqr.com</a:t>
            </a:r>
          </a:p>
        </p:txBody>
      </p:sp>
      <p:sp>
        <p:nvSpPr>
          <p:cNvPr id="35" name="TextBox 34">
            <a:extLst>
              <a:ext uri="{FF2B5EF4-FFF2-40B4-BE49-F238E27FC236}">
                <a16:creationId xmlns:a16="http://schemas.microsoft.com/office/drawing/2014/main" id="{534789C0-0B83-8EDB-9949-735741E0ADC0}"/>
              </a:ext>
            </a:extLst>
          </p:cNvPr>
          <p:cNvSpPr txBox="1"/>
          <p:nvPr/>
        </p:nvSpPr>
        <p:spPr>
          <a:xfrm>
            <a:off x="7726244" y="4205068"/>
            <a:ext cx="1477520" cy="646331"/>
          </a:xfrm>
          <a:prstGeom prst="rect">
            <a:avLst/>
          </a:prstGeom>
          <a:noFill/>
        </p:spPr>
        <p:txBody>
          <a:bodyPr wrap="none" rtlCol="0">
            <a:spAutoFit/>
          </a:bodyPr>
          <a:lstStyle/>
          <a:p>
            <a:r>
              <a:rPr lang="en-IN" dirty="0"/>
              <a:t>Http + URL</a:t>
            </a:r>
          </a:p>
          <a:p>
            <a:r>
              <a:rPr lang="en-IN" dirty="0"/>
              <a:t>www.xyz.com</a:t>
            </a:r>
          </a:p>
        </p:txBody>
      </p:sp>
      <p:sp>
        <p:nvSpPr>
          <p:cNvPr id="36" name="TextBox 35">
            <a:extLst>
              <a:ext uri="{FF2B5EF4-FFF2-40B4-BE49-F238E27FC236}">
                <a16:creationId xmlns:a16="http://schemas.microsoft.com/office/drawing/2014/main" id="{6F54FC7E-D59F-4E12-73D8-F9B44440BB26}"/>
              </a:ext>
            </a:extLst>
          </p:cNvPr>
          <p:cNvSpPr txBox="1"/>
          <p:nvPr/>
        </p:nvSpPr>
        <p:spPr>
          <a:xfrm>
            <a:off x="7702957" y="5112433"/>
            <a:ext cx="1516313" cy="646331"/>
          </a:xfrm>
          <a:prstGeom prst="rect">
            <a:avLst/>
          </a:prstGeom>
          <a:noFill/>
        </p:spPr>
        <p:txBody>
          <a:bodyPr wrap="none" rtlCol="0">
            <a:spAutoFit/>
          </a:bodyPr>
          <a:lstStyle/>
          <a:p>
            <a:r>
              <a:rPr lang="en-IN" dirty="0"/>
              <a:t>Http + URL</a:t>
            </a:r>
          </a:p>
          <a:p>
            <a:r>
              <a:rPr lang="en-IN" dirty="0"/>
              <a:t>www.aaa.com</a:t>
            </a:r>
          </a:p>
        </p:txBody>
      </p:sp>
    </p:spTree>
    <p:extLst>
      <p:ext uri="{BB962C8B-B14F-4D97-AF65-F5344CB8AC3E}">
        <p14:creationId xmlns:p14="http://schemas.microsoft.com/office/powerpoint/2010/main" val="3282540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3CE-80E6-461A-5168-02CC12CBB37B}"/>
              </a:ext>
            </a:extLst>
          </p:cNvPr>
          <p:cNvSpPr>
            <a:spLocks noGrp="1"/>
          </p:cNvSpPr>
          <p:nvPr>
            <p:ph type="title"/>
          </p:nvPr>
        </p:nvSpPr>
        <p:spPr/>
        <p:txBody>
          <a:bodyPr/>
          <a:lstStyle/>
          <a:p>
            <a:r>
              <a:rPr lang="en-US" dirty="0"/>
              <a:t>NVM</a:t>
            </a:r>
            <a:endParaRPr lang="en-IN" dirty="0"/>
          </a:p>
        </p:txBody>
      </p:sp>
      <p:sp>
        <p:nvSpPr>
          <p:cNvPr id="3" name="Content Placeholder 2">
            <a:extLst>
              <a:ext uri="{FF2B5EF4-FFF2-40B4-BE49-F238E27FC236}">
                <a16:creationId xmlns:a16="http://schemas.microsoft.com/office/drawing/2014/main" id="{38A70773-52E6-AEE1-5D81-98DD150EC59F}"/>
              </a:ext>
            </a:extLst>
          </p:cNvPr>
          <p:cNvSpPr>
            <a:spLocks noGrp="1"/>
          </p:cNvSpPr>
          <p:nvPr>
            <p:ph idx="1"/>
          </p:nvPr>
        </p:nvSpPr>
        <p:spPr/>
        <p:txBody>
          <a:bodyPr/>
          <a:lstStyle/>
          <a:p>
            <a:r>
              <a:rPr lang="en-US" dirty="0"/>
              <a:t>NVM stands for Node Version Manager. </a:t>
            </a:r>
          </a:p>
          <a:p>
            <a:r>
              <a:rPr lang="en-US" dirty="0"/>
              <a:t>It is a command-line tool that allows you to manage and switch between multiple installations of Node.js on your development machine. </a:t>
            </a:r>
          </a:p>
          <a:p>
            <a:r>
              <a:rPr lang="en-US" dirty="0"/>
              <a:t>NVM provides an easy way to install, manage, and switch between different versions of Node.js without interfering with each other.</a:t>
            </a:r>
          </a:p>
          <a:p>
            <a:r>
              <a:rPr lang="en-US" dirty="0"/>
              <a:t>NVM for Windows:</a:t>
            </a:r>
          </a:p>
          <a:p>
            <a:pPr lvl="1"/>
            <a:r>
              <a:rPr lang="en-IN" b="0" i="0" u="sng" dirty="0">
                <a:solidFill>
                  <a:srgbClr val="1967D2"/>
                </a:solidFill>
                <a:effectLst/>
                <a:latin typeface="Roboto" panose="02000000000000000000" pitchFamily="2" charset="0"/>
                <a:hlinkClick r:id="rId2"/>
              </a:rPr>
              <a:t>https://github.com/coreybutler/nvm-windows</a:t>
            </a:r>
            <a:endParaRPr lang="en-IN" dirty="0"/>
          </a:p>
        </p:txBody>
      </p:sp>
    </p:spTree>
    <p:extLst>
      <p:ext uri="{BB962C8B-B14F-4D97-AF65-F5344CB8AC3E}">
        <p14:creationId xmlns:p14="http://schemas.microsoft.com/office/powerpoint/2010/main" val="2059760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4840-2B91-4DC2-B512-562E12F99E82}"/>
              </a:ext>
            </a:extLst>
          </p:cNvPr>
          <p:cNvSpPr>
            <a:spLocks noGrp="1"/>
          </p:cNvSpPr>
          <p:nvPr>
            <p:ph type="title"/>
          </p:nvPr>
        </p:nvSpPr>
        <p:spPr>
          <a:xfrm>
            <a:off x="838200" y="365125"/>
            <a:ext cx="10515600" cy="1325563"/>
          </a:xfrm>
        </p:spPr>
        <p:txBody>
          <a:bodyPr>
            <a:normAutofit/>
          </a:bodyPr>
          <a:lstStyle/>
          <a:p>
            <a:r>
              <a:rPr lang="en-IN" dirty="0"/>
              <a:t>WebSocket</a:t>
            </a:r>
          </a:p>
        </p:txBody>
      </p:sp>
      <p:sp>
        <p:nvSpPr>
          <p:cNvPr id="3" name="Content Placeholder 2">
            <a:extLst>
              <a:ext uri="{FF2B5EF4-FFF2-40B4-BE49-F238E27FC236}">
                <a16:creationId xmlns:a16="http://schemas.microsoft.com/office/drawing/2014/main" id="{30794CE1-60D9-433A-8175-805B9E42F428}"/>
              </a:ext>
            </a:extLst>
          </p:cNvPr>
          <p:cNvSpPr>
            <a:spLocks noGrp="1"/>
          </p:cNvSpPr>
          <p:nvPr>
            <p:ph idx="1"/>
          </p:nvPr>
        </p:nvSpPr>
        <p:spPr>
          <a:xfrm>
            <a:off x="838200" y="1825625"/>
            <a:ext cx="10515600" cy="4351338"/>
          </a:xfrm>
        </p:spPr>
        <p:txBody>
          <a:bodyPr anchor="t">
            <a:normAutofit/>
          </a:bodyPr>
          <a:lstStyle/>
          <a:p>
            <a:r>
              <a:rPr lang="en-US"/>
              <a:t>WebSocket is a computer communications protocol, providing full-duplex communication channels over a single TCP connection. </a:t>
            </a:r>
          </a:p>
          <a:p>
            <a:r>
              <a:rPr lang="en-US"/>
              <a:t>The WebSocket protocol was standardized by the IETF as RFC 6455 in 2011</a:t>
            </a:r>
          </a:p>
          <a:p>
            <a:r>
              <a:rPr lang="en-US"/>
              <a:t>The WebSocket API in Web IDL is being standardized by the W3C.</a:t>
            </a:r>
          </a:p>
          <a:p>
            <a:r>
              <a:rPr lang="en-US"/>
              <a:t>WebSocket uses HTTP as the initial transport mechanism but keeps the TCP connection alive after the HTTP response is received so that it can be used for sending messages between client and server.</a:t>
            </a:r>
            <a:endParaRPr lang="en-IN"/>
          </a:p>
          <a:p>
            <a:endParaRPr lang="en-IN"/>
          </a:p>
        </p:txBody>
      </p:sp>
    </p:spTree>
    <p:extLst>
      <p:ext uri="{BB962C8B-B14F-4D97-AF65-F5344CB8AC3E}">
        <p14:creationId xmlns:p14="http://schemas.microsoft.com/office/powerpoint/2010/main" val="1955633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88042E-AC5E-EB93-AC4F-42BCD61CA5C0}"/>
              </a:ext>
            </a:extLst>
          </p:cNvPr>
          <p:cNvSpPr/>
          <p:nvPr/>
        </p:nvSpPr>
        <p:spPr>
          <a:xfrm>
            <a:off x="8171411" y="1213658"/>
            <a:ext cx="3183775" cy="4430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SERVER</a:t>
            </a:r>
          </a:p>
        </p:txBody>
      </p:sp>
      <p:sp>
        <p:nvSpPr>
          <p:cNvPr id="5" name="Rectangle 4">
            <a:extLst>
              <a:ext uri="{FF2B5EF4-FFF2-40B4-BE49-F238E27FC236}">
                <a16:creationId xmlns:a16="http://schemas.microsoft.com/office/drawing/2014/main" id="{9413DC91-4F76-C695-C398-913577F316C0}"/>
              </a:ext>
            </a:extLst>
          </p:cNvPr>
          <p:cNvSpPr/>
          <p:nvPr/>
        </p:nvSpPr>
        <p:spPr>
          <a:xfrm>
            <a:off x="773083" y="1579418"/>
            <a:ext cx="2926081" cy="3649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endParaRPr lang="en-US" dirty="0"/>
          </a:p>
        </p:txBody>
      </p:sp>
      <p:cxnSp>
        <p:nvCxnSpPr>
          <p:cNvPr id="6" name="Straight Arrow Connector 5">
            <a:extLst>
              <a:ext uri="{FF2B5EF4-FFF2-40B4-BE49-F238E27FC236}">
                <a16:creationId xmlns:a16="http://schemas.microsoft.com/office/drawing/2014/main" id="{41889573-14A3-B776-77A5-AD915D452932}"/>
              </a:ext>
            </a:extLst>
          </p:cNvPr>
          <p:cNvCxnSpPr/>
          <p:nvPr/>
        </p:nvCxnSpPr>
        <p:spPr>
          <a:xfrm>
            <a:off x="3699164" y="1995055"/>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ECE07B-67C8-A4B6-7714-5A9C84295336}"/>
              </a:ext>
            </a:extLst>
          </p:cNvPr>
          <p:cNvCxnSpPr/>
          <p:nvPr/>
        </p:nvCxnSpPr>
        <p:spPr>
          <a:xfrm flipH="1">
            <a:off x="3699164" y="2402378"/>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568DD-FA91-6D76-8786-6FA31BB52B67}"/>
              </a:ext>
            </a:extLst>
          </p:cNvPr>
          <p:cNvSpPr txBox="1"/>
          <p:nvPr/>
        </p:nvSpPr>
        <p:spPr>
          <a:xfrm>
            <a:off x="5112004" y="1606218"/>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795E9D09-7D6F-3CB2-6BEB-1A3D777250E6}"/>
              </a:ext>
            </a:extLst>
          </p:cNvPr>
          <p:cNvSpPr txBox="1"/>
          <p:nvPr/>
        </p:nvSpPr>
        <p:spPr>
          <a:xfrm>
            <a:off x="5176893" y="2410693"/>
            <a:ext cx="1136850" cy="369332"/>
          </a:xfrm>
          <a:prstGeom prst="rect">
            <a:avLst/>
          </a:prstGeom>
          <a:noFill/>
        </p:spPr>
        <p:txBody>
          <a:bodyPr wrap="none" rtlCol="0">
            <a:spAutoFit/>
          </a:bodyPr>
          <a:lstStyle/>
          <a:p>
            <a:r>
              <a:rPr lang="en-IN" dirty="0"/>
              <a:t>HTML + JS</a:t>
            </a:r>
          </a:p>
        </p:txBody>
      </p:sp>
      <p:sp>
        <p:nvSpPr>
          <p:cNvPr id="10" name="TextBox 9">
            <a:extLst>
              <a:ext uri="{FF2B5EF4-FFF2-40B4-BE49-F238E27FC236}">
                <a16:creationId xmlns:a16="http://schemas.microsoft.com/office/drawing/2014/main" id="{60B5A570-D109-D030-F720-36E7720D58B0}"/>
              </a:ext>
            </a:extLst>
          </p:cNvPr>
          <p:cNvSpPr txBox="1"/>
          <p:nvPr/>
        </p:nvSpPr>
        <p:spPr>
          <a:xfrm>
            <a:off x="4289367" y="3567328"/>
            <a:ext cx="3291840" cy="646331"/>
          </a:xfrm>
          <a:prstGeom prst="rect">
            <a:avLst/>
          </a:prstGeom>
          <a:noFill/>
        </p:spPr>
        <p:txBody>
          <a:bodyPr wrap="square" rtlCol="0">
            <a:spAutoFit/>
          </a:bodyPr>
          <a:lstStyle/>
          <a:p>
            <a:pPr algn="ctr"/>
            <a:r>
              <a:rPr lang="en-IN" dirty="0"/>
              <a:t>I want WebSocket Communication (WS Request)</a:t>
            </a:r>
          </a:p>
        </p:txBody>
      </p:sp>
      <p:cxnSp>
        <p:nvCxnSpPr>
          <p:cNvPr id="11" name="Straight Arrow Connector 10">
            <a:extLst>
              <a:ext uri="{FF2B5EF4-FFF2-40B4-BE49-F238E27FC236}">
                <a16:creationId xmlns:a16="http://schemas.microsoft.com/office/drawing/2014/main" id="{45AD6DF5-D17E-4B70-0AA5-25D18F0F25A0}"/>
              </a:ext>
            </a:extLst>
          </p:cNvPr>
          <p:cNvCxnSpPr/>
          <p:nvPr/>
        </p:nvCxnSpPr>
        <p:spPr>
          <a:xfrm>
            <a:off x="3699164" y="4292139"/>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EB4467-1B61-CC3B-0015-4FA5D9B13D30}"/>
              </a:ext>
            </a:extLst>
          </p:cNvPr>
          <p:cNvSpPr txBox="1"/>
          <p:nvPr/>
        </p:nvSpPr>
        <p:spPr>
          <a:xfrm>
            <a:off x="4971379" y="4737451"/>
            <a:ext cx="1936620" cy="369332"/>
          </a:xfrm>
          <a:prstGeom prst="rect">
            <a:avLst/>
          </a:prstGeom>
          <a:noFill/>
        </p:spPr>
        <p:txBody>
          <a:bodyPr wrap="none" rtlCol="0">
            <a:spAutoFit/>
          </a:bodyPr>
          <a:lstStyle/>
          <a:p>
            <a:r>
              <a:rPr lang="en-IN" dirty="0"/>
              <a:t>Acknowledgement</a:t>
            </a:r>
          </a:p>
        </p:txBody>
      </p:sp>
      <p:cxnSp>
        <p:nvCxnSpPr>
          <p:cNvPr id="13" name="Straight Arrow Connector 12">
            <a:extLst>
              <a:ext uri="{FF2B5EF4-FFF2-40B4-BE49-F238E27FC236}">
                <a16:creationId xmlns:a16="http://schemas.microsoft.com/office/drawing/2014/main" id="{550C47AB-D536-E120-8F38-E3AC29F1A694}"/>
              </a:ext>
            </a:extLst>
          </p:cNvPr>
          <p:cNvCxnSpPr/>
          <p:nvPr/>
        </p:nvCxnSpPr>
        <p:spPr>
          <a:xfrm flipH="1">
            <a:off x="3699163" y="4707774"/>
            <a:ext cx="4472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A8DBC9-F5CE-D356-81BE-FBDB55EE1320}"/>
              </a:ext>
            </a:extLst>
          </p:cNvPr>
          <p:cNvSpPr txBox="1"/>
          <p:nvPr/>
        </p:nvSpPr>
        <p:spPr>
          <a:xfrm>
            <a:off x="4776412" y="4308766"/>
            <a:ext cx="2317750" cy="369332"/>
          </a:xfrm>
          <a:prstGeom prst="rect">
            <a:avLst/>
          </a:prstGeom>
          <a:noFill/>
        </p:spPr>
        <p:txBody>
          <a:bodyPr wrap="none" rtlCol="0">
            <a:spAutoFit/>
          </a:bodyPr>
          <a:lstStyle/>
          <a:p>
            <a:r>
              <a:rPr lang="en-IN" dirty="0">
                <a:solidFill>
                  <a:srgbClr val="0070C0"/>
                </a:solidFill>
              </a:rPr>
              <a:t>WebSocket Handshake</a:t>
            </a:r>
          </a:p>
        </p:txBody>
      </p:sp>
      <p:sp>
        <p:nvSpPr>
          <p:cNvPr id="15" name="TextBox 14">
            <a:extLst>
              <a:ext uri="{FF2B5EF4-FFF2-40B4-BE49-F238E27FC236}">
                <a16:creationId xmlns:a16="http://schemas.microsoft.com/office/drawing/2014/main" id="{57700152-2496-F106-76AA-6B692A2CEACA}"/>
              </a:ext>
            </a:extLst>
          </p:cNvPr>
          <p:cNvSpPr txBox="1"/>
          <p:nvPr/>
        </p:nvSpPr>
        <p:spPr>
          <a:xfrm>
            <a:off x="8423762" y="4147158"/>
            <a:ext cx="2823359" cy="923330"/>
          </a:xfrm>
          <a:prstGeom prst="rect">
            <a:avLst/>
          </a:prstGeom>
          <a:noFill/>
        </p:spPr>
        <p:txBody>
          <a:bodyPr wrap="square" rtlCol="0">
            <a:spAutoFit/>
          </a:bodyPr>
          <a:lstStyle/>
          <a:p>
            <a:pPr algn="ctr"/>
            <a:r>
              <a:rPr lang="en-IN" dirty="0"/>
              <a:t>Should have a code to accept and acknowledge the WebSocket Request</a:t>
            </a:r>
            <a:endParaRPr lang="en-US" dirty="0"/>
          </a:p>
        </p:txBody>
      </p:sp>
    </p:spTree>
    <p:extLst>
      <p:ext uri="{BB962C8B-B14F-4D97-AF65-F5344CB8AC3E}">
        <p14:creationId xmlns:p14="http://schemas.microsoft.com/office/powerpoint/2010/main" val="4170407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A6F232A-58A1-9B6C-AB09-4F1A769CA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38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5E61A-84E7-DEF0-1823-0BE1C95E941F}"/>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 name="Straight Arrow Connector 5">
            <a:extLst>
              <a:ext uri="{FF2B5EF4-FFF2-40B4-BE49-F238E27FC236}">
                <a16:creationId xmlns:a16="http://schemas.microsoft.com/office/drawing/2014/main" id="{C10339CF-C298-56E1-211E-25806F1F525F}"/>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788186-01C4-DDFD-8F17-8251BE56C85B}"/>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8" name="Straight Arrow Connector 7">
            <a:extLst>
              <a:ext uri="{FF2B5EF4-FFF2-40B4-BE49-F238E27FC236}">
                <a16:creationId xmlns:a16="http://schemas.microsoft.com/office/drawing/2014/main" id="{56C7420A-06B2-F317-314C-5171A6B56BBE}"/>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69FC07-969B-64D9-DDB4-E103D35F55FE}"/>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4877FF7-86B6-6412-CE60-81EEDF5CA2CE}"/>
              </a:ext>
            </a:extLst>
          </p:cNvPr>
          <p:cNvGrpSpPr/>
          <p:nvPr/>
        </p:nvGrpSpPr>
        <p:grpSpPr>
          <a:xfrm>
            <a:off x="8583679" y="1637468"/>
            <a:ext cx="1262108" cy="898124"/>
            <a:chOff x="8762260" y="1677880"/>
            <a:chExt cx="1262108" cy="898124"/>
          </a:xfrm>
        </p:grpSpPr>
        <p:sp>
          <p:nvSpPr>
            <p:cNvPr id="16" name="Rectangle: Rounded Corners 15">
              <a:extLst>
                <a:ext uri="{FF2B5EF4-FFF2-40B4-BE49-F238E27FC236}">
                  <a16:creationId xmlns:a16="http://schemas.microsoft.com/office/drawing/2014/main" id="{55C1255D-D0FD-AF42-C309-94FFA87C3F9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8C67D72-7DF8-7371-BA3E-DCDF30DD856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8" name="Group 17">
            <a:extLst>
              <a:ext uri="{FF2B5EF4-FFF2-40B4-BE49-F238E27FC236}">
                <a16:creationId xmlns:a16="http://schemas.microsoft.com/office/drawing/2014/main" id="{0C63C4F4-08CC-A05B-4EC8-A3CE9F45787B}"/>
              </a:ext>
            </a:extLst>
          </p:cNvPr>
          <p:cNvGrpSpPr/>
          <p:nvPr/>
        </p:nvGrpSpPr>
        <p:grpSpPr>
          <a:xfrm>
            <a:off x="9966646" y="1650331"/>
            <a:ext cx="1262108" cy="898124"/>
            <a:chOff x="8762260" y="1677880"/>
            <a:chExt cx="1262108" cy="898124"/>
          </a:xfrm>
        </p:grpSpPr>
        <p:sp>
          <p:nvSpPr>
            <p:cNvPr id="19" name="Rectangle: Rounded Corners 18">
              <a:extLst>
                <a:ext uri="{FF2B5EF4-FFF2-40B4-BE49-F238E27FC236}">
                  <a16:creationId xmlns:a16="http://schemas.microsoft.com/office/drawing/2014/main" id="{9AC84B68-5BC0-2B09-909C-9A81C09E1FF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58ED3A3-0C46-BD8D-7941-592038453F5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Tree>
    <p:extLst>
      <p:ext uri="{BB962C8B-B14F-4D97-AF65-F5344CB8AC3E}">
        <p14:creationId xmlns:p14="http://schemas.microsoft.com/office/powerpoint/2010/main" val="3126608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116617-D44F-12C7-BA13-23F314967F87}"/>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0" name="Rectangle 9">
            <a:extLst>
              <a:ext uri="{FF2B5EF4-FFF2-40B4-BE49-F238E27FC236}">
                <a16:creationId xmlns:a16="http://schemas.microsoft.com/office/drawing/2014/main" id="{3B1DBD0D-9E12-D993-BAE2-C932709A601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1" name="Rectangle: Rounded Corners 10">
            <a:extLst>
              <a:ext uri="{FF2B5EF4-FFF2-40B4-BE49-F238E27FC236}">
                <a16:creationId xmlns:a16="http://schemas.microsoft.com/office/drawing/2014/main" id="{B9F25C55-488E-8F51-82E5-24044578B5EF}"/>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D4A1B216-E234-9D19-5C9B-79AB50239C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66CCA4-8DFE-4A32-8B98-DBE753417477}"/>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7BE4D5A-18A0-E5F6-9F22-25410C3C2C1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CEFCE57-2813-E4D4-E7D0-A0EFA48E6085}"/>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0BFFC205-E63C-8189-6677-25F845EF472E}"/>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F60683E-03B3-00C1-8E8E-F4BEE4E7079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B68769-CF0A-CC3D-083F-C4445C6F55E3}"/>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Flowchart: Magnetic Disk 22">
            <a:extLst>
              <a:ext uri="{FF2B5EF4-FFF2-40B4-BE49-F238E27FC236}">
                <a16:creationId xmlns:a16="http://schemas.microsoft.com/office/drawing/2014/main" id="{087C6C6E-4BE5-7A9A-1FAE-6A57A2A02791}"/>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4" name="Straight Arrow Connector 23">
            <a:extLst>
              <a:ext uri="{FF2B5EF4-FFF2-40B4-BE49-F238E27FC236}">
                <a16:creationId xmlns:a16="http://schemas.microsoft.com/office/drawing/2014/main" id="{4320CCF6-129F-A7F3-2CA1-EAC876D7004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3C231C-5839-7D8C-ADF7-F7173F6F3A64}"/>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C220773-1D7B-8A81-70C7-220D00731F8E}"/>
              </a:ext>
            </a:extLst>
          </p:cNvPr>
          <p:cNvGrpSpPr/>
          <p:nvPr/>
        </p:nvGrpSpPr>
        <p:grpSpPr>
          <a:xfrm>
            <a:off x="7810595" y="1906144"/>
            <a:ext cx="1262108" cy="898124"/>
            <a:chOff x="8762260" y="1677880"/>
            <a:chExt cx="1262108" cy="898124"/>
          </a:xfrm>
        </p:grpSpPr>
        <p:sp>
          <p:nvSpPr>
            <p:cNvPr id="27" name="Rectangle: Rounded Corners 26">
              <a:extLst>
                <a:ext uri="{FF2B5EF4-FFF2-40B4-BE49-F238E27FC236}">
                  <a16:creationId xmlns:a16="http://schemas.microsoft.com/office/drawing/2014/main" id="{0BAEBFCC-81E7-B0A6-B77B-349D786D671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33C00D3-2BAA-8FEF-DAB5-27A72B2A82B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29" name="Group 28">
            <a:extLst>
              <a:ext uri="{FF2B5EF4-FFF2-40B4-BE49-F238E27FC236}">
                <a16:creationId xmlns:a16="http://schemas.microsoft.com/office/drawing/2014/main" id="{E0C1ECD1-E07F-E8A2-C250-2DA5040E3CAE}"/>
              </a:ext>
            </a:extLst>
          </p:cNvPr>
          <p:cNvGrpSpPr/>
          <p:nvPr/>
        </p:nvGrpSpPr>
        <p:grpSpPr>
          <a:xfrm>
            <a:off x="9193562" y="1919007"/>
            <a:ext cx="1262108" cy="898124"/>
            <a:chOff x="8762260" y="1677880"/>
            <a:chExt cx="1262108" cy="898124"/>
          </a:xfrm>
        </p:grpSpPr>
        <p:sp>
          <p:nvSpPr>
            <p:cNvPr id="30" name="Rectangle: Rounded Corners 29">
              <a:extLst>
                <a:ext uri="{FF2B5EF4-FFF2-40B4-BE49-F238E27FC236}">
                  <a16:creationId xmlns:a16="http://schemas.microsoft.com/office/drawing/2014/main" id="{8C4941B2-273D-8B97-6E02-403029D3728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47B412-FB45-741C-917A-9543D38772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32" name="TextBox 31">
            <a:extLst>
              <a:ext uri="{FF2B5EF4-FFF2-40B4-BE49-F238E27FC236}">
                <a16:creationId xmlns:a16="http://schemas.microsoft.com/office/drawing/2014/main" id="{CAC8E246-2366-E733-B5D2-B771A7B5ACD3}"/>
              </a:ext>
            </a:extLst>
          </p:cNvPr>
          <p:cNvSpPr txBox="1"/>
          <p:nvPr/>
        </p:nvSpPr>
        <p:spPr>
          <a:xfrm>
            <a:off x="7693138" y="4155399"/>
            <a:ext cx="2894447" cy="369332"/>
          </a:xfrm>
          <a:prstGeom prst="rect">
            <a:avLst/>
          </a:prstGeom>
          <a:noFill/>
        </p:spPr>
        <p:txBody>
          <a:bodyPr wrap="none" rtlCol="0">
            <a:spAutoFit/>
          </a:bodyPr>
          <a:lstStyle/>
          <a:p>
            <a:r>
              <a:rPr lang="en-US" dirty="0">
                <a:solidFill>
                  <a:schemeClr val="bg1"/>
                </a:solidFill>
              </a:rPr>
              <a:t>Express JS + Template Engine</a:t>
            </a:r>
            <a:endParaRPr lang="en-IN" dirty="0">
              <a:solidFill>
                <a:schemeClr val="bg1"/>
              </a:solidFill>
            </a:endParaRPr>
          </a:p>
        </p:txBody>
      </p:sp>
      <p:sp>
        <p:nvSpPr>
          <p:cNvPr id="33" name="TextBox 32">
            <a:extLst>
              <a:ext uri="{FF2B5EF4-FFF2-40B4-BE49-F238E27FC236}">
                <a16:creationId xmlns:a16="http://schemas.microsoft.com/office/drawing/2014/main" id="{98421C3E-8E61-FAC1-44E1-FFA61A1D9D18}"/>
              </a:ext>
            </a:extLst>
          </p:cNvPr>
          <p:cNvSpPr txBox="1"/>
          <p:nvPr/>
        </p:nvSpPr>
        <p:spPr>
          <a:xfrm>
            <a:off x="5167041" y="1308548"/>
            <a:ext cx="1266629" cy="369332"/>
          </a:xfrm>
          <a:prstGeom prst="rect">
            <a:avLst/>
          </a:prstGeom>
          <a:noFill/>
        </p:spPr>
        <p:txBody>
          <a:bodyPr wrap="none" rtlCol="0">
            <a:spAutoFit/>
          </a:bodyPr>
          <a:lstStyle/>
          <a:p>
            <a:pPr algn="ctr"/>
            <a:r>
              <a:rPr lang="en-IN" dirty="0"/>
              <a:t>HTTP + URL</a:t>
            </a:r>
          </a:p>
        </p:txBody>
      </p:sp>
      <p:sp>
        <p:nvSpPr>
          <p:cNvPr id="34" name="Rectangle 33">
            <a:extLst>
              <a:ext uri="{FF2B5EF4-FFF2-40B4-BE49-F238E27FC236}">
                <a16:creationId xmlns:a16="http://schemas.microsoft.com/office/drawing/2014/main" id="{7AE3AF15-997D-8063-331E-9CFAFBEAABE1}"/>
              </a:ext>
            </a:extLst>
          </p:cNvPr>
          <p:cNvSpPr/>
          <p:nvPr/>
        </p:nvSpPr>
        <p:spPr>
          <a:xfrm>
            <a:off x="5068755" y="2038550"/>
            <a:ext cx="1398140" cy="369332"/>
          </a:xfrm>
          <a:prstGeom prst="rect">
            <a:avLst/>
          </a:prstGeom>
        </p:spPr>
        <p:txBody>
          <a:bodyPr wrap="none">
            <a:spAutoFit/>
          </a:bodyPr>
          <a:lstStyle/>
          <a:p>
            <a:pPr algn="ctr"/>
            <a:r>
              <a:rPr lang="en-IN" dirty="0"/>
              <a:t>HTML + CSS </a:t>
            </a:r>
          </a:p>
        </p:txBody>
      </p:sp>
    </p:spTree>
    <p:extLst>
      <p:ext uri="{BB962C8B-B14F-4D97-AF65-F5344CB8AC3E}">
        <p14:creationId xmlns:p14="http://schemas.microsoft.com/office/powerpoint/2010/main" val="252209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E77-AF68-2CED-6AA5-E35473DA1A70}"/>
              </a:ext>
            </a:extLst>
          </p:cNvPr>
          <p:cNvSpPr>
            <a:spLocks noGrp="1"/>
          </p:cNvSpPr>
          <p:nvPr>
            <p:ph type="title"/>
          </p:nvPr>
        </p:nvSpPr>
        <p:spPr/>
        <p:txBody>
          <a:bodyPr/>
          <a:lstStyle/>
          <a:p>
            <a:r>
              <a:rPr lang="en-US" dirty="0"/>
              <a:t>Key features and benefits of using NVM</a:t>
            </a:r>
            <a:endParaRPr lang="en-IN" dirty="0"/>
          </a:p>
        </p:txBody>
      </p:sp>
      <p:sp>
        <p:nvSpPr>
          <p:cNvPr id="3" name="Content Placeholder 2">
            <a:extLst>
              <a:ext uri="{FF2B5EF4-FFF2-40B4-BE49-F238E27FC236}">
                <a16:creationId xmlns:a16="http://schemas.microsoft.com/office/drawing/2014/main" id="{8E66B9F0-EFCB-4710-C684-899F8931102B}"/>
              </a:ext>
            </a:extLst>
          </p:cNvPr>
          <p:cNvSpPr>
            <a:spLocks noGrp="1"/>
          </p:cNvSpPr>
          <p:nvPr>
            <p:ph idx="1"/>
          </p:nvPr>
        </p:nvSpPr>
        <p:spPr/>
        <p:txBody>
          <a:bodyPr>
            <a:normAutofit fontScale="70000" lnSpcReduction="20000"/>
          </a:bodyPr>
          <a:lstStyle/>
          <a:p>
            <a:r>
              <a:rPr lang="en-US" dirty="0"/>
              <a:t>Multiple Node.js Versions: NVM allows you to install and maintain multiple versions of Node.js on your system. This is particularly useful when working on projects that require specific versions of Node.js due to compatibility or project dependencies.</a:t>
            </a:r>
          </a:p>
          <a:p>
            <a:r>
              <a:rPr lang="en-US" dirty="0"/>
              <a:t>Easy Version Switching: With NVM, you can easily switch between different installed versions of Node.js using a simple command. This allows you to test your applications with different Node.js versions or use the specific version required for a particular project.</a:t>
            </a:r>
          </a:p>
          <a:p>
            <a:r>
              <a:rPr lang="en-US" dirty="0"/>
              <a:t>Global and Local Package Management: NVM manages both global and local packages for each Node.js version. Global packages are shared across different projects, while local packages are specific to each project. NVM ensures that the correct set of packages is available when switching between Node.js versions.</a:t>
            </a:r>
          </a:p>
          <a:p>
            <a:r>
              <a:rPr lang="en-US" dirty="0"/>
              <a:t>Simple Installation and Updates: NVM itself is easy to install and configure. It provides a script or package that you can run to set up NVM on your system. Additionally, NVM can be updated to the latest version easily using its built-in update command.</a:t>
            </a:r>
          </a:p>
          <a:p>
            <a:r>
              <a:rPr lang="en-US" dirty="0"/>
              <a:t>Cross-Platform Compatibility: NVM is available for various operating systems, including Linux, macOS, and Windows. It allows developers to use the same set of commands and workflows across different platforms for managing Node.js versions.</a:t>
            </a:r>
            <a:endParaRPr lang="en-IN" dirty="0"/>
          </a:p>
        </p:txBody>
      </p:sp>
    </p:spTree>
    <p:extLst>
      <p:ext uri="{BB962C8B-B14F-4D97-AF65-F5344CB8AC3E}">
        <p14:creationId xmlns:p14="http://schemas.microsoft.com/office/powerpoint/2010/main" val="1109209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a:t>Middleware (Logging, Authentication, Authorization </a:t>
            </a:r>
            <a:r>
              <a:rPr lang="en-IN" sz="1600" err="1"/>
              <a:t>e.t.c</a:t>
            </a:r>
            <a:r>
              <a:rPr lang="en-IN" sz="1600"/>
              <a:t>.)</a:t>
            </a:r>
          </a:p>
        </p:txBody>
      </p:sp>
    </p:spTree>
    <p:extLst>
      <p:ext uri="{BB962C8B-B14F-4D97-AF65-F5344CB8AC3E}">
        <p14:creationId xmlns:p14="http://schemas.microsoft.com/office/powerpoint/2010/main" val="2739323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0AEE-3FD4-75C9-9B87-6EE59CA009C2}"/>
              </a:ext>
            </a:extLst>
          </p:cNvPr>
          <p:cNvSpPr>
            <a:spLocks noGrp="1"/>
          </p:cNvSpPr>
          <p:nvPr>
            <p:ph type="title"/>
          </p:nvPr>
        </p:nvSpPr>
        <p:spPr/>
        <p:txBody>
          <a:bodyPr/>
          <a:lstStyle/>
          <a:p>
            <a:r>
              <a:rPr lang="en-IN" dirty="0"/>
              <a:t>Implementation – Not following MVC</a:t>
            </a:r>
          </a:p>
        </p:txBody>
      </p:sp>
      <p:grpSp>
        <p:nvGrpSpPr>
          <p:cNvPr id="4" name="Group 3">
            <a:extLst>
              <a:ext uri="{FF2B5EF4-FFF2-40B4-BE49-F238E27FC236}">
                <a16:creationId xmlns:a16="http://schemas.microsoft.com/office/drawing/2014/main" id="{EA0A12BB-873C-CB50-4378-DF442C107A71}"/>
              </a:ext>
            </a:extLst>
          </p:cNvPr>
          <p:cNvGrpSpPr/>
          <p:nvPr/>
        </p:nvGrpSpPr>
        <p:grpSpPr>
          <a:xfrm>
            <a:off x="2283510" y="2479239"/>
            <a:ext cx="7624980" cy="3359151"/>
            <a:chOff x="1486250" y="2124735"/>
            <a:chExt cx="6675617" cy="2610996"/>
          </a:xfrm>
        </p:grpSpPr>
        <p:sp>
          <p:nvSpPr>
            <p:cNvPr id="5" name="TextBox 4">
              <a:extLst>
                <a:ext uri="{FF2B5EF4-FFF2-40B4-BE49-F238E27FC236}">
                  <a16:creationId xmlns:a16="http://schemas.microsoft.com/office/drawing/2014/main" id="{10D59B5E-7A60-0E80-2AE3-FC602039BA37}"/>
                </a:ext>
              </a:extLst>
            </p:cNvPr>
            <p:cNvSpPr txBox="1"/>
            <p:nvPr/>
          </p:nvSpPr>
          <p:spPr>
            <a:xfrm>
              <a:off x="1486250" y="2124735"/>
              <a:ext cx="777457" cy="523220"/>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CB523FD0-C276-8ED4-B7EC-0EFBD85B7F30}"/>
                </a:ext>
              </a:extLst>
            </p:cNvPr>
            <p:cNvCxnSpPr>
              <a:cxnSpLocks/>
            </p:cNvCxnSpPr>
            <p:nvPr/>
          </p:nvCxnSpPr>
          <p:spPr>
            <a:xfrm flipV="1">
              <a:off x="2324364" y="2664893"/>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739AF0-A8D7-7CB9-6087-46259EEF1E47}"/>
                </a:ext>
              </a:extLst>
            </p:cNvPr>
            <p:cNvSpPr/>
            <p:nvPr/>
          </p:nvSpPr>
          <p:spPr>
            <a:xfrm>
              <a:off x="3683000"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8" name="Rectangle 7">
              <a:extLst>
                <a:ext uri="{FF2B5EF4-FFF2-40B4-BE49-F238E27FC236}">
                  <a16:creationId xmlns:a16="http://schemas.microsoft.com/office/drawing/2014/main" id="{57F3705B-75E3-482C-0C50-8F01DAE89FAA}"/>
                </a:ext>
              </a:extLst>
            </p:cNvPr>
            <p:cNvSpPr/>
            <p:nvPr/>
          </p:nvSpPr>
          <p:spPr>
            <a:xfrm>
              <a:off x="3683000" y="4089405"/>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Access</a:t>
              </a:r>
              <a:endParaRPr lang="en-IN" dirty="0"/>
            </a:p>
          </p:txBody>
        </p:sp>
        <p:sp>
          <p:nvSpPr>
            <p:cNvPr id="9" name="Cylinder 8">
              <a:extLst>
                <a:ext uri="{FF2B5EF4-FFF2-40B4-BE49-F238E27FC236}">
                  <a16:creationId xmlns:a16="http://schemas.microsoft.com/office/drawing/2014/main" id="{4BE50538-1BDC-F806-A533-2785BD2ED2D0}"/>
                </a:ext>
              </a:extLst>
            </p:cNvPr>
            <p:cNvSpPr/>
            <p:nvPr/>
          </p:nvSpPr>
          <p:spPr>
            <a:xfrm>
              <a:off x="6824134" y="4089405"/>
              <a:ext cx="1337733" cy="64632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0" name="Straight Arrow Connector 9">
              <a:extLst>
                <a:ext uri="{FF2B5EF4-FFF2-40B4-BE49-F238E27FC236}">
                  <a16:creationId xmlns:a16="http://schemas.microsoft.com/office/drawing/2014/main" id="{500BB8F5-34AA-8B49-4AB1-43E0BF0EC50F}"/>
                </a:ext>
              </a:extLst>
            </p:cNvPr>
            <p:cNvCxnSpPr>
              <a:stCxn id="8" idx="3"/>
              <a:endCxn id="9" idx="2"/>
            </p:cNvCxnSpPr>
            <p:nvPr/>
          </p:nvCxnSpPr>
          <p:spPr>
            <a:xfrm>
              <a:off x="5080000" y="4412568"/>
              <a:ext cx="17441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0B286D-507D-2927-6490-B35DFAFB3585}"/>
                </a:ext>
              </a:extLst>
            </p:cNvPr>
            <p:cNvCxnSpPr>
              <a:stCxn id="7" idx="2"/>
              <a:endCxn id="8" idx="0"/>
            </p:cNvCxnSpPr>
            <p:nvPr/>
          </p:nvCxnSpPr>
          <p:spPr>
            <a:xfrm>
              <a:off x="4381500" y="3091758"/>
              <a:ext cx="0" cy="9976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BBFF1B7-00C5-872A-4356-1E076C16E14A}"/>
                </a:ext>
              </a:extLst>
            </p:cNvPr>
            <p:cNvSpPr/>
            <p:nvPr/>
          </p:nvSpPr>
          <p:spPr>
            <a:xfrm>
              <a:off x="6764867"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3" name="Straight Arrow Connector 12">
              <a:extLst>
                <a:ext uri="{FF2B5EF4-FFF2-40B4-BE49-F238E27FC236}">
                  <a16:creationId xmlns:a16="http://schemas.microsoft.com/office/drawing/2014/main" id="{4C580C0F-03A3-EF86-DC18-4CFACF9629BC}"/>
                </a:ext>
              </a:extLst>
            </p:cNvPr>
            <p:cNvCxnSpPr>
              <a:stCxn id="12" idx="1"/>
              <a:endCxn id="7" idx="3"/>
            </p:cNvCxnSpPr>
            <p:nvPr/>
          </p:nvCxnSpPr>
          <p:spPr>
            <a:xfrm flipH="1">
              <a:off x="5080000" y="2768595"/>
              <a:ext cx="16848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F3782B-5BC3-5879-087A-B014B6BA7CB0}"/>
                </a:ext>
              </a:extLst>
            </p:cNvPr>
            <p:cNvCxnSpPr>
              <a:cxnSpLocks/>
            </p:cNvCxnSpPr>
            <p:nvPr/>
          </p:nvCxnSpPr>
          <p:spPr>
            <a:xfrm flipH="1" flipV="1">
              <a:off x="2324364" y="2901307"/>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079067-21AB-8FE3-5793-D43B402F03D1}"/>
                </a:ext>
              </a:extLst>
            </p:cNvPr>
            <p:cNvSpPr txBox="1"/>
            <p:nvPr/>
          </p:nvSpPr>
          <p:spPr>
            <a:xfrm>
              <a:off x="1489707" y="2905780"/>
              <a:ext cx="883640" cy="523220"/>
            </a:xfrm>
            <a:prstGeom prst="rect">
              <a:avLst/>
            </a:prstGeom>
            <a:noFill/>
          </p:spPr>
          <p:txBody>
            <a:bodyPr wrap="none" rtlCol="0">
              <a:spAutoFit/>
            </a:bodyPr>
            <a:lstStyle/>
            <a:p>
              <a:r>
                <a:rPr lang="en-US" sz="1400" dirty="0"/>
                <a:t>HTTP</a:t>
              </a:r>
            </a:p>
            <a:p>
              <a:r>
                <a:rPr lang="en-US" sz="1400" dirty="0"/>
                <a:t>Response</a:t>
              </a:r>
              <a:endParaRPr lang="en-IN" sz="1400" dirty="0"/>
            </a:p>
          </p:txBody>
        </p:sp>
      </p:grpSp>
    </p:spTree>
    <p:extLst>
      <p:ext uri="{BB962C8B-B14F-4D97-AF65-F5344CB8AC3E}">
        <p14:creationId xmlns:p14="http://schemas.microsoft.com/office/powerpoint/2010/main" val="2449049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EC9-5B7B-42AA-433D-8A53A053F6F5}"/>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491A3E21-6F70-141F-A4F9-9772EB326F17}"/>
              </a:ext>
            </a:extLst>
          </p:cNvPr>
          <p:cNvSpPr>
            <a:spLocks noGrp="1"/>
          </p:cNvSpPr>
          <p:nvPr>
            <p:ph idx="1"/>
          </p:nvPr>
        </p:nvSpPr>
        <p:spPr/>
        <p:txBody>
          <a:bodyPr>
            <a:normAutofit fontScale="92500" lnSpcReduction="10000"/>
          </a:bodyPr>
          <a:lstStyle/>
          <a:p>
            <a:r>
              <a:rPr lang="en-US" dirty="0"/>
              <a:t>MVC is an acronym for Model-View-Controller. It is a design pattern for software projects. </a:t>
            </a:r>
          </a:p>
          <a:p>
            <a:r>
              <a:rPr lang="en-US" dirty="0"/>
              <a:t>It is used majorly by Node developers and by C#, Ruby, PHP framework users too. </a:t>
            </a:r>
          </a:p>
          <a:p>
            <a:r>
              <a:rPr lang="en-US" dirty="0"/>
              <a:t>In MVC pattern, application and its development are divided into three interconnected parts. </a:t>
            </a:r>
          </a:p>
          <a:p>
            <a:r>
              <a:rPr lang="en-US" dirty="0"/>
              <a:t>The advantage of this is it helps in focusing on a specific part of the application name, the ways information is presented to and accepted from, the user.</a:t>
            </a:r>
          </a:p>
          <a:p>
            <a:r>
              <a:rPr lang="en-US" dirty="0"/>
              <a:t>It helps in allowing for efficient code reuse and the parallel development of the application.</a:t>
            </a:r>
            <a:endParaRPr lang="en-IN" dirty="0"/>
          </a:p>
        </p:txBody>
      </p:sp>
    </p:spTree>
    <p:extLst>
      <p:ext uri="{BB962C8B-B14F-4D97-AF65-F5344CB8AC3E}">
        <p14:creationId xmlns:p14="http://schemas.microsoft.com/office/powerpoint/2010/main" val="2350302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E8B7-7659-D027-5414-7EFFC2704AA9}"/>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FB4BB289-4671-B9CE-4740-269973DC3A47}"/>
              </a:ext>
            </a:extLst>
          </p:cNvPr>
          <p:cNvSpPr>
            <a:spLocks noGrp="1"/>
          </p:cNvSpPr>
          <p:nvPr>
            <p:ph idx="1"/>
          </p:nvPr>
        </p:nvSpPr>
        <p:spPr/>
        <p:txBody>
          <a:bodyPr>
            <a:normAutofit fontScale="85000" lnSpcReduction="20000"/>
          </a:bodyPr>
          <a:lstStyle/>
          <a:p>
            <a:r>
              <a:rPr lang="en-US" b="1" dirty="0"/>
              <a:t>Model</a:t>
            </a:r>
            <a:r>
              <a:rPr lang="en-US" dirty="0"/>
              <a:t>: </a:t>
            </a:r>
          </a:p>
          <a:p>
            <a:pPr lvl="1"/>
            <a:r>
              <a:rPr lang="en-US" dirty="0"/>
              <a:t>Model represents the structure of data, the format and the constraints with which it is stored. </a:t>
            </a:r>
          </a:p>
          <a:p>
            <a:pPr lvl="1"/>
            <a:r>
              <a:rPr lang="en-US" dirty="0"/>
              <a:t>It maintains the data of the application. Essentially, it is the database part of the application.</a:t>
            </a:r>
          </a:p>
          <a:p>
            <a:r>
              <a:rPr lang="en-US" b="1" dirty="0"/>
              <a:t>View</a:t>
            </a:r>
            <a:r>
              <a:rPr lang="en-US" dirty="0"/>
              <a:t>: </a:t>
            </a:r>
          </a:p>
          <a:p>
            <a:pPr lvl="1"/>
            <a:r>
              <a:rPr lang="en-US" dirty="0"/>
              <a:t>View is what is presented to the user. Views utilize the Model and present data in a form in which the user wants. </a:t>
            </a:r>
          </a:p>
          <a:p>
            <a:pPr lvl="1"/>
            <a:r>
              <a:rPr lang="en-US" dirty="0"/>
              <a:t>A user can also be allowed to make changes to the data presented to the user. </a:t>
            </a:r>
          </a:p>
          <a:p>
            <a:pPr lvl="1"/>
            <a:r>
              <a:rPr lang="en-US" dirty="0"/>
              <a:t>They consist of static and dynamic pages which are rendered or sent to the user when the user requests them. </a:t>
            </a:r>
          </a:p>
          <a:p>
            <a:r>
              <a:rPr lang="en-US" b="1" dirty="0"/>
              <a:t>Controller</a:t>
            </a:r>
            <a:r>
              <a:rPr lang="en-US" dirty="0"/>
              <a:t>:</a:t>
            </a:r>
          </a:p>
          <a:p>
            <a:pPr lvl="1"/>
            <a:r>
              <a:rPr lang="en-US" dirty="0"/>
              <a:t>Controller controls the requests of the user and then generates appropriate response which is fed to the viewer. </a:t>
            </a:r>
          </a:p>
          <a:p>
            <a:pPr lvl="1"/>
            <a:r>
              <a:rPr lang="en-US" dirty="0"/>
              <a:t>Typically, the user interacts with the View, which in turn generates the appropriate request, this request will be handled by a controller.  </a:t>
            </a:r>
            <a:endParaRPr lang="en-IN" dirty="0"/>
          </a:p>
        </p:txBody>
      </p:sp>
    </p:spTree>
    <p:extLst>
      <p:ext uri="{BB962C8B-B14F-4D97-AF65-F5344CB8AC3E}">
        <p14:creationId xmlns:p14="http://schemas.microsoft.com/office/powerpoint/2010/main" val="3539702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a:extLst>
              <a:ext uri="{FF2B5EF4-FFF2-40B4-BE49-F238E27FC236}">
                <a16:creationId xmlns:a16="http://schemas.microsoft.com/office/drawing/2014/main" id="{98670355-25FA-8A81-627C-7B38A1D41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188" y="643466"/>
            <a:ext cx="1021362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6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fontScale="85000" lnSpcReduction="20000"/>
          </a:bodyPr>
          <a:lstStyle/>
          <a:p>
            <a:r>
              <a:rPr lang="en-US" dirty="0"/>
              <a:t>In Node.js, the module object represents the current module (file). </a:t>
            </a:r>
          </a:p>
          <a:p>
            <a:r>
              <a:rPr lang="en-US" dirty="0"/>
              <a:t>It provides information about the current module (file), including its filename, exports, and other metadata. </a:t>
            </a:r>
          </a:p>
          <a:p>
            <a:r>
              <a:rPr lang="en-US" dirty="0"/>
              <a:t>The module object is specific to each module (file) and allows you to control the module's behavior, expose functionalities, and interact with other modules in your Node.js application.</a:t>
            </a:r>
          </a:p>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EA0A-DD6E-73C2-271D-77EFEDF99460}"/>
              </a:ext>
            </a:extLst>
          </p:cNvPr>
          <p:cNvSpPr>
            <a:spLocks noGrp="1"/>
          </p:cNvSpPr>
          <p:nvPr>
            <p:ph type="title"/>
          </p:nvPr>
        </p:nvSpPr>
        <p:spPr/>
        <p:txBody>
          <a:bodyPr/>
          <a:lstStyle/>
          <a:p>
            <a:r>
              <a:rPr lang="en-IN" dirty="0"/>
              <a:t>MVC Implementation</a:t>
            </a:r>
          </a:p>
        </p:txBody>
      </p:sp>
      <p:sp>
        <p:nvSpPr>
          <p:cNvPr id="4" name="TextBox 3">
            <a:extLst>
              <a:ext uri="{FF2B5EF4-FFF2-40B4-BE49-F238E27FC236}">
                <a16:creationId xmlns:a16="http://schemas.microsoft.com/office/drawing/2014/main" id="{8F73CFD6-B497-F425-0ECD-D608B07A333D}"/>
              </a:ext>
            </a:extLst>
          </p:cNvPr>
          <p:cNvSpPr txBox="1"/>
          <p:nvPr/>
        </p:nvSpPr>
        <p:spPr>
          <a:xfrm>
            <a:off x="2334309" y="1882895"/>
            <a:ext cx="888022" cy="673144"/>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5" name="Straight Arrow Connector 4">
            <a:extLst>
              <a:ext uri="{FF2B5EF4-FFF2-40B4-BE49-F238E27FC236}">
                <a16:creationId xmlns:a16="http://schemas.microsoft.com/office/drawing/2014/main" id="{E2683C37-1057-1084-EEB4-0619C6D3C460}"/>
              </a:ext>
            </a:extLst>
          </p:cNvPr>
          <p:cNvCxnSpPr>
            <a:cxnSpLocks/>
          </p:cNvCxnSpPr>
          <p:nvPr/>
        </p:nvCxnSpPr>
        <p:spPr>
          <a:xfrm flipV="1">
            <a:off x="3291614" y="2577830"/>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FEF987B-3907-484F-3DDB-3A36AA34AF1C}"/>
              </a:ext>
            </a:extLst>
          </p:cNvPr>
          <p:cNvSpPr/>
          <p:nvPr/>
        </p:nvSpPr>
        <p:spPr>
          <a:xfrm>
            <a:off x="4843467" y="2295485"/>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Router</a:t>
            </a:r>
            <a:endParaRPr lang="en-IN" dirty="0"/>
          </a:p>
        </p:txBody>
      </p:sp>
      <p:sp>
        <p:nvSpPr>
          <p:cNvPr id="7" name="Rectangle 6">
            <a:extLst>
              <a:ext uri="{FF2B5EF4-FFF2-40B4-BE49-F238E27FC236}">
                <a16:creationId xmlns:a16="http://schemas.microsoft.com/office/drawing/2014/main" id="{8675B4AE-748D-80BD-4895-28FBBCD50F2D}"/>
              </a:ext>
            </a:extLst>
          </p:cNvPr>
          <p:cNvSpPr/>
          <p:nvPr/>
        </p:nvSpPr>
        <p:spPr>
          <a:xfrm>
            <a:off x="4843467" y="566135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Models</a:t>
            </a:r>
            <a:endParaRPr lang="en-IN" dirty="0"/>
          </a:p>
        </p:txBody>
      </p:sp>
      <p:sp>
        <p:nvSpPr>
          <p:cNvPr id="8" name="Cylinder 7">
            <a:extLst>
              <a:ext uri="{FF2B5EF4-FFF2-40B4-BE49-F238E27FC236}">
                <a16:creationId xmlns:a16="http://schemas.microsoft.com/office/drawing/2014/main" id="{910F6656-9765-DFB2-C69C-297D34467E3E}"/>
              </a:ext>
            </a:extLst>
          </p:cNvPr>
          <p:cNvSpPr/>
          <p:nvPr/>
        </p:nvSpPr>
        <p:spPr>
          <a:xfrm>
            <a:off x="8431312" y="5661351"/>
            <a:ext cx="1527977" cy="83152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9" name="Straight Arrow Connector 8">
            <a:extLst>
              <a:ext uri="{FF2B5EF4-FFF2-40B4-BE49-F238E27FC236}">
                <a16:creationId xmlns:a16="http://schemas.microsoft.com/office/drawing/2014/main" id="{8F7D0C16-564C-A02B-31E1-227ACF3E535E}"/>
              </a:ext>
            </a:extLst>
          </p:cNvPr>
          <p:cNvCxnSpPr>
            <a:stCxn id="7" idx="3"/>
            <a:endCxn id="8" idx="2"/>
          </p:cNvCxnSpPr>
          <p:nvPr/>
        </p:nvCxnSpPr>
        <p:spPr>
          <a:xfrm>
            <a:off x="6439139" y="6077113"/>
            <a:ext cx="199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C37F73-F71D-CD2B-8E7A-61CA29ED54A7}"/>
              </a:ext>
            </a:extLst>
          </p:cNvPr>
          <p:cNvCxnSpPr>
            <a:cxnSpLocks/>
            <a:stCxn id="15" idx="2"/>
            <a:endCxn id="7" idx="0"/>
          </p:cNvCxnSpPr>
          <p:nvPr/>
        </p:nvCxnSpPr>
        <p:spPr>
          <a:xfrm>
            <a:off x="5641302" y="4752866"/>
            <a:ext cx="1" cy="9084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F1F5709-81F1-F741-22D9-6CE25FCC483C}"/>
              </a:ext>
            </a:extLst>
          </p:cNvPr>
          <p:cNvSpPr/>
          <p:nvPr/>
        </p:nvSpPr>
        <p:spPr>
          <a:xfrm>
            <a:off x="8431312"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2" name="Straight Arrow Connector 11">
            <a:extLst>
              <a:ext uri="{FF2B5EF4-FFF2-40B4-BE49-F238E27FC236}">
                <a16:creationId xmlns:a16="http://schemas.microsoft.com/office/drawing/2014/main" id="{E2BDFD3F-62FC-CEC9-DE6F-ED1EEB818E8D}"/>
              </a:ext>
            </a:extLst>
          </p:cNvPr>
          <p:cNvCxnSpPr>
            <a:cxnSpLocks/>
            <a:stCxn id="11" idx="1"/>
            <a:endCxn id="15" idx="3"/>
          </p:cNvCxnSpPr>
          <p:nvPr/>
        </p:nvCxnSpPr>
        <p:spPr>
          <a:xfrm flipH="1">
            <a:off x="6439138" y="4337104"/>
            <a:ext cx="19921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004100-B7F0-E5E3-FC8D-3A77B71780E2}"/>
              </a:ext>
            </a:extLst>
          </p:cNvPr>
          <p:cNvCxnSpPr>
            <a:cxnSpLocks/>
          </p:cNvCxnSpPr>
          <p:nvPr/>
        </p:nvCxnSpPr>
        <p:spPr>
          <a:xfrm flipH="1" flipV="1">
            <a:off x="3291614" y="2881986"/>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FA32422-4613-0210-0EC5-034BBD680248}"/>
              </a:ext>
            </a:extLst>
          </p:cNvPr>
          <p:cNvSpPr txBox="1"/>
          <p:nvPr/>
        </p:nvSpPr>
        <p:spPr>
          <a:xfrm>
            <a:off x="2338258" y="2887741"/>
            <a:ext cx="1009306" cy="673144"/>
          </a:xfrm>
          <a:prstGeom prst="rect">
            <a:avLst/>
          </a:prstGeom>
          <a:noFill/>
        </p:spPr>
        <p:txBody>
          <a:bodyPr wrap="none" rtlCol="0">
            <a:spAutoFit/>
          </a:bodyPr>
          <a:lstStyle/>
          <a:p>
            <a:r>
              <a:rPr lang="en-US" sz="1400" dirty="0"/>
              <a:t>HTTP</a:t>
            </a:r>
          </a:p>
          <a:p>
            <a:r>
              <a:rPr lang="en-US" sz="1400" dirty="0"/>
              <a:t>Response</a:t>
            </a:r>
            <a:endParaRPr lang="en-IN" sz="1400" dirty="0"/>
          </a:p>
        </p:txBody>
      </p:sp>
      <p:sp>
        <p:nvSpPr>
          <p:cNvPr id="15" name="Rectangle 14">
            <a:extLst>
              <a:ext uri="{FF2B5EF4-FFF2-40B4-BE49-F238E27FC236}">
                <a16:creationId xmlns:a16="http://schemas.microsoft.com/office/drawing/2014/main" id="{95FECA1E-5FD9-E42D-9187-BF38DEF0D56D}"/>
              </a:ext>
            </a:extLst>
          </p:cNvPr>
          <p:cNvSpPr/>
          <p:nvPr/>
        </p:nvSpPr>
        <p:spPr>
          <a:xfrm>
            <a:off x="4843466" y="3921342"/>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Controller</a:t>
            </a:r>
            <a:endParaRPr lang="en-IN" dirty="0"/>
          </a:p>
        </p:txBody>
      </p:sp>
      <p:cxnSp>
        <p:nvCxnSpPr>
          <p:cNvPr id="16" name="Straight Arrow Connector 15">
            <a:extLst>
              <a:ext uri="{FF2B5EF4-FFF2-40B4-BE49-F238E27FC236}">
                <a16:creationId xmlns:a16="http://schemas.microsoft.com/office/drawing/2014/main" id="{3473DB58-455E-75A2-A6CB-C9823A4C3A8A}"/>
              </a:ext>
            </a:extLst>
          </p:cNvPr>
          <p:cNvCxnSpPr>
            <a:stCxn id="6" idx="2"/>
            <a:endCxn id="15" idx="0"/>
          </p:cNvCxnSpPr>
          <p:nvPr/>
        </p:nvCxnSpPr>
        <p:spPr>
          <a:xfrm flipH="1">
            <a:off x="5641302" y="3127009"/>
            <a:ext cx="1"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75E00B-2E79-057B-1F77-75BF84BDD040}"/>
              </a:ext>
            </a:extLst>
          </p:cNvPr>
          <p:cNvSpPr txBox="1"/>
          <p:nvPr/>
        </p:nvSpPr>
        <p:spPr>
          <a:xfrm>
            <a:off x="5622450" y="3244679"/>
            <a:ext cx="1799210" cy="523220"/>
          </a:xfrm>
          <a:prstGeom prst="rect">
            <a:avLst/>
          </a:prstGeom>
          <a:noFill/>
        </p:spPr>
        <p:txBody>
          <a:bodyPr wrap="none" rtlCol="0">
            <a:spAutoFit/>
          </a:bodyPr>
          <a:lstStyle/>
          <a:p>
            <a:r>
              <a:rPr lang="en-US" sz="1400" dirty="0"/>
              <a:t>Forward request to </a:t>
            </a:r>
          </a:p>
          <a:p>
            <a:r>
              <a:rPr lang="en-US" sz="1400" dirty="0"/>
              <a:t>appropriate controller</a:t>
            </a:r>
            <a:endParaRPr lang="en-IN" sz="1400" dirty="0"/>
          </a:p>
        </p:txBody>
      </p:sp>
      <p:cxnSp>
        <p:nvCxnSpPr>
          <p:cNvPr id="18" name="Straight Arrow Connector 17">
            <a:extLst>
              <a:ext uri="{FF2B5EF4-FFF2-40B4-BE49-F238E27FC236}">
                <a16:creationId xmlns:a16="http://schemas.microsoft.com/office/drawing/2014/main" id="{B98973BC-1BD4-7301-AD2F-528E38B4B6FA}"/>
              </a:ext>
            </a:extLst>
          </p:cNvPr>
          <p:cNvCxnSpPr/>
          <p:nvPr/>
        </p:nvCxnSpPr>
        <p:spPr>
          <a:xfrm flipV="1">
            <a:off x="5232399" y="3127009"/>
            <a:ext cx="0"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276493-0F0D-18A1-0676-6CEC10E38EBB}"/>
              </a:ext>
            </a:extLst>
          </p:cNvPr>
          <p:cNvSpPr txBox="1"/>
          <p:nvPr/>
        </p:nvSpPr>
        <p:spPr>
          <a:xfrm>
            <a:off x="5641302" y="5045502"/>
            <a:ext cx="1365182" cy="307777"/>
          </a:xfrm>
          <a:prstGeom prst="rect">
            <a:avLst/>
          </a:prstGeom>
          <a:noFill/>
        </p:spPr>
        <p:txBody>
          <a:bodyPr wrap="none" rtlCol="0">
            <a:spAutoFit/>
          </a:bodyPr>
          <a:lstStyle/>
          <a:p>
            <a:r>
              <a:rPr lang="en-US" sz="1400" dirty="0"/>
              <a:t>Read/write data</a:t>
            </a:r>
            <a:endParaRPr lang="en-IN" sz="1400" dirty="0"/>
          </a:p>
        </p:txBody>
      </p:sp>
    </p:spTree>
    <p:extLst>
      <p:ext uri="{BB962C8B-B14F-4D97-AF65-F5344CB8AC3E}">
        <p14:creationId xmlns:p14="http://schemas.microsoft.com/office/powerpoint/2010/main" val="133148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7482-9C6B-6160-8774-151C64ACCC93}"/>
              </a:ext>
            </a:extLst>
          </p:cNvPr>
          <p:cNvSpPr>
            <a:spLocks noGrp="1"/>
          </p:cNvSpPr>
          <p:nvPr>
            <p:ph type="title"/>
          </p:nvPr>
        </p:nvSpPr>
        <p:spPr/>
        <p:txBody>
          <a:bodyPr/>
          <a:lstStyle/>
          <a:p>
            <a:r>
              <a:rPr lang="en-IN" dirty="0"/>
              <a:t>Express Generator</a:t>
            </a:r>
          </a:p>
        </p:txBody>
      </p:sp>
      <p:sp>
        <p:nvSpPr>
          <p:cNvPr id="3" name="Content Placeholder 2">
            <a:extLst>
              <a:ext uri="{FF2B5EF4-FFF2-40B4-BE49-F238E27FC236}">
                <a16:creationId xmlns:a16="http://schemas.microsoft.com/office/drawing/2014/main" id="{78F50F38-338F-4026-E731-EC4D8024A7CC}"/>
              </a:ext>
            </a:extLst>
          </p:cNvPr>
          <p:cNvSpPr>
            <a:spLocks noGrp="1"/>
          </p:cNvSpPr>
          <p:nvPr>
            <p:ph idx="1"/>
          </p:nvPr>
        </p:nvSpPr>
        <p:spPr/>
        <p:txBody>
          <a:bodyPr/>
          <a:lstStyle/>
          <a:p>
            <a:r>
              <a:rPr lang="en-US" dirty="0"/>
              <a:t>Express Generator is a command-line tool for scaffolding out Express web applications quickly. </a:t>
            </a:r>
          </a:p>
          <a:p>
            <a:r>
              <a:rPr lang="en-US" dirty="0"/>
              <a:t>It generates the basic directory structure and files needed to get started with an Express application, including routes, views, and middleware.</a:t>
            </a:r>
            <a:endParaRPr lang="en-IN" dirty="0"/>
          </a:p>
        </p:txBody>
      </p:sp>
    </p:spTree>
    <p:extLst>
      <p:ext uri="{BB962C8B-B14F-4D97-AF65-F5344CB8AC3E}">
        <p14:creationId xmlns:p14="http://schemas.microsoft.com/office/powerpoint/2010/main" val="27228477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1</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npm</a:t>
            </a:r>
            <a:r>
              <a:rPr lang="en-IN" dirty="0"/>
              <a:t> </a:t>
            </a:r>
            <a:r>
              <a:rPr lang="en-IN" dirty="0" err="1"/>
              <a:t>i</a:t>
            </a:r>
            <a:r>
              <a:rPr lang="en-IN" dirty="0"/>
              <a:t> -g express-generator (Only once)</a:t>
            </a:r>
          </a:p>
          <a:p>
            <a:r>
              <a:rPr lang="en-IN" dirty="0"/>
              <a:t>express --view=pug 1_express-app</a:t>
            </a:r>
          </a:p>
          <a:p>
            <a:r>
              <a:rPr lang="en-IN" dirty="0"/>
              <a:t>cd 1_express-app</a:t>
            </a:r>
          </a:p>
          <a:p>
            <a:r>
              <a:rPr lang="en-IN" dirty="0" err="1"/>
              <a:t>ncu</a:t>
            </a:r>
            <a:r>
              <a:rPr lang="en-IN" dirty="0"/>
              <a:t> -u</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957495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0158-80FF-F948-A3B1-7D8FFF9F424C}"/>
              </a:ext>
            </a:extLst>
          </p:cNvPr>
          <p:cNvSpPr>
            <a:spLocks noGrp="1"/>
          </p:cNvSpPr>
          <p:nvPr>
            <p:ph type="title"/>
          </p:nvPr>
        </p:nvSpPr>
        <p:spPr/>
        <p:txBody>
          <a:bodyPr/>
          <a:lstStyle/>
          <a:p>
            <a:r>
              <a:rPr lang="en-US" dirty="0"/>
              <a:t>Using Express Generator – Method 2</a:t>
            </a:r>
            <a:endParaRPr lang="en-IN" dirty="0"/>
          </a:p>
        </p:txBody>
      </p:sp>
      <p:sp>
        <p:nvSpPr>
          <p:cNvPr id="3" name="Content Placeholder 2">
            <a:extLst>
              <a:ext uri="{FF2B5EF4-FFF2-40B4-BE49-F238E27FC236}">
                <a16:creationId xmlns:a16="http://schemas.microsoft.com/office/drawing/2014/main" id="{A0742A5F-FBFB-9A2D-1596-98D806E80502}"/>
              </a:ext>
            </a:extLst>
          </p:cNvPr>
          <p:cNvSpPr>
            <a:spLocks noGrp="1"/>
          </p:cNvSpPr>
          <p:nvPr>
            <p:ph idx="1"/>
          </p:nvPr>
        </p:nvSpPr>
        <p:spPr/>
        <p:txBody>
          <a:bodyPr/>
          <a:lstStyle/>
          <a:p>
            <a:r>
              <a:rPr lang="en-IN" dirty="0" err="1"/>
              <a:t>npx</a:t>
            </a:r>
            <a:r>
              <a:rPr lang="en-IN" dirty="0"/>
              <a:t> express-generator --view=pug 1_express-app</a:t>
            </a:r>
          </a:p>
          <a:p>
            <a:r>
              <a:rPr lang="en-IN" dirty="0"/>
              <a:t>cd 1_express-app</a:t>
            </a:r>
          </a:p>
          <a:p>
            <a:r>
              <a:rPr lang="en-IN" dirty="0" err="1"/>
              <a:t>ncu</a:t>
            </a:r>
            <a:r>
              <a:rPr lang="en-IN" dirty="0"/>
              <a:t> -u (</a:t>
            </a:r>
            <a:r>
              <a:rPr lang="en-IN" dirty="0" err="1"/>
              <a:t>npm</a:t>
            </a:r>
            <a:r>
              <a:rPr lang="en-IN" dirty="0"/>
              <a:t> </a:t>
            </a:r>
            <a:r>
              <a:rPr lang="en-IN" dirty="0" err="1"/>
              <a:t>i</a:t>
            </a:r>
            <a:r>
              <a:rPr lang="en-IN" dirty="0"/>
              <a:t> -g </a:t>
            </a:r>
            <a:r>
              <a:rPr lang="en-IN" dirty="0" err="1"/>
              <a:t>npm</a:t>
            </a:r>
            <a:r>
              <a:rPr lang="en-IN" dirty="0"/>
              <a:t>-check-updates)</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3843057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CF-28CF-4266-80E0-8BAFEE912E42}"/>
              </a:ext>
            </a:extLst>
          </p:cNvPr>
          <p:cNvSpPr>
            <a:spLocks noGrp="1"/>
          </p:cNvSpPr>
          <p:nvPr>
            <p:ph type="title"/>
          </p:nvPr>
        </p:nvSpPr>
        <p:spPr/>
        <p:txBody>
          <a:bodyPr/>
          <a:lstStyle/>
          <a:p>
            <a:r>
              <a:rPr lang="en-IN" dirty="0"/>
              <a:t>Assignment (Use Product Assignment Code)</a:t>
            </a:r>
            <a:endParaRPr lang="en-US" dirty="0"/>
          </a:p>
        </p:txBody>
      </p:sp>
      <p:sp>
        <p:nvSpPr>
          <p:cNvPr id="3" name="Content Placeholder 2">
            <a:extLst>
              <a:ext uri="{FF2B5EF4-FFF2-40B4-BE49-F238E27FC236}">
                <a16:creationId xmlns:a16="http://schemas.microsoft.com/office/drawing/2014/main" id="{107ACA34-F206-44B7-B5D2-2CC3DF2FCE72}"/>
              </a:ext>
            </a:extLst>
          </p:cNvPr>
          <p:cNvSpPr>
            <a:spLocks noGrp="1"/>
          </p:cNvSpPr>
          <p:nvPr>
            <p:ph idx="1"/>
          </p:nvPr>
        </p:nvSpPr>
        <p:spPr/>
        <p:txBody>
          <a:bodyPr/>
          <a:lstStyle/>
          <a:p>
            <a:r>
              <a:rPr lang="en-IN" dirty="0"/>
              <a:t>Create a CRUD application to work with employee data using express generator.</a:t>
            </a:r>
          </a:p>
          <a:p>
            <a:r>
              <a:rPr lang="en-IN" b="1" dirty="0"/>
              <a:t>Write code to persist the data in JSON file (</a:t>
            </a:r>
            <a:r>
              <a:rPr lang="en-IN" b="1" dirty="0" err="1"/>
              <a:t>employees.json</a:t>
            </a:r>
            <a:r>
              <a:rPr lang="en-IN" b="1" dirty="0"/>
              <a:t>)</a:t>
            </a:r>
          </a:p>
          <a:p>
            <a:pPr lvl="1"/>
            <a:r>
              <a:rPr lang="en-IN" b="1" dirty="0"/>
              <a:t>Use Promise based implementation.</a:t>
            </a:r>
          </a:p>
          <a:p>
            <a:r>
              <a:rPr lang="en-IN" dirty="0"/>
              <a:t>Employee Schema</a:t>
            </a:r>
          </a:p>
          <a:p>
            <a:pPr lvl="1"/>
            <a:r>
              <a:rPr lang="en-IN" dirty="0"/>
              <a:t>id – number</a:t>
            </a:r>
          </a:p>
          <a:p>
            <a:pPr lvl="1"/>
            <a:r>
              <a:rPr lang="en-IN" dirty="0"/>
              <a:t>name – string</a:t>
            </a:r>
          </a:p>
          <a:p>
            <a:pPr lvl="1"/>
            <a:r>
              <a:rPr lang="en-US" dirty="0"/>
              <a:t>designation – string</a:t>
            </a:r>
          </a:p>
          <a:p>
            <a:pPr lvl="1"/>
            <a:r>
              <a:rPr lang="en-US" dirty="0"/>
              <a:t>salary – number</a:t>
            </a:r>
          </a:p>
        </p:txBody>
      </p:sp>
    </p:spTree>
    <p:extLst>
      <p:ext uri="{BB962C8B-B14F-4D97-AF65-F5344CB8AC3E}">
        <p14:creationId xmlns:p14="http://schemas.microsoft.com/office/powerpoint/2010/main" val="2954877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36934</TotalTime>
  <Words>5199</Words>
  <Application>Microsoft Office PowerPoint</Application>
  <PresentationFormat>Widescreen</PresentationFormat>
  <Paragraphs>571</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-apple-system</vt:lpstr>
      <vt:lpstr>Arial</vt:lpstr>
      <vt:lpstr>Calibri</vt:lpstr>
      <vt:lpstr>Calibri Light</vt:lpstr>
      <vt:lpstr>Roboto</vt:lpstr>
      <vt:lpstr>urw-din</vt:lpstr>
      <vt:lpstr>Office Theme</vt:lpstr>
      <vt:lpstr>PowerPoint Presentation</vt:lpstr>
      <vt:lpstr>What is Node.js?</vt:lpstr>
      <vt:lpstr>What is Node.js?</vt:lpstr>
      <vt:lpstr>Installation</vt:lpstr>
      <vt:lpstr>NVM</vt:lpstr>
      <vt:lpstr>Key features and benefits of using NVM</vt:lpstr>
      <vt:lpstr>Modules</vt:lpstr>
      <vt:lpstr>Types of Modules</vt:lpstr>
      <vt:lpstr>Node Global Objects</vt:lpstr>
      <vt:lpstr>Do we have to compile code?</vt:lpstr>
      <vt:lpstr>When must we compile code?</vt:lpstr>
      <vt:lpstr>PowerPoint Presentation</vt:lpstr>
      <vt:lpstr>PowerPoint Presentation</vt:lpstr>
      <vt:lpstr>What is the use of require function?</vt:lpstr>
      <vt:lpstr>What is global object in Node JS?</vt:lpstr>
      <vt:lpstr>PowerPoint Presentation</vt:lpstr>
      <vt:lpstr>Node JS Architecture</vt:lpstr>
      <vt:lpstr>Working of Node.js</vt:lpstr>
      <vt:lpstr>Event Loop</vt:lpstr>
      <vt:lpstr>Event Queue</vt:lpstr>
      <vt:lpstr>Thread Pool</vt:lpstr>
      <vt:lpstr>Non-blocking I/O</vt:lpstr>
      <vt:lpstr>Asynchronous</vt:lpstr>
      <vt:lpstr>Libuv</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Benefits of using Streams</vt:lpstr>
      <vt:lpstr>Types of Streams</vt:lpstr>
      <vt:lpstr>Types of Streams</vt:lpstr>
      <vt:lpstr>pipe()</vt:lpstr>
      <vt:lpstr>ReadStream</vt:lpstr>
      <vt:lpstr>WriteStream</vt:lpstr>
      <vt:lpstr>PowerPoint Presentation</vt:lpstr>
      <vt:lpstr>HTTP Module</vt:lpstr>
      <vt:lpstr>PowerPoint Presentation</vt:lpstr>
      <vt:lpstr>Node Used as API Gateway</vt:lpstr>
      <vt:lpstr>What is npm?</vt:lpstr>
      <vt:lpstr>npm cli</vt:lpstr>
      <vt:lpstr>Steps to run the application</vt:lpstr>
      <vt:lpstr>PowerPoint Presentation</vt:lpstr>
      <vt:lpstr>PowerPoint Presentation</vt:lpstr>
      <vt:lpstr>PowerPoint Presentation</vt:lpstr>
      <vt:lpstr>npm cli</vt:lpstr>
      <vt:lpstr>Update Package Versions</vt:lpstr>
      <vt:lpstr>WebSocket</vt:lpstr>
      <vt:lpstr>PowerPoint Presentation</vt:lpstr>
      <vt:lpstr>PowerPoint Presentation</vt:lpstr>
      <vt:lpstr>Express JS</vt:lpstr>
      <vt:lpstr>PowerPoint Presentation</vt:lpstr>
      <vt:lpstr>PowerPoint Presentation</vt:lpstr>
      <vt:lpstr>Template Engines</vt:lpstr>
      <vt:lpstr>Template Engines</vt:lpstr>
      <vt:lpstr>Express and Middleware</vt:lpstr>
      <vt:lpstr>Request Processing Pipeline</vt:lpstr>
      <vt:lpstr>Types of middleware</vt:lpstr>
      <vt:lpstr>Catching Errors</vt:lpstr>
      <vt:lpstr>Implementation – Not following MVC</vt:lpstr>
      <vt:lpstr>MVC</vt:lpstr>
      <vt:lpstr>MVC</vt:lpstr>
      <vt:lpstr>PowerPoint Presentation</vt:lpstr>
      <vt:lpstr>MVC Implementation</vt:lpstr>
      <vt:lpstr>Express Generator</vt:lpstr>
      <vt:lpstr>Using Express Generator – Method 1</vt:lpstr>
      <vt:lpstr>Using Express Generator – Method 2</vt:lpstr>
      <vt:lpstr>Assignment (Use Product Assignment Code)</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34</cp:revision>
  <dcterms:created xsi:type="dcterms:W3CDTF">2021-11-22T03:42:21Z</dcterms:created>
  <dcterms:modified xsi:type="dcterms:W3CDTF">2024-01-17T12:16:56Z</dcterms:modified>
</cp:coreProperties>
</file>