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34722</TotalTime>
  <Words>1513</Words>
  <Application>Microsoft Office PowerPoint</Application>
  <PresentationFormat>Widescreen</PresentationFormat>
  <Paragraphs>352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23</cp:revision>
  <dcterms:created xsi:type="dcterms:W3CDTF">2021-11-22T03:42:21Z</dcterms:created>
  <dcterms:modified xsi:type="dcterms:W3CDTF">2024-01-09T10:18:58Z</dcterms:modified>
</cp:coreProperties>
</file>