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86" r:id="rId31"/>
    <p:sldId id="387" r:id="rId32"/>
    <p:sldId id="388" r:id="rId33"/>
    <p:sldId id="520" r:id="rId34"/>
    <p:sldId id="521" r:id="rId35"/>
    <p:sldId id="522" r:id="rId36"/>
    <p:sldId id="523" r:id="rId37"/>
    <p:sldId id="524" r:id="rId38"/>
    <p:sldId id="276" r:id="rId39"/>
    <p:sldId id="290" r:id="rId40"/>
    <p:sldId id="291" r:id="rId41"/>
    <p:sldId id="344" r:id="rId42"/>
    <p:sldId id="485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 (Set it as File Icon Theme)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 (Check on your own)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9E60-B55D-E648-2CC5-10D1C147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6435-6B07-5B95-FBC7-F698CC97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React data flows unidirectionally i.e. State to UI or from Parent to Child.</a:t>
            </a:r>
          </a:p>
          <a:p>
            <a:r>
              <a:rPr lang="en-IN" dirty="0"/>
              <a:t>The state of the component, should be modified by the method of the same component.</a:t>
            </a:r>
          </a:p>
          <a:p>
            <a:r>
              <a:rPr lang="en-IN" dirty="0"/>
              <a:t>If you are not using a data on the UI, do not put the data in the state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701968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5C60-26A7-9500-674C-60F323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154499-40AF-7FB1-BCE5-2663E17B6B06}"/>
              </a:ext>
            </a:extLst>
          </p:cNvPr>
          <p:cNvSpPr/>
          <p:nvPr/>
        </p:nvSpPr>
        <p:spPr>
          <a:xfrm>
            <a:off x="2848669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4E78E8-CFC8-F8AD-FCDC-4A48559818AA}"/>
              </a:ext>
            </a:extLst>
          </p:cNvPr>
          <p:cNvSpPr/>
          <p:nvPr/>
        </p:nvSpPr>
        <p:spPr>
          <a:xfrm>
            <a:off x="3255992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0A5F97-566D-FA49-CDD0-E6768A158477}"/>
              </a:ext>
            </a:extLst>
          </p:cNvPr>
          <p:cNvSpPr/>
          <p:nvPr/>
        </p:nvSpPr>
        <p:spPr>
          <a:xfrm>
            <a:off x="3255992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1BB40-FF81-B725-4FB7-1C814C97742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37142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AF1825-ABE8-E9FA-FF18-4724D87A35D4}"/>
              </a:ext>
            </a:extLst>
          </p:cNvPr>
          <p:cNvSpPr txBox="1"/>
          <p:nvPr/>
        </p:nvSpPr>
        <p:spPr>
          <a:xfrm>
            <a:off x="4132985" y="3588684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ref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29A40F-3C67-6C09-AA60-483D6D783246}"/>
              </a:ext>
            </a:extLst>
          </p:cNvPr>
          <p:cNvSpPr/>
          <p:nvPr/>
        </p:nvSpPr>
        <p:spPr>
          <a:xfrm>
            <a:off x="7036898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E3DAA6-9DEF-2DE9-A335-06E47E672452}"/>
              </a:ext>
            </a:extLst>
          </p:cNvPr>
          <p:cNvSpPr/>
          <p:nvPr/>
        </p:nvSpPr>
        <p:spPr>
          <a:xfrm>
            <a:off x="7444221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07071-7E8B-1A46-18B6-36824E5B45B0}"/>
              </a:ext>
            </a:extLst>
          </p:cNvPr>
          <p:cNvSpPr/>
          <p:nvPr/>
        </p:nvSpPr>
        <p:spPr>
          <a:xfrm>
            <a:off x="7444221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BA9A2-A7B0-AD28-878D-BE09D81680EB}"/>
              </a:ext>
            </a:extLst>
          </p:cNvPr>
          <p:cNvCxnSpPr>
            <a:cxnSpLocks/>
          </p:cNvCxnSpPr>
          <p:nvPr/>
        </p:nvCxnSpPr>
        <p:spPr>
          <a:xfrm flipV="1">
            <a:off x="8325371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7AE414-3ADA-FD8A-915C-84588F128CAB}"/>
              </a:ext>
            </a:extLst>
          </p:cNvPr>
          <p:cNvSpPr txBox="1"/>
          <p:nvPr/>
        </p:nvSpPr>
        <p:spPr>
          <a:xfrm>
            <a:off x="8321214" y="3563745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6192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B02-8E52-272F-3FAA-D2CF1EDF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98238E-D15B-17E8-8D11-C8AF0E31C98D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  <a:p>
            <a:pPr algn="ctr"/>
            <a:r>
              <a:rPr lang="en-IN" sz="1600" dirty="0"/>
              <a:t>(State)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DCB4-451A-418F-2144-6BD6FC598742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482971-CABE-1042-260B-7E6C06262985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B7E39-3BD5-CE65-83CE-CC3FD10B30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3C6BF-1CB5-4835-6BC2-D2CD1CD9868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76D629-0756-E8DE-DA8D-1BC5488E99B9}"/>
              </a:ext>
            </a:extLst>
          </p:cNvPr>
          <p:cNvSpPr/>
          <p:nvPr/>
        </p:nvSpPr>
        <p:spPr>
          <a:xfrm rot="16200000">
            <a:off x="1461703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C3245-6DCE-6C62-2A02-CBEE654A70B5}"/>
              </a:ext>
            </a:extLst>
          </p:cNvPr>
          <p:cNvSpPr txBox="1"/>
          <p:nvPr/>
        </p:nvSpPr>
        <p:spPr>
          <a:xfrm>
            <a:off x="938417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065BC-60E4-1EEE-21DF-3D418BD2D493}"/>
              </a:ext>
            </a:extLst>
          </p:cNvPr>
          <p:cNvSpPr txBox="1"/>
          <p:nvPr/>
        </p:nvSpPr>
        <p:spPr>
          <a:xfrm>
            <a:off x="2579594" y="3834671"/>
            <a:ext cx="196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the state in</a:t>
            </a:r>
          </a:p>
          <a:p>
            <a:r>
              <a:rPr lang="en-US" dirty="0"/>
              <a:t>Parent component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E8EF0E-605F-3BE1-ECB7-FFB5EBE0A9EA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DC3A-D7B3-2F8A-966A-682DBDAA4354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49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267C-FCF8-4CF5-242D-2AE30C97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6755-BFF0-986A-2903-D37F6AB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b="1" dirty="0"/>
              <a:t>constructor()</a:t>
            </a:r>
          </a:p>
          <a:p>
            <a:pPr lvl="1"/>
            <a:r>
              <a:rPr lang="en-US" b="1" dirty="0"/>
              <a:t>render()</a:t>
            </a:r>
          </a:p>
          <a:p>
            <a:pPr lvl="1"/>
            <a:r>
              <a:rPr lang="en-US" b="1" dirty="0" err="1"/>
              <a:t>setState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forceUpdate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Instance Properties</a:t>
            </a:r>
          </a:p>
          <a:p>
            <a:pPr lvl="1"/>
            <a:r>
              <a:rPr lang="en-US" b="1" dirty="0"/>
              <a:t>state</a:t>
            </a:r>
          </a:p>
          <a:p>
            <a:pPr lvl="1"/>
            <a:r>
              <a:rPr lang="en-US" b="1" dirty="0"/>
              <a:t>props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Class Methods (static)</a:t>
            </a:r>
          </a:p>
          <a:p>
            <a:pPr lvl="1"/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r>
              <a:rPr lang="en-US" dirty="0"/>
              <a:t>Class Properties (static)</a:t>
            </a:r>
          </a:p>
          <a:p>
            <a:pPr lvl="1"/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8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9E0-FF24-7334-963D-6F07F871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A6A3-157B-A591-0457-72EC6400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Mounting Phase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Updating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US" dirty="0"/>
              <a:t>Unmounting Phase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13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Error Boundary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static </a:t>
            </a:r>
            <a:r>
              <a:rPr lang="en-US" dirty="0" err="1"/>
              <a:t>getDerivedStateFromError</a:t>
            </a:r>
            <a:r>
              <a:rPr lang="en-US" dirty="0"/>
              <a:t>() or </a:t>
            </a:r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5008383" y="3400945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4533467"/>
            <a:ext cx="1256642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63966" y="4533467"/>
            <a:ext cx="1265026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99267" y="155036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2256950"/>
            <a:ext cx="1849238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723267" y="2256950"/>
            <a:ext cx="1891490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213401-9CF5-4F71-9A95-D4FF70C34A9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961267" y="2963531"/>
            <a:ext cx="16934" cy="437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8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35170</TotalTime>
  <Words>2271</Words>
  <Application>Microsoft Office PowerPoint</Application>
  <PresentationFormat>Widescreen</PresentationFormat>
  <Paragraphs>471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Controlled Component</vt:lpstr>
      <vt:lpstr>Uncontrolled Component</vt:lpstr>
      <vt:lpstr>Controlled vs Uncontrolled</vt:lpstr>
      <vt:lpstr>Rules to follow</vt:lpstr>
      <vt:lpstr>Parent Child Communication</vt:lpstr>
      <vt:lpstr>Sibling Communication</vt:lpstr>
      <vt:lpstr>Methods &amp; Properties in a React Component Class</vt:lpstr>
      <vt:lpstr>Lifecycle Methods in a React Component Class</vt:lpstr>
      <vt:lpstr>Lifecycle Methods</vt:lpstr>
      <vt:lpstr>Error Boundaries</vt:lpstr>
      <vt:lpstr>Create an Error Boundary</vt:lpstr>
      <vt:lpstr>Context</vt:lpstr>
      <vt:lpstr>Sibling Communication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25</cp:revision>
  <dcterms:created xsi:type="dcterms:W3CDTF">2021-11-22T03:42:21Z</dcterms:created>
  <dcterms:modified xsi:type="dcterms:W3CDTF">2024-01-10T11:13:15Z</dcterms:modified>
</cp:coreProperties>
</file>