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419" r:id="rId19"/>
    <p:sldId id="516" r:id="rId20"/>
    <p:sldId id="517" r:id="rId21"/>
    <p:sldId id="422" r:id="rId22"/>
    <p:sldId id="423" r:id="rId23"/>
    <p:sldId id="379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 (Set it as File Icon Theme)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</a:t>
            </a:r>
            <a:r>
              <a:rPr lang="en-IN" dirty="0" err="1"/>
              <a:t>css</a:t>
            </a:r>
            <a:r>
              <a:rPr lang="en-IN" dirty="0"/>
              <a:t>, bootstrap module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pPr lvl="1"/>
            <a:r>
              <a:rPr lang="en-IN" dirty="0"/>
              <a:t>Component One</a:t>
            </a:r>
          </a:p>
          <a:p>
            <a:pPr lvl="2"/>
            <a:r>
              <a:rPr lang="en-IN" dirty="0"/>
              <a:t>Hello from Component One (text-success)</a:t>
            </a:r>
          </a:p>
          <a:p>
            <a:pPr lvl="1"/>
            <a:r>
              <a:rPr lang="en-IN" dirty="0"/>
              <a:t>Component Two</a:t>
            </a:r>
          </a:p>
          <a:p>
            <a:pPr lvl="2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06D-F4A9-5F28-F396-EF8C5F8B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18B2-30A5-0BB9-124B-4387E705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Style</a:t>
            </a:r>
          </a:p>
          <a:p>
            <a:r>
              <a:rPr lang="en-IN" dirty="0"/>
              <a:t>Style in JS</a:t>
            </a:r>
          </a:p>
          <a:p>
            <a:pPr lvl="1"/>
            <a:r>
              <a:rPr lang="en-IN" dirty="0"/>
              <a:t>Create your own local</a:t>
            </a:r>
          </a:p>
          <a:p>
            <a:pPr lvl="1"/>
            <a:r>
              <a:rPr lang="en-IN" dirty="0"/>
              <a:t>Styled Components (Check on your own)</a:t>
            </a:r>
          </a:p>
          <a:p>
            <a:r>
              <a:rPr lang="en-IN" dirty="0"/>
              <a:t>External CSS</a:t>
            </a:r>
          </a:p>
          <a:p>
            <a:r>
              <a:rPr lang="en-IN" dirty="0"/>
              <a:t>CSS Modules</a:t>
            </a:r>
          </a:p>
        </p:txBody>
      </p:sp>
    </p:spTree>
    <p:extLst>
      <p:ext uri="{BB962C8B-B14F-4D97-AF65-F5344CB8AC3E}">
        <p14:creationId xmlns:p14="http://schemas.microsoft.com/office/powerpoint/2010/main" val="40069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34544</TotalTime>
  <Words>1208</Words>
  <Application>Microsoft Office PowerPoint</Application>
  <PresentationFormat>Widescreen</PresentationFormat>
  <Paragraphs>294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Google Sans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Using Bootstrap</vt:lpstr>
      <vt:lpstr>Assignment</vt:lpstr>
      <vt:lpstr>Styling React Component</vt:lpstr>
      <vt:lpstr>State</vt:lpstr>
      <vt:lpstr>Props</vt:lpstr>
      <vt:lpstr>Props vs State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22</cp:revision>
  <dcterms:created xsi:type="dcterms:W3CDTF">2021-11-22T03:42:21Z</dcterms:created>
  <dcterms:modified xsi:type="dcterms:W3CDTF">2024-01-09T07:21:18Z</dcterms:modified>
</cp:coreProperties>
</file>