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7" r:id="rId2"/>
    <p:sldId id="334" r:id="rId3"/>
    <p:sldId id="333" r:id="rId4"/>
    <p:sldId id="339" r:id="rId5"/>
    <p:sldId id="340" r:id="rId6"/>
    <p:sldId id="341" r:id="rId7"/>
    <p:sldId id="315" r:id="rId8"/>
    <p:sldId id="316" r:id="rId9"/>
    <p:sldId id="330" r:id="rId10"/>
    <p:sldId id="343" r:id="rId11"/>
    <p:sldId id="344" r:id="rId12"/>
    <p:sldId id="345" r:id="rId13"/>
    <p:sldId id="346" r:id="rId14"/>
    <p:sldId id="347" r:id="rId15"/>
    <p:sldId id="348" r:id="rId16"/>
    <p:sldId id="342" r:id="rId17"/>
    <p:sldId id="273" r:id="rId18"/>
    <p:sldId id="458" r:id="rId19"/>
    <p:sldId id="463" r:id="rId20"/>
    <p:sldId id="464" r:id="rId21"/>
    <p:sldId id="465" r:id="rId22"/>
    <p:sldId id="459" r:id="rId23"/>
    <p:sldId id="460" r:id="rId24"/>
    <p:sldId id="461" r:id="rId25"/>
    <p:sldId id="282" r:id="rId26"/>
    <p:sldId id="283" r:id="rId27"/>
    <p:sldId id="284" r:id="rId28"/>
    <p:sldId id="466" r:id="rId29"/>
    <p:sldId id="467" r:id="rId30"/>
    <p:sldId id="287" r:id="rId31"/>
    <p:sldId id="288" r:id="rId32"/>
    <p:sldId id="289" r:id="rId33"/>
    <p:sldId id="468" r:id="rId34"/>
    <p:sldId id="332" r:id="rId35"/>
    <p:sldId id="469" r:id="rId36"/>
    <p:sldId id="470" r:id="rId37"/>
    <p:sldId id="471" r:id="rId38"/>
    <p:sldId id="472" r:id="rId39"/>
    <p:sldId id="473" r:id="rId40"/>
    <p:sldId id="474" r:id="rId41"/>
    <p:sldId id="475" r:id="rId42"/>
    <p:sldId id="266" r:id="rId43"/>
    <p:sldId id="349" r:id="rId44"/>
    <p:sldId id="476" r:id="rId45"/>
    <p:sldId id="477" r:id="rId46"/>
    <p:sldId id="352" r:id="rId47"/>
    <p:sldId id="353" r:id="rId48"/>
    <p:sldId id="354" r:id="rId49"/>
    <p:sldId id="268" r:id="rId50"/>
    <p:sldId id="285" r:id="rId51"/>
    <p:sldId id="286" r:id="rId52"/>
    <p:sldId id="355" r:id="rId53"/>
    <p:sldId id="356" r:id="rId54"/>
    <p:sldId id="267" r:id="rId55"/>
    <p:sldId id="478" r:id="rId56"/>
    <p:sldId id="479" r:id="rId57"/>
    <p:sldId id="270" r:id="rId58"/>
    <p:sldId id="480" r:id="rId59"/>
    <p:sldId id="482" r:id="rId60"/>
    <p:sldId id="290" r:id="rId61"/>
    <p:sldId id="291" r:id="rId62"/>
    <p:sldId id="271" r:id="rId63"/>
    <p:sldId id="359" r:id="rId64"/>
    <p:sldId id="323" r:id="rId65"/>
    <p:sldId id="360" r:id="rId66"/>
    <p:sldId id="483" r:id="rId67"/>
    <p:sldId id="484" r:id="rId68"/>
    <p:sldId id="485" r:id="rId69"/>
    <p:sldId id="486" r:id="rId70"/>
    <p:sldId id="487" r:id="rId71"/>
    <p:sldId id="488" r:id="rId72"/>
    <p:sldId id="490" r:id="rId73"/>
    <p:sldId id="489" r:id="rId74"/>
    <p:sldId id="292" r:id="rId75"/>
    <p:sldId id="491" r:id="rId76"/>
    <p:sldId id="492" r:id="rId77"/>
    <p:sldId id="494" r:id="rId78"/>
    <p:sldId id="495" r:id="rId79"/>
    <p:sldId id="496" r:id="rId80"/>
    <p:sldId id="493" r:id="rId81"/>
    <p:sldId id="497" r:id="rId82"/>
    <p:sldId id="498" r:id="rId83"/>
    <p:sldId id="499" r:id="rId84"/>
    <p:sldId id="500" r:id="rId85"/>
    <p:sldId id="501" r:id="rId86"/>
    <p:sldId id="502" r:id="rId87"/>
    <p:sldId id="503" r:id="rId88"/>
    <p:sldId id="505" r:id="rId89"/>
    <p:sldId id="504" r:id="rId90"/>
    <p:sldId id="301"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96047-4BC6-4463-8263-6F7597EEFB88}" v="1" dt="2023-04-04T07:23:16.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66" d="100"/>
          <a:sy n="66" d="100"/>
        </p:scale>
        <p:origin x="8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 Id="rId9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8F6BADDC-A0CD-4D06-AA81-37EFB0884EBB}"/>
    <pc:docChg chg="undo custSel addSld delSld modSld">
      <pc:chgData name="Manish Sharma" userId="b799adb9ba789c8f" providerId="LiveId" clId="{8F6BADDC-A0CD-4D06-AA81-37EFB0884EBB}" dt="2022-05-20T11:38:56.308" v="1092"/>
      <pc:docMkLst>
        <pc:docMk/>
      </pc:docMkLst>
      <pc:sldChg chg="modSp mod">
        <pc:chgData name="Manish Sharma" userId="b799adb9ba789c8f" providerId="LiveId" clId="{8F6BADDC-A0CD-4D06-AA81-37EFB0884EBB}" dt="2022-05-17T03:36:57.543" v="0"/>
        <pc:sldMkLst>
          <pc:docMk/>
          <pc:sldMk cId="2387056038" sldId="257"/>
        </pc:sldMkLst>
        <pc:spChg chg="mod">
          <ac:chgData name="Manish Sharma" userId="b799adb9ba789c8f" providerId="LiveId" clId="{8F6BADDC-A0CD-4D06-AA81-37EFB0884EBB}" dt="2022-05-17T03:36:57.543" v="0"/>
          <ac:spMkLst>
            <pc:docMk/>
            <pc:sldMk cId="2387056038" sldId="257"/>
            <ac:spMk id="8" creationId="{21BA1D81-28D8-48F6-BE19-AD957AF78D79}"/>
          </ac:spMkLst>
        </pc:spChg>
      </pc:sldChg>
      <pc:sldChg chg="del">
        <pc:chgData name="Manish Sharma" userId="b799adb9ba789c8f" providerId="LiveId" clId="{8F6BADDC-A0CD-4D06-AA81-37EFB0884EBB}" dt="2022-05-17T03:37:05.519" v="1" actId="47"/>
        <pc:sldMkLst>
          <pc:docMk/>
          <pc:sldMk cId="0" sldId="260"/>
        </pc:sldMkLst>
      </pc:sldChg>
      <pc:sldChg chg="del">
        <pc:chgData name="Manish Sharma" userId="b799adb9ba789c8f" providerId="LiveId" clId="{8F6BADDC-A0CD-4D06-AA81-37EFB0884EBB}" dt="2022-05-17T03:37:05.519" v="1" actId="47"/>
        <pc:sldMkLst>
          <pc:docMk/>
          <pc:sldMk cId="3343896531" sldId="261"/>
        </pc:sldMkLst>
        <pc:graphicFrameChg chg="modGraphic">
          <ac:chgData name="Manish Sharma" userId="b799adb9ba789c8f" providerId="LiveId" clId="{8F6BADDC-A0CD-4D06-AA81-37EFB0884EBB}" dt="2022-05-17T04:32:20.858" v="40" actId="20577"/>
          <ac:graphicFrameMkLst>
            <pc:docMk/>
            <pc:sldMk cId="3343896531" sldId="261"/>
            <ac:graphicFrameMk id="4" creationId="{54ED24BA-D8A0-45FA-9830-7EBDDD965A3B}"/>
          </ac:graphicFrameMkLst>
        </pc:graphicFrameChg>
      </pc:sldChg>
      <pc:sldChg chg="del">
        <pc:chgData name="Manish Sharma" userId="b799adb9ba789c8f" providerId="LiveId" clId="{8F6BADDC-A0CD-4D06-AA81-37EFB0884EBB}" dt="2022-05-17T03:37:05.519" v="1" actId="47"/>
        <pc:sldMkLst>
          <pc:docMk/>
          <pc:sldMk cId="2942799856" sldId="262"/>
        </pc:sldMkLst>
        <pc:spChg chg="del">
          <ac:chgData name="Manish Sharma" userId="b799adb9ba789c8f" providerId="LiveId" clId="{8F6BADDC-A0CD-4D06-AA81-37EFB0884EBB}" dt="2022-05-17T04:19:15.722" v="38"/>
          <ac:spMkLst>
            <pc:docMk/>
            <pc:sldMk cId="2942799856" sldId="262"/>
            <ac:spMk id="12" creationId="{53B021B3-DE93-4AB7-8A18-CF5F1CED88B8}"/>
          </ac:spMkLst>
        </pc:spChg>
        <pc:spChg chg="del">
          <ac:chgData name="Manish Sharma" userId="b799adb9ba789c8f" providerId="LiveId" clId="{8F6BADDC-A0CD-4D06-AA81-37EFB0884EBB}" dt="2022-05-17T04:19:15.722" v="38"/>
          <ac:spMkLst>
            <pc:docMk/>
            <pc:sldMk cId="2942799856" sldId="262"/>
            <ac:spMk id="14" creationId="{52D502E5-F6B4-4D58-B4AE-FC466FF15EE8}"/>
          </ac:spMkLst>
        </pc:spChg>
        <pc:spChg chg="del">
          <ac:chgData name="Manish Sharma" userId="b799adb9ba789c8f" providerId="LiveId" clId="{8F6BADDC-A0CD-4D06-AA81-37EFB0884EBB}" dt="2022-05-17T04:19:15.722" v="38"/>
          <ac:spMkLst>
            <pc:docMk/>
            <pc:sldMk cId="2942799856" sldId="262"/>
            <ac:spMk id="16" creationId="{9DECDBF4-02B6-4BB4-B65B-B8107AD6A9E8}"/>
          </ac:spMkLst>
        </pc:spChg>
      </pc:sldChg>
      <pc:sldChg chg="del">
        <pc:chgData name="Manish Sharma" userId="b799adb9ba789c8f" providerId="LiveId" clId="{8F6BADDC-A0CD-4D06-AA81-37EFB0884EBB}" dt="2022-05-17T03:37:05.519" v="1" actId="47"/>
        <pc:sldMkLst>
          <pc:docMk/>
          <pc:sldMk cId="0" sldId="269"/>
        </pc:sldMkLst>
      </pc:sldChg>
      <pc:sldChg chg="add">
        <pc:chgData name="Manish Sharma" userId="b799adb9ba789c8f" providerId="LiveId" clId="{8F6BADDC-A0CD-4D06-AA81-37EFB0884EBB}" dt="2022-05-17T11:00:06.826" v="265"/>
        <pc:sldMkLst>
          <pc:docMk/>
          <pc:sldMk cId="337758348" sldId="270"/>
        </pc:sldMkLst>
      </pc:sldChg>
      <pc:sldChg chg="del">
        <pc:chgData name="Manish Sharma" userId="b799adb9ba789c8f" providerId="LiveId" clId="{8F6BADDC-A0CD-4D06-AA81-37EFB0884EBB}" dt="2022-05-17T03:37:05.519" v="1" actId="47"/>
        <pc:sldMkLst>
          <pc:docMk/>
          <pc:sldMk cId="354889720" sldId="272"/>
        </pc:sldMkLst>
      </pc:sldChg>
      <pc:sldChg chg="add">
        <pc:chgData name="Manish Sharma" userId="b799adb9ba789c8f" providerId="LiveId" clId="{8F6BADDC-A0CD-4D06-AA81-37EFB0884EBB}" dt="2022-05-17T11:01:30.396" v="266"/>
        <pc:sldMkLst>
          <pc:docMk/>
          <pc:sldMk cId="1800526853" sldId="272"/>
        </pc:sldMkLst>
      </pc:sldChg>
      <pc:sldChg chg="del">
        <pc:chgData name="Manish Sharma" userId="b799adb9ba789c8f" providerId="LiveId" clId="{8F6BADDC-A0CD-4D06-AA81-37EFB0884EBB}" dt="2022-05-17T03:37:05.519" v="1" actId="47"/>
        <pc:sldMkLst>
          <pc:docMk/>
          <pc:sldMk cId="1041794992" sldId="274"/>
        </pc:sldMkLst>
      </pc:sldChg>
      <pc:sldChg chg="del">
        <pc:chgData name="Manish Sharma" userId="b799adb9ba789c8f" providerId="LiveId" clId="{8F6BADDC-A0CD-4D06-AA81-37EFB0884EBB}" dt="2022-05-17T03:37:05.519" v="1" actId="47"/>
        <pc:sldMkLst>
          <pc:docMk/>
          <pc:sldMk cId="1929096108" sldId="275"/>
        </pc:sldMkLst>
      </pc:sldChg>
      <pc:sldChg chg="del">
        <pc:chgData name="Manish Sharma" userId="b799adb9ba789c8f" providerId="LiveId" clId="{8F6BADDC-A0CD-4D06-AA81-37EFB0884EBB}" dt="2022-05-17T03:37:05.519" v="1" actId="47"/>
        <pc:sldMkLst>
          <pc:docMk/>
          <pc:sldMk cId="1327294765" sldId="276"/>
        </pc:sldMkLst>
      </pc:sldChg>
      <pc:sldChg chg="add">
        <pc:chgData name="Manish Sharma" userId="b799adb9ba789c8f" providerId="LiveId" clId="{8F6BADDC-A0CD-4D06-AA81-37EFB0884EBB}" dt="2022-05-18T03:48:19.107" v="1003"/>
        <pc:sldMkLst>
          <pc:docMk/>
          <pc:sldMk cId="1937767460" sldId="276"/>
        </pc:sldMkLst>
      </pc:sldChg>
      <pc:sldChg chg="del">
        <pc:chgData name="Manish Sharma" userId="b799adb9ba789c8f" providerId="LiveId" clId="{8F6BADDC-A0CD-4D06-AA81-37EFB0884EBB}" dt="2022-05-17T03:37:05.519" v="1" actId="47"/>
        <pc:sldMkLst>
          <pc:docMk/>
          <pc:sldMk cId="1476634141" sldId="277"/>
        </pc:sldMkLst>
      </pc:sldChg>
      <pc:sldChg chg="del">
        <pc:chgData name="Manish Sharma" userId="b799adb9ba789c8f" providerId="LiveId" clId="{8F6BADDC-A0CD-4D06-AA81-37EFB0884EBB}" dt="2022-05-17T03:37:05.519" v="1" actId="47"/>
        <pc:sldMkLst>
          <pc:docMk/>
          <pc:sldMk cId="3742683978" sldId="278"/>
        </pc:sldMkLst>
      </pc:sldChg>
      <pc:sldChg chg="del">
        <pc:chgData name="Manish Sharma" userId="b799adb9ba789c8f" providerId="LiveId" clId="{8F6BADDC-A0CD-4D06-AA81-37EFB0884EBB}" dt="2022-05-17T03:37:05.519" v="1" actId="47"/>
        <pc:sldMkLst>
          <pc:docMk/>
          <pc:sldMk cId="3722122107" sldId="280"/>
        </pc:sldMkLst>
      </pc:sldChg>
      <pc:sldChg chg="del">
        <pc:chgData name="Manish Sharma" userId="b799adb9ba789c8f" providerId="LiveId" clId="{8F6BADDC-A0CD-4D06-AA81-37EFB0884EBB}" dt="2022-05-17T03:37:05.519" v="1" actId="47"/>
        <pc:sldMkLst>
          <pc:docMk/>
          <pc:sldMk cId="1870224024" sldId="281"/>
        </pc:sldMkLst>
      </pc:sldChg>
      <pc:sldChg chg="del">
        <pc:chgData name="Manish Sharma" userId="b799adb9ba789c8f" providerId="LiveId" clId="{8F6BADDC-A0CD-4D06-AA81-37EFB0884EBB}" dt="2022-05-17T03:37:05.519" v="1" actId="47"/>
        <pc:sldMkLst>
          <pc:docMk/>
          <pc:sldMk cId="4112244625" sldId="283"/>
        </pc:sldMkLst>
      </pc:sldChg>
      <pc:sldChg chg="del">
        <pc:chgData name="Manish Sharma" userId="b799adb9ba789c8f" providerId="LiveId" clId="{8F6BADDC-A0CD-4D06-AA81-37EFB0884EBB}" dt="2022-05-17T03:37:05.519" v="1" actId="47"/>
        <pc:sldMkLst>
          <pc:docMk/>
          <pc:sldMk cId="3526466874" sldId="284"/>
        </pc:sldMkLst>
      </pc:sldChg>
      <pc:sldChg chg="del">
        <pc:chgData name="Manish Sharma" userId="b799adb9ba789c8f" providerId="LiveId" clId="{8F6BADDC-A0CD-4D06-AA81-37EFB0884EBB}" dt="2022-05-17T03:37:05.519" v="1" actId="47"/>
        <pc:sldMkLst>
          <pc:docMk/>
          <pc:sldMk cId="1121659111" sldId="286"/>
        </pc:sldMkLst>
      </pc:sldChg>
      <pc:sldChg chg="del">
        <pc:chgData name="Manish Sharma" userId="b799adb9ba789c8f" providerId="LiveId" clId="{8F6BADDC-A0CD-4D06-AA81-37EFB0884EBB}" dt="2022-05-17T03:37:05.519" v="1" actId="47"/>
        <pc:sldMkLst>
          <pc:docMk/>
          <pc:sldMk cId="4016984177" sldId="288"/>
        </pc:sldMkLst>
      </pc:sldChg>
      <pc:sldChg chg="del">
        <pc:chgData name="Manish Sharma" userId="b799adb9ba789c8f" providerId="LiveId" clId="{8F6BADDC-A0CD-4D06-AA81-37EFB0884EBB}" dt="2022-05-17T03:37:05.519" v="1" actId="47"/>
        <pc:sldMkLst>
          <pc:docMk/>
          <pc:sldMk cId="4019827636" sldId="289"/>
        </pc:sldMkLst>
      </pc:sldChg>
      <pc:sldChg chg="add">
        <pc:chgData name="Manish Sharma" userId="b799adb9ba789c8f" providerId="LiveId" clId="{8F6BADDC-A0CD-4D06-AA81-37EFB0884EBB}" dt="2022-05-18T10:09:40.580" v="1018"/>
        <pc:sldMkLst>
          <pc:docMk/>
          <pc:sldMk cId="1535532918" sldId="290"/>
        </pc:sldMkLst>
      </pc:sldChg>
      <pc:sldChg chg="del">
        <pc:chgData name="Manish Sharma" userId="b799adb9ba789c8f" providerId="LiveId" clId="{8F6BADDC-A0CD-4D06-AA81-37EFB0884EBB}" dt="2022-05-17T03:37:05.519" v="1" actId="47"/>
        <pc:sldMkLst>
          <pc:docMk/>
          <pc:sldMk cId="4234741750" sldId="290"/>
        </pc:sldMkLst>
      </pc:sldChg>
      <pc:sldChg chg="add">
        <pc:chgData name="Manish Sharma" userId="b799adb9ba789c8f" providerId="LiveId" clId="{8F6BADDC-A0CD-4D06-AA81-37EFB0884EBB}" dt="2022-05-18T10:09:40.580" v="1018"/>
        <pc:sldMkLst>
          <pc:docMk/>
          <pc:sldMk cId="927873483" sldId="291"/>
        </pc:sldMkLst>
      </pc:sldChg>
      <pc:sldChg chg="del">
        <pc:chgData name="Manish Sharma" userId="b799adb9ba789c8f" providerId="LiveId" clId="{8F6BADDC-A0CD-4D06-AA81-37EFB0884EBB}" dt="2022-05-17T03:37:05.519" v="1" actId="47"/>
        <pc:sldMkLst>
          <pc:docMk/>
          <pc:sldMk cId="3252480271" sldId="291"/>
        </pc:sldMkLst>
      </pc:sldChg>
      <pc:sldChg chg="add">
        <pc:chgData name="Manish Sharma" userId="b799adb9ba789c8f" providerId="LiveId" clId="{8F6BADDC-A0CD-4D06-AA81-37EFB0884EBB}" dt="2022-05-19T05:17:12.511" v="1022"/>
        <pc:sldMkLst>
          <pc:docMk/>
          <pc:sldMk cId="4125748975" sldId="292"/>
        </pc:sldMkLst>
      </pc:sldChg>
      <pc:sldChg chg="add">
        <pc:chgData name="Manish Sharma" userId="b799adb9ba789c8f" providerId="LiveId" clId="{8F6BADDC-A0CD-4D06-AA81-37EFB0884EBB}" dt="2022-05-20T05:21:22.516" v="1059"/>
        <pc:sldMkLst>
          <pc:docMk/>
          <pc:sldMk cId="3776691465" sldId="296"/>
        </pc:sldMkLst>
      </pc:sldChg>
      <pc:sldChg chg="add">
        <pc:chgData name="Manish Sharma" userId="b799adb9ba789c8f" providerId="LiveId" clId="{8F6BADDC-A0CD-4D06-AA81-37EFB0884EBB}" dt="2022-05-20T11:38:56.308" v="1092"/>
        <pc:sldMkLst>
          <pc:docMk/>
          <pc:sldMk cId="2063019643" sldId="300"/>
        </pc:sldMkLst>
      </pc:sldChg>
      <pc:sldChg chg="addSp modSp new">
        <pc:chgData name="Manish Sharma" userId="b799adb9ba789c8f" providerId="LiveId" clId="{8F6BADDC-A0CD-4D06-AA81-37EFB0884EBB}" dt="2022-05-17T03:54:00.759" v="6"/>
        <pc:sldMkLst>
          <pc:docMk/>
          <pc:sldMk cId="1631018813" sldId="302"/>
        </pc:sldMkLst>
        <pc:spChg chg="add mod">
          <ac:chgData name="Manish Sharma" userId="b799adb9ba789c8f" providerId="LiveId" clId="{8F6BADDC-A0CD-4D06-AA81-37EFB0884EBB}" dt="2022-05-17T03:52:46.752" v="3"/>
          <ac:spMkLst>
            <pc:docMk/>
            <pc:sldMk cId="1631018813" sldId="302"/>
            <ac:spMk id="2" creationId="{5FC9E0C6-10ED-9368-1153-8CEADE8F6C2E}"/>
          </ac:spMkLst>
        </pc:spChg>
        <pc:spChg chg="mod">
          <ac:chgData name="Manish Sharma" userId="b799adb9ba789c8f" providerId="LiveId" clId="{8F6BADDC-A0CD-4D06-AA81-37EFB0884EBB}" dt="2022-05-17T03:52:46.752" v="3"/>
          <ac:spMkLst>
            <pc:docMk/>
            <pc:sldMk cId="1631018813" sldId="302"/>
            <ac:spMk id="4" creationId="{4E609226-25C5-4E28-6C19-95C56BBBA068}"/>
          </ac:spMkLst>
        </pc:spChg>
        <pc:spChg chg="mod">
          <ac:chgData name="Manish Sharma" userId="b799adb9ba789c8f" providerId="LiveId" clId="{8F6BADDC-A0CD-4D06-AA81-37EFB0884EBB}" dt="2022-05-17T03:52:46.752" v="3"/>
          <ac:spMkLst>
            <pc:docMk/>
            <pc:sldMk cId="1631018813" sldId="302"/>
            <ac:spMk id="5" creationId="{53693D8F-0404-6AB8-20F8-A220B50A1F96}"/>
          </ac:spMkLst>
        </pc:spChg>
        <pc:spChg chg="mod">
          <ac:chgData name="Manish Sharma" userId="b799adb9ba789c8f" providerId="LiveId" clId="{8F6BADDC-A0CD-4D06-AA81-37EFB0884EBB}" dt="2022-05-17T03:52:46.752" v="3"/>
          <ac:spMkLst>
            <pc:docMk/>
            <pc:sldMk cId="1631018813" sldId="302"/>
            <ac:spMk id="7" creationId="{75CA4826-D434-5574-67D4-8875EF297ADD}"/>
          </ac:spMkLst>
        </pc:spChg>
        <pc:spChg chg="mod">
          <ac:chgData name="Manish Sharma" userId="b799adb9ba789c8f" providerId="LiveId" clId="{8F6BADDC-A0CD-4D06-AA81-37EFB0884EBB}" dt="2022-05-17T03:52:46.752" v="3"/>
          <ac:spMkLst>
            <pc:docMk/>
            <pc:sldMk cId="1631018813" sldId="302"/>
            <ac:spMk id="8" creationId="{A16F79E5-9432-8FA5-47FF-66D456186B61}"/>
          </ac:spMkLst>
        </pc:spChg>
        <pc:spChg chg="add mod">
          <ac:chgData name="Manish Sharma" userId="b799adb9ba789c8f" providerId="LiveId" clId="{8F6BADDC-A0CD-4D06-AA81-37EFB0884EBB}" dt="2022-05-17T03:53:09.751" v="4"/>
          <ac:spMkLst>
            <pc:docMk/>
            <pc:sldMk cId="1631018813" sldId="302"/>
            <ac:spMk id="9" creationId="{D4755EB4-A4D1-E9B7-4A3A-B1E303BF97A8}"/>
          </ac:spMkLst>
        </pc:spChg>
        <pc:spChg chg="add mod">
          <ac:chgData name="Manish Sharma" userId="b799adb9ba789c8f" providerId="LiveId" clId="{8F6BADDC-A0CD-4D06-AA81-37EFB0884EBB}" dt="2022-05-17T03:53:09.751" v="4"/>
          <ac:spMkLst>
            <pc:docMk/>
            <pc:sldMk cId="1631018813" sldId="302"/>
            <ac:spMk id="11" creationId="{E3B3735D-70AB-BBE1-18AA-76B1FB7AC33D}"/>
          </ac:spMkLst>
        </pc:spChg>
        <pc:spChg chg="add mod">
          <ac:chgData name="Manish Sharma" userId="b799adb9ba789c8f" providerId="LiveId" clId="{8F6BADDC-A0CD-4D06-AA81-37EFB0884EBB}" dt="2022-05-17T03:53:09.751" v="4"/>
          <ac:spMkLst>
            <pc:docMk/>
            <pc:sldMk cId="1631018813" sldId="302"/>
            <ac:spMk id="13" creationId="{55767300-0A85-B2F6-FE64-A17CA391657A}"/>
          </ac:spMkLst>
        </pc:spChg>
        <pc:spChg chg="add mod">
          <ac:chgData name="Manish Sharma" userId="b799adb9ba789c8f" providerId="LiveId" clId="{8F6BADDC-A0CD-4D06-AA81-37EFB0884EBB}" dt="2022-05-17T03:53:27.160" v="5"/>
          <ac:spMkLst>
            <pc:docMk/>
            <pc:sldMk cId="1631018813" sldId="302"/>
            <ac:spMk id="14" creationId="{A57E1D1B-CA82-46DB-3C59-9A38F7D1A953}"/>
          </ac:spMkLst>
        </pc:spChg>
        <pc:spChg chg="add mod">
          <ac:chgData name="Manish Sharma" userId="b799adb9ba789c8f" providerId="LiveId" clId="{8F6BADDC-A0CD-4D06-AA81-37EFB0884EBB}" dt="2022-05-17T03:53:27.160" v="5"/>
          <ac:spMkLst>
            <pc:docMk/>
            <pc:sldMk cId="1631018813" sldId="302"/>
            <ac:spMk id="15" creationId="{CCCB77AC-7B95-E830-FC47-32310FC84E04}"/>
          </ac:spMkLst>
        </pc:spChg>
        <pc:spChg chg="add mod">
          <ac:chgData name="Manish Sharma" userId="b799adb9ba789c8f" providerId="LiveId" clId="{8F6BADDC-A0CD-4D06-AA81-37EFB0884EBB}" dt="2022-05-17T03:53:27.160" v="5"/>
          <ac:spMkLst>
            <pc:docMk/>
            <pc:sldMk cId="1631018813" sldId="302"/>
            <ac:spMk id="16" creationId="{7B7D8954-ED26-CB04-3CEE-94123A48748B}"/>
          </ac:spMkLst>
        </pc:spChg>
        <pc:spChg chg="add mod">
          <ac:chgData name="Manish Sharma" userId="b799adb9ba789c8f" providerId="LiveId" clId="{8F6BADDC-A0CD-4D06-AA81-37EFB0884EBB}" dt="2022-05-17T03:53:27.160" v="5"/>
          <ac:spMkLst>
            <pc:docMk/>
            <pc:sldMk cId="1631018813" sldId="302"/>
            <ac:spMk id="17" creationId="{3F05029B-C47C-B9ED-DE32-2D714B56070D}"/>
          </ac:spMkLst>
        </pc:spChg>
        <pc:spChg chg="add mod">
          <ac:chgData name="Manish Sharma" userId="b799adb9ba789c8f" providerId="LiveId" clId="{8F6BADDC-A0CD-4D06-AA81-37EFB0884EBB}" dt="2022-05-17T03:53:27.160" v="5"/>
          <ac:spMkLst>
            <pc:docMk/>
            <pc:sldMk cId="1631018813" sldId="302"/>
            <ac:spMk id="18" creationId="{9F38B814-E52D-AEE1-29BF-A1CE0AACAC83}"/>
          </ac:spMkLst>
        </pc:spChg>
        <pc:spChg chg="add mod">
          <ac:chgData name="Manish Sharma" userId="b799adb9ba789c8f" providerId="LiveId" clId="{8F6BADDC-A0CD-4D06-AA81-37EFB0884EBB}" dt="2022-05-17T03:54:00.759" v="6"/>
          <ac:spMkLst>
            <pc:docMk/>
            <pc:sldMk cId="1631018813" sldId="302"/>
            <ac:spMk id="21" creationId="{0367EE1B-A7BF-2959-45BA-EB462BA8FD7F}"/>
          </ac:spMkLst>
        </pc:spChg>
        <pc:spChg chg="add mod">
          <ac:chgData name="Manish Sharma" userId="b799adb9ba789c8f" providerId="LiveId" clId="{8F6BADDC-A0CD-4D06-AA81-37EFB0884EBB}" dt="2022-05-17T03:54:00.759" v="6"/>
          <ac:spMkLst>
            <pc:docMk/>
            <pc:sldMk cId="1631018813" sldId="302"/>
            <ac:spMk id="22" creationId="{278447B4-682C-4628-92E8-CAE141BBB1B7}"/>
          </ac:spMkLst>
        </pc:spChg>
        <pc:spChg chg="mod">
          <ac:chgData name="Manish Sharma" userId="b799adb9ba789c8f" providerId="LiveId" clId="{8F6BADDC-A0CD-4D06-AA81-37EFB0884EBB}" dt="2022-05-17T03:54:00.759" v="6"/>
          <ac:spMkLst>
            <pc:docMk/>
            <pc:sldMk cId="1631018813" sldId="302"/>
            <ac:spMk id="24" creationId="{A165BAAE-917B-2183-FB5F-D1D7551F177D}"/>
          </ac:spMkLst>
        </pc:spChg>
        <pc:spChg chg="mod">
          <ac:chgData name="Manish Sharma" userId="b799adb9ba789c8f" providerId="LiveId" clId="{8F6BADDC-A0CD-4D06-AA81-37EFB0884EBB}" dt="2022-05-17T03:54:00.759" v="6"/>
          <ac:spMkLst>
            <pc:docMk/>
            <pc:sldMk cId="1631018813" sldId="302"/>
            <ac:spMk id="25" creationId="{45DD8AF9-A62C-BEB7-A1C1-7F65220228BA}"/>
          </ac:spMkLst>
        </pc:spChg>
        <pc:grpChg chg="add mod">
          <ac:chgData name="Manish Sharma" userId="b799adb9ba789c8f" providerId="LiveId" clId="{8F6BADDC-A0CD-4D06-AA81-37EFB0884EBB}" dt="2022-05-17T03:52:46.752" v="3"/>
          <ac:grpSpMkLst>
            <pc:docMk/>
            <pc:sldMk cId="1631018813" sldId="302"/>
            <ac:grpSpMk id="3" creationId="{587F0221-4468-A175-36A2-70B655BCE311}"/>
          </ac:grpSpMkLst>
        </pc:grpChg>
        <pc:grpChg chg="add mod">
          <ac:chgData name="Manish Sharma" userId="b799adb9ba789c8f" providerId="LiveId" clId="{8F6BADDC-A0CD-4D06-AA81-37EFB0884EBB}" dt="2022-05-17T03:52:46.752" v="3"/>
          <ac:grpSpMkLst>
            <pc:docMk/>
            <pc:sldMk cId="1631018813" sldId="302"/>
            <ac:grpSpMk id="6" creationId="{9A8CAFA8-0543-461D-1756-58391DEE823A}"/>
          </ac:grpSpMkLst>
        </pc:grpChg>
        <pc:grpChg chg="add mod">
          <ac:chgData name="Manish Sharma" userId="b799adb9ba789c8f" providerId="LiveId" clId="{8F6BADDC-A0CD-4D06-AA81-37EFB0884EBB}" dt="2022-05-17T03:54:00.759" v="6"/>
          <ac:grpSpMkLst>
            <pc:docMk/>
            <pc:sldMk cId="1631018813" sldId="302"/>
            <ac:grpSpMk id="23" creationId="{1AF602F0-1A10-BA53-C2CE-D8E5A3325A18}"/>
          </ac:grpSpMkLst>
        </pc:grpChg>
        <pc:cxnChg chg="add mod">
          <ac:chgData name="Manish Sharma" userId="b799adb9ba789c8f" providerId="LiveId" clId="{8F6BADDC-A0CD-4D06-AA81-37EFB0884EBB}" dt="2022-05-17T03:53:09.751" v="4"/>
          <ac:cxnSpMkLst>
            <pc:docMk/>
            <pc:sldMk cId="1631018813" sldId="302"/>
            <ac:cxnSpMk id="10" creationId="{3D27D8E8-C8FA-7EEB-F7D5-1932BB6A9AB0}"/>
          </ac:cxnSpMkLst>
        </pc:cxnChg>
        <pc:cxnChg chg="add mod">
          <ac:chgData name="Manish Sharma" userId="b799adb9ba789c8f" providerId="LiveId" clId="{8F6BADDC-A0CD-4D06-AA81-37EFB0884EBB}" dt="2022-05-17T03:53:09.751" v="4"/>
          <ac:cxnSpMkLst>
            <pc:docMk/>
            <pc:sldMk cId="1631018813" sldId="302"/>
            <ac:cxnSpMk id="12" creationId="{941DD059-B742-3B0B-45FD-079647E21078}"/>
          </ac:cxnSpMkLst>
        </pc:cxnChg>
        <pc:cxnChg chg="add mod">
          <ac:chgData name="Manish Sharma" userId="b799adb9ba789c8f" providerId="LiveId" clId="{8F6BADDC-A0CD-4D06-AA81-37EFB0884EBB}" dt="2022-05-17T03:54:00.759" v="6"/>
          <ac:cxnSpMkLst>
            <pc:docMk/>
            <pc:sldMk cId="1631018813" sldId="302"/>
            <ac:cxnSpMk id="19" creationId="{A5469158-CB7C-36EC-69CD-E04F51EF2B65}"/>
          </ac:cxnSpMkLst>
        </pc:cxnChg>
        <pc:cxnChg chg="add mod">
          <ac:chgData name="Manish Sharma" userId="b799adb9ba789c8f" providerId="LiveId" clId="{8F6BADDC-A0CD-4D06-AA81-37EFB0884EBB}" dt="2022-05-17T03:54:00.759" v="6"/>
          <ac:cxnSpMkLst>
            <pc:docMk/>
            <pc:sldMk cId="1631018813" sldId="302"/>
            <ac:cxnSpMk id="20" creationId="{02AFF66C-DCB5-F363-1FD5-B014E3DB296C}"/>
          </ac:cxnSpMkLst>
        </pc:cxnChg>
      </pc:sldChg>
      <pc:sldChg chg="del">
        <pc:chgData name="Manish Sharma" userId="b799adb9ba789c8f" providerId="LiveId" clId="{8F6BADDC-A0CD-4D06-AA81-37EFB0884EBB}" dt="2022-05-17T03:37:05.519" v="1" actId="47"/>
        <pc:sldMkLst>
          <pc:docMk/>
          <pc:sldMk cId="1692852514" sldId="302"/>
        </pc:sldMkLst>
      </pc:sldChg>
      <pc:sldChg chg="addSp modSp new">
        <pc:chgData name="Manish Sharma" userId="b799adb9ba789c8f" providerId="LiveId" clId="{8F6BADDC-A0CD-4D06-AA81-37EFB0884EBB}" dt="2022-05-17T03:57:14.729" v="14"/>
        <pc:sldMkLst>
          <pc:docMk/>
          <pc:sldMk cId="1061338439" sldId="303"/>
        </pc:sldMkLst>
        <pc:spChg chg="add mod">
          <ac:chgData name="Manish Sharma" userId="b799adb9ba789c8f" providerId="LiveId" clId="{8F6BADDC-A0CD-4D06-AA81-37EFB0884EBB}" dt="2022-05-17T03:55:29.155" v="8"/>
          <ac:spMkLst>
            <pc:docMk/>
            <pc:sldMk cId="1061338439" sldId="303"/>
            <ac:spMk id="2" creationId="{195C786B-D82B-FA7B-C739-168ADDC0DBF7}"/>
          </ac:spMkLst>
        </pc:spChg>
        <pc:spChg chg="add mod">
          <ac:chgData name="Manish Sharma" userId="b799adb9ba789c8f" providerId="LiveId" clId="{8F6BADDC-A0CD-4D06-AA81-37EFB0884EBB}" dt="2022-05-17T03:55:35.667" v="9"/>
          <ac:spMkLst>
            <pc:docMk/>
            <pc:sldMk cId="1061338439" sldId="303"/>
            <ac:spMk id="5" creationId="{0C5CFA9D-1534-1ABC-20F1-E8EAEA38B503}"/>
          </ac:spMkLst>
        </pc:spChg>
        <pc:spChg chg="mod">
          <ac:chgData name="Manish Sharma" userId="b799adb9ba789c8f" providerId="LiveId" clId="{8F6BADDC-A0CD-4D06-AA81-37EFB0884EBB}" dt="2022-05-17T03:55:49.015" v="10"/>
          <ac:spMkLst>
            <pc:docMk/>
            <pc:sldMk cId="1061338439" sldId="303"/>
            <ac:spMk id="7" creationId="{11489F6D-C5DE-CA1B-1968-A4B044C01E48}"/>
          </ac:spMkLst>
        </pc:spChg>
        <pc:spChg chg="mod">
          <ac:chgData name="Manish Sharma" userId="b799adb9ba789c8f" providerId="LiveId" clId="{8F6BADDC-A0CD-4D06-AA81-37EFB0884EBB}" dt="2022-05-17T03:55:49.015" v="10"/>
          <ac:spMkLst>
            <pc:docMk/>
            <pc:sldMk cId="1061338439" sldId="303"/>
            <ac:spMk id="8" creationId="{F56A4D2D-BFBC-C837-FA08-9211BA26D9DE}"/>
          </ac:spMkLst>
        </pc:spChg>
        <pc:spChg chg="mod">
          <ac:chgData name="Manish Sharma" userId="b799adb9ba789c8f" providerId="LiveId" clId="{8F6BADDC-A0CD-4D06-AA81-37EFB0884EBB}" dt="2022-05-17T03:55:49.015" v="10"/>
          <ac:spMkLst>
            <pc:docMk/>
            <pc:sldMk cId="1061338439" sldId="303"/>
            <ac:spMk id="10" creationId="{08C6956B-60E5-90FE-F08E-33C2A5A2B81B}"/>
          </ac:spMkLst>
        </pc:spChg>
        <pc:spChg chg="mod">
          <ac:chgData name="Manish Sharma" userId="b799adb9ba789c8f" providerId="LiveId" clId="{8F6BADDC-A0CD-4D06-AA81-37EFB0884EBB}" dt="2022-05-17T03:55:49.015" v="10"/>
          <ac:spMkLst>
            <pc:docMk/>
            <pc:sldMk cId="1061338439" sldId="303"/>
            <ac:spMk id="11" creationId="{CA054BEF-D96B-645F-1267-E322717BF023}"/>
          </ac:spMkLst>
        </pc:spChg>
        <pc:spChg chg="add mod">
          <ac:chgData name="Manish Sharma" userId="b799adb9ba789c8f" providerId="LiveId" clId="{8F6BADDC-A0CD-4D06-AA81-37EFB0884EBB}" dt="2022-05-17T03:56:01.959" v="11"/>
          <ac:spMkLst>
            <pc:docMk/>
            <pc:sldMk cId="1061338439" sldId="303"/>
            <ac:spMk id="13" creationId="{9DE5EBE6-2D8E-F246-6560-42A159DE2EC9}"/>
          </ac:spMkLst>
        </pc:spChg>
        <pc:spChg chg="add mod">
          <ac:chgData name="Manish Sharma" userId="b799adb9ba789c8f" providerId="LiveId" clId="{8F6BADDC-A0CD-4D06-AA81-37EFB0884EBB}" dt="2022-05-17T03:56:48.786" v="12"/>
          <ac:spMkLst>
            <pc:docMk/>
            <pc:sldMk cId="1061338439" sldId="303"/>
            <ac:spMk id="14" creationId="{A968A221-344A-AEAF-065F-C2A12EF83B86}"/>
          </ac:spMkLst>
        </pc:spChg>
        <pc:spChg chg="add mod">
          <ac:chgData name="Manish Sharma" userId="b799adb9ba789c8f" providerId="LiveId" clId="{8F6BADDC-A0CD-4D06-AA81-37EFB0884EBB}" dt="2022-05-17T03:56:48.786" v="12"/>
          <ac:spMkLst>
            <pc:docMk/>
            <pc:sldMk cId="1061338439" sldId="303"/>
            <ac:spMk id="16" creationId="{4DE79F65-2002-053F-AB2B-CDC02736341F}"/>
          </ac:spMkLst>
        </pc:spChg>
        <pc:spChg chg="add mod">
          <ac:chgData name="Manish Sharma" userId="b799adb9ba789c8f" providerId="LiveId" clId="{8F6BADDC-A0CD-4D06-AA81-37EFB0884EBB}" dt="2022-05-17T03:56:48.786" v="12"/>
          <ac:spMkLst>
            <pc:docMk/>
            <pc:sldMk cId="1061338439" sldId="303"/>
            <ac:spMk id="18" creationId="{EB70A56D-3D23-A294-E99A-F374171E2F17}"/>
          </ac:spMkLst>
        </pc:spChg>
        <pc:spChg chg="add mod">
          <ac:chgData name="Manish Sharma" userId="b799adb9ba789c8f" providerId="LiveId" clId="{8F6BADDC-A0CD-4D06-AA81-37EFB0884EBB}" dt="2022-05-17T03:56:59.926" v="13"/>
          <ac:spMkLst>
            <pc:docMk/>
            <pc:sldMk cId="1061338439" sldId="303"/>
            <ac:spMk id="19" creationId="{CA5FC0E2-71DE-0D8E-A323-4A5D6EF973AC}"/>
          </ac:spMkLst>
        </pc:spChg>
        <pc:spChg chg="add mod">
          <ac:chgData name="Manish Sharma" userId="b799adb9ba789c8f" providerId="LiveId" clId="{8F6BADDC-A0CD-4D06-AA81-37EFB0884EBB}" dt="2022-05-17T03:56:59.926" v="13"/>
          <ac:spMkLst>
            <pc:docMk/>
            <pc:sldMk cId="1061338439" sldId="303"/>
            <ac:spMk id="20" creationId="{FDB0E0B1-FFDE-0ADF-1A6B-EF226FED2CB2}"/>
          </ac:spMkLst>
        </pc:spChg>
        <pc:spChg chg="add mod">
          <ac:chgData name="Manish Sharma" userId="b799adb9ba789c8f" providerId="LiveId" clId="{8F6BADDC-A0CD-4D06-AA81-37EFB0884EBB}" dt="2022-05-17T03:56:59.926" v="13"/>
          <ac:spMkLst>
            <pc:docMk/>
            <pc:sldMk cId="1061338439" sldId="303"/>
            <ac:spMk id="21" creationId="{D8F55486-7E7C-9554-E57D-134979D09AE0}"/>
          </ac:spMkLst>
        </pc:spChg>
        <pc:spChg chg="add mod">
          <ac:chgData name="Manish Sharma" userId="b799adb9ba789c8f" providerId="LiveId" clId="{8F6BADDC-A0CD-4D06-AA81-37EFB0884EBB}" dt="2022-05-17T03:56:59.926" v="13"/>
          <ac:spMkLst>
            <pc:docMk/>
            <pc:sldMk cId="1061338439" sldId="303"/>
            <ac:spMk id="22" creationId="{A6530261-657B-6712-4E57-27380AE8DC63}"/>
          </ac:spMkLst>
        </pc:spChg>
        <pc:spChg chg="add mod">
          <ac:chgData name="Manish Sharma" userId="b799adb9ba789c8f" providerId="LiveId" clId="{8F6BADDC-A0CD-4D06-AA81-37EFB0884EBB}" dt="2022-05-17T03:56:59.926" v="13"/>
          <ac:spMkLst>
            <pc:docMk/>
            <pc:sldMk cId="1061338439" sldId="303"/>
            <ac:spMk id="23" creationId="{26341763-90B9-21C8-9A6F-49EC8C660803}"/>
          </ac:spMkLst>
        </pc:spChg>
        <pc:spChg chg="add mod">
          <ac:chgData name="Manish Sharma" userId="b799adb9ba789c8f" providerId="LiveId" clId="{8F6BADDC-A0CD-4D06-AA81-37EFB0884EBB}" dt="2022-05-17T03:57:14.729" v="14"/>
          <ac:spMkLst>
            <pc:docMk/>
            <pc:sldMk cId="1061338439" sldId="303"/>
            <ac:spMk id="25" creationId="{28A4D2DD-CE35-52C8-C520-A9773B5AB45C}"/>
          </ac:spMkLst>
        </pc:spChg>
        <pc:spChg chg="add mod">
          <ac:chgData name="Manish Sharma" userId="b799adb9ba789c8f" providerId="LiveId" clId="{8F6BADDC-A0CD-4D06-AA81-37EFB0884EBB}" dt="2022-05-17T03:57:14.729" v="14"/>
          <ac:spMkLst>
            <pc:docMk/>
            <pc:sldMk cId="1061338439" sldId="303"/>
            <ac:spMk id="26" creationId="{85D6F4C4-1627-9CF9-7ADD-99243AE1E5B3}"/>
          </ac:spMkLst>
        </pc:spChg>
        <pc:spChg chg="mod">
          <ac:chgData name="Manish Sharma" userId="b799adb9ba789c8f" providerId="LiveId" clId="{8F6BADDC-A0CD-4D06-AA81-37EFB0884EBB}" dt="2022-05-17T03:57:14.729" v="14"/>
          <ac:spMkLst>
            <pc:docMk/>
            <pc:sldMk cId="1061338439" sldId="303"/>
            <ac:spMk id="28" creationId="{3BF935DB-562E-2335-DBB9-81AADE4FAA98}"/>
          </ac:spMkLst>
        </pc:spChg>
        <pc:spChg chg="mod">
          <ac:chgData name="Manish Sharma" userId="b799adb9ba789c8f" providerId="LiveId" clId="{8F6BADDC-A0CD-4D06-AA81-37EFB0884EBB}" dt="2022-05-17T03:57:14.729" v="14"/>
          <ac:spMkLst>
            <pc:docMk/>
            <pc:sldMk cId="1061338439" sldId="303"/>
            <ac:spMk id="29" creationId="{3E8A291F-206E-B8D4-DCD3-A1E0D3A80539}"/>
          </ac:spMkLst>
        </pc:spChg>
        <pc:grpChg chg="add mod">
          <ac:chgData name="Manish Sharma" userId="b799adb9ba789c8f" providerId="LiveId" clId="{8F6BADDC-A0CD-4D06-AA81-37EFB0884EBB}" dt="2022-05-17T03:55:49.015" v="10"/>
          <ac:grpSpMkLst>
            <pc:docMk/>
            <pc:sldMk cId="1061338439" sldId="303"/>
            <ac:grpSpMk id="6" creationId="{A821BDB5-9256-6A40-47B7-75B33224A824}"/>
          </ac:grpSpMkLst>
        </pc:grpChg>
        <pc:grpChg chg="add mod">
          <ac:chgData name="Manish Sharma" userId="b799adb9ba789c8f" providerId="LiveId" clId="{8F6BADDC-A0CD-4D06-AA81-37EFB0884EBB}" dt="2022-05-17T03:55:49.015" v="10"/>
          <ac:grpSpMkLst>
            <pc:docMk/>
            <pc:sldMk cId="1061338439" sldId="303"/>
            <ac:grpSpMk id="9" creationId="{9F23B58A-204F-90A8-9B03-02031A8BA676}"/>
          </ac:grpSpMkLst>
        </pc:grpChg>
        <pc:grpChg chg="add mod">
          <ac:chgData name="Manish Sharma" userId="b799adb9ba789c8f" providerId="LiveId" clId="{8F6BADDC-A0CD-4D06-AA81-37EFB0884EBB}" dt="2022-05-17T03:57:14.729" v="14"/>
          <ac:grpSpMkLst>
            <pc:docMk/>
            <pc:sldMk cId="1061338439" sldId="303"/>
            <ac:grpSpMk id="27" creationId="{55D898CF-A1E5-DB38-32C3-AAEF01BE227A}"/>
          </ac:grpSpMkLst>
        </pc:grpChg>
        <pc:cxnChg chg="add mod">
          <ac:chgData name="Manish Sharma" userId="b799adb9ba789c8f" providerId="LiveId" clId="{8F6BADDC-A0CD-4D06-AA81-37EFB0884EBB}" dt="2022-05-17T03:55:29.155" v="8"/>
          <ac:cxnSpMkLst>
            <pc:docMk/>
            <pc:sldMk cId="1061338439" sldId="303"/>
            <ac:cxnSpMk id="3" creationId="{FA38E8DA-B307-76C7-70F7-0F4984FA823A}"/>
          </ac:cxnSpMkLst>
        </pc:cxnChg>
        <pc:cxnChg chg="add mod">
          <ac:chgData name="Manish Sharma" userId="b799adb9ba789c8f" providerId="LiveId" clId="{8F6BADDC-A0CD-4D06-AA81-37EFB0884EBB}" dt="2022-05-17T03:55:29.155" v="8"/>
          <ac:cxnSpMkLst>
            <pc:docMk/>
            <pc:sldMk cId="1061338439" sldId="303"/>
            <ac:cxnSpMk id="4" creationId="{3F78F4D0-1361-68CB-FCCE-398F117EF5AB}"/>
          </ac:cxnSpMkLst>
        </pc:cxnChg>
        <pc:cxnChg chg="add mod">
          <ac:chgData name="Manish Sharma" userId="b799adb9ba789c8f" providerId="LiveId" clId="{8F6BADDC-A0CD-4D06-AA81-37EFB0884EBB}" dt="2022-05-17T03:56:01.959" v="11"/>
          <ac:cxnSpMkLst>
            <pc:docMk/>
            <pc:sldMk cId="1061338439" sldId="303"/>
            <ac:cxnSpMk id="12" creationId="{1F6682F9-8091-0887-E1E8-0EFC9C6BACC7}"/>
          </ac:cxnSpMkLst>
        </pc:cxnChg>
        <pc:cxnChg chg="add mod">
          <ac:chgData name="Manish Sharma" userId="b799adb9ba789c8f" providerId="LiveId" clId="{8F6BADDC-A0CD-4D06-AA81-37EFB0884EBB}" dt="2022-05-17T03:56:48.786" v="12"/>
          <ac:cxnSpMkLst>
            <pc:docMk/>
            <pc:sldMk cId="1061338439" sldId="303"/>
            <ac:cxnSpMk id="15" creationId="{901A0E46-7922-51D2-659F-790558FD3884}"/>
          </ac:cxnSpMkLst>
        </pc:cxnChg>
        <pc:cxnChg chg="add mod">
          <ac:chgData name="Manish Sharma" userId="b799adb9ba789c8f" providerId="LiveId" clId="{8F6BADDC-A0CD-4D06-AA81-37EFB0884EBB}" dt="2022-05-17T03:56:48.786" v="12"/>
          <ac:cxnSpMkLst>
            <pc:docMk/>
            <pc:sldMk cId="1061338439" sldId="303"/>
            <ac:cxnSpMk id="17" creationId="{68A9FC01-88C1-396C-0329-3F70B8F6BB02}"/>
          </ac:cxnSpMkLst>
        </pc:cxnChg>
        <pc:cxnChg chg="add mod">
          <ac:chgData name="Manish Sharma" userId="b799adb9ba789c8f" providerId="LiveId" clId="{8F6BADDC-A0CD-4D06-AA81-37EFB0884EBB}" dt="2022-05-17T03:57:14.729" v="14"/>
          <ac:cxnSpMkLst>
            <pc:docMk/>
            <pc:sldMk cId="1061338439" sldId="303"/>
            <ac:cxnSpMk id="24" creationId="{4224E472-684F-829A-C59D-CCA08591DC1D}"/>
          </ac:cxnSpMkLst>
        </pc:cxnChg>
        <pc:cxnChg chg="add mod">
          <ac:chgData name="Manish Sharma" userId="b799adb9ba789c8f" providerId="LiveId" clId="{8F6BADDC-A0CD-4D06-AA81-37EFB0884EBB}" dt="2022-05-17T03:57:14.729" v="14"/>
          <ac:cxnSpMkLst>
            <pc:docMk/>
            <pc:sldMk cId="1061338439" sldId="303"/>
            <ac:cxnSpMk id="30" creationId="{331DA0A2-0C79-6A4F-3604-E84F1DC999F9}"/>
          </ac:cxnSpMkLst>
        </pc:cxnChg>
      </pc:sldChg>
      <pc:sldChg chg="del">
        <pc:chgData name="Manish Sharma" userId="b799adb9ba789c8f" providerId="LiveId" clId="{8F6BADDC-A0CD-4D06-AA81-37EFB0884EBB}" dt="2022-05-17T03:37:05.519" v="1" actId="47"/>
        <pc:sldMkLst>
          <pc:docMk/>
          <pc:sldMk cId="2787342223" sldId="303"/>
        </pc:sldMkLst>
      </pc:sldChg>
      <pc:sldChg chg="del">
        <pc:chgData name="Manish Sharma" userId="b799adb9ba789c8f" providerId="LiveId" clId="{8F6BADDC-A0CD-4D06-AA81-37EFB0884EBB}" dt="2022-05-17T03:37:05.519" v="1" actId="47"/>
        <pc:sldMkLst>
          <pc:docMk/>
          <pc:sldMk cId="893696428" sldId="304"/>
        </pc:sldMkLst>
      </pc:sldChg>
      <pc:sldChg chg="addSp modSp new mod">
        <pc:chgData name="Manish Sharma" userId="b799adb9ba789c8f" providerId="LiveId" clId="{8F6BADDC-A0CD-4D06-AA81-37EFB0884EBB}" dt="2022-05-17T04:01:49.732" v="25" actId="1076"/>
        <pc:sldMkLst>
          <pc:docMk/>
          <pc:sldMk cId="3549453770" sldId="304"/>
        </pc:sldMkLst>
        <pc:spChg chg="add mod">
          <ac:chgData name="Manish Sharma" userId="b799adb9ba789c8f" providerId="LiveId" clId="{8F6BADDC-A0CD-4D06-AA81-37EFB0884EBB}" dt="2022-05-17T03:58:32.212" v="16"/>
          <ac:spMkLst>
            <pc:docMk/>
            <pc:sldMk cId="3549453770" sldId="304"/>
            <ac:spMk id="2" creationId="{4B4BD284-49A7-C973-4907-4290E251C843}"/>
          </ac:spMkLst>
        </pc:spChg>
        <pc:spChg chg="mod">
          <ac:chgData name="Manish Sharma" userId="b799adb9ba789c8f" providerId="LiveId" clId="{8F6BADDC-A0CD-4D06-AA81-37EFB0884EBB}" dt="2022-05-17T03:58:32.212" v="16"/>
          <ac:spMkLst>
            <pc:docMk/>
            <pc:sldMk cId="3549453770" sldId="304"/>
            <ac:spMk id="6" creationId="{C45E4E20-B7F7-7CDA-B5FE-A79F410369C7}"/>
          </ac:spMkLst>
        </pc:spChg>
        <pc:spChg chg="mod">
          <ac:chgData name="Manish Sharma" userId="b799adb9ba789c8f" providerId="LiveId" clId="{8F6BADDC-A0CD-4D06-AA81-37EFB0884EBB}" dt="2022-05-17T03:58:32.212" v="16"/>
          <ac:spMkLst>
            <pc:docMk/>
            <pc:sldMk cId="3549453770" sldId="304"/>
            <ac:spMk id="7" creationId="{7D03CFFF-BBEA-E416-88A3-EEA065A403FC}"/>
          </ac:spMkLst>
        </pc:spChg>
        <pc:spChg chg="mod">
          <ac:chgData name="Manish Sharma" userId="b799adb9ba789c8f" providerId="LiveId" clId="{8F6BADDC-A0CD-4D06-AA81-37EFB0884EBB}" dt="2022-05-17T03:58:32.212" v="16"/>
          <ac:spMkLst>
            <pc:docMk/>
            <pc:sldMk cId="3549453770" sldId="304"/>
            <ac:spMk id="9" creationId="{17723CE6-86D1-F373-7F81-A8D9FBFFDC84}"/>
          </ac:spMkLst>
        </pc:spChg>
        <pc:spChg chg="mod">
          <ac:chgData name="Manish Sharma" userId="b799adb9ba789c8f" providerId="LiveId" clId="{8F6BADDC-A0CD-4D06-AA81-37EFB0884EBB}" dt="2022-05-17T03:58:32.212" v="16"/>
          <ac:spMkLst>
            <pc:docMk/>
            <pc:sldMk cId="3549453770" sldId="304"/>
            <ac:spMk id="10" creationId="{AC225505-8909-C0EB-FA4D-ECC4BDD745B1}"/>
          </ac:spMkLst>
        </pc:spChg>
        <pc:spChg chg="mod">
          <ac:chgData name="Manish Sharma" userId="b799adb9ba789c8f" providerId="LiveId" clId="{8F6BADDC-A0CD-4D06-AA81-37EFB0884EBB}" dt="2022-05-17T03:58:32.212" v="16"/>
          <ac:spMkLst>
            <pc:docMk/>
            <pc:sldMk cId="3549453770" sldId="304"/>
            <ac:spMk id="12" creationId="{13228FC8-D3D6-516B-984A-7478929FC7E6}"/>
          </ac:spMkLst>
        </pc:spChg>
        <pc:spChg chg="mod">
          <ac:chgData name="Manish Sharma" userId="b799adb9ba789c8f" providerId="LiveId" clId="{8F6BADDC-A0CD-4D06-AA81-37EFB0884EBB}" dt="2022-05-17T03:58:32.212" v="16"/>
          <ac:spMkLst>
            <pc:docMk/>
            <pc:sldMk cId="3549453770" sldId="304"/>
            <ac:spMk id="13" creationId="{3889B8B7-A054-1307-71F8-5C1C59B3EAFE}"/>
          </ac:spMkLst>
        </pc:spChg>
        <pc:spChg chg="add mod">
          <ac:chgData name="Manish Sharma" userId="b799adb9ba789c8f" providerId="LiveId" clId="{8F6BADDC-A0CD-4D06-AA81-37EFB0884EBB}" dt="2022-05-17T03:58:32.212" v="16"/>
          <ac:spMkLst>
            <pc:docMk/>
            <pc:sldMk cId="3549453770" sldId="304"/>
            <ac:spMk id="14" creationId="{81E75E73-5D57-3DB7-DAB4-5B864F4E14FE}"/>
          </ac:spMkLst>
        </pc:spChg>
        <pc:spChg chg="add mod">
          <ac:chgData name="Manish Sharma" userId="b799adb9ba789c8f" providerId="LiveId" clId="{8F6BADDC-A0CD-4D06-AA81-37EFB0884EBB}" dt="2022-05-17T03:58:32.212" v="16"/>
          <ac:spMkLst>
            <pc:docMk/>
            <pc:sldMk cId="3549453770" sldId="304"/>
            <ac:spMk id="15" creationId="{1F02D8E0-10C1-02B7-F9F1-A9DC88106CD1}"/>
          </ac:spMkLst>
        </pc:spChg>
        <pc:spChg chg="add mod">
          <ac:chgData name="Manish Sharma" userId="b799adb9ba789c8f" providerId="LiveId" clId="{8F6BADDC-A0CD-4D06-AA81-37EFB0884EBB}" dt="2022-05-17T03:58:38.760" v="17"/>
          <ac:spMkLst>
            <pc:docMk/>
            <pc:sldMk cId="3549453770" sldId="304"/>
            <ac:spMk id="17" creationId="{60694F08-978D-754A-FB6D-6FA4007E75F7}"/>
          </ac:spMkLst>
        </pc:spChg>
        <pc:spChg chg="add mod">
          <ac:chgData name="Manish Sharma" userId="b799adb9ba789c8f" providerId="LiveId" clId="{8F6BADDC-A0CD-4D06-AA81-37EFB0884EBB}" dt="2022-05-17T03:58:46.839" v="18"/>
          <ac:spMkLst>
            <pc:docMk/>
            <pc:sldMk cId="3549453770" sldId="304"/>
            <ac:spMk id="18" creationId="{44B2B5EC-F93C-009F-2346-319EAFE7D0C9}"/>
          </ac:spMkLst>
        </pc:spChg>
        <pc:spChg chg="add mod">
          <ac:chgData name="Manish Sharma" userId="b799adb9ba789c8f" providerId="LiveId" clId="{8F6BADDC-A0CD-4D06-AA81-37EFB0884EBB}" dt="2022-05-17T03:58:46.839" v="18"/>
          <ac:spMkLst>
            <pc:docMk/>
            <pc:sldMk cId="3549453770" sldId="304"/>
            <ac:spMk id="20" creationId="{3D41F1DD-FE34-0C22-E0C5-A3D2358943A1}"/>
          </ac:spMkLst>
        </pc:spChg>
        <pc:spChg chg="add mod">
          <ac:chgData name="Manish Sharma" userId="b799adb9ba789c8f" providerId="LiveId" clId="{8F6BADDC-A0CD-4D06-AA81-37EFB0884EBB}" dt="2022-05-17T03:59:03.431" v="19"/>
          <ac:spMkLst>
            <pc:docMk/>
            <pc:sldMk cId="3549453770" sldId="304"/>
            <ac:spMk id="22" creationId="{6A589805-5B4C-D7EE-70AB-D7B96CDB0988}"/>
          </ac:spMkLst>
        </pc:spChg>
        <pc:spChg chg="add mod">
          <ac:chgData name="Manish Sharma" userId="b799adb9ba789c8f" providerId="LiveId" clId="{8F6BADDC-A0CD-4D06-AA81-37EFB0884EBB}" dt="2022-05-17T03:59:03.431" v="19"/>
          <ac:spMkLst>
            <pc:docMk/>
            <pc:sldMk cId="3549453770" sldId="304"/>
            <ac:spMk id="23" creationId="{6D72A5F1-25E5-CE6A-E7F8-CCDF8D4ACC97}"/>
          </ac:spMkLst>
        </pc:spChg>
        <pc:spChg chg="add mod">
          <ac:chgData name="Manish Sharma" userId="b799adb9ba789c8f" providerId="LiveId" clId="{8F6BADDC-A0CD-4D06-AA81-37EFB0884EBB}" dt="2022-05-17T03:59:03.431" v="19"/>
          <ac:spMkLst>
            <pc:docMk/>
            <pc:sldMk cId="3549453770" sldId="304"/>
            <ac:spMk id="24" creationId="{1D8FAFB4-A9D9-9DF0-66B2-C87EDAB25844}"/>
          </ac:spMkLst>
        </pc:spChg>
        <pc:spChg chg="add mod">
          <ac:chgData name="Manish Sharma" userId="b799adb9ba789c8f" providerId="LiveId" clId="{8F6BADDC-A0CD-4D06-AA81-37EFB0884EBB}" dt="2022-05-17T03:59:03.431" v="19"/>
          <ac:spMkLst>
            <pc:docMk/>
            <pc:sldMk cId="3549453770" sldId="304"/>
            <ac:spMk id="25" creationId="{268BF564-E800-BBE2-8946-71B4623F7699}"/>
          </ac:spMkLst>
        </pc:spChg>
        <pc:spChg chg="add mod">
          <ac:chgData name="Manish Sharma" userId="b799adb9ba789c8f" providerId="LiveId" clId="{8F6BADDC-A0CD-4D06-AA81-37EFB0884EBB}" dt="2022-05-17T03:59:03.431" v="19"/>
          <ac:spMkLst>
            <pc:docMk/>
            <pc:sldMk cId="3549453770" sldId="304"/>
            <ac:spMk id="26" creationId="{6645E827-05E6-77AA-DE1C-E5DCA964495F}"/>
          </ac:spMkLst>
        </pc:spChg>
        <pc:spChg chg="add mod">
          <ac:chgData name="Manish Sharma" userId="b799adb9ba789c8f" providerId="LiveId" clId="{8F6BADDC-A0CD-4D06-AA81-37EFB0884EBB}" dt="2022-05-17T03:59:20.751" v="20"/>
          <ac:spMkLst>
            <pc:docMk/>
            <pc:sldMk cId="3549453770" sldId="304"/>
            <ac:spMk id="27" creationId="{72D7A076-BE32-5DA5-CA4C-1A8E0A292E6B}"/>
          </ac:spMkLst>
        </pc:spChg>
        <pc:spChg chg="add mod">
          <ac:chgData name="Manish Sharma" userId="b799adb9ba789c8f" providerId="LiveId" clId="{8F6BADDC-A0CD-4D06-AA81-37EFB0884EBB}" dt="2022-05-17T03:59:52.328" v="21"/>
          <ac:spMkLst>
            <pc:docMk/>
            <pc:sldMk cId="3549453770" sldId="304"/>
            <ac:spMk id="31" creationId="{F5A6B613-BC8C-72CF-3554-91DCA6E19CB6}"/>
          </ac:spMkLst>
        </pc:spChg>
        <pc:spChg chg="add mod">
          <ac:chgData name="Manish Sharma" userId="b799adb9ba789c8f" providerId="LiveId" clId="{8F6BADDC-A0CD-4D06-AA81-37EFB0884EBB}" dt="2022-05-17T03:59:52.328" v="21"/>
          <ac:spMkLst>
            <pc:docMk/>
            <pc:sldMk cId="3549453770" sldId="304"/>
            <ac:spMk id="32" creationId="{12583EF8-1905-DC17-3D8A-3AF0C21FBF0C}"/>
          </ac:spMkLst>
        </pc:spChg>
        <pc:spChg chg="add mod">
          <ac:chgData name="Manish Sharma" userId="b799adb9ba789c8f" providerId="LiveId" clId="{8F6BADDC-A0CD-4D06-AA81-37EFB0884EBB}" dt="2022-05-17T04:00:02.832" v="22"/>
          <ac:spMkLst>
            <pc:docMk/>
            <pc:sldMk cId="3549453770" sldId="304"/>
            <ac:spMk id="33" creationId="{0570E2D6-3644-81C2-4FB9-67C7FD3815B6}"/>
          </ac:spMkLst>
        </pc:spChg>
        <pc:spChg chg="mod">
          <ac:chgData name="Manish Sharma" userId="b799adb9ba789c8f" providerId="LiveId" clId="{8F6BADDC-A0CD-4D06-AA81-37EFB0884EBB}" dt="2022-05-17T04:00:41.108" v="23"/>
          <ac:spMkLst>
            <pc:docMk/>
            <pc:sldMk cId="3549453770" sldId="304"/>
            <ac:spMk id="35" creationId="{5453BB8D-0426-9BF3-E6D8-07023FFFEA6F}"/>
          </ac:spMkLst>
        </pc:spChg>
        <pc:spChg chg="mod">
          <ac:chgData name="Manish Sharma" userId="b799adb9ba789c8f" providerId="LiveId" clId="{8F6BADDC-A0CD-4D06-AA81-37EFB0884EBB}" dt="2022-05-17T04:00:41.108" v="23"/>
          <ac:spMkLst>
            <pc:docMk/>
            <pc:sldMk cId="3549453770" sldId="304"/>
            <ac:spMk id="36" creationId="{63D706F1-CF8B-969B-4315-9DB5EBD642B9}"/>
          </ac:spMkLst>
        </pc:spChg>
        <pc:spChg chg="add mod">
          <ac:chgData name="Manish Sharma" userId="b799adb9ba789c8f" providerId="LiveId" clId="{8F6BADDC-A0CD-4D06-AA81-37EFB0884EBB}" dt="2022-05-17T04:01:49.732" v="25" actId="1076"/>
          <ac:spMkLst>
            <pc:docMk/>
            <pc:sldMk cId="3549453770" sldId="304"/>
            <ac:spMk id="37" creationId="{6B90FEDA-BC0D-34E5-4E5C-CF516555ADB7}"/>
          </ac:spMkLst>
        </pc:spChg>
        <pc:grpChg chg="add mod">
          <ac:chgData name="Manish Sharma" userId="b799adb9ba789c8f" providerId="LiveId" clId="{8F6BADDC-A0CD-4D06-AA81-37EFB0884EBB}" dt="2022-05-17T03:58:32.212" v="16"/>
          <ac:grpSpMkLst>
            <pc:docMk/>
            <pc:sldMk cId="3549453770" sldId="304"/>
            <ac:grpSpMk id="5" creationId="{C5950487-F75C-3C60-93F7-7C138C692AC4}"/>
          </ac:grpSpMkLst>
        </pc:grpChg>
        <pc:grpChg chg="add mod">
          <ac:chgData name="Manish Sharma" userId="b799adb9ba789c8f" providerId="LiveId" clId="{8F6BADDC-A0CD-4D06-AA81-37EFB0884EBB}" dt="2022-05-17T03:58:32.212" v="16"/>
          <ac:grpSpMkLst>
            <pc:docMk/>
            <pc:sldMk cId="3549453770" sldId="304"/>
            <ac:grpSpMk id="8" creationId="{C066E276-625F-96A0-0E88-61A044A865FD}"/>
          </ac:grpSpMkLst>
        </pc:grpChg>
        <pc:grpChg chg="add mod">
          <ac:chgData name="Manish Sharma" userId="b799adb9ba789c8f" providerId="LiveId" clId="{8F6BADDC-A0CD-4D06-AA81-37EFB0884EBB}" dt="2022-05-17T03:58:32.212" v="16"/>
          <ac:grpSpMkLst>
            <pc:docMk/>
            <pc:sldMk cId="3549453770" sldId="304"/>
            <ac:grpSpMk id="11" creationId="{6ACCFC7B-12E0-154E-6259-9C4AB03C4A18}"/>
          </ac:grpSpMkLst>
        </pc:grpChg>
        <pc:grpChg chg="add mod">
          <ac:chgData name="Manish Sharma" userId="b799adb9ba789c8f" providerId="LiveId" clId="{8F6BADDC-A0CD-4D06-AA81-37EFB0884EBB}" dt="2022-05-17T04:00:41.108" v="23"/>
          <ac:grpSpMkLst>
            <pc:docMk/>
            <pc:sldMk cId="3549453770" sldId="304"/>
            <ac:grpSpMk id="34" creationId="{67EE4BE6-2DE8-8245-A398-94881BC1D809}"/>
          </ac:grpSpMkLst>
        </pc:grpChg>
        <pc:cxnChg chg="add mod">
          <ac:chgData name="Manish Sharma" userId="b799adb9ba789c8f" providerId="LiveId" clId="{8F6BADDC-A0CD-4D06-AA81-37EFB0884EBB}" dt="2022-05-17T03:58:32.212" v="16"/>
          <ac:cxnSpMkLst>
            <pc:docMk/>
            <pc:sldMk cId="3549453770" sldId="304"/>
            <ac:cxnSpMk id="3" creationId="{2F0ADEEE-06C7-42A6-0F4A-403A5840F222}"/>
          </ac:cxnSpMkLst>
        </pc:cxnChg>
        <pc:cxnChg chg="add mod">
          <ac:chgData name="Manish Sharma" userId="b799adb9ba789c8f" providerId="LiveId" clId="{8F6BADDC-A0CD-4D06-AA81-37EFB0884EBB}" dt="2022-05-17T03:58:32.212" v="16"/>
          <ac:cxnSpMkLst>
            <pc:docMk/>
            <pc:sldMk cId="3549453770" sldId="304"/>
            <ac:cxnSpMk id="4" creationId="{68EACD35-A4E0-2FB7-79BA-FF12768BDFAF}"/>
          </ac:cxnSpMkLst>
        </pc:cxnChg>
        <pc:cxnChg chg="add mod">
          <ac:chgData name="Manish Sharma" userId="b799adb9ba789c8f" providerId="LiveId" clId="{8F6BADDC-A0CD-4D06-AA81-37EFB0884EBB}" dt="2022-05-17T03:58:32.212" v="16"/>
          <ac:cxnSpMkLst>
            <pc:docMk/>
            <pc:sldMk cId="3549453770" sldId="304"/>
            <ac:cxnSpMk id="16" creationId="{632EB01C-0A37-BF66-4AE8-B4AB16287615}"/>
          </ac:cxnSpMkLst>
        </pc:cxnChg>
        <pc:cxnChg chg="add mod">
          <ac:chgData name="Manish Sharma" userId="b799adb9ba789c8f" providerId="LiveId" clId="{8F6BADDC-A0CD-4D06-AA81-37EFB0884EBB}" dt="2022-05-17T03:58:46.839" v="18"/>
          <ac:cxnSpMkLst>
            <pc:docMk/>
            <pc:sldMk cId="3549453770" sldId="304"/>
            <ac:cxnSpMk id="19" creationId="{1D86DF0D-0C5B-05BA-EDA1-162D37160823}"/>
          </ac:cxnSpMkLst>
        </pc:cxnChg>
        <pc:cxnChg chg="add mod">
          <ac:chgData name="Manish Sharma" userId="b799adb9ba789c8f" providerId="LiveId" clId="{8F6BADDC-A0CD-4D06-AA81-37EFB0884EBB}" dt="2022-05-17T03:58:46.839" v="18"/>
          <ac:cxnSpMkLst>
            <pc:docMk/>
            <pc:sldMk cId="3549453770" sldId="304"/>
            <ac:cxnSpMk id="21" creationId="{2CAECAA9-9A04-7EE2-4640-9D72E4E372AD}"/>
          </ac:cxnSpMkLst>
        </pc:cxnChg>
        <pc:cxnChg chg="add mod">
          <ac:chgData name="Manish Sharma" userId="b799adb9ba789c8f" providerId="LiveId" clId="{8F6BADDC-A0CD-4D06-AA81-37EFB0884EBB}" dt="2022-05-17T03:59:20.751" v="20"/>
          <ac:cxnSpMkLst>
            <pc:docMk/>
            <pc:sldMk cId="3549453770" sldId="304"/>
            <ac:cxnSpMk id="28" creationId="{FF2D525C-4CB2-E2D7-A549-A3BE4E19A37E}"/>
          </ac:cxnSpMkLst>
        </pc:cxnChg>
        <pc:cxnChg chg="add mod">
          <ac:chgData name="Manish Sharma" userId="b799adb9ba789c8f" providerId="LiveId" clId="{8F6BADDC-A0CD-4D06-AA81-37EFB0884EBB}" dt="2022-05-17T03:59:52.328" v="21"/>
          <ac:cxnSpMkLst>
            <pc:docMk/>
            <pc:sldMk cId="3549453770" sldId="304"/>
            <ac:cxnSpMk id="29" creationId="{26164881-D1F6-A53D-163F-2C7E10828BF3}"/>
          </ac:cxnSpMkLst>
        </pc:cxnChg>
        <pc:cxnChg chg="add mod">
          <ac:chgData name="Manish Sharma" userId="b799adb9ba789c8f" providerId="LiveId" clId="{8F6BADDC-A0CD-4D06-AA81-37EFB0884EBB}" dt="2022-05-17T03:59:52.328" v="21"/>
          <ac:cxnSpMkLst>
            <pc:docMk/>
            <pc:sldMk cId="3549453770" sldId="304"/>
            <ac:cxnSpMk id="30" creationId="{79DFE5C4-440C-EE69-2E86-977D2394057A}"/>
          </ac:cxnSpMkLst>
        </pc:cxnChg>
      </pc:sldChg>
      <pc:sldChg chg="addSp modSp new">
        <pc:chgData name="Manish Sharma" userId="b799adb9ba789c8f" providerId="LiveId" clId="{8F6BADDC-A0CD-4D06-AA81-37EFB0884EBB}" dt="2022-05-17T04:16:35.363" v="35"/>
        <pc:sldMkLst>
          <pc:docMk/>
          <pc:sldMk cId="893702646" sldId="305"/>
        </pc:sldMkLst>
        <pc:spChg chg="add mod">
          <ac:chgData name="Manish Sharma" userId="b799adb9ba789c8f" providerId="LiveId" clId="{8F6BADDC-A0CD-4D06-AA81-37EFB0884EBB}" dt="2022-05-17T04:10:16.446" v="27"/>
          <ac:spMkLst>
            <pc:docMk/>
            <pc:sldMk cId="893702646" sldId="305"/>
            <ac:spMk id="2" creationId="{0D96D749-C8AF-DD20-2657-38EC0EFAF96C}"/>
          </ac:spMkLst>
        </pc:spChg>
        <pc:spChg chg="add mod">
          <ac:chgData name="Manish Sharma" userId="b799adb9ba789c8f" providerId="LiveId" clId="{8F6BADDC-A0CD-4D06-AA81-37EFB0884EBB}" dt="2022-05-17T04:10:16.446" v="27"/>
          <ac:spMkLst>
            <pc:docMk/>
            <pc:sldMk cId="893702646" sldId="305"/>
            <ac:spMk id="3" creationId="{2A8464EE-A938-3638-9EDB-5CA3B00CE35B}"/>
          </ac:spMkLst>
        </pc:spChg>
        <pc:spChg chg="add mod">
          <ac:chgData name="Manish Sharma" userId="b799adb9ba789c8f" providerId="LiveId" clId="{8F6BADDC-A0CD-4D06-AA81-37EFB0884EBB}" dt="2022-05-17T04:10:16.446" v="27"/>
          <ac:spMkLst>
            <pc:docMk/>
            <pc:sldMk cId="893702646" sldId="305"/>
            <ac:spMk id="4" creationId="{E248632F-ED86-91DD-DF74-D8D84FA40210}"/>
          </ac:spMkLst>
        </pc:spChg>
        <pc:spChg chg="mod">
          <ac:chgData name="Manish Sharma" userId="b799adb9ba789c8f" providerId="LiveId" clId="{8F6BADDC-A0CD-4D06-AA81-37EFB0884EBB}" dt="2022-05-17T04:10:16.446" v="27"/>
          <ac:spMkLst>
            <pc:docMk/>
            <pc:sldMk cId="893702646" sldId="305"/>
            <ac:spMk id="6" creationId="{4D32EBA0-E79D-9554-CD51-D135B60ECA70}"/>
          </ac:spMkLst>
        </pc:spChg>
        <pc:spChg chg="mod">
          <ac:chgData name="Manish Sharma" userId="b799adb9ba789c8f" providerId="LiveId" clId="{8F6BADDC-A0CD-4D06-AA81-37EFB0884EBB}" dt="2022-05-17T04:10:16.446" v="27"/>
          <ac:spMkLst>
            <pc:docMk/>
            <pc:sldMk cId="893702646" sldId="305"/>
            <ac:spMk id="7" creationId="{AA6A26C6-5A71-5D1C-9DF9-5782D428A221}"/>
          </ac:spMkLst>
        </pc:spChg>
        <pc:spChg chg="mod">
          <ac:chgData name="Manish Sharma" userId="b799adb9ba789c8f" providerId="LiveId" clId="{8F6BADDC-A0CD-4D06-AA81-37EFB0884EBB}" dt="2022-05-17T04:10:16.446" v="27"/>
          <ac:spMkLst>
            <pc:docMk/>
            <pc:sldMk cId="893702646" sldId="305"/>
            <ac:spMk id="9" creationId="{180C85BB-99A5-44A7-3BB5-58C08A1D7383}"/>
          </ac:spMkLst>
        </pc:spChg>
        <pc:spChg chg="mod">
          <ac:chgData name="Manish Sharma" userId="b799adb9ba789c8f" providerId="LiveId" clId="{8F6BADDC-A0CD-4D06-AA81-37EFB0884EBB}" dt="2022-05-17T04:10:16.446" v="27"/>
          <ac:spMkLst>
            <pc:docMk/>
            <pc:sldMk cId="893702646" sldId="305"/>
            <ac:spMk id="10" creationId="{506BA167-4056-E7A3-EF8B-F818A9404E5B}"/>
          </ac:spMkLst>
        </pc:spChg>
        <pc:spChg chg="mod">
          <ac:chgData name="Manish Sharma" userId="b799adb9ba789c8f" providerId="LiveId" clId="{8F6BADDC-A0CD-4D06-AA81-37EFB0884EBB}" dt="2022-05-17T04:10:16.446" v="27"/>
          <ac:spMkLst>
            <pc:docMk/>
            <pc:sldMk cId="893702646" sldId="305"/>
            <ac:spMk id="12" creationId="{D48A1B63-573A-017F-CED2-52072C1B477C}"/>
          </ac:spMkLst>
        </pc:spChg>
        <pc:spChg chg="mod">
          <ac:chgData name="Manish Sharma" userId="b799adb9ba789c8f" providerId="LiveId" clId="{8F6BADDC-A0CD-4D06-AA81-37EFB0884EBB}" dt="2022-05-17T04:10:16.446" v="27"/>
          <ac:spMkLst>
            <pc:docMk/>
            <pc:sldMk cId="893702646" sldId="305"/>
            <ac:spMk id="13" creationId="{87D0F154-B62B-B469-F1BA-66DCE24CBF13}"/>
          </ac:spMkLst>
        </pc:spChg>
        <pc:spChg chg="add mod">
          <ac:chgData name="Manish Sharma" userId="b799adb9ba789c8f" providerId="LiveId" clId="{8F6BADDC-A0CD-4D06-AA81-37EFB0884EBB}" dt="2022-05-17T04:10:30.745" v="28"/>
          <ac:spMkLst>
            <pc:docMk/>
            <pc:sldMk cId="893702646" sldId="305"/>
            <ac:spMk id="16" creationId="{02C14708-E81E-9AC4-293B-786D3443B261}"/>
          </ac:spMkLst>
        </pc:spChg>
        <pc:spChg chg="add mod">
          <ac:chgData name="Manish Sharma" userId="b799adb9ba789c8f" providerId="LiveId" clId="{8F6BADDC-A0CD-4D06-AA81-37EFB0884EBB}" dt="2022-05-17T04:10:30.745" v="28"/>
          <ac:spMkLst>
            <pc:docMk/>
            <pc:sldMk cId="893702646" sldId="305"/>
            <ac:spMk id="17" creationId="{58FC5B5A-10A9-9125-FB97-A5828830EA2F}"/>
          </ac:spMkLst>
        </pc:spChg>
        <pc:spChg chg="add mod">
          <ac:chgData name="Manish Sharma" userId="b799adb9ba789c8f" providerId="LiveId" clId="{8F6BADDC-A0CD-4D06-AA81-37EFB0884EBB}" dt="2022-05-17T04:10:30.745" v="28"/>
          <ac:spMkLst>
            <pc:docMk/>
            <pc:sldMk cId="893702646" sldId="305"/>
            <ac:spMk id="19" creationId="{D77DD8C0-6A0C-5A01-5A9E-E0C7B8B87129}"/>
          </ac:spMkLst>
        </pc:spChg>
        <pc:spChg chg="add mod">
          <ac:chgData name="Manish Sharma" userId="b799adb9ba789c8f" providerId="LiveId" clId="{8F6BADDC-A0CD-4D06-AA81-37EFB0884EBB}" dt="2022-05-17T04:10:39.804" v="29"/>
          <ac:spMkLst>
            <pc:docMk/>
            <pc:sldMk cId="893702646" sldId="305"/>
            <ac:spMk id="20" creationId="{508664D5-9345-BAD2-B47B-738A702F1082}"/>
          </ac:spMkLst>
        </pc:spChg>
        <pc:spChg chg="add mod">
          <ac:chgData name="Manish Sharma" userId="b799adb9ba789c8f" providerId="LiveId" clId="{8F6BADDC-A0CD-4D06-AA81-37EFB0884EBB}" dt="2022-05-17T04:10:39.804" v="29"/>
          <ac:spMkLst>
            <pc:docMk/>
            <pc:sldMk cId="893702646" sldId="305"/>
            <ac:spMk id="21" creationId="{C7255977-E7E2-7131-169A-C6330AAF9175}"/>
          </ac:spMkLst>
        </pc:spChg>
        <pc:spChg chg="add mod">
          <ac:chgData name="Manish Sharma" userId="b799adb9ba789c8f" providerId="LiveId" clId="{8F6BADDC-A0CD-4D06-AA81-37EFB0884EBB}" dt="2022-05-17T04:10:39.804" v="29"/>
          <ac:spMkLst>
            <pc:docMk/>
            <pc:sldMk cId="893702646" sldId="305"/>
            <ac:spMk id="22" creationId="{003ACAE9-4A6E-865E-6AD2-D483E78BC4D1}"/>
          </ac:spMkLst>
        </pc:spChg>
        <pc:spChg chg="add mod">
          <ac:chgData name="Manish Sharma" userId="b799adb9ba789c8f" providerId="LiveId" clId="{8F6BADDC-A0CD-4D06-AA81-37EFB0884EBB}" dt="2022-05-17T04:10:39.804" v="29"/>
          <ac:spMkLst>
            <pc:docMk/>
            <pc:sldMk cId="893702646" sldId="305"/>
            <ac:spMk id="23" creationId="{DA60B6DC-7558-0689-72C2-0F9BCF5DAB44}"/>
          </ac:spMkLst>
        </pc:spChg>
        <pc:spChg chg="add mod">
          <ac:chgData name="Manish Sharma" userId="b799adb9ba789c8f" providerId="LiveId" clId="{8F6BADDC-A0CD-4D06-AA81-37EFB0884EBB}" dt="2022-05-17T04:10:39.804" v="29"/>
          <ac:spMkLst>
            <pc:docMk/>
            <pc:sldMk cId="893702646" sldId="305"/>
            <ac:spMk id="24" creationId="{E00D2710-B001-4B05-A499-86DFD9D7C7BD}"/>
          </ac:spMkLst>
        </pc:spChg>
        <pc:spChg chg="add mod">
          <ac:chgData name="Manish Sharma" userId="b799adb9ba789c8f" providerId="LiveId" clId="{8F6BADDC-A0CD-4D06-AA81-37EFB0884EBB}" dt="2022-05-17T04:13:28.792" v="30"/>
          <ac:spMkLst>
            <pc:docMk/>
            <pc:sldMk cId="893702646" sldId="305"/>
            <ac:spMk id="25" creationId="{5BC0F092-8AC2-4482-157E-6CC86CC16680}"/>
          </ac:spMkLst>
        </pc:spChg>
        <pc:spChg chg="add mod">
          <ac:chgData name="Manish Sharma" userId="b799adb9ba789c8f" providerId="LiveId" clId="{8F6BADDC-A0CD-4D06-AA81-37EFB0884EBB}" dt="2022-05-17T04:13:28.792" v="30"/>
          <ac:spMkLst>
            <pc:docMk/>
            <pc:sldMk cId="893702646" sldId="305"/>
            <ac:spMk id="26" creationId="{55E60A68-E93E-963C-0CA1-736B14BB3AA8}"/>
          </ac:spMkLst>
        </pc:spChg>
        <pc:spChg chg="add mod">
          <ac:chgData name="Manish Sharma" userId="b799adb9ba789c8f" providerId="LiveId" clId="{8F6BADDC-A0CD-4D06-AA81-37EFB0884EBB}" dt="2022-05-17T04:13:28.792" v="30"/>
          <ac:spMkLst>
            <pc:docMk/>
            <pc:sldMk cId="893702646" sldId="305"/>
            <ac:spMk id="29" creationId="{784FFD5D-126E-2E58-F38A-38C59655ABBB}"/>
          </ac:spMkLst>
        </pc:spChg>
        <pc:spChg chg="add mod">
          <ac:chgData name="Manish Sharma" userId="b799adb9ba789c8f" providerId="LiveId" clId="{8F6BADDC-A0CD-4D06-AA81-37EFB0884EBB}" dt="2022-05-17T04:13:37.924" v="31"/>
          <ac:spMkLst>
            <pc:docMk/>
            <pc:sldMk cId="893702646" sldId="305"/>
            <ac:spMk id="31" creationId="{8A3ADE76-F46E-E80D-C998-D593B815C4F4}"/>
          </ac:spMkLst>
        </pc:spChg>
        <pc:spChg chg="add mod">
          <ac:chgData name="Manish Sharma" userId="b799adb9ba789c8f" providerId="LiveId" clId="{8F6BADDC-A0CD-4D06-AA81-37EFB0884EBB}" dt="2022-05-17T04:13:37.924" v="31"/>
          <ac:spMkLst>
            <pc:docMk/>
            <pc:sldMk cId="893702646" sldId="305"/>
            <ac:spMk id="33" creationId="{DA147148-E31E-DE8C-5390-EAF0ED1BC98A}"/>
          </ac:spMkLst>
        </pc:spChg>
        <pc:spChg chg="add mod">
          <ac:chgData name="Manish Sharma" userId="b799adb9ba789c8f" providerId="LiveId" clId="{8F6BADDC-A0CD-4D06-AA81-37EFB0884EBB}" dt="2022-05-17T04:13:52.944" v="32"/>
          <ac:spMkLst>
            <pc:docMk/>
            <pc:sldMk cId="893702646" sldId="305"/>
            <ac:spMk id="34" creationId="{B4DE7715-75D4-7B9B-6599-E0735D29DAF5}"/>
          </ac:spMkLst>
        </pc:spChg>
        <pc:spChg chg="add mod">
          <ac:chgData name="Manish Sharma" userId="b799adb9ba789c8f" providerId="LiveId" clId="{8F6BADDC-A0CD-4D06-AA81-37EFB0884EBB}" dt="2022-05-17T04:13:52.944" v="32"/>
          <ac:spMkLst>
            <pc:docMk/>
            <pc:sldMk cId="893702646" sldId="305"/>
            <ac:spMk id="35" creationId="{61A1C75A-5C95-0E9C-3549-5B338A1BC265}"/>
          </ac:spMkLst>
        </pc:spChg>
        <pc:spChg chg="add mod">
          <ac:chgData name="Manish Sharma" userId="b799adb9ba789c8f" providerId="LiveId" clId="{8F6BADDC-A0CD-4D06-AA81-37EFB0884EBB}" dt="2022-05-17T04:14:01.526" v="33"/>
          <ac:spMkLst>
            <pc:docMk/>
            <pc:sldMk cId="893702646" sldId="305"/>
            <ac:spMk id="36" creationId="{B4F8648B-0662-92D7-5CD1-29640BEC0872}"/>
          </ac:spMkLst>
        </pc:spChg>
        <pc:spChg chg="add mod">
          <ac:chgData name="Manish Sharma" userId="b799adb9ba789c8f" providerId="LiveId" clId="{8F6BADDC-A0CD-4D06-AA81-37EFB0884EBB}" dt="2022-05-17T04:16:09.516" v="34"/>
          <ac:spMkLst>
            <pc:docMk/>
            <pc:sldMk cId="893702646" sldId="305"/>
            <ac:spMk id="37" creationId="{704B68B2-8AE7-7A37-A966-FD125D27752B}"/>
          </ac:spMkLst>
        </pc:spChg>
        <pc:spChg chg="add mod">
          <ac:chgData name="Manish Sharma" userId="b799adb9ba789c8f" providerId="LiveId" clId="{8F6BADDC-A0CD-4D06-AA81-37EFB0884EBB}" dt="2022-05-17T04:16:35.363" v="35"/>
          <ac:spMkLst>
            <pc:docMk/>
            <pc:sldMk cId="893702646" sldId="305"/>
            <ac:spMk id="38" creationId="{186CAE77-69D2-5D1D-0F9A-B362BBE7B05E}"/>
          </ac:spMkLst>
        </pc:spChg>
        <pc:grpChg chg="add mod">
          <ac:chgData name="Manish Sharma" userId="b799adb9ba789c8f" providerId="LiveId" clId="{8F6BADDC-A0CD-4D06-AA81-37EFB0884EBB}" dt="2022-05-17T04:10:16.446" v="27"/>
          <ac:grpSpMkLst>
            <pc:docMk/>
            <pc:sldMk cId="893702646" sldId="305"/>
            <ac:grpSpMk id="5" creationId="{7F0990C9-87C0-26F7-59A3-DDE82C753751}"/>
          </ac:grpSpMkLst>
        </pc:grpChg>
        <pc:grpChg chg="add mod">
          <ac:chgData name="Manish Sharma" userId="b799adb9ba789c8f" providerId="LiveId" clId="{8F6BADDC-A0CD-4D06-AA81-37EFB0884EBB}" dt="2022-05-17T04:10:16.446" v="27"/>
          <ac:grpSpMkLst>
            <pc:docMk/>
            <pc:sldMk cId="893702646" sldId="305"/>
            <ac:grpSpMk id="8" creationId="{4F287125-68B8-0A99-271A-6A32EB3D38F5}"/>
          </ac:grpSpMkLst>
        </pc:grpChg>
        <pc:grpChg chg="add mod">
          <ac:chgData name="Manish Sharma" userId="b799adb9ba789c8f" providerId="LiveId" clId="{8F6BADDC-A0CD-4D06-AA81-37EFB0884EBB}" dt="2022-05-17T04:10:16.446" v="27"/>
          <ac:grpSpMkLst>
            <pc:docMk/>
            <pc:sldMk cId="893702646" sldId="305"/>
            <ac:grpSpMk id="11" creationId="{1D5D5B20-56D9-D060-8DC7-3AA9309D9939}"/>
          </ac:grpSpMkLst>
        </pc:grpChg>
        <pc:cxnChg chg="add mod">
          <ac:chgData name="Manish Sharma" userId="b799adb9ba789c8f" providerId="LiveId" clId="{8F6BADDC-A0CD-4D06-AA81-37EFB0884EBB}" dt="2022-05-17T04:10:16.446" v="27"/>
          <ac:cxnSpMkLst>
            <pc:docMk/>
            <pc:sldMk cId="893702646" sldId="305"/>
            <ac:cxnSpMk id="14" creationId="{C5FDF2AF-F543-46EC-FF87-6C2E3AE7BACB}"/>
          </ac:cxnSpMkLst>
        </pc:cxnChg>
        <pc:cxnChg chg="add mod">
          <ac:chgData name="Manish Sharma" userId="b799adb9ba789c8f" providerId="LiveId" clId="{8F6BADDC-A0CD-4D06-AA81-37EFB0884EBB}" dt="2022-05-17T04:10:30.745" v="28"/>
          <ac:cxnSpMkLst>
            <pc:docMk/>
            <pc:sldMk cId="893702646" sldId="305"/>
            <ac:cxnSpMk id="15" creationId="{658A5E42-FC7D-CD6A-A7FA-244E4016758D}"/>
          </ac:cxnSpMkLst>
        </pc:cxnChg>
        <pc:cxnChg chg="add mod">
          <ac:chgData name="Manish Sharma" userId="b799adb9ba789c8f" providerId="LiveId" clId="{8F6BADDC-A0CD-4D06-AA81-37EFB0884EBB}" dt="2022-05-17T04:10:30.745" v="28"/>
          <ac:cxnSpMkLst>
            <pc:docMk/>
            <pc:sldMk cId="893702646" sldId="305"/>
            <ac:cxnSpMk id="18" creationId="{AF7347AF-039A-3913-73DE-A9158CAB3E66}"/>
          </ac:cxnSpMkLst>
        </pc:cxnChg>
        <pc:cxnChg chg="add mod">
          <ac:chgData name="Manish Sharma" userId="b799adb9ba789c8f" providerId="LiveId" clId="{8F6BADDC-A0CD-4D06-AA81-37EFB0884EBB}" dt="2022-05-17T04:13:28.792" v="30"/>
          <ac:cxnSpMkLst>
            <pc:docMk/>
            <pc:sldMk cId="893702646" sldId="305"/>
            <ac:cxnSpMk id="27" creationId="{91043AB0-6DE9-3EB5-16E8-C7C627452C49}"/>
          </ac:cxnSpMkLst>
        </pc:cxnChg>
        <pc:cxnChg chg="add mod">
          <ac:chgData name="Manish Sharma" userId="b799adb9ba789c8f" providerId="LiveId" clId="{8F6BADDC-A0CD-4D06-AA81-37EFB0884EBB}" dt="2022-05-17T04:13:28.792" v="30"/>
          <ac:cxnSpMkLst>
            <pc:docMk/>
            <pc:sldMk cId="893702646" sldId="305"/>
            <ac:cxnSpMk id="28" creationId="{406808A4-1F2A-BCB8-B07E-D13CFAECEDF8}"/>
          </ac:cxnSpMkLst>
        </pc:cxnChg>
        <pc:cxnChg chg="add mod">
          <ac:chgData name="Manish Sharma" userId="b799adb9ba789c8f" providerId="LiveId" clId="{8F6BADDC-A0CD-4D06-AA81-37EFB0884EBB}" dt="2022-05-17T04:13:37.924" v="31"/>
          <ac:cxnSpMkLst>
            <pc:docMk/>
            <pc:sldMk cId="893702646" sldId="305"/>
            <ac:cxnSpMk id="30" creationId="{58296554-9CA1-9F24-82CB-31148C57C7E0}"/>
          </ac:cxnSpMkLst>
        </pc:cxnChg>
        <pc:cxnChg chg="add mod">
          <ac:chgData name="Manish Sharma" userId="b799adb9ba789c8f" providerId="LiveId" clId="{8F6BADDC-A0CD-4D06-AA81-37EFB0884EBB}" dt="2022-05-17T04:13:37.924" v="31"/>
          <ac:cxnSpMkLst>
            <pc:docMk/>
            <pc:sldMk cId="893702646" sldId="305"/>
            <ac:cxnSpMk id="32" creationId="{FA4239EB-0F7B-9800-6322-2E7879B0E198}"/>
          </ac:cxnSpMkLst>
        </pc:cxnChg>
      </pc:sldChg>
      <pc:sldChg chg="add">
        <pc:chgData name="Manish Sharma" userId="b799adb9ba789c8f" providerId="LiveId" clId="{8F6BADDC-A0CD-4D06-AA81-37EFB0884EBB}" dt="2022-05-17T04:17:29.611" v="36"/>
        <pc:sldMkLst>
          <pc:docMk/>
          <pc:sldMk cId="1488511831" sldId="306"/>
        </pc:sldMkLst>
      </pc:sldChg>
      <pc:sldChg chg="addSp delSp modSp new mod">
        <pc:chgData name="Manish Sharma" userId="b799adb9ba789c8f" providerId="LiveId" clId="{8F6BADDC-A0CD-4D06-AA81-37EFB0884EBB}" dt="2022-05-17T04:36:14.303" v="45" actId="962"/>
        <pc:sldMkLst>
          <pc:docMk/>
          <pc:sldMk cId="1158919879" sldId="307"/>
        </pc:sldMkLst>
        <pc:spChg chg="del">
          <ac:chgData name="Manish Sharma" userId="b799adb9ba789c8f" providerId="LiveId" clId="{8F6BADDC-A0CD-4D06-AA81-37EFB0884EBB}" dt="2022-05-17T04:36:10.467" v="42" actId="478"/>
          <ac:spMkLst>
            <pc:docMk/>
            <pc:sldMk cId="1158919879" sldId="307"/>
            <ac:spMk id="2" creationId="{7DD1314E-68BF-1F59-8D60-C2EDA83374A2}"/>
          </ac:spMkLst>
        </pc:spChg>
        <pc:spChg chg="del">
          <ac:chgData name="Manish Sharma" userId="b799adb9ba789c8f" providerId="LiveId" clId="{8F6BADDC-A0CD-4D06-AA81-37EFB0884EBB}" dt="2022-05-17T04:36:10.467" v="42" actId="478"/>
          <ac:spMkLst>
            <pc:docMk/>
            <pc:sldMk cId="1158919879" sldId="307"/>
            <ac:spMk id="3" creationId="{ADFF987B-FD2E-806D-E513-BF9FE7896F86}"/>
          </ac:spMkLst>
        </pc:spChg>
        <pc:picChg chg="add mod">
          <ac:chgData name="Manish Sharma" userId="b799adb9ba789c8f" providerId="LiveId" clId="{8F6BADDC-A0CD-4D06-AA81-37EFB0884EBB}" dt="2022-05-17T04:36:14.303" v="45" actId="962"/>
          <ac:picMkLst>
            <pc:docMk/>
            <pc:sldMk cId="1158919879" sldId="307"/>
            <ac:picMk id="5" creationId="{F0E08D6D-6DF1-9C75-E782-E3B3D6272A1F}"/>
          </ac:picMkLst>
        </pc:picChg>
      </pc:sldChg>
      <pc:sldChg chg="addSp delSp modSp new mod">
        <pc:chgData name="Manish Sharma" userId="b799adb9ba789c8f" providerId="LiveId" clId="{8F6BADDC-A0CD-4D06-AA81-37EFB0884EBB}" dt="2022-05-17T05:02:29.174" v="71"/>
        <pc:sldMkLst>
          <pc:docMk/>
          <pc:sldMk cId="1301373506" sldId="308"/>
        </pc:sldMkLst>
        <pc:spChg chg="del">
          <ac:chgData name="Manish Sharma" userId="b799adb9ba789c8f" providerId="LiveId" clId="{8F6BADDC-A0CD-4D06-AA81-37EFB0884EBB}" dt="2022-05-17T04:58:54.226" v="47" actId="478"/>
          <ac:spMkLst>
            <pc:docMk/>
            <pc:sldMk cId="1301373506" sldId="308"/>
            <ac:spMk id="2" creationId="{7E809C65-AAA9-67AD-BCDB-DC0042F72B12}"/>
          </ac:spMkLst>
        </pc:spChg>
        <pc:spChg chg="del">
          <ac:chgData name="Manish Sharma" userId="b799adb9ba789c8f" providerId="LiveId" clId="{8F6BADDC-A0CD-4D06-AA81-37EFB0884EBB}" dt="2022-05-17T04:58:54.226" v="47" actId="478"/>
          <ac:spMkLst>
            <pc:docMk/>
            <pc:sldMk cId="1301373506" sldId="308"/>
            <ac:spMk id="3" creationId="{7B64B193-C69E-4083-B988-A8267FF4D8D8}"/>
          </ac:spMkLst>
        </pc:spChg>
        <pc:spChg chg="add mod">
          <ac:chgData name="Manish Sharma" userId="b799adb9ba789c8f" providerId="LiveId" clId="{8F6BADDC-A0CD-4D06-AA81-37EFB0884EBB}" dt="2022-05-17T04:59:18.515" v="48"/>
          <ac:spMkLst>
            <pc:docMk/>
            <pc:sldMk cId="1301373506" sldId="308"/>
            <ac:spMk id="4" creationId="{93506C67-DF39-4D22-F2D2-69828A55C819}"/>
          </ac:spMkLst>
        </pc:spChg>
        <pc:spChg chg="add mod">
          <ac:chgData name="Manish Sharma" userId="b799adb9ba789c8f" providerId="LiveId" clId="{8F6BADDC-A0CD-4D06-AA81-37EFB0884EBB}" dt="2022-05-17T04:59:18.515" v="48"/>
          <ac:spMkLst>
            <pc:docMk/>
            <pc:sldMk cId="1301373506" sldId="308"/>
            <ac:spMk id="6" creationId="{EE3B7C8C-D66F-0743-3C99-EEAA43E97FA3}"/>
          </ac:spMkLst>
        </pc:spChg>
        <pc:spChg chg="add mod">
          <ac:chgData name="Manish Sharma" userId="b799adb9ba789c8f" providerId="LiveId" clId="{8F6BADDC-A0CD-4D06-AA81-37EFB0884EBB}" dt="2022-05-17T04:59:29.242" v="49"/>
          <ac:spMkLst>
            <pc:docMk/>
            <pc:sldMk cId="1301373506" sldId="308"/>
            <ac:spMk id="7" creationId="{2DE4C115-BA43-2DFD-4949-F87962C28771}"/>
          </ac:spMkLst>
        </pc:spChg>
        <pc:spChg chg="add mod">
          <ac:chgData name="Manish Sharma" userId="b799adb9ba789c8f" providerId="LiveId" clId="{8F6BADDC-A0CD-4D06-AA81-37EFB0884EBB}" dt="2022-05-17T04:59:46.250" v="50"/>
          <ac:spMkLst>
            <pc:docMk/>
            <pc:sldMk cId="1301373506" sldId="308"/>
            <ac:spMk id="9" creationId="{54A252F7-338E-EE8A-B8F1-A3D6FE95A5E4}"/>
          </ac:spMkLst>
        </pc:spChg>
        <pc:spChg chg="add mod">
          <ac:chgData name="Manish Sharma" userId="b799adb9ba789c8f" providerId="LiveId" clId="{8F6BADDC-A0CD-4D06-AA81-37EFB0884EBB}" dt="2022-05-17T04:59:46.250" v="50"/>
          <ac:spMkLst>
            <pc:docMk/>
            <pc:sldMk cId="1301373506" sldId="308"/>
            <ac:spMk id="10" creationId="{F269827D-A558-F280-19A1-BC976950E6EE}"/>
          </ac:spMkLst>
        </pc:spChg>
        <pc:spChg chg="add mod">
          <ac:chgData name="Manish Sharma" userId="b799adb9ba789c8f" providerId="LiveId" clId="{8F6BADDC-A0CD-4D06-AA81-37EFB0884EBB}" dt="2022-05-17T04:59:54.822" v="51"/>
          <ac:spMkLst>
            <pc:docMk/>
            <pc:sldMk cId="1301373506" sldId="308"/>
            <ac:spMk id="12" creationId="{445C970A-4F30-6EE1-2C96-228EAF744B4C}"/>
          </ac:spMkLst>
        </pc:spChg>
        <pc:spChg chg="add mod">
          <ac:chgData name="Manish Sharma" userId="b799adb9ba789c8f" providerId="LiveId" clId="{8F6BADDC-A0CD-4D06-AA81-37EFB0884EBB}" dt="2022-05-17T04:59:54.822" v="51"/>
          <ac:spMkLst>
            <pc:docMk/>
            <pc:sldMk cId="1301373506" sldId="308"/>
            <ac:spMk id="13" creationId="{128AA4D9-AEAB-1524-914A-30C6E725E03B}"/>
          </ac:spMkLst>
        </pc:spChg>
        <pc:spChg chg="add mod">
          <ac:chgData name="Manish Sharma" userId="b799adb9ba789c8f" providerId="LiveId" clId="{8F6BADDC-A0CD-4D06-AA81-37EFB0884EBB}" dt="2022-05-17T05:00:16.965" v="52"/>
          <ac:spMkLst>
            <pc:docMk/>
            <pc:sldMk cId="1301373506" sldId="308"/>
            <ac:spMk id="14" creationId="{57B72C19-F3EF-C591-8F25-24CAB4166A46}"/>
          </ac:spMkLst>
        </pc:spChg>
        <pc:spChg chg="add mod">
          <ac:chgData name="Manish Sharma" userId="b799adb9ba789c8f" providerId="LiveId" clId="{8F6BADDC-A0CD-4D06-AA81-37EFB0884EBB}" dt="2022-05-17T05:00:16.965" v="52"/>
          <ac:spMkLst>
            <pc:docMk/>
            <pc:sldMk cId="1301373506" sldId="308"/>
            <ac:spMk id="16" creationId="{48EEA169-2B2F-75B0-C3DF-EC2A857AA74A}"/>
          </ac:spMkLst>
        </pc:spChg>
        <pc:spChg chg="add mod">
          <ac:chgData name="Manish Sharma" userId="b799adb9ba789c8f" providerId="LiveId" clId="{8F6BADDC-A0CD-4D06-AA81-37EFB0884EBB}" dt="2022-05-17T05:00:42.085" v="53"/>
          <ac:spMkLst>
            <pc:docMk/>
            <pc:sldMk cId="1301373506" sldId="308"/>
            <ac:spMk id="17" creationId="{B15601C1-6190-5FC2-A5FC-16BFDE21C9AD}"/>
          </ac:spMkLst>
        </pc:spChg>
        <pc:spChg chg="add mod">
          <ac:chgData name="Manish Sharma" userId="b799adb9ba789c8f" providerId="LiveId" clId="{8F6BADDC-A0CD-4D06-AA81-37EFB0884EBB}" dt="2022-05-17T05:00:56.950" v="54"/>
          <ac:spMkLst>
            <pc:docMk/>
            <pc:sldMk cId="1301373506" sldId="308"/>
            <ac:spMk id="20" creationId="{C1F0BE0C-C267-38F0-9FA2-1FDEF48CF0D0}"/>
          </ac:spMkLst>
        </pc:spChg>
        <pc:spChg chg="add mod">
          <ac:chgData name="Manish Sharma" userId="b799adb9ba789c8f" providerId="LiveId" clId="{8F6BADDC-A0CD-4D06-AA81-37EFB0884EBB}" dt="2022-05-17T05:01:14.679" v="55"/>
          <ac:spMkLst>
            <pc:docMk/>
            <pc:sldMk cId="1301373506" sldId="308"/>
            <ac:spMk id="22" creationId="{C1F44336-1C4A-3A8A-2C42-426C95B55618}"/>
          </ac:spMkLst>
        </pc:spChg>
        <pc:spChg chg="add mod">
          <ac:chgData name="Manish Sharma" userId="b799adb9ba789c8f" providerId="LiveId" clId="{8F6BADDC-A0CD-4D06-AA81-37EFB0884EBB}" dt="2022-05-17T05:01:20.801" v="56" actId="1076"/>
          <ac:spMkLst>
            <pc:docMk/>
            <pc:sldMk cId="1301373506" sldId="308"/>
            <ac:spMk id="23" creationId="{4661A9C4-8A56-BDD1-0B0B-B8C8D947EA2F}"/>
          </ac:spMkLst>
        </pc:spChg>
        <pc:spChg chg="add mod">
          <ac:chgData name="Manish Sharma" userId="b799adb9ba789c8f" providerId="LiveId" clId="{8F6BADDC-A0CD-4D06-AA81-37EFB0884EBB}" dt="2022-05-17T05:01:14.679" v="55"/>
          <ac:spMkLst>
            <pc:docMk/>
            <pc:sldMk cId="1301373506" sldId="308"/>
            <ac:spMk id="24" creationId="{DE65129D-99E5-F264-A293-904A18D20248}"/>
          </ac:spMkLst>
        </pc:spChg>
        <pc:spChg chg="add mod">
          <ac:chgData name="Manish Sharma" userId="b799adb9ba789c8f" providerId="LiveId" clId="{8F6BADDC-A0CD-4D06-AA81-37EFB0884EBB}" dt="2022-05-17T05:01:57.414" v="68" actId="1036"/>
          <ac:spMkLst>
            <pc:docMk/>
            <pc:sldMk cId="1301373506" sldId="308"/>
            <ac:spMk id="26" creationId="{BDB94D37-E6FD-EC61-4A4D-FC9C1C710E8A}"/>
          </ac:spMkLst>
        </pc:spChg>
        <pc:spChg chg="add mod">
          <ac:chgData name="Manish Sharma" userId="b799adb9ba789c8f" providerId="LiveId" clId="{8F6BADDC-A0CD-4D06-AA81-37EFB0884EBB}" dt="2022-05-17T05:01:57.414" v="68" actId="1036"/>
          <ac:spMkLst>
            <pc:docMk/>
            <pc:sldMk cId="1301373506" sldId="308"/>
            <ac:spMk id="27" creationId="{4C4C6FBD-EA4E-6E16-26F4-B099859E4BD3}"/>
          </ac:spMkLst>
        </pc:spChg>
        <pc:spChg chg="add mod">
          <ac:chgData name="Manish Sharma" userId="b799adb9ba789c8f" providerId="LiveId" clId="{8F6BADDC-A0CD-4D06-AA81-37EFB0884EBB}" dt="2022-05-17T05:02:19.107" v="70"/>
          <ac:spMkLst>
            <pc:docMk/>
            <pc:sldMk cId="1301373506" sldId="308"/>
            <ac:spMk id="29" creationId="{CEE31B16-99D8-4211-51A6-15B86B88F8BD}"/>
          </ac:spMkLst>
        </pc:spChg>
        <pc:spChg chg="add mod">
          <ac:chgData name="Manish Sharma" userId="b799adb9ba789c8f" providerId="LiveId" clId="{8F6BADDC-A0CD-4D06-AA81-37EFB0884EBB}" dt="2022-05-17T05:02:29.174" v="71"/>
          <ac:spMkLst>
            <pc:docMk/>
            <pc:sldMk cId="1301373506" sldId="308"/>
            <ac:spMk id="30" creationId="{FCBDC244-058B-CEF1-02E4-154B19E48D94}"/>
          </ac:spMkLst>
        </pc:spChg>
        <pc:cxnChg chg="add mod">
          <ac:chgData name="Manish Sharma" userId="b799adb9ba789c8f" providerId="LiveId" clId="{8F6BADDC-A0CD-4D06-AA81-37EFB0884EBB}" dt="2022-05-17T04:59:18.515" v="48"/>
          <ac:cxnSpMkLst>
            <pc:docMk/>
            <pc:sldMk cId="1301373506" sldId="308"/>
            <ac:cxnSpMk id="5" creationId="{00D88896-314A-14A6-ACB1-3CB780F4440E}"/>
          </ac:cxnSpMkLst>
        </pc:cxnChg>
        <pc:cxnChg chg="add mod">
          <ac:chgData name="Manish Sharma" userId="b799adb9ba789c8f" providerId="LiveId" clId="{8F6BADDC-A0CD-4D06-AA81-37EFB0884EBB}" dt="2022-05-17T04:59:46.250" v="50"/>
          <ac:cxnSpMkLst>
            <pc:docMk/>
            <pc:sldMk cId="1301373506" sldId="308"/>
            <ac:cxnSpMk id="8" creationId="{F5247A39-05F2-36FF-1B4F-CD372235C31C}"/>
          </ac:cxnSpMkLst>
        </pc:cxnChg>
        <pc:cxnChg chg="add mod">
          <ac:chgData name="Manish Sharma" userId="b799adb9ba789c8f" providerId="LiveId" clId="{8F6BADDC-A0CD-4D06-AA81-37EFB0884EBB}" dt="2022-05-17T04:59:54.822" v="51"/>
          <ac:cxnSpMkLst>
            <pc:docMk/>
            <pc:sldMk cId="1301373506" sldId="308"/>
            <ac:cxnSpMk id="11" creationId="{2FC76249-4AC9-E6AA-FED9-7A7879692CEC}"/>
          </ac:cxnSpMkLst>
        </pc:cxnChg>
        <pc:cxnChg chg="add mod">
          <ac:chgData name="Manish Sharma" userId="b799adb9ba789c8f" providerId="LiveId" clId="{8F6BADDC-A0CD-4D06-AA81-37EFB0884EBB}" dt="2022-05-17T05:00:16.965" v="52"/>
          <ac:cxnSpMkLst>
            <pc:docMk/>
            <pc:sldMk cId="1301373506" sldId="308"/>
            <ac:cxnSpMk id="15" creationId="{85341D8B-EC58-E586-1E6C-82BF8613131A}"/>
          </ac:cxnSpMkLst>
        </pc:cxnChg>
        <pc:cxnChg chg="add mod">
          <ac:chgData name="Manish Sharma" userId="b799adb9ba789c8f" providerId="LiveId" clId="{8F6BADDC-A0CD-4D06-AA81-37EFB0884EBB}" dt="2022-05-17T05:00:42.085" v="53"/>
          <ac:cxnSpMkLst>
            <pc:docMk/>
            <pc:sldMk cId="1301373506" sldId="308"/>
            <ac:cxnSpMk id="18" creationId="{323D9626-7A8A-0FFD-092D-37917C15FC08}"/>
          </ac:cxnSpMkLst>
        </pc:cxnChg>
        <pc:cxnChg chg="add mod">
          <ac:chgData name="Manish Sharma" userId="b799adb9ba789c8f" providerId="LiveId" clId="{8F6BADDC-A0CD-4D06-AA81-37EFB0884EBB}" dt="2022-05-17T05:00:42.085" v="53"/>
          <ac:cxnSpMkLst>
            <pc:docMk/>
            <pc:sldMk cId="1301373506" sldId="308"/>
            <ac:cxnSpMk id="19" creationId="{1A41FDD8-CCA7-8D2C-C22E-20E43ACA60D9}"/>
          </ac:cxnSpMkLst>
        </pc:cxnChg>
        <pc:cxnChg chg="add mod">
          <ac:chgData name="Manish Sharma" userId="b799adb9ba789c8f" providerId="LiveId" clId="{8F6BADDC-A0CD-4D06-AA81-37EFB0884EBB}" dt="2022-05-17T05:01:14.679" v="55"/>
          <ac:cxnSpMkLst>
            <pc:docMk/>
            <pc:sldMk cId="1301373506" sldId="308"/>
            <ac:cxnSpMk id="21" creationId="{FD38B242-F85C-D42E-5D0E-72C9F9B2C295}"/>
          </ac:cxnSpMkLst>
        </pc:cxnChg>
        <pc:cxnChg chg="add mod">
          <ac:chgData name="Manish Sharma" userId="b799adb9ba789c8f" providerId="LiveId" clId="{8F6BADDC-A0CD-4D06-AA81-37EFB0884EBB}" dt="2022-05-17T05:01:48.689" v="57"/>
          <ac:cxnSpMkLst>
            <pc:docMk/>
            <pc:sldMk cId="1301373506" sldId="308"/>
            <ac:cxnSpMk id="25" creationId="{33B7DF59-372A-DBF9-9843-2C5D49459250}"/>
          </ac:cxnSpMkLst>
        </pc:cxnChg>
        <pc:cxnChg chg="add mod">
          <ac:chgData name="Manish Sharma" userId="b799adb9ba789c8f" providerId="LiveId" clId="{8F6BADDC-A0CD-4D06-AA81-37EFB0884EBB}" dt="2022-05-17T05:02:11.614" v="69"/>
          <ac:cxnSpMkLst>
            <pc:docMk/>
            <pc:sldMk cId="1301373506" sldId="308"/>
            <ac:cxnSpMk id="28" creationId="{4A35229F-527D-D279-6E58-E93DA756807A}"/>
          </ac:cxnSpMkLst>
        </pc:cxnChg>
      </pc:sldChg>
      <pc:sldChg chg="del">
        <pc:chgData name="Manish Sharma" userId="b799adb9ba789c8f" providerId="LiveId" clId="{8F6BADDC-A0CD-4D06-AA81-37EFB0884EBB}" dt="2022-05-17T03:37:05.519" v="1" actId="47"/>
        <pc:sldMkLst>
          <pc:docMk/>
          <pc:sldMk cId="3578439419" sldId="310"/>
        </pc:sldMkLst>
      </pc:sldChg>
      <pc:sldChg chg="add">
        <pc:chgData name="Manish Sharma" userId="b799adb9ba789c8f" providerId="LiveId" clId="{8F6BADDC-A0CD-4D06-AA81-37EFB0884EBB}" dt="2022-05-17T05:03:43.676" v="72"/>
        <pc:sldMkLst>
          <pc:docMk/>
          <pc:sldMk cId="1222050639" sldId="311"/>
        </pc:sldMkLst>
      </pc:sldChg>
      <pc:sldChg chg="del">
        <pc:chgData name="Manish Sharma" userId="b799adb9ba789c8f" providerId="LiveId" clId="{8F6BADDC-A0CD-4D06-AA81-37EFB0884EBB}" dt="2022-05-17T03:37:05.519" v="1" actId="47"/>
        <pc:sldMkLst>
          <pc:docMk/>
          <pc:sldMk cId="2483723510" sldId="311"/>
        </pc:sldMkLst>
      </pc:sldChg>
      <pc:sldChg chg="del">
        <pc:chgData name="Manish Sharma" userId="b799adb9ba789c8f" providerId="LiveId" clId="{8F6BADDC-A0CD-4D06-AA81-37EFB0884EBB}" dt="2022-05-17T03:37:05.519" v="1" actId="47"/>
        <pc:sldMkLst>
          <pc:docMk/>
          <pc:sldMk cId="2383157330" sldId="312"/>
        </pc:sldMkLst>
      </pc:sldChg>
      <pc:sldChg chg="del">
        <pc:chgData name="Manish Sharma" userId="b799adb9ba789c8f" providerId="LiveId" clId="{8F6BADDC-A0CD-4D06-AA81-37EFB0884EBB}" dt="2022-05-17T03:37:05.519" v="1" actId="47"/>
        <pc:sldMkLst>
          <pc:docMk/>
          <pc:sldMk cId="1771078964" sldId="314"/>
        </pc:sldMkLst>
      </pc:sldChg>
      <pc:sldChg chg="del">
        <pc:chgData name="Manish Sharma" userId="b799adb9ba789c8f" providerId="LiveId" clId="{8F6BADDC-A0CD-4D06-AA81-37EFB0884EBB}" dt="2022-05-17T03:37:05.519" v="1" actId="47"/>
        <pc:sldMkLst>
          <pc:docMk/>
          <pc:sldMk cId="2175462724" sldId="315"/>
        </pc:sldMkLst>
      </pc:sldChg>
      <pc:sldChg chg="del">
        <pc:chgData name="Manish Sharma" userId="b799adb9ba789c8f" providerId="LiveId" clId="{8F6BADDC-A0CD-4D06-AA81-37EFB0884EBB}" dt="2022-05-17T03:37:05.519" v="1" actId="47"/>
        <pc:sldMkLst>
          <pc:docMk/>
          <pc:sldMk cId="1542734719" sldId="316"/>
        </pc:sldMkLst>
      </pc:sldChg>
      <pc:sldChg chg="del">
        <pc:chgData name="Manish Sharma" userId="b799adb9ba789c8f" providerId="LiveId" clId="{8F6BADDC-A0CD-4D06-AA81-37EFB0884EBB}" dt="2022-05-17T03:37:05.519" v="1" actId="47"/>
        <pc:sldMkLst>
          <pc:docMk/>
          <pc:sldMk cId="2020432023" sldId="317"/>
        </pc:sldMkLst>
      </pc:sldChg>
      <pc:sldChg chg="del">
        <pc:chgData name="Manish Sharma" userId="b799adb9ba789c8f" providerId="LiveId" clId="{8F6BADDC-A0CD-4D06-AA81-37EFB0884EBB}" dt="2022-05-17T03:37:05.519" v="1" actId="47"/>
        <pc:sldMkLst>
          <pc:docMk/>
          <pc:sldMk cId="992083087" sldId="318"/>
        </pc:sldMkLst>
      </pc:sldChg>
      <pc:sldChg chg="del">
        <pc:chgData name="Manish Sharma" userId="b799adb9ba789c8f" providerId="LiveId" clId="{8F6BADDC-A0CD-4D06-AA81-37EFB0884EBB}" dt="2022-05-17T03:37:05.519" v="1" actId="47"/>
        <pc:sldMkLst>
          <pc:docMk/>
          <pc:sldMk cId="2677077442" sldId="319"/>
        </pc:sldMkLst>
      </pc:sldChg>
      <pc:sldChg chg="del">
        <pc:chgData name="Manish Sharma" userId="b799adb9ba789c8f" providerId="LiveId" clId="{8F6BADDC-A0CD-4D06-AA81-37EFB0884EBB}" dt="2022-05-17T03:37:05.519" v="1" actId="47"/>
        <pc:sldMkLst>
          <pc:docMk/>
          <pc:sldMk cId="976549785" sldId="320"/>
        </pc:sldMkLst>
      </pc:sldChg>
      <pc:sldChg chg="del">
        <pc:chgData name="Manish Sharma" userId="b799adb9ba789c8f" providerId="LiveId" clId="{8F6BADDC-A0CD-4D06-AA81-37EFB0884EBB}" dt="2022-05-17T03:37:05.519" v="1" actId="47"/>
        <pc:sldMkLst>
          <pc:docMk/>
          <pc:sldMk cId="1393763600" sldId="321"/>
        </pc:sldMkLst>
      </pc:sldChg>
      <pc:sldChg chg="del">
        <pc:chgData name="Manish Sharma" userId="b799adb9ba789c8f" providerId="LiveId" clId="{8F6BADDC-A0CD-4D06-AA81-37EFB0884EBB}" dt="2022-05-17T03:37:05.519" v="1" actId="47"/>
        <pc:sldMkLst>
          <pc:docMk/>
          <pc:sldMk cId="2086204329" sldId="322"/>
        </pc:sldMkLst>
      </pc:sldChg>
      <pc:sldChg chg="del">
        <pc:chgData name="Manish Sharma" userId="b799adb9ba789c8f" providerId="LiveId" clId="{8F6BADDC-A0CD-4D06-AA81-37EFB0884EBB}" dt="2022-05-17T03:37:05.519" v="1" actId="47"/>
        <pc:sldMkLst>
          <pc:docMk/>
          <pc:sldMk cId="4024640257" sldId="323"/>
        </pc:sldMkLst>
      </pc:sldChg>
      <pc:sldChg chg="del">
        <pc:chgData name="Manish Sharma" userId="b799adb9ba789c8f" providerId="LiveId" clId="{8F6BADDC-A0CD-4D06-AA81-37EFB0884EBB}" dt="2022-05-17T03:37:05.519" v="1" actId="47"/>
        <pc:sldMkLst>
          <pc:docMk/>
          <pc:sldMk cId="869922491" sldId="324"/>
        </pc:sldMkLst>
      </pc:sldChg>
      <pc:sldChg chg="del">
        <pc:chgData name="Manish Sharma" userId="b799adb9ba789c8f" providerId="LiveId" clId="{8F6BADDC-A0CD-4D06-AA81-37EFB0884EBB}" dt="2022-05-17T03:37:05.519" v="1" actId="47"/>
        <pc:sldMkLst>
          <pc:docMk/>
          <pc:sldMk cId="2301145384" sldId="325"/>
        </pc:sldMkLst>
      </pc:sldChg>
      <pc:sldChg chg="del">
        <pc:chgData name="Manish Sharma" userId="b799adb9ba789c8f" providerId="LiveId" clId="{8F6BADDC-A0CD-4D06-AA81-37EFB0884EBB}" dt="2022-05-17T03:37:05.519" v="1" actId="47"/>
        <pc:sldMkLst>
          <pc:docMk/>
          <pc:sldMk cId="743372294" sldId="326"/>
        </pc:sldMkLst>
      </pc:sldChg>
      <pc:sldChg chg="del">
        <pc:chgData name="Manish Sharma" userId="b799adb9ba789c8f" providerId="LiveId" clId="{8F6BADDC-A0CD-4D06-AA81-37EFB0884EBB}" dt="2022-05-17T03:37:05.519" v="1" actId="47"/>
        <pc:sldMkLst>
          <pc:docMk/>
          <pc:sldMk cId="1562318406" sldId="327"/>
        </pc:sldMkLst>
      </pc:sldChg>
      <pc:sldChg chg="add">
        <pc:chgData name="Manish Sharma" userId="b799adb9ba789c8f" providerId="LiveId" clId="{8F6BADDC-A0CD-4D06-AA81-37EFB0884EBB}" dt="2022-05-17T05:08:26.953" v="73"/>
        <pc:sldMkLst>
          <pc:docMk/>
          <pc:sldMk cId="3578941083" sldId="329"/>
        </pc:sldMkLst>
      </pc:sldChg>
      <pc:sldChg chg="modSp add mod">
        <pc:chgData name="Manish Sharma" userId="b799adb9ba789c8f" providerId="LiveId" clId="{8F6BADDC-A0CD-4D06-AA81-37EFB0884EBB}" dt="2022-05-17T05:27:35.071" v="80" actId="5793"/>
        <pc:sldMkLst>
          <pc:docMk/>
          <pc:sldMk cId="1148456520" sldId="330"/>
        </pc:sldMkLst>
        <pc:spChg chg="mod">
          <ac:chgData name="Manish Sharma" userId="b799adb9ba789c8f" providerId="LiveId" clId="{8F6BADDC-A0CD-4D06-AA81-37EFB0884EBB}" dt="2022-05-17T05:27:35.071" v="80" actId="5793"/>
          <ac:spMkLst>
            <pc:docMk/>
            <pc:sldMk cId="1148456520" sldId="330"/>
            <ac:spMk id="3" creationId="{8DD1A602-6ED8-4DF8-AF80-8C86853DDE79}"/>
          </ac:spMkLst>
        </pc:spChg>
      </pc:sldChg>
      <pc:sldChg chg="addSp delSp modSp new mod">
        <pc:chgData name="Manish Sharma" userId="b799adb9ba789c8f" providerId="LiveId" clId="{8F6BADDC-A0CD-4D06-AA81-37EFB0884EBB}" dt="2022-05-17T05:34:18.326" v="97"/>
        <pc:sldMkLst>
          <pc:docMk/>
          <pc:sldMk cId="2973818611" sldId="331"/>
        </pc:sldMkLst>
        <pc:spChg chg="del">
          <ac:chgData name="Manish Sharma" userId="b799adb9ba789c8f" providerId="LiveId" clId="{8F6BADDC-A0CD-4D06-AA81-37EFB0884EBB}" dt="2022-05-17T05:30:42.082" v="82" actId="478"/>
          <ac:spMkLst>
            <pc:docMk/>
            <pc:sldMk cId="2973818611" sldId="331"/>
            <ac:spMk id="2" creationId="{D908145E-EDAD-B7BC-56BC-4372991E3C26}"/>
          </ac:spMkLst>
        </pc:spChg>
        <pc:spChg chg="del">
          <ac:chgData name="Manish Sharma" userId="b799adb9ba789c8f" providerId="LiveId" clId="{8F6BADDC-A0CD-4D06-AA81-37EFB0884EBB}" dt="2022-05-17T05:30:42.082" v="82" actId="478"/>
          <ac:spMkLst>
            <pc:docMk/>
            <pc:sldMk cId="2973818611" sldId="331"/>
            <ac:spMk id="3" creationId="{0538CDCC-68E3-E478-6A71-1498EECE0452}"/>
          </ac:spMkLst>
        </pc:spChg>
        <pc:spChg chg="add mod">
          <ac:chgData name="Manish Sharma" userId="b799adb9ba789c8f" providerId="LiveId" clId="{8F6BADDC-A0CD-4D06-AA81-37EFB0884EBB}" dt="2022-05-17T05:30:57.927" v="83"/>
          <ac:spMkLst>
            <pc:docMk/>
            <pc:sldMk cId="2973818611" sldId="331"/>
            <ac:spMk id="4" creationId="{A8E5223B-E522-5CE5-0255-EC15C7BCDDCB}"/>
          </ac:spMkLst>
        </pc:spChg>
        <pc:spChg chg="add mod">
          <ac:chgData name="Manish Sharma" userId="b799adb9ba789c8f" providerId="LiveId" clId="{8F6BADDC-A0CD-4D06-AA81-37EFB0884EBB}" dt="2022-05-17T05:30:57.927" v="83"/>
          <ac:spMkLst>
            <pc:docMk/>
            <pc:sldMk cId="2973818611" sldId="331"/>
            <ac:spMk id="5" creationId="{66A128F3-10E5-003B-03D8-6D5C473491F1}"/>
          </ac:spMkLst>
        </pc:spChg>
        <pc:spChg chg="add mod">
          <ac:chgData name="Manish Sharma" userId="b799adb9ba789c8f" providerId="LiveId" clId="{8F6BADDC-A0CD-4D06-AA81-37EFB0884EBB}" dt="2022-05-17T05:30:57.927" v="83"/>
          <ac:spMkLst>
            <pc:docMk/>
            <pc:sldMk cId="2973818611" sldId="331"/>
            <ac:spMk id="6" creationId="{DE0F02BD-213E-BFD6-3E62-337EF62B8762}"/>
          </ac:spMkLst>
        </pc:spChg>
        <pc:spChg chg="add mod">
          <ac:chgData name="Manish Sharma" userId="b799adb9ba789c8f" providerId="LiveId" clId="{8F6BADDC-A0CD-4D06-AA81-37EFB0884EBB}" dt="2022-05-17T05:30:57.927" v="83"/>
          <ac:spMkLst>
            <pc:docMk/>
            <pc:sldMk cId="2973818611" sldId="331"/>
            <ac:spMk id="7" creationId="{EB71F9A6-0B13-712C-3B64-D1D31B86330D}"/>
          </ac:spMkLst>
        </pc:spChg>
        <pc:spChg chg="add mod">
          <ac:chgData name="Manish Sharma" userId="b799adb9ba789c8f" providerId="LiveId" clId="{8F6BADDC-A0CD-4D06-AA81-37EFB0884EBB}" dt="2022-05-17T05:31:32.797" v="84"/>
          <ac:spMkLst>
            <pc:docMk/>
            <pc:sldMk cId="2973818611" sldId="331"/>
            <ac:spMk id="8" creationId="{EA16872A-E8DD-1043-6A88-0056682F35C4}"/>
          </ac:spMkLst>
        </pc:spChg>
        <pc:spChg chg="add mod">
          <ac:chgData name="Manish Sharma" userId="b799adb9ba789c8f" providerId="LiveId" clId="{8F6BADDC-A0CD-4D06-AA81-37EFB0884EBB}" dt="2022-05-17T05:32:00.864" v="85"/>
          <ac:spMkLst>
            <pc:docMk/>
            <pc:sldMk cId="2973818611" sldId="331"/>
            <ac:spMk id="10" creationId="{11E6F0EB-E3E4-952F-9855-2679EFA48FB7}"/>
          </ac:spMkLst>
        </pc:spChg>
        <pc:spChg chg="add del mod">
          <ac:chgData name="Manish Sharma" userId="b799adb9ba789c8f" providerId="LiveId" clId="{8F6BADDC-A0CD-4D06-AA81-37EFB0884EBB}" dt="2022-05-17T05:33:04.253" v="88"/>
          <ac:spMkLst>
            <pc:docMk/>
            <pc:sldMk cId="2973818611" sldId="331"/>
            <ac:spMk id="15" creationId="{9B226DE4-8097-D5EE-0711-0998DF0C322C}"/>
          </ac:spMkLst>
        </pc:spChg>
        <pc:spChg chg="add del mod">
          <ac:chgData name="Manish Sharma" userId="b799adb9ba789c8f" providerId="LiveId" clId="{8F6BADDC-A0CD-4D06-AA81-37EFB0884EBB}" dt="2022-05-17T05:33:04.253" v="88"/>
          <ac:spMkLst>
            <pc:docMk/>
            <pc:sldMk cId="2973818611" sldId="331"/>
            <ac:spMk id="16" creationId="{36E2ADBE-7224-42BD-F0AB-85F5F7D27BF1}"/>
          </ac:spMkLst>
        </pc:spChg>
        <pc:spChg chg="add del mod">
          <ac:chgData name="Manish Sharma" userId="b799adb9ba789c8f" providerId="LiveId" clId="{8F6BADDC-A0CD-4D06-AA81-37EFB0884EBB}" dt="2022-05-17T05:33:04.253" v="88"/>
          <ac:spMkLst>
            <pc:docMk/>
            <pc:sldMk cId="2973818611" sldId="331"/>
            <ac:spMk id="17" creationId="{DE42FFA4-001C-41D9-55B4-5590F47DE4D3}"/>
          </ac:spMkLst>
        </pc:spChg>
        <pc:spChg chg="add del mod">
          <ac:chgData name="Manish Sharma" userId="b799adb9ba789c8f" providerId="LiveId" clId="{8F6BADDC-A0CD-4D06-AA81-37EFB0884EBB}" dt="2022-05-17T05:33:04.253" v="88"/>
          <ac:spMkLst>
            <pc:docMk/>
            <pc:sldMk cId="2973818611" sldId="331"/>
            <ac:spMk id="18" creationId="{946588CA-0859-02AA-6B72-C19BE97E9789}"/>
          </ac:spMkLst>
        </pc:spChg>
        <pc:spChg chg="add del mod">
          <ac:chgData name="Manish Sharma" userId="b799adb9ba789c8f" providerId="LiveId" clId="{8F6BADDC-A0CD-4D06-AA81-37EFB0884EBB}" dt="2022-05-17T05:33:04.253" v="88"/>
          <ac:spMkLst>
            <pc:docMk/>
            <pc:sldMk cId="2973818611" sldId="331"/>
            <ac:spMk id="19" creationId="{69FC5D49-99C7-F286-61BB-0B8F133EE8E3}"/>
          </ac:spMkLst>
        </pc:spChg>
        <pc:spChg chg="add del mod">
          <ac:chgData name="Manish Sharma" userId="b799adb9ba789c8f" providerId="LiveId" clId="{8F6BADDC-A0CD-4D06-AA81-37EFB0884EBB}" dt="2022-05-17T05:33:04.253" v="88"/>
          <ac:spMkLst>
            <pc:docMk/>
            <pc:sldMk cId="2973818611" sldId="331"/>
            <ac:spMk id="21" creationId="{2031E24F-B73D-E572-5DF3-B0289CAFAED0}"/>
          </ac:spMkLst>
        </pc:spChg>
        <pc:spChg chg="add mod ord">
          <ac:chgData name="Manish Sharma" userId="b799adb9ba789c8f" providerId="LiveId" clId="{8F6BADDC-A0CD-4D06-AA81-37EFB0884EBB}" dt="2022-05-17T05:33:14.507" v="90" actId="167"/>
          <ac:spMkLst>
            <pc:docMk/>
            <pc:sldMk cId="2973818611" sldId="331"/>
            <ac:spMk id="26" creationId="{21F68EAA-FA02-C286-EEBA-0DB8F6B0B772}"/>
          </ac:spMkLst>
        </pc:spChg>
        <pc:spChg chg="add mod">
          <ac:chgData name="Manish Sharma" userId="b799adb9ba789c8f" providerId="LiveId" clId="{8F6BADDC-A0CD-4D06-AA81-37EFB0884EBB}" dt="2022-05-17T05:33:23.438" v="92" actId="1076"/>
          <ac:spMkLst>
            <pc:docMk/>
            <pc:sldMk cId="2973818611" sldId="331"/>
            <ac:spMk id="27" creationId="{E2252AAC-1ED0-9889-FDAD-3C791C40D5CC}"/>
          </ac:spMkLst>
        </pc:spChg>
        <pc:spChg chg="add mod">
          <ac:chgData name="Manish Sharma" userId="b799adb9ba789c8f" providerId="LiveId" clId="{8F6BADDC-A0CD-4D06-AA81-37EFB0884EBB}" dt="2022-05-17T05:33:23.438" v="92" actId="1076"/>
          <ac:spMkLst>
            <pc:docMk/>
            <pc:sldMk cId="2973818611" sldId="331"/>
            <ac:spMk id="28" creationId="{76F23C5C-0191-40CC-0BE1-CC034CA60B7B}"/>
          </ac:spMkLst>
        </pc:spChg>
        <pc:spChg chg="add mod">
          <ac:chgData name="Manish Sharma" userId="b799adb9ba789c8f" providerId="LiveId" clId="{8F6BADDC-A0CD-4D06-AA81-37EFB0884EBB}" dt="2022-05-17T05:33:23.438" v="92" actId="1076"/>
          <ac:spMkLst>
            <pc:docMk/>
            <pc:sldMk cId="2973818611" sldId="331"/>
            <ac:spMk id="29" creationId="{3BF0428E-EDD6-5B97-91E9-B639822A2299}"/>
          </ac:spMkLst>
        </pc:spChg>
        <pc:spChg chg="add mod">
          <ac:chgData name="Manish Sharma" userId="b799adb9ba789c8f" providerId="LiveId" clId="{8F6BADDC-A0CD-4D06-AA81-37EFB0884EBB}" dt="2022-05-17T05:33:23.438" v="92" actId="1076"/>
          <ac:spMkLst>
            <pc:docMk/>
            <pc:sldMk cId="2973818611" sldId="331"/>
            <ac:spMk id="30" creationId="{9CE5CBF8-9C75-B155-B62E-3AD7064DF697}"/>
          </ac:spMkLst>
        </pc:spChg>
        <pc:spChg chg="add mod">
          <ac:chgData name="Manish Sharma" userId="b799adb9ba789c8f" providerId="LiveId" clId="{8F6BADDC-A0CD-4D06-AA81-37EFB0884EBB}" dt="2022-05-17T05:33:23.438" v="92" actId="1076"/>
          <ac:spMkLst>
            <pc:docMk/>
            <pc:sldMk cId="2973818611" sldId="331"/>
            <ac:spMk id="31" creationId="{B290548F-DB7C-5F17-F631-9378F39F4E09}"/>
          </ac:spMkLst>
        </pc:spChg>
        <pc:spChg chg="add mod">
          <ac:chgData name="Manish Sharma" userId="b799adb9ba789c8f" providerId="LiveId" clId="{8F6BADDC-A0CD-4D06-AA81-37EFB0884EBB}" dt="2022-05-17T05:33:31.532" v="94" actId="20577"/>
          <ac:spMkLst>
            <pc:docMk/>
            <pc:sldMk cId="2973818611" sldId="331"/>
            <ac:spMk id="32" creationId="{C5D94098-A505-30F2-7D1C-85778A4422F3}"/>
          </ac:spMkLst>
        </pc:spChg>
        <pc:spChg chg="add mod">
          <ac:chgData name="Manish Sharma" userId="b799adb9ba789c8f" providerId="LiveId" clId="{8F6BADDC-A0CD-4D06-AA81-37EFB0884EBB}" dt="2022-05-17T05:33:23.438" v="92" actId="1076"/>
          <ac:spMkLst>
            <pc:docMk/>
            <pc:sldMk cId="2973818611" sldId="331"/>
            <ac:spMk id="34" creationId="{58F215A3-92A8-C0A5-6FEC-3A633C53A471}"/>
          </ac:spMkLst>
        </pc:spChg>
        <pc:spChg chg="add mod">
          <ac:chgData name="Manish Sharma" userId="b799adb9ba789c8f" providerId="LiveId" clId="{8F6BADDC-A0CD-4D06-AA81-37EFB0884EBB}" dt="2022-05-17T05:34:08.342" v="96"/>
          <ac:spMkLst>
            <pc:docMk/>
            <pc:sldMk cId="2973818611" sldId="331"/>
            <ac:spMk id="40" creationId="{A1F1B328-BADC-EA4E-78ED-07318BC01AFD}"/>
          </ac:spMkLst>
        </pc:spChg>
        <pc:spChg chg="add mod">
          <ac:chgData name="Manish Sharma" userId="b799adb9ba789c8f" providerId="LiveId" clId="{8F6BADDC-A0CD-4D06-AA81-37EFB0884EBB}" dt="2022-05-17T05:34:18.326" v="97"/>
          <ac:spMkLst>
            <pc:docMk/>
            <pc:sldMk cId="2973818611" sldId="331"/>
            <ac:spMk id="41" creationId="{FB218DB6-0C28-3011-C365-4FCC322F982A}"/>
          </ac:spMkLst>
        </pc:spChg>
        <pc:cxnChg chg="add mod">
          <ac:chgData name="Manish Sharma" userId="b799adb9ba789c8f" providerId="LiveId" clId="{8F6BADDC-A0CD-4D06-AA81-37EFB0884EBB}" dt="2022-05-17T05:32:00.864" v="85"/>
          <ac:cxnSpMkLst>
            <pc:docMk/>
            <pc:sldMk cId="2973818611" sldId="331"/>
            <ac:cxnSpMk id="9" creationId="{58F21F6B-5D7B-17DF-37CC-B48A7AF85F38}"/>
          </ac:cxnSpMkLst>
        </pc:cxnChg>
        <pc:cxnChg chg="add mod">
          <ac:chgData name="Manish Sharma" userId="b799adb9ba789c8f" providerId="LiveId" clId="{8F6BADDC-A0CD-4D06-AA81-37EFB0884EBB}" dt="2022-05-17T05:32:00.864" v="85"/>
          <ac:cxnSpMkLst>
            <pc:docMk/>
            <pc:sldMk cId="2973818611" sldId="331"/>
            <ac:cxnSpMk id="11" creationId="{2A40790A-4A34-55CC-E346-652C267BDD02}"/>
          </ac:cxnSpMkLst>
        </pc:cxnChg>
        <pc:cxnChg chg="add mod">
          <ac:chgData name="Manish Sharma" userId="b799adb9ba789c8f" providerId="LiveId" clId="{8F6BADDC-A0CD-4D06-AA81-37EFB0884EBB}" dt="2022-05-17T05:32:19.213" v="86"/>
          <ac:cxnSpMkLst>
            <pc:docMk/>
            <pc:sldMk cId="2973818611" sldId="331"/>
            <ac:cxnSpMk id="12" creationId="{38FF1104-3B61-AFB1-BBEB-669834701AA3}"/>
          </ac:cxnSpMkLst>
        </pc:cxnChg>
        <pc:cxnChg chg="add mod">
          <ac:chgData name="Manish Sharma" userId="b799adb9ba789c8f" providerId="LiveId" clId="{8F6BADDC-A0CD-4D06-AA81-37EFB0884EBB}" dt="2022-05-17T05:32:19.213" v="86"/>
          <ac:cxnSpMkLst>
            <pc:docMk/>
            <pc:sldMk cId="2973818611" sldId="331"/>
            <ac:cxnSpMk id="13" creationId="{1ACEA997-B7FB-F108-E8B7-838632BC5C47}"/>
          </ac:cxnSpMkLst>
        </pc:cxnChg>
        <pc:cxnChg chg="add mod">
          <ac:chgData name="Manish Sharma" userId="b799adb9ba789c8f" providerId="LiveId" clId="{8F6BADDC-A0CD-4D06-AA81-37EFB0884EBB}" dt="2022-05-17T05:32:19.213" v="86"/>
          <ac:cxnSpMkLst>
            <pc:docMk/>
            <pc:sldMk cId="2973818611" sldId="331"/>
            <ac:cxnSpMk id="14" creationId="{6A7C7718-5256-3052-CC1B-C859184A4D16}"/>
          </ac:cxnSpMkLst>
        </pc:cxnChg>
        <pc:cxnChg chg="add del mod">
          <ac:chgData name="Manish Sharma" userId="b799adb9ba789c8f" providerId="LiveId" clId="{8F6BADDC-A0CD-4D06-AA81-37EFB0884EBB}" dt="2022-05-17T05:33:04.253" v="88"/>
          <ac:cxnSpMkLst>
            <pc:docMk/>
            <pc:sldMk cId="2973818611" sldId="331"/>
            <ac:cxnSpMk id="20" creationId="{0AD4295F-170C-7C13-AEC2-CBA76434DCAF}"/>
          </ac:cxnSpMkLst>
        </pc:cxnChg>
        <pc:cxnChg chg="add del mod">
          <ac:chgData name="Manish Sharma" userId="b799adb9ba789c8f" providerId="LiveId" clId="{8F6BADDC-A0CD-4D06-AA81-37EFB0884EBB}" dt="2022-05-17T05:33:04.253" v="88"/>
          <ac:cxnSpMkLst>
            <pc:docMk/>
            <pc:sldMk cId="2973818611" sldId="331"/>
            <ac:cxnSpMk id="22" creationId="{C58FD72C-68CA-3BCA-9AC1-F74392787BA6}"/>
          </ac:cxnSpMkLst>
        </pc:cxnChg>
        <pc:cxnChg chg="add del mod">
          <ac:chgData name="Manish Sharma" userId="b799adb9ba789c8f" providerId="LiveId" clId="{8F6BADDC-A0CD-4D06-AA81-37EFB0884EBB}" dt="2022-05-17T05:33:04.253" v="88"/>
          <ac:cxnSpMkLst>
            <pc:docMk/>
            <pc:sldMk cId="2973818611" sldId="331"/>
            <ac:cxnSpMk id="23" creationId="{C74A5780-1DAC-6B63-713F-BB4939CBAE11}"/>
          </ac:cxnSpMkLst>
        </pc:cxnChg>
        <pc:cxnChg chg="add del mod">
          <ac:chgData name="Manish Sharma" userId="b799adb9ba789c8f" providerId="LiveId" clId="{8F6BADDC-A0CD-4D06-AA81-37EFB0884EBB}" dt="2022-05-17T05:33:04.253" v="88"/>
          <ac:cxnSpMkLst>
            <pc:docMk/>
            <pc:sldMk cId="2973818611" sldId="331"/>
            <ac:cxnSpMk id="24" creationId="{3BF6D38D-FA17-C559-D514-1F87384261F1}"/>
          </ac:cxnSpMkLst>
        </pc:cxnChg>
        <pc:cxnChg chg="add del mod">
          <ac:chgData name="Manish Sharma" userId="b799adb9ba789c8f" providerId="LiveId" clId="{8F6BADDC-A0CD-4D06-AA81-37EFB0884EBB}" dt="2022-05-17T05:33:04.253" v="88"/>
          <ac:cxnSpMkLst>
            <pc:docMk/>
            <pc:sldMk cId="2973818611" sldId="331"/>
            <ac:cxnSpMk id="25" creationId="{FC59EC11-2B7E-305B-20F5-BF0A83CB14DC}"/>
          </ac:cxnSpMkLst>
        </pc:cxnChg>
        <pc:cxnChg chg="add mod">
          <ac:chgData name="Manish Sharma" userId="b799adb9ba789c8f" providerId="LiveId" clId="{8F6BADDC-A0CD-4D06-AA81-37EFB0884EBB}" dt="2022-05-17T05:33:23.438" v="92" actId="1076"/>
          <ac:cxnSpMkLst>
            <pc:docMk/>
            <pc:sldMk cId="2973818611" sldId="331"/>
            <ac:cxnSpMk id="33" creationId="{C39E7FE0-0DBB-3AB6-841B-49CA3CA46842}"/>
          </ac:cxnSpMkLst>
        </pc:cxnChg>
        <pc:cxnChg chg="add mod">
          <ac:chgData name="Manish Sharma" userId="b799adb9ba789c8f" providerId="LiveId" clId="{8F6BADDC-A0CD-4D06-AA81-37EFB0884EBB}" dt="2022-05-17T05:33:23.438" v="92" actId="1076"/>
          <ac:cxnSpMkLst>
            <pc:docMk/>
            <pc:sldMk cId="2973818611" sldId="331"/>
            <ac:cxnSpMk id="35" creationId="{36E2D2B4-1ECA-D9B4-CEF5-4BAFCA8E53E1}"/>
          </ac:cxnSpMkLst>
        </pc:cxnChg>
        <pc:cxnChg chg="add mod">
          <ac:chgData name="Manish Sharma" userId="b799adb9ba789c8f" providerId="LiveId" clId="{8F6BADDC-A0CD-4D06-AA81-37EFB0884EBB}" dt="2022-05-17T05:33:23.438" v="92" actId="1076"/>
          <ac:cxnSpMkLst>
            <pc:docMk/>
            <pc:sldMk cId="2973818611" sldId="331"/>
            <ac:cxnSpMk id="36" creationId="{7911C0DB-FCD8-7EE8-2501-9DA8BD16E602}"/>
          </ac:cxnSpMkLst>
        </pc:cxnChg>
        <pc:cxnChg chg="add mod">
          <ac:chgData name="Manish Sharma" userId="b799adb9ba789c8f" providerId="LiveId" clId="{8F6BADDC-A0CD-4D06-AA81-37EFB0884EBB}" dt="2022-05-17T05:33:23.438" v="92" actId="1076"/>
          <ac:cxnSpMkLst>
            <pc:docMk/>
            <pc:sldMk cId="2973818611" sldId="331"/>
            <ac:cxnSpMk id="37" creationId="{850BB733-7833-4B6C-EB39-3B52C82617C9}"/>
          </ac:cxnSpMkLst>
        </pc:cxnChg>
        <pc:cxnChg chg="add mod">
          <ac:chgData name="Manish Sharma" userId="b799adb9ba789c8f" providerId="LiveId" clId="{8F6BADDC-A0CD-4D06-AA81-37EFB0884EBB}" dt="2022-05-17T05:33:23.438" v="92" actId="1076"/>
          <ac:cxnSpMkLst>
            <pc:docMk/>
            <pc:sldMk cId="2973818611" sldId="331"/>
            <ac:cxnSpMk id="38" creationId="{8BBE5746-65FB-4621-B06D-D707CC5AB207}"/>
          </ac:cxnSpMkLst>
        </pc:cxnChg>
        <pc:cxnChg chg="add mod">
          <ac:chgData name="Manish Sharma" userId="b799adb9ba789c8f" providerId="LiveId" clId="{8F6BADDC-A0CD-4D06-AA81-37EFB0884EBB}" dt="2022-05-17T05:34:00.354" v="95"/>
          <ac:cxnSpMkLst>
            <pc:docMk/>
            <pc:sldMk cId="2973818611" sldId="331"/>
            <ac:cxnSpMk id="39" creationId="{DD12695C-B367-1D95-1BEF-769CBAE111F9}"/>
          </ac:cxnSpMkLst>
        </pc:cxnChg>
      </pc:sldChg>
      <pc:sldChg chg="addSp delSp modSp new mod">
        <pc:chgData name="Manish Sharma" userId="b799adb9ba789c8f" providerId="LiveId" clId="{8F6BADDC-A0CD-4D06-AA81-37EFB0884EBB}" dt="2022-05-17T05:51:18.686" v="238"/>
        <pc:sldMkLst>
          <pc:docMk/>
          <pc:sldMk cId="1803127801" sldId="332"/>
        </pc:sldMkLst>
        <pc:spChg chg="del">
          <ac:chgData name="Manish Sharma" userId="b799adb9ba789c8f" providerId="LiveId" clId="{8F6BADDC-A0CD-4D06-AA81-37EFB0884EBB}" dt="2022-05-17T05:36:13.651" v="99" actId="478"/>
          <ac:spMkLst>
            <pc:docMk/>
            <pc:sldMk cId="1803127801" sldId="332"/>
            <ac:spMk id="2" creationId="{184252D3-B5EA-AC24-B5E7-649C50ADA0F0}"/>
          </ac:spMkLst>
        </pc:spChg>
        <pc:spChg chg="del">
          <ac:chgData name="Manish Sharma" userId="b799adb9ba789c8f" providerId="LiveId" clId="{8F6BADDC-A0CD-4D06-AA81-37EFB0884EBB}" dt="2022-05-17T05:36:13.651" v="99" actId="478"/>
          <ac:spMkLst>
            <pc:docMk/>
            <pc:sldMk cId="1803127801" sldId="332"/>
            <ac:spMk id="3" creationId="{1EFFB3F7-0743-88C2-1421-1789E220BF03}"/>
          </ac:spMkLst>
        </pc:spChg>
        <pc:spChg chg="add mod">
          <ac:chgData name="Manish Sharma" userId="b799adb9ba789c8f" providerId="LiveId" clId="{8F6BADDC-A0CD-4D06-AA81-37EFB0884EBB}" dt="2022-05-17T05:39:47.982" v="234" actId="404"/>
          <ac:spMkLst>
            <pc:docMk/>
            <pc:sldMk cId="1803127801" sldId="332"/>
            <ac:spMk id="4" creationId="{69344433-BBF3-83BB-D7C4-94A2123DAC99}"/>
          </ac:spMkLst>
        </pc:spChg>
        <pc:spChg chg="add mod">
          <ac:chgData name="Manish Sharma" userId="b799adb9ba789c8f" providerId="LiveId" clId="{8F6BADDC-A0CD-4D06-AA81-37EFB0884EBB}" dt="2022-05-17T05:49:54.451" v="235"/>
          <ac:spMkLst>
            <pc:docMk/>
            <pc:sldMk cId="1803127801" sldId="332"/>
            <ac:spMk id="5" creationId="{ED610F40-0C84-A889-DE58-B498DA7312E0}"/>
          </ac:spMkLst>
        </pc:spChg>
        <pc:spChg chg="add mod">
          <ac:chgData name="Manish Sharma" userId="b799adb9ba789c8f" providerId="LiveId" clId="{8F6BADDC-A0CD-4D06-AA81-37EFB0884EBB}" dt="2022-05-17T05:50:18.677" v="236"/>
          <ac:spMkLst>
            <pc:docMk/>
            <pc:sldMk cId="1803127801" sldId="332"/>
            <ac:spMk id="7" creationId="{6D0C55FF-5DF2-B4DC-AE52-807A0F12E5FC}"/>
          </ac:spMkLst>
        </pc:spChg>
        <pc:spChg chg="add mod">
          <ac:chgData name="Manish Sharma" userId="b799adb9ba789c8f" providerId="LiveId" clId="{8F6BADDC-A0CD-4D06-AA81-37EFB0884EBB}" dt="2022-05-17T05:50:55.073" v="237"/>
          <ac:spMkLst>
            <pc:docMk/>
            <pc:sldMk cId="1803127801" sldId="332"/>
            <ac:spMk id="9" creationId="{80E0157A-A37B-118F-E48E-6DDE8D70A12D}"/>
          </ac:spMkLst>
        </pc:spChg>
        <pc:spChg chg="add mod">
          <ac:chgData name="Manish Sharma" userId="b799adb9ba789c8f" providerId="LiveId" clId="{8F6BADDC-A0CD-4D06-AA81-37EFB0884EBB}" dt="2022-05-17T05:51:18.686" v="238"/>
          <ac:spMkLst>
            <pc:docMk/>
            <pc:sldMk cId="1803127801" sldId="332"/>
            <ac:spMk id="11" creationId="{16BDADFF-F88C-062F-28D8-7704084DFA1A}"/>
          </ac:spMkLst>
        </pc:spChg>
        <pc:cxnChg chg="add mod">
          <ac:chgData name="Manish Sharma" userId="b799adb9ba789c8f" providerId="LiveId" clId="{8F6BADDC-A0CD-4D06-AA81-37EFB0884EBB}" dt="2022-05-17T05:49:54.451" v="235"/>
          <ac:cxnSpMkLst>
            <pc:docMk/>
            <pc:sldMk cId="1803127801" sldId="332"/>
            <ac:cxnSpMk id="6" creationId="{8C375120-BA9C-9EE5-3E5A-4D6BD11B5FA6}"/>
          </ac:cxnSpMkLst>
        </pc:cxnChg>
        <pc:cxnChg chg="add mod">
          <ac:chgData name="Manish Sharma" userId="b799adb9ba789c8f" providerId="LiveId" clId="{8F6BADDC-A0CD-4D06-AA81-37EFB0884EBB}" dt="2022-05-17T05:50:18.677" v="236"/>
          <ac:cxnSpMkLst>
            <pc:docMk/>
            <pc:sldMk cId="1803127801" sldId="332"/>
            <ac:cxnSpMk id="8" creationId="{3CA09B6E-E7E8-C0D5-81D9-DE394850D2B8}"/>
          </ac:cxnSpMkLst>
        </pc:cxnChg>
        <pc:cxnChg chg="add mod">
          <ac:chgData name="Manish Sharma" userId="b799adb9ba789c8f" providerId="LiveId" clId="{8F6BADDC-A0CD-4D06-AA81-37EFB0884EBB}" dt="2022-05-17T05:50:55.073" v="237"/>
          <ac:cxnSpMkLst>
            <pc:docMk/>
            <pc:sldMk cId="1803127801" sldId="332"/>
            <ac:cxnSpMk id="10" creationId="{6D8E76D8-F75E-B722-900F-C764EB1908AF}"/>
          </ac:cxnSpMkLst>
        </pc:cxnChg>
        <pc:cxnChg chg="add mod">
          <ac:chgData name="Manish Sharma" userId="b799adb9ba789c8f" providerId="LiveId" clId="{8F6BADDC-A0CD-4D06-AA81-37EFB0884EBB}" dt="2022-05-17T05:51:18.686" v="238"/>
          <ac:cxnSpMkLst>
            <pc:docMk/>
            <pc:sldMk cId="1803127801" sldId="332"/>
            <ac:cxnSpMk id="12" creationId="{990AF6BF-D307-9743-D2DB-684AB956C37B}"/>
          </ac:cxnSpMkLst>
        </pc:cxnChg>
      </pc:sldChg>
      <pc:sldChg chg="addSp delSp modSp new mod">
        <pc:chgData name="Manish Sharma" userId="b799adb9ba789c8f" providerId="LiveId" clId="{8F6BADDC-A0CD-4D06-AA81-37EFB0884EBB}" dt="2022-05-17T05:56:09.898" v="247"/>
        <pc:sldMkLst>
          <pc:docMk/>
          <pc:sldMk cId="327674590" sldId="333"/>
        </pc:sldMkLst>
        <pc:spChg chg="mod">
          <ac:chgData name="Manish Sharma" userId="b799adb9ba789c8f" providerId="LiveId" clId="{8F6BADDC-A0CD-4D06-AA81-37EFB0884EBB}" dt="2022-05-17T05:54:35.278" v="240"/>
          <ac:spMkLst>
            <pc:docMk/>
            <pc:sldMk cId="327674590" sldId="333"/>
            <ac:spMk id="2" creationId="{BE93FA4A-39DE-9708-8192-2AFC567D0DBC}"/>
          </ac:spMkLst>
        </pc:spChg>
        <pc:spChg chg="del">
          <ac:chgData name="Manish Sharma" userId="b799adb9ba789c8f" providerId="LiveId" clId="{8F6BADDC-A0CD-4D06-AA81-37EFB0884EBB}" dt="2022-05-17T05:54:39.129" v="241" actId="478"/>
          <ac:spMkLst>
            <pc:docMk/>
            <pc:sldMk cId="327674590" sldId="333"/>
            <ac:spMk id="3" creationId="{B5213437-6604-01BD-A4BC-6C4731000E08}"/>
          </ac:spMkLst>
        </pc:spChg>
        <pc:spChg chg="add mod">
          <ac:chgData name="Manish Sharma" userId="b799adb9ba789c8f" providerId="LiveId" clId="{8F6BADDC-A0CD-4D06-AA81-37EFB0884EBB}" dt="2022-05-17T05:55:03.095" v="242"/>
          <ac:spMkLst>
            <pc:docMk/>
            <pc:sldMk cId="327674590" sldId="333"/>
            <ac:spMk id="4" creationId="{D31D5AB2-D337-AAE5-E24C-0E0D38A8F606}"/>
          </ac:spMkLst>
        </pc:spChg>
        <pc:spChg chg="add mod">
          <ac:chgData name="Manish Sharma" userId="b799adb9ba789c8f" providerId="LiveId" clId="{8F6BADDC-A0CD-4D06-AA81-37EFB0884EBB}" dt="2022-05-17T05:55:03.095" v="242"/>
          <ac:spMkLst>
            <pc:docMk/>
            <pc:sldMk cId="327674590" sldId="333"/>
            <ac:spMk id="5" creationId="{498BEC5B-F587-C061-E1DB-0CD174B5FB4C}"/>
          </ac:spMkLst>
        </pc:spChg>
        <pc:spChg chg="add mod">
          <ac:chgData name="Manish Sharma" userId="b799adb9ba789c8f" providerId="LiveId" clId="{8F6BADDC-A0CD-4D06-AA81-37EFB0884EBB}" dt="2022-05-17T05:55:39.390" v="243"/>
          <ac:spMkLst>
            <pc:docMk/>
            <pc:sldMk cId="327674590" sldId="333"/>
            <ac:spMk id="6" creationId="{E4EA50BC-3691-469E-D6C4-F5AE16CD2F0A}"/>
          </ac:spMkLst>
        </pc:spChg>
        <pc:spChg chg="add mod">
          <ac:chgData name="Manish Sharma" userId="b799adb9ba789c8f" providerId="LiveId" clId="{8F6BADDC-A0CD-4D06-AA81-37EFB0884EBB}" dt="2022-05-17T05:55:39.390" v="243"/>
          <ac:spMkLst>
            <pc:docMk/>
            <pc:sldMk cId="327674590" sldId="333"/>
            <ac:spMk id="7" creationId="{D709D374-FF6C-E82A-A298-9C785A4ED914}"/>
          </ac:spMkLst>
        </pc:spChg>
        <pc:spChg chg="add mod">
          <ac:chgData name="Manish Sharma" userId="b799adb9ba789c8f" providerId="LiveId" clId="{8F6BADDC-A0CD-4D06-AA81-37EFB0884EBB}" dt="2022-05-17T05:55:39.390" v="243"/>
          <ac:spMkLst>
            <pc:docMk/>
            <pc:sldMk cId="327674590" sldId="333"/>
            <ac:spMk id="8" creationId="{86BAD1D0-3F31-D997-C99B-5838184E7BB6}"/>
          </ac:spMkLst>
        </pc:spChg>
        <pc:spChg chg="add mod">
          <ac:chgData name="Manish Sharma" userId="b799adb9ba789c8f" providerId="LiveId" clId="{8F6BADDC-A0CD-4D06-AA81-37EFB0884EBB}" dt="2022-05-17T05:55:39.390" v="243"/>
          <ac:spMkLst>
            <pc:docMk/>
            <pc:sldMk cId="327674590" sldId="333"/>
            <ac:spMk id="9" creationId="{158B7366-4AE3-C5FD-A12D-6AAF66421485}"/>
          </ac:spMkLst>
        </pc:spChg>
        <pc:spChg chg="add mod">
          <ac:chgData name="Manish Sharma" userId="b799adb9ba789c8f" providerId="LiveId" clId="{8F6BADDC-A0CD-4D06-AA81-37EFB0884EBB}" dt="2022-05-17T05:55:39.390" v="243"/>
          <ac:spMkLst>
            <pc:docMk/>
            <pc:sldMk cId="327674590" sldId="333"/>
            <ac:spMk id="10" creationId="{CB4CFF71-62E0-8C20-A62F-45B7E31AF60A}"/>
          </ac:spMkLst>
        </pc:spChg>
        <pc:spChg chg="add mod">
          <ac:chgData name="Manish Sharma" userId="b799adb9ba789c8f" providerId="LiveId" clId="{8F6BADDC-A0CD-4D06-AA81-37EFB0884EBB}" dt="2022-05-17T05:55:53.078" v="244"/>
          <ac:spMkLst>
            <pc:docMk/>
            <pc:sldMk cId="327674590" sldId="333"/>
            <ac:spMk id="11" creationId="{253D2AF8-0892-FAF5-28D0-D75232B03FE4}"/>
          </ac:spMkLst>
        </pc:spChg>
        <pc:spChg chg="add mod">
          <ac:chgData name="Manish Sharma" userId="b799adb9ba789c8f" providerId="LiveId" clId="{8F6BADDC-A0CD-4D06-AA81-37EFB0884EBB}" dt="2022-05-17T05:55:58.368" v="245"/>
          <ac:spMkLst>
            <pc:docMk/>
            <pc:sldMk cId="327674590" sldId="333"/>
            <ac:spMk id="12" creationId="{6CD5CE0D-FE74-3A4B-23C1-65644E6EAA14}"/>
          </ac:spMkLst>
        </pc:spChg>
        <pc:spChg chg="add mod">
          <ac:chgData name="Manish Sharma" userId="b799adb9ba789c8f" providerId="LiveId" clId="{8F6BADDC-A0CD-4D06-AA81-37EFB0884EBB}" dt="2022-05-17T05:56:04.557" v="246"/>
          <ac:spMkLst>
            <pc:docMk/>
            <pc:sldMk cId="327674590" sldId="333"/>
            <ac:spMk id="13" creationId="{81C5E5E1-4B09-A384-38A0-657DE9AD28A4}"/>
          </ac:spMkLst>
        </pc:spChg>
        <pc:spChg chg="add mod">
          <ac:chgData name="Manish Sharma" userId="b799adb9ba789c8f" providerId="LiveId" clId="{8F6BADDC-A0CD-4D06-AA81-37EFB0884EBB}" dt="2022-05-17T05:56:09.898" v="247"/>
          <ac:spMkLst>
            <pc:docMk/>
            <pc:sldMk cId="327674590" sldId="333"/>
            <ac:spMk id="14" creationId="{6EB8CB19-39B0-A8A9-E95B-DD8F558F9F25}"/>
          </ac:spMkLst>
        </pc:spChg>
      </pc:sldChg>
      <pc:sldChg chg="add">
        <pc:chgData name="Manish Sharma" userId="b799adb9ba789c8f" providerId="LiveId" clId="{8F6BADDC-A0CD-4D06-AA81-37EFB0884EBB}" dt="2022-05-20T09:20:39.398" v="1081"/>
        <pc:sldMkLst>
          <pc:docMk/>
          <pc:sldMk cId="3305788119" sldId="334"/>
        </pc:sldMkLst>
      </pc:sldChg>
      <pc:sldChg chg="add">
        <pc:chgData name="Manish Sharma" userId="b799adb9ba789c8f" providerId="LiveId" clId="{8F6BADDC-A0CD-4D06-AA81-37EFB0884EBB}" dt="2022-05-20T11:38:56.308" v="1092"/>
        <pc:sldMkLst>
          <pc:docMk/>
          <pc:sldMk cId="599601856" sldId="336"/>
        </pc:sldMkLst>
      </pc:sldChg>
      <pc:sldChg chg="add">
        <pc:chgData name="Manish Sharma" userId="b799adb9ba789c8f" providerId="LiveId" clId="{8F6BADDC-A0CD-4D06-AA81-37EFB0884EBB}" dt="2022-05-17T10:11:28.228" v="250"/>
        <pc:sldMkLst>
          <pc:docMk/>
          <pc:sldMk cId="3436347431" sldId="338"/>
        </pc:sldMkLst>
      </pc:sldChg>
      <pc:sldChg chg="del">
        <pc:chgData name="Manish Sharma" userId="b799adb9ba789c8f" providerId="LiveId" clId="{8F6BADDC-A0CD-4D06-AA81-37EFB0884EBB}" dt="2022-05-17T03:37:05.519" v="1" actId="47"/>
        <pc:sldMkLst>
          <pc:docMk/>
          <pc:sldMk cId="654887882" sldId="339"/>
        </pc:sldMkLst>
      </pc:sldChg>
      <pc:sldChg chg="add">
        <pc:chgData name="Manish Sharma" userId="b799adb9ba789c8f" providerId="LiveId" clId="{8F6BADDC-A0CD-4D06-AA81-37EFB0884EBB}" dt="2022-05-18T11:22:15.282" v="1019"/>
        <pc:sldMkLst>
          <pc:docMk/>
          <pc:sldMk cId="2737212266" sldId="340"/>
        </pc:sldMkLst>
      </pc:sldChg>
      <pc:sldChg chg="del">
        <pc:chgData name="Manish Sharma" userId="b799adb9ba789c8f" providerId="LiveId" clId="{8F6BADDC-A0CD-4D06-AA81-37EFB0884EBB}" dt="2022-05-17T03:37:05.519" v="1" actId="47"/>
        <pc:sldMkLst>
          <pc:docMk/>
          <pc:sldMk cId="3993440468" sldId="340"/>
        </pc:sldMkLst>
      </pc:sldChg>
      <pc:sldChg chg="add">
        <pc:chgData name="Manish Sharma" userId="b799adb9ba789c8f" providerId="LiveId" clId="{8F6BADDC-A0CD-4D06-AA81-37EFB0884EBB}" dt="2022-05-18T11:22:15.282" v="1019"/>
        <pc:sldMkLst>
          <pc:docMk/>
          <pc:sldMk cId="1876232458" sldId="341"/>
        </pc:sldMkLst>
      </pc:sldChg>
      <pc:sldChg chg="del">
        <pc:chgData name="Manish Sharma" userId="b799adb9ba789c8f" providerId="LiveId" clId="{8F6BADDC-A0CD-4D06-AA81-37EFB0884EBB}" dt="2022-05-17T03:37:05.519" v="1" actId="47"/>
        <pc:sldMkLst>
          <pc:docMk/>
          <pc:sldMk cId="4180571744" sldId="341"/>
        </pc:sldMkLst>
      </pc:sldChg>
      <pc:sldChg chg="del">
        <pc:chgData name="Manish Sharma" userId="b799adb9ba789c8f" providerId="LiveId" clId="{8F6BADDC-A0CD-4D06-AA81-37EFB0884EBB}" dt="2022-05-17T03:37:05.519" v="1" actId="47"/>
        <pc:sldMkLst>
          <pc:docMk/>
          <pc:sldMk cId="995173291" sldId="342"/>
        </pc:sldMkLst>
      </pc:sldChg>
      <pc:sldChg chg="del">
        <pc:chgData name="Manish Sharma" userId="b799adb9ba789c8f" providerId="LiveId" clId="{8F6BADDC-A0CD-4D06-AA81-37EFB0884EBB}" dt="2022-05-17T03:37:05.519" v="1" actId="47"/>
        <pc:sldMkLst>
          <pc:docMk/>
          <pc:sldMk cId="2033417303" sldId="343"/>
        </pc:sldMkLst>
      </pc:sldChg>
      <pc:sldChg chg="add">
        <pc:chgData name="Manish Sharma" userId="b799adb9ba789c8f" providerId="LiveId" clId="{8F6BADDC-A0CD-4D06-AA81-37EFB0884EBB}" dt="2022-05-18T11:22:15.282" v="1019"/>
        <pc:sldMkLst>
          <pc:docMk/>
          <pc:sldMk cId="1083906838" sldId="344"/>
        </pc:sldMkLst>
      </pc:sldChg>
      <pc:sldChg chg="add">
        <pc:chgData name="Manish Sharma" userId="b799adb9ba789c8f" providerId="LiveId" clId="{8F6BADDC-A0CD-4D06-AA81-37EFB0884EBB}" dt="2022-05-20T09:33:53.116" v="1089"/>
        <pc:sldMkLst>
          <pc:docMk/>
          <pc:sldMk cId="3543660359" sldId="354"/>
        </pc:sldMkLst>
      </pc:sldChg>
      <pc:sldChg chg="del">
        <pc:chgData name="Manish Sharma" userId="b799adb9ba789c8f" providerId="LiveId" clId="{8F6BADDC-A0CD-4D06-AA81-37EFB0884EBB}" dt="2022-05-17T03:37:05.519" v="1" actId="47"/>
        <pc:sldMkLst>
          <pc:docMk/>
          <pc:sldMk cId="3787089593" sldId="358"/>
        </pc:sldMkLst>
      </pc:sldChg>
      <pc:sldChg chg="del">
        <pc:chgData name="Manish Sharma" userId="b799adb9ba789c8f" providerId="LiveId" clId="{8F6BADDC-A0CD-4D06-AA81-37EFB0884EBB}" dt="2022-05-17T03:37:05.519" v="1" actId="47"/>
        <pc:sldMkLst>
          <pc:docMk/>
          <pc:sldMk cId="945998607" sldId="359"/>
        </pc:sldMkLst>
      </pc:sldChg>
      <pc:sldChg chg="del">
        <pc:chgData name="Manish Sharma" userId="b799adb9ba789c8f" providerId="LiveId" clId="{8F6BADDC-A0CD-4D06-AA81-37EFB0884EBB}" dt="2022-05-17T03:37:05.519" v="1" actId="47"/>
        <pc:sldMkLst>
          <pc:docMk/>
          <pc:sldMk cId="972214110" sldId="360"/>
        </pc:sldMkLst>
      </pc:sldChg>
      <pc:sldChg chg="del">
        <pc:chgData name="Manish Sharma" userId="b799adb9ba789c8f" providerId="LiveId" clId="{8F6BADDC-A0CD-4D06-AA81-37EFB0884EBB}" dt="2022-05-17T03:37:05.519" v="1" actId="47"/>
        <pc:sldMkLst>
          <pc:docMk/>
          <pc:sldMk cId="611219793" sldId="361"/>
        </pc:sldMkLst>
      </pc:sldChg>
      <pc:sldChg chg="del">
        <pc:chgData name="Manish Sharma" userId="b799adb9ba789c8f" providerId="LiveId" clId="{8F6BADDC-A0CD-4D06-AA81-37EFB0884EBB}" dt="2022-05-17T03:37:05.519" v="1" actId="47"/>
        <pc:sldMkLst>
          <pc:docMk/>
          <pc:sldMk cId="3959681348" sldId="362"/>
        </pc:sldMkLst>
      </pc:sldChg>
      <pc:sldChg chg="del">
        <pc:chgData name="Manish Sharma" userId="b799adb9ba789c8f" providerId="LiveId" clId="{8F6BADDC-A0CD-4D06-AA81-37EFB0884EBB}" dt="2022-05-17T03:37:05.519" v="1" actId="47"/>
        <pc:sldMkLst>
          <pc:docMk/>
          <pc:sldMk cId="3963583470" sldId="363"/>
        </pc:sldMkLst>
      </pc:sldChg>
      <pc:sldChg chg="add">
        <pc:chgData name="Manish Sharma" userId="b799adb9ba789c8f" providerId="LiveId" clId="{8F6BADDC-A0CD-4D06-AA81-37EFB0884EBB}" dt="2022-05-17T10:11:10.005" v="249"/>
        <pc:sldMkLst>
          <pc:docMk/>
          <pc:sldMk cId="2514910419" sldId="379"/>
        </pc:sldMkLst>
      </pc:sldChg>
      <pc:sldChg chg="add">
        <pc:chgData name="Manish Sharma" userId="b799adb9ba789c8f" providerId="LiveId" clId="{8F6BADDC-A0CD-4D06-AA81-37EFB0884EBB}" dt="2022-05-18T05:19:58.839" v="1004"/>
        <pc:sldMkLst>
          <pc:docMk/>
          <pc:sldMk cId="486550458" sldId="383"/>
        </pc:sldMkLst>
      </pc:sldChg>
      <pc:sldChg chg="add">
        <pc:chgData name="Manish Sharma" userId="b799adb9ba789c8f" providerId="LiveId" clId="{8F6BADDC-A0CD-4D06-AA81-37EFB0884EBB}" dt="2022-05-18T05:19:58.839" v="1004"/>
        <pc:sldMkLst>
          <pc:docMk/>
          <pc:sldMk cId="1424805398" sldId="384"/>
        </pc:sldMkLst>
      </pc:sldChg>
      <pc:sldChg chg="add">
        <pc:chgData name="Manish Sharma" userId="b799adb9ba789c8f" providerId="LiveId" clId="{8F6BADDC-A0CD-4D06-AA81-37EFB0884EBB}" dt="2022-05-18T10:09:25.559" v="1017"/>
        <pc:sldMkLst>
          <pc:docMk/>
          <pc:sldMk cId="1239693065" sldId="386"/>
        </pc:sldMkLst>
      </pc:sldChg>
      <pc:sldChg chg="add">
        <pc:chgData name="Manish Sharma" userId="b799adb9ba789c8f" providerId="LiveId" clId="{8F6BADDC-A0CD-4D06-AA81-37EFB0884EBB}" dt="2022-05-18T10:09:25.559" v="1017"/>
        <pc:sldMkLst>
          <pc:docMk/>
          <pc:sldMk cId="2331089218" sldId="387"/>
        </pc:sldMkLst>
      </pc:sldChg>
      <pc:sldChg chg="add">
        <pc:chgData name="Manish Sharma" userId="b799adb9ba789c8f" providerId="LiveId" clId="{8F6BADDC-A0CD-4D06-AA81-37EFB0884EBB}" dt="2022-05-18T10:09:25.559" v="1017"/>
        <pc:sldMkLst>
          <pc:docMk/>
          <pc:sldMk cId="940231496" sldId="388"/>
        </pc:sldMkLst>
      </pc:sldChg>
      <pc:sldChg chg="add">
        <pc:chgData name="Manish Sharma" userId="b799adb9ba789c8f" providerId="LiveId" clId="{8F6BADDC-A0CD-4D06-AA81-37EFB0884EBB}" dt="2022-05-20T05:15:14.322" v="1058"/>
        <pc:sldMkLst>
          <pc:docMk/>
          <pc:sldMk cId="3313300973" sldId="391"/>
        </pc:sldMkLst>
      </pc:sldChg>
      <pc:sldChg chg="add">
        <pc:chgData name="Manish Sharma" userId="b799adb9ba789c8f" providerId="LiveId" clId="{8F6BADDC-A0CD-4D06-AA81-37EFB0884EBB}" dt="2022-05-19T05:11:55.584" v="1021"/>
        <pc:sldMkLst>
          <pc:docMk/>
          <pc:sldMk cId="2204562738" sldId="392"/>
        </pc:sldMkLst>
      </pc:sldChg>
      <pc:sldChg chg="add">
        <pc:chgData name="Manish Sharma" userId="b799adb9ba789c8f" providerId="LiveId" clId="{8F6BADDC-A0CD-4D06-AA81-37EFB0884EBB}" dt="2022-05-18T11:22:15.282" v="1019"/>
        <pc:sldMkLst>
          <pc:docMk/>
          <pc:sldMk cId="23709531" sldId="393"/>
        </pc:sldMkLst>
      </pc:sldChg>
      <pc:sldChg chg="add">
        <pc:chgData name="Manish Sharma" userId="b799adb9ba789c8f" providerId="LiveId" clId="{8F6BADDC-A0CD-4D06-AA81-37EFB0884EBB}" dt="2022-05-19T07:50:46.120" v="1023"/>
        <pc:sldMkLst>
          <pc:docMk/>
          <pc:sldMk cId="694169232" sldId="395"/>
        </pc:sldMkLst>
      </pc:sldChg>
      <pc:sldChg chg="add">
        <pc:chgData name="Manish Sharma" userId="b799adb9ba789c8f" providerId="LiveId" clId="{8F6BADDC-A0CD-4D06-AA81-37EFB0884EBB}" dt="2022-05-19T07:50:46.120" v="1023"/>
        <pc:sldMkLst>
          <pc:docMk/>
          <pc:sldMk cId="3920928659" sldId="396"/>
        </pc:sldMkLst>
      </pc:sldChg>
      <pc:sldChg chg="add">
        <pc:chgData name="Manish Sharma" userId="b799adb9ba789c8f" providerId="LiveId" clId="{8F6BADDC-A0CD-4D06-AA81-37EFB0884EBB}" dt="2022-05-20T06:01:01.725" v="1060"/>
        <pc:sldMkLst>
          <pc:docMk/>
          <pc:sldMk cId="3923253326" sldId="399"/>
        </pc:sldMkLst>
      </pc:sldChg>
      <pc:sldChg chg="add">
        <pc:chgData name="Manish Sharma" userId="b799adb9ba789c8f" providerId="LiveId" clId="{8F6BADDC-A0CD-4D06-AA81-37EFB0884EBB}" dt="2022-05-20T06:01:01.725" v="1060"/>
        <pc:sldMkLst>
          <pc:docMk/>
          <pc:sldMk cId="1859098652" sldId="400"/>
        </pc:sldMkLst>
      </pc:sldChg>
      <pc:sldChg chg="add">
        <pc:chgData name="Manish Sharma" userId="b799adb9ba789c8f" providerId="LiveId" clId="{8F6BADDC-A0CD-4D06-AA81-37EFB0884EBB}" dt="2022-05-20T06:01:01.725" v="1060"/>
        <pc:sldMkLst>
          <pc:docMk/>
          <pc:sldMk cId="2486780815" sldId="401"/>
        </pc:sldMkLst>
      </pc:sldChg>
      <pc:sldChg chg="add">
        <pc:chgData name="Manish Sharma" userId="b799adb9ba789c8f" providerId="LiveId" clId="{8F6BADDC-A0CD-4D06-AA81-37EFB0884EBB}" dt="2022-05-20T06:03:52.745" v="1061"/>
        <pc:sldMkLst>
          <pc:docMk/>
          <pc:sldMk cId="2478318775" sldId="402"/>
        </pc:sldMkLst>
      </pc:sldChg>
      <pc:sldChg chg="add">
        <pc:chgData name="Manish Sharma" userId="b799adb9ba789c8f" providerId="LiveId" clId="{8F6BADDC-A0CD-4D06-AA81-37EFB0884EBB}" dt="2022-05-20T09:09:29.884" v="1080"/>
        <pc:sldMkLst>
          <pc:docMk/>
          <pc:sldMk cId="2909444576" sldId="404"/>
        </pc:sldMkLst>
      </pc:sldChg>
      <pc:sldChg chg="add">
        <pc:chgData name="Manish Sharma" userId="b799adb9ba789c8f" providerId="LiveId" clId="{8F6BADDC-A0CD-4D06-AA81-37EFB0884EBB}" dt="2022-05-20T09:31:56.454" v="1082"/>
        <pc:sldMkLst>
          <pc:docMk/>
          <pc:sldMk cId="1747891241" sldId="405"/>
        </pc:sldMkLst>
      </pc:sldChg>
      <pc:sldChg chg="add">
        <pc:chgData name="Manish Sharma" userId="b799adb9ba789c8f" providerId="LiveId" clId="{8F6BADDC-A0CD-4D06-AA81-37EFB0884EBB}" dt="2022-05-17T07:36:30.075" v="248"/>
        <pc:sldMkLst>
          <pc:docMk/>
          <pc:sldMk cId="1426255416" sldId="419"/>
        </pc:sldMkLst>
      </pc:sldChg>
      <pc:sldChg chg="add">
        <pc:chgData name="Manish Sharma" userId="b799adb9ba789c8f" providerId="LiveId" clId="{8F6BADDC-A0CD-4D06-AA81-37EFB0884EBB}" dt="2022-05-17T07:36:30.075" v="248"/>
        <pc:sldMkLst>
          <pc:docMk/>
          <pc:sldMk cId="1148228370" sldId="420"/>
        </pc:sldMkLst>
      </pc:sldChg>
      <pc:sldChg chg="add">
        <pc:chgData name="Manish Sharma" userId="b799adb9ba789c8f" providerId="LiveId" clId="{8F6BADDC-A0CD-4D06-AA81-37EFB0884EBB}" dt="2022-05-17T10:11:10.005" v="249"/>
        <pc:sldMkLst>
          <pc:docMk/>
          <pc:sldMk cId="2543228366" sldId="422"/>
        </pc:sldMkLst>
      </pc:sldChg>
      <pc:sldChg chg="add">
        <pc:chgData name="Manish Sharma" userId="b799adb9ba789c8f" providerId="LiveId" clId="{8F6BADDC-A0CD-4D06-AA81-37EFB0884EBB}" dt="2022-05-17T10:11:10.005" v="249"/>
        <pc:sldMkLst>
          <pc:docMk/>
          <pc:sldMk cId="2451827515" sldId="423"/>
        </pc:sldMkLst>
      </pc:sldChg>
      <pc:sldChg chg="addSp delSp modSp new mod">
        <pc:chgData name="Manish Sharma" userId="b799adb9ba789c8f" providerId="LiveId" clId="{8F6BADDC-A0CD-4D06-AA81-37EFB0884EBB}" dt="2022-05-17T10:58:28.621" v="264"/>
        <pc:sldMkLst>
          <pc:docMk/>
          <pc:sldMk cId="883925414" sldId="424"/>
        </pc:sldMkLst>
        <pc:spChg chg="add del mod">
          <ac:chgData name="Manish Sharma" userId="b799adb9ba789c8f" providerId="LiveId" clId="{8F6BADDC-A0CD-4D06-AA81-37EFB0884EBB}" dt="2022-05-17T10:55:02.181" v="255"/>
          <ac:spMkLst>
            <pc:docMk/>
            <pc:sldMk cId="883925414" sldId="424"/>
            <ac:spMk id="2" creationId="{E738837F-601E-1D51-2996-6ACD46FA9F33}"/>
          </ac:spMkLst>
        </pc:spChg>
        <pc:spChg chg="add del">
          <ac:chgData name="Manish Sharma" userId="b799adb9ba789c8f" providerId="LiveId" clId="{8F6BADDC-A0CD-4D06-AA81-37EFB0884EBB}" dt="2022-05-17T10:54:55.104" v="254" actId="478"/>
          <ac:spMkLst>
            <pc:docMk/>
            <pc:sldMk cId="883925414" sldId="424"/>
            <ac:spMk id="3" creationId="{3C0CE10C-7E38-06A6-E976-767797092EE9}"/>
          </ac:spMkLst>
        </pc:spChg>
        <pc:spChg chg="add mod">
          <ac:chgData name="Manish Sharma" userId="b799adb9ba789c8f" providerId="LiveId" clId="{8F6BADDC-A0CD-4D06-AA81-37EFB0884EBB}" dt="2022-05-17T10:56:04.625" v="256"/>
          <ac:spMkLst>
            <pc:docMk/>
            <pc:sldMk cId="883925414" sldId="424"/>
            <ac:spMk id="4" creationId="{C3597AE1-4530-BC25-8C22-FFF46AF8FA39}"/>
          </ac:spMkLst>
        </pc:spChg>
        <pc:spChg chg="add mod">
          <ac:chgData name="Manish Sharma" userId="b799adb9ba789c8f" providerId="LiveId" clId="{8F6BADDC-A0CD-4D06-AA81-37EFB0884EBB}" dt="2022-05-17T10:56:04.625" v="256"/>
          <ac:spMkLst>
            <pc:docMk/>
            <pc:sldMk cId="883925414" sldId="424"/>
            <ac:spMk id="5" creationId="{85D1BC0A-DB50-B436-B187-36AB0A539112}"/>
          </ac:spMkLst>
        </pc:spChg>
        <pc:spChg chg="add mod">
          <ac:chgData name="Manish Sharma" userId="b799adb9ba789c8f" providerId="LiveId" clId="{8F6BADDC-A0CD-4D06-AA81-37EFB0884EBB}" dt="2022-05-17T10:56:51.038" v="257"/>
          <ac:spMkLst>
            <pc:docMk/>
            <pc:sldMk cId="883925414" sldId="424"/>
            <ac:spMk id="7" creationId="{3F55C558-7324-1437-1E92-C7BF7D9C6F9E}"/>
          </ac:spMkLst>
        </pc:spChg>
        <pc:spChg chg="add mod">
          <ac:chgData name="Manish Sharma" userId="b799adb9ba789c8f" providerId="LiveId" clId="{8F6BADDC-A0CD-4D06-AA81-37EFB0884EBB}" dt="2022-05-17T10:57:01.556" v="258"/>
          <ac:spMkLst>
            <pc:docMk/>
            <pc:sldMk cId="883925414" sldId="424"/>
            <ac:spMk id="9" creationId="{CE042780-DB16-EC6E-F83D-12EAFF1F923F}"/>
          </ac:spMkLst>
        </pc:spChg>
        <pc:spChg chg="add mod">
          <ac:chgData name="Manish Sharma" userId="b799adb9ba789c8f" providerId="LiveId" clId="{8F6BADDC-A0CD-4D06-AA81-37EFB0884EBB}" dt="2022-05-17T10:57:31.015" v="259"/>
          <ac:spMkLst>
            <pc:docMk/>
            <pc:sldMk cId="883925414" sldId="424"/>
            <ac:spMk id="11" creationId="{5C3656B1-34CA-9216-B872-BB3A6F4B7F06}"/>
          </ac:spMkLst>
        </pc:spChg>
        <pc:spChg chg="add mod">
          <ac:chgData name="Manish Sharma" userId="b799adb9ba789c8f" providerId="LiveId" clId="{8F6BADDC-A0CD-4D06-AA81-37EFB0884EBB}" dt="2022-05-17T10:57:31.015" v="259"/>
          <ac:spMkLst>
            <pc:docMk/>
            <pc:sldMk cId="883925414" sldId="424"/>
            <ac:spMk id="12" creationId="{5A1902C2-180C-27B9-343A-DD0896979B82}"/>
          </ac:spMkLst>
        </pc:spChg>
        <pc:spChg chg="add mod">
          <ac:chgData name="Manish Sharma" userId="b799adb9ba789c8f" providerId="LiveId" clId="{8F6BADDC-A0CD-4D06-AA81-37EFB0884EBB}" dt="2022-05-17T10:57:31.015" v="259"/>
          <ac:spMkLst>
            <pc:docMk/>
            <pc:sldMk cId="883925414" sldId="424"/>
            <ac:spMk id="14" creationId="{C1E99710-220E-52F4-BBEB-43DCEA8A6692}"/>
          </ac:spMkLst>
        </pc:spChg>
        <pc:spChg chg="add mod">
          <ac:chgData name="Manish Sharma" userId="b799adb9ba789c8f" providerId="LiveId" clId="{8F6BADDC-A0CD-4D06-AA81-37EFB0884EBB}" dt="2022-05-17T10:57:51.582" v="260"/>
          <ac:spMkLst>
            <pc:docMk/>
            <pc:sldMk cId="883925414" sldId="424"/>
            <ac:spMk id="16" creationId="{4ADE6AFF-EBDE-7277-42EC-FE21A885A8E3}"/>
          </ac:spMkLst>
        </pc:spChg>
        <pc:spChg chg="add mod">
          <ac:chgData name="Manish Sharma" userId="b799adb9ba789c8f" providerId="LiveId" clId="{8F6BADDC-A0CD-4D06-AA81-37EFB0884EBB}" dt="2022-05-17T10:58:03.978" v="261"/>
          <ac:spMkLst>
            <pc:docMk/>
            <pc:sldMk cId="883925414" sldId="424"/>
            <ac:spMk id="19" creationId="{BC8F32CF-AB7A-318E-CFE6-8F893B9743E9}"/>
          </ac:spMkLst>
        </pc:spChg>
        <pc:spChg chg="add mod">
          <ac:chgData name="Manish Sharma" userId="b799adb9ba789c8f" providerId="LiveId" clId="{8F6BADDC-A0CD-4D06-AA81-37EFB0884EBB}" dt="2022-05-17T10:58:11.760" v="262"/>
          <ac:spMkLst>
            <pc:docMk/>
            <pc:sldMk cId="883925414" sldId="424"/>
            <ac:spMk id="21" creationId="{DC3913FC-CC8D-17C5-DE33-6F7F415A24D3}"/>
          </ac:spMkLst>
        </pc:spChg>
        <pc:spChg chg="add mod">
          <ac:chgData name="Manish Sharma" userId="b799adb9ba789c8f" providerId="LiveId" clId="{8F6BADDC-A0CD-4D06-AA81-37EFB0884EBB}" dt="2022-05-17T10:58:20.901" v="263"/>
          <ac:spMkLst>
            <pc:docMk/>
            <pc:sldMk cId="883925414" sldId="424"/>
            <ac:spMk id="23" creationId="{3C314563-AF07-0AA4-A327-21AC524FBDBC}"/>
          </ac:spMkLst>
        </pc:spChg>
        <pc:spChg chg="add mod">
          <ac:chgData name="Manish Sharma" userId="b799adb9ba789c8f" providerId="LiveId" clId="{8F6BADDC-A0CD-4D06-AA81-37EFB0884EBB}" dt="2022-05-17T10:58:28.621" v="264"/>
          <ac:spMkLst>
            <pc:docMk/>
            <pc:sldMk cId="883925414" sldId="424"/>
            <ac:spMk id="25" creationId="{0ADEF257-A06C-A80C-4F48-6F4D962679B8}"/>
          </ac:spMkLst>
        </pc:spChg>
        <pc:cxnChg chg="add mod">
          <ac:chgData name="Manish Sharma" userId="b799adb9ba789c8f" providerId="LiveId" clId="{8F6BADDC-A0CD-4D06-AA81-37EFB0884EBB}" dt="2022-05-17T10:56:04.625" v="256"/>
          <ac:cxnSpMkLst>
            <pc:docMk/>
            <pc:sldMk cId="883925414" sldId="424"/>
            <ac:cxnSpMk id="6" creationId="{37FE3335-B697-037C-1363-AE65DB80CFBD}"/>
          </ac:cxnSpMkLst>
        </pc:cxnChg>
        <pc:cxnChg chg="add mod">
          <ac:chgData name="Manish Sharma" userId="b799adb9ba789c8f" providerId="LiveId" clId="{8F6BADDC-A0CD-4D06-AA81-37EFB0884EBB}" dt="2022-05-17T10:56:51.038" v="257"/>
          <ac:cxnSpMkLst>
            <pc:docMk/>
            <pc:sldMk cId="883925414" sldId="424"/>
            <ac:cxnSpMk id="8" creationId="{EEF8E5E0-6501-F258-FF7E-A76431DFA3DE}"/>
          </ac:cxnSpMkLst>
        </pc:cxnChg>
        <pc:cxnChg chg="add mod">
          <ac:chgData name="Manish Sharma" userId="b799adb9ba789c8f" providerId="LiveId" clId="{8F6BADDC-A0CD-4D06-AA81-37EFB0884EBB}" dt="2022-05-17T10:57:01.556" v="258"/>
          <ac:cxnSpMkLst>
            <pc:docMk/>
            <pc:sldMk cId="883925414" sldId="424"/>
            <ac:cxnSpMk id="10" creationId="{375F468E-F5B5-2EB6-8292-855798C52F09}"/>
          </ac:cxnSpMkLst>
        </pc:cxnChg>
        <pc:cxnChg chg="add mod">
          <ac:chgData name="Manish Sharma" userId="b799adb9ba789c8f" providerId="LiveId" clId="{8F6BADDC-A0CD-4D06-AA81-37EFB0884EBB}" dt="2022-05-17T10:57:31.015" v="259"/>
          <ac:cxnSpMkLst>
            <pc:docMk/>
            <pc:sldMk cId="883925414" sldId="424"/>
            <ac:cxnSpMk id="13" creationId="{D7B9DD05-1FCB-3A4E-D974-0A9F2E059B3A}"/>
          </ac:cxnSpMkLst>
        </pc:cxnChg>
        <pc:cxnChg chg="add mod">
          <ac:chgData name="Manish Sharma" userId="b799adb9ba789c8f" providerId="LiveId" clId="{8F6BADDC-A0CD-4D06-AA81-37EFB0884EBB}" dt="2022-05-17T10:57:31.015" v="259"/>
          <ac:cxnSpMkLst>
            <pc:docMk/>
            <pc:sldMk cId="883925414" sldId="424"/>
            <ac:cxnSpMk id="15" creationId="{24EB9E6E-A9BD-293C-D07F-67FA62F5417F}"/>
          </ac:cxnSpMkLst>
        </pc:cxnChg>
        <pc:cxnChg chg="add mod">
          <ac:chgData name="Manish Sharma" userId="b799adb9ba789c8f" providerId="LiveId" clId="{8F6BADDC-A0CD-4D06-AA81-37EFB0884EBB}" dt="2022-05-17T10:57:51.582" v="260"/>
          <ac:cxnSpMkLst>
            <pc:docMk/>
            <pc:sldMk cId="883925414" sldId="424"/>
            <ac:cxnSpMk id="17" creationId="{DFD32277-A468-8D42-78FD-2EA126DCC277}"/>
          </ac:cxnSpMkLst>
        </pc:cxnChg>
        <pc:cxnChg chg="add mod">
          <ac:chgData name="Manish Sharma" userId="b799adb9ba789c8f" providerId="LiveId" clId="{8F6BADDC-A0CD-4D06-AA81-37EFB0884EBB}" dt="2022-05-17T10:57:51.582" v="260"/>
          <ac:cxnSpMkLst>
            <pc:docMk/>
            <pc:sldMk cId="883925414" sldId="424"/>
            <ac:cxnSpMk id="18" creationId="{BB34A7DF-DBF4-1739-3EC9-C4CCC5A5A148}"/>
          </ac:cxnSpMkLst>
        </pc:cxnChg>
        <pc:cxnChg chg="add mod">
          <ac:chgData name="Manish Sharma" userId="b799adb9ba789c8f" providerId="LiveId" clId="{8F6BADDC-A0CD-4D06-AA81-37EFB0884EBB}" dt="2022-05-17T10:58:03.978" v="261"/>
          <ac:cxnSpMkLst>
            <pc:docMk/>
            <pc:sldMk cId="883925414" sldId="424"/>
            <ac:cxnSpMk id="20" creationId="{C9262CE8-E67D-E0BA-6BDB-CFF80736A485}"/>
          </ac:cxnSpMkLst>
        </pc:cxnChg>
        <pc:cxnChg chg="add mod">
          <ac:chgData name="Manish Sharma" userId="b799adb9ba789c8f" providerId="LiveId" clId="{8F6BADDC-A0CD-4D06-AA81-37EFB0884EBB}" dt="2022-05-17T10:58:11.760" v="262"/>
          <ac:cxnSpMkLst>
            <pc:docMk/>
            <pc:sldMk cId="883925414" sldId="424"/>
            <ac:cxnSpMk id="22" creationId="{27BE5792-1A04-563D-E632-EAEADCA8BFC3}"/>
          </ac:cxnSpMkLst>
        </pc:cxnChg>
        <pc:cxnChg chg="add mod">
          <ac:chgData name="Manish Sharma" userId="b799adb9ba789c8f" providerId="LiveId" clId="{8F6BADDC-A0CD-4D06-AA81-37EFB0884EBB}" dt="2022-05-17T10:58:20.901" v="263"/>
          <ac:cxnSpMkLst>
            <pc:docMk/>
            <pc:sldMk cId="883925414" sldId="424"/>
            <ac:cxnSpMk id="24" creationId="{2F9D8CC6-95A8-B0F1-AE26-5B225C6D0D0E}"/>
          </ac:cxnSpMkLst>
        </pc:cxnChg>
        <pc:cxnChg chg="add mod">
          <ac:chgData name="Manish Sharma" userId="b799adb9ba789c8f" providerId="LiveId" clId="{8F6BADDC-A0CD-4D06-AA81-37EFB0884EBB}" dt="2022-05-17T10:58:28.621" v="264"/>
          <ac:cxnSpMkLst>
            <pc:docMk/>
            <pc:sldMk cId="883925414" sldId="424"/>
            <ac:cxnSpMk id="26" creationId="{E04ECC86-7920-B5CC-F8D8-0B61E7BAFFE1}"/>
          </ac:cxnSpMkLst>
        </pc:cxnChg>
      </pc:sldChg>
      <pc:sldChg chg="addSp delSp modSp new mod">
        <pc:chgData name="Manish Sharma" userId="b799adb9ba789c8f" providerId="LiveId" clId="{8F6BADDC-A0CD-4D06-AA81-37EFB0884EBB}" dt="2022-05-17T11:04:40.465" v="276"/>
        <pc:sldMkLst>
          <pc:docMk/>
          <pc:sldMk cId="4102801547" sldId="425"/>
        </pc:sldMkLst>
        <pc:spChg chg="del">
          <ac:chgData name="Manish Sharma" userId="b799adb9ba789c8f" providerId="LiveId" clId="{8F6BADDC-A0CD-4D06-AA81-37EFB0884EBB}" dt="2022-05-17T11:02:45.466" v="268" actId="478"/>
          <ac:spMkLst>
            <pc:docMk/>
            <pc:sldMk cId="4102801547" sldId="425"/>
            <ac:spMk id="2" creationId="{65DC9205-91E7-D937-889D-29B0C69361BD}"/>
          </ac:spMkLst>
        </pc:spChg>
        <pc:spChg chg="del">
          <ac:chgData name="Manish Sharma" userId="b799adb9ba789c8f" providerId="LiveId" clId="{8F6BADDC-A0CD-4D06-AA81-37EFB0884EBB}" dt="2022-05-17T11:02:45.466" v="268" actId="478"/>
          <ac:spMkLst>
            <pc:docMk/>
            <pc:sldMk cId="4102801547" sldId="425"/>
            <ac:spMk id="3" creationId="{4C1B2481-6336-338D-6CDE-A7A78549403F}"/>
          </ac:spMkLst>
        </pc:spChg>
        <pc:spChg chg="add mod">
          <ac:chgData name="Manish Sharma" userId="b799adb9ba789c8f" providerId="LiveId" clId="{8F6BADDC-A0CD-4D06-AA81-37EFB0884EBB}" dt="2022-05-17T11:02:53.299" v="269"/>
          <ac:spMkLst>
            <pc:docMk/>
            <pc:sldMk cId="4102801547" sldId="425"/>
            <ac:spMk id="4" creationId="{5EE94AA5-A516-AA38-0384-2DF64ABE0532}"/>
          </ac:spMkLst>
        </pc:spChg>
        <pc:spChg chg="add mod">
          <ac:chgData name="Manish Sharma" userId="b799adb9ba789c8f" providerId="LiveId" clId="{8F6BADDC-A0CD-4D06-AA81-37EFB0884EBB}" dt="2022-05-17T11:02:53.299" v="269"/>
          <ac:spMkLst>
            <pc:docMk/>
            <pc:sldMk cId="4102801547" sldId="425"/>
            <ac:spMk id="5" creationId="{FD7AF6D2-D3C7-A3DE-B550-4A2A56F096F5}"/>
          </ac:spMkLst>
        </pc:spChg>
        <pc:spChg chg="add mod">
          <ac:chgData name="Manish Sharma" userId="b799adb9ba789c8f" providerId="LiveId" clId="{8F6BADDC-A0CD-4D06-AA81-37EFB0884EBB}" dt="2022-05-17T11:03:01.354" v="270"/>
          <ac:spMkLst>
            <pc:docMk/>
            <pc:sldMk cId="4102801547" sldId="425"/>
            <ac:spMk id="7" creationId="{02EFADC9-A665-8AB0-7FA0-1D894E41FC28}"/>
          </ac:spMkLst>
        </pc:spChg>
        <pc:spChg chg="add mod">
          <ac:chgData name="Manish Sharma" userId="b799adb9ba789c8f" providerId="LiveId" clId="{8F6BADDC-A0CD-4D06-AA81-37EFB0884EBB}" dt="2022-05-17T11:03:01.354" v="270"/>
          <ac:spMkLst>
            <pc:docMk/>
            <pc:sldMk cId="4102801547" sldId="425"/>
            <ac:spMk id="8" creationId="{93D0B103-7207-9B7C-B23A-48B9D1FC46BE}"/>
          </ac:spMkLst>
        </pc:spChg>
        <pc:spChg chg="add mod">
          <ac:chgData name="Manish Sharma" userId="b799adb9ba789c8f" providerId="LiveId" clId="{8F6BADDC-A0CD-4D06-AA81-37EFB0884EBB}" dt="2022-05-17T11:03:26.471" v="271"/>
          <ac:spMkLst>
            <pc:docMk/>
            <pc:sldMk cId="4102801547" sldId="425"/>
            <ac:spMk id="11" creationId="{8D9CB61B-8F5F-B83E-F035-6DF4F2199F7C}"/>
          </ac:spMkLst>
        </pc:spChg>
        <pc:spChg chg="add mod">
          <ac:chgData name="Manish Sharma" userId="b799adb9ba789c8f" providerId="LiveId" clId="{8F6BADDC-A0CD-4D06-AA81-37EFB0884EBB}" dt="2022-05-17T11:03:35.684" v="272"/>
          <ac:spMkLst>
            <pc:docMk/>
            <pc:sldMk cId="4102801547" sldId="425"/>
            <ac:spMk id="13" creationId="{A80360AD-A500-32BA-FEE1-E7644337C512}"/>
          </ac:spMkLst>
        </pc:spChg>
        <pc:spChg chg="add mod">
          <ac:chgData name="Manish Sharma" userId="b799adb9ba789c8f" providerId="LiveId" clId="{8F6BADDC-A0CD-4D06-AA81-37EFB0884EBB}" dt="2022-05-17T11:03:55.409" v="273"/>
          <ac:spMkLst>
            <pc:docMk/>
            <pc:sldMk cId="4102801547" sldId="425"/>
            <ac:spMk id="14" creationId="{DBC5F6A0-C85A-4BB9-90A1-D1B08B68CB9E}"/>
          </ac:spMkLst>
        </pc:spChg>
        <pc:spChg chg="add mod">
          <ac:chgData name="Manish Sharma" userId="b799adb9ba789c8f" providerId="LiveId" clId="{8F6BADDC-A0CD-4D06-AA81-37EFB0884EBB}" dt="2022-05-17T11:04:01.479" v="274"/>
          <ac:spMkLst>
            <pc:docMk/>
            <pc:sldMk cId="4102801547" sldId="425"/>
            <ac:spMk id="17" creationId="{FAABA119-5EC9-16D8-68BA-6E89365327D7}"/>
          </ac:spMkLst>
        </pc:spChg>
        <pc:spChg chg="add mod">
          <ac:chgData name="Manish Sharma" userId="b799adb9ba789c8f" providerId="LiveId" clId="{8F6BADDC-A0CD-4D06-AA81-37EFB0884EBB}" dt="2022-05-17T11:04:18.162" v="275"/>
          <ac:spMkLst>
            <pc:docMk/>
            <pc:sldMk cId="4102801547" sldId="425"/>
            <ac:spMk id="18" creationId="{1DD50AA2-9102-1B09-943F-D100345A3FAC}"/>
          </ac:spMkLst>
        </pc:spChg>
        <pc:spChg chg="add mod">
          <ac:chgData name="Manish Sharma" userId="b799adb9ba789c8f" providerId="LiveId" clId="{8F6BADDC-A0CD-4D06-AA81-37EFB0884EBB}" dt="2022-05-17T11:04:18.162" v="275"/>
          <ac:spMkLst>
            <pc:docMk/>
            <pc:sldMk cId="4102801547" sldId="425"/>
            <ac:spMk id="20" creationId="{BD9BB25A-6C24-5E66-2667-6514C7ADB533}"/>
          </ac:spMkLst>
        </pc:spChg>
        <pc:spChg chg="add mod">
          <ac:chgData name="Manish Sharma" userId="b799adb9ba789c8f" providerId="LiveId" clId="{8F6BADDC-A0CD-4D06-AA81-37EFB0884EBB}" dt="2022-05-17T11:04:40.465" v="276"/>
          <ac:spMkLst>
            <pc:docMk/>
            <pc:sldMk cId="4102801547" sldId="425"/>
            <ac:spMk id="21" creationId="{0A4183D9-E8D0-69A5-ED95-6AB3DEFB5D85}"/>
          </ac:spMkLst>
        </pc:spChg>
        <pc:cxnChg chg="add mod">
          <ac:chgData name="Manish Sharma" userId="b799adb9ba789c8f" providerId="LiveId" clId="{8F6BADDC-A0CD-4D06-AA81-37EFB0884EBB}" dt="2022-05-17T11:02:53.299" v="269"/>
          <ac:cxnSpMkLst>
            <pc:docMk/>
            <pc:sldMk cId="4102801547" sldId="425"/>
            <ac:cxnSpMk id="6" creationId="{758186B1-0E63-81DF-82A2-DDEB59D3441B}"/>
          </ac:cxnSpMkLst>
        </pc:cxnChg>
        <pc:cxnChg chg="add mod">
          <ac:chgData name="Manish Sharma" userId="b799adb9ba789c8f" providerId="LiveId" clId="{8F6BADDC-A0CD-4D06-AA81-37EFB0884EBB}" dt="2022-05-17T11:03:01.354" v="270"/>
          <ac:cxnSpMkLst>
            <pc:docMk/>
            <pc:sldMk cId="4102801547" sldId="425"/>
            <ac:cxnSpMk id="9" creationId="{D1E380A8-9C4F-C423-0AD3-4BDB8A6BAB10}"/>
          </ac:cxnSpMkLst>
        </pc:cxnChg>
        <pc:cxnChg chg="add mod">
          <ac:chgData name="Manish Sharma" userId="b799adb9ba789c8f" providerId="LiveId" clId="{8F6BADDC-A0CD-4D06-AA81-37EFB0884EBB}" dt="2022-05-17T11:03:26.471" v="271"/>
          <ac:cxnSpMkLst>
            <pc:docMk/>
            <pc:sldMk cId="4102801547" sldId="425"/>
            <ac:cxnSpMk id="10" creationId="{B6351BC8-349C-1E95-C536-D7173A906F46}"/>
          </ac:cxnSpMkLst>
        </pc:cxnChg>
        <pc:cxnChg chg="add mod">
          <ac:chgData name="Manish Sharma" userId="b799adb9ba789c8f" providerId="LiveId" clId="{8F6BADDC-A0CD-4D06-AA81-37EFB0884EBB}" dt="2022-05-17T11:03:35.684" v="272"/>
          <ac:cxnSpMkLst>
            <pc:docMk/>
            <pc:sldMk cId="4102801547" sldId="425"/>
            <ac:cxnSpMk id="12" creationId="{9BC928CA-82BE-725E-BE92-6BC78746B332}"/>
          </ac:cxnSpMkLst>
        </pc:cxnChg>
        <pc:cxnChg chg="add mod">
          <ac:chgData name="Manish Sharma" userId="b799adb9ba789c8f" providerId="LiveId" clId="{8F6BADDC-A0CD-4D06-AA81-37EFB0884EBB}" dt="2022-05-17T11:03:55.409" v="273"/>
          <ac:cxnSpMkLst>
            <pc:docMk/>
            <pc:sldMk cId="4102801547" sldId="425"/>
            <ac:cxnSpMk id="15" creationId="{7D488418-0D82-F89A-09FF-1FF4DBAA96D4}"/>
          </ac:cxnSpMkLst>
        </pc:cxnChg>
        <pc:cxnChg chg="add mod">
          <ac:chgData name="Manish Sharma" userId="b799adb9ba789c8f" providerId="LiveId" clId="{8F6BADDC-A0CD-4D06-AA81-37EFB0884EBB}" dt="2022-05-17T11:03:55.409" v="273"/>
          <ac:cxnSpMkLst>
            <pc:docMk/>
            <pc:sldMk cId="4102801547" sldId="425"/>
            <ac:cxnSpMk id="16" creationId="{8C38F4E1-14CE-C6B2-B772-0B683C49F280}"/>
          </ac:cxnSpMkLst>
        </pc:cxnChg>
        <pc:cxnChg chg="add mod">
          <ac:chgData name="Manish Sharma" userId="b799adb9ba789c8f" providerId="LiveId" clId="{8F6BADDC-A0CD-4D06-AA81-37EFB0884EBB}" dt="2022-05-17T11:04:18.162" v="275"/>
          <ac:cxnSpMkLst>
            <pc:docMk/>
            <pc:sldMk cId="4102801547" sldId="425"/>
            <ac:cxnSpMk id="19" creationId="{A729881F-B275-5BC4-49E5-5AB44E62DFDD}"/>
          </ac:cxnSpMkLst>
        </pc:cxnChg>
        <pc:cxnChg chg="add mod">
          <ac:chgData name="Manish Sharma" userId="b799adb9ba789c8f" providerId="LiveId" clId="{8F6BADDC-A0CD-4D06-AA81-37EFB0884EBB}" dt="2022-05-17T11:04:40.465" v="276"/>
          <ac:cxnSpMkLst>
            <pc:docMk/>
            <pc:sldMk cId="4102801547" sldId="425"/>
            <ac:cxnSpMk id="22" creationId="{A3A78990-E24C-E4D3-7AEF-F73086C257F5}"/>
          </ac:cxnSpMkLst>
        </pc:cxnChg>
      </pc:sldChg>
      <pc:sldChg chg="modSp new mod">
        <pc:chgData name="Manish Sharma" userId="b799adb9ba789c8f" providerId="LiveId" clId="{8F6BADDC-A0CD-4D06-AA81-37EFB0884EBB}" dt="2022-05-17T11:24:43.146" v="671" actId="20577"/>
        <pc:sldMkLst>
          <pc:docMk/>
          <pc:sldMk cId="2780482045" sldId="426"/>
        </pc:sldMkLst>
        <pc:spChg chg="mod">
          <ac:chgData name="Manish Sharma" userId="b799adb9ba789c8f" providerId="LiveId" clId="{8F6BADDC-A0CD-4D06-AA81-37EFB0884EBB}" dt="2022-05-17T11:20:50.971" v="278"/>
          <ac:spMkLst>
            <pc:docMk/>
            <pc:sldMk cId="2780482045" sldId="426"/>
            <ac:spMk id="2" creationId="{4E8DADEC-A22E-2366-238B-AA5CD375BD20}"/>
          </ac:spMkLst>
        </pc:spChg>
        <pc:spChg chg="mod">
          <ac:chgData name="Manish Sharma" userId="b799adb9ba789c8f" providerId="LiveId" clId="{8F6BADDC-A0CD-4D06-AA81-37EFB0884EBB}" dt="2022-05-17T11:24:43.146" v="671" actId="20577"/>
          <ac:spMkLst>
            <pc:docMk/>
            <pc:sldMk cId="2780482045" sldId="426"/>
            <ac:spMk id="3" creationId="{2B1831D0-3A0B-0559-ABA1-48212C66687C}"/>
          </ac:spMkLst>
        </pc:spChg>
      </pc:sldChg>
      <pc:sldChg chg="modSp new mod">
        <pc:chgData name="Manish Sharma" userId="b799adb9ba789c8f" providerId="LiveId" clId="{8F6BADDC-A0CD-4D06-AA81-37EFB0884EBB}" dt="2022-05-18T03:46:25.072" v="1002" actId="20577"/>
        <pc:sldMkLst>
          <pc:docMk/>
          <pc:sldMk cId="3133552149" sldId="427"/>
        </pc:sldMkLst>
        <pc:spChg chg="mod">
          <ac:chgData name="Manish Sharma" userId="b799adb9ba789c8f" providerId="LiveId" clId="{8F6BADDC-A0CD-4D06-AA81-37EFB0884EBB}" dt="2022-05-18T03:42:34.834" v="673"/>
          <ac:spMkLst>
            <pc:docMk/>
            <pc:sldMk cId="3133552149" sldId="427"/>
            <ac:spMk id="2" creationId="{C07821C7-9F42-56EE-8A03-EFB8EBF064A0}"/>
          </ac:spMkLst>
        </pc:spChg>
        <pc:spChg chg="mod">
          <ac:chgData name="Manish Sharma" userId="b799adb9ba789c8f" providerId="LiveId" clId="{8F6BADDC-A0CD-4D06-AA81-37EFB0884EBB}" dt="2022-05-18T03:46:25.072" v="1002" actId="20577"/>
          <ac:spMkLst>
            <pc:docMk/>
            <pc:sldMk cId="3133552149" sldId="427"/>
            <ac:spMk id="3" creationId="{57920655-BBC9-46A4-62DF-B7EF2DDF99FB}"/>
          </ac:spMkLst>
        </pc:spChg>
      </pc:sldChg>
      <pc:sldChg chg="add">
        <pc:chgData name="Manish Sharma" userId="b799adb9ba789c8f" providerId="LiveId" clId="{8F6BADDC-A0CD-4D06-AA81-37EFB0884EBB}" dt="2022-05-18T06:51:27.953" v="1005"/>
        <pc:sldMkLst>
          <pc:docMk/>
          <pc:sldMk cId="1397816597" sldId="428"/>
        </pc:sldMkLst>
      </pc:sldChg>
      <pc:sldChg chg="addSp delSp modSp new mod">
        <pc:chgData name="Manish Sharma" userId="b799adb9ba789c8f" providerId="LiveId" clId="{8F6BADDC-A0CD-4D06-AA81-37EFB0884EBB}" dt="2022-05-18T07:04:10.576" v="1010"/>
        <pc:sldMkLst>
          <pc:docMk/>
          <pc:sldMk cId="854419023" sldId="429"/>
        </pc:sldMkLst>
        <pc:spChg chg="mod">
          <ac:chgData name="Manish Sharma" userId="b799adb9ba789c8f" providerId="LiveId" clId="{8F6BADDC-A0CD-4D06-AA81-37EFB0884EBB}" dt="2022-05-18T06:52:11.884" v="1007"/>
          <ac:spMkLst>
            <pc:docMk/>
            <pc:sldMk cId="854419023" sldId="429"/>
            <ac:spMk id="2" creationId="{D7D0B116-A1AC-96FB-2086-E8DC360055D5}"/>
          </ac:spMkLst>
        </pc:spChg>
        <pc:spChg chg="del">
          <ac:chgData name="Manish Sharma" userId="b799adb9ba789c8f" providerId="LiveId" clId="{8F6BADDC-A0CD-4D06-AA81-37EFB0884EBB}" dt="2022-05-18T06:52:15.530" v="1008" actId="478"/>
          <ac:spMkLst>
            <pc:docMk/>
            <pc:sldMk cId="854419023" sldId="429"/>
            <ac:spMk id="3" creationId="{C8E5FA75-41EE-DBC7-889A-BB94F93F9ECA}"/>
          </ac:spMkLst>
        </pc:spChg>
        <pc:spChg chg="add mod">
          <ac:chgData name="Manish Sharma" userId="b799adb9ba789c8f" providerId="LiveId" clId="{8F6BADDC-A0CD-4D06-AA81-37EFB0884EBB}" dt="2022-05-18T06:52:24.078" v="1009"/>
          <ac:spMkLst>
            <pc:docMk/>
            <pc:sldMk cId="854419023" sldId="429"/>
            <ac:spMk id="4" creationId="{37649410-EB3A-AB53-3676-86E2E3B9301A}"/>
          </ac:spMkLst>
        </pc:spChg>
        <pc:spChg chg="add mod">
          <ac:chgData name="Manish Sharma" userId="b799adb9ba789c8f" providerId="LiveId" clId="{8F6BADDC-A0CD-4D06-AA81-37EFB0884EBB}" dt="2022-05-18T06:52:24.078" v="1009"/>
          <ac:spMkLst>
            <pc:docMk/>
            <pc:sldMk cId="854419023" sldId="429"/>
            <ac:spMk id="5" creationId="{23427F2B-3DFC-2692-6D37-4A2F30B83ECC}"/>
          </ac:spMkLst>
        </pc:spChg>
        <pc:spChg chg="add mod">
          <ac:chgData name="Manish Sharma" userId="b799adb9ba789c8f" providerId="LiveId" clId="{8F6BADDC-A0CD-4D06-AA81-37EFB0884EBB}" dt="2022-05-18T06:52:24.078" v="1009"/>
          <ac:spMkLst>
            <pc:docMk/>
            <pc:sldMk cId="854419023" sldId="429"/>
            <ac:spMk id="6" creationId="{54656DEC-0DD9-AC98-678F-0EC71D4CAD52}"/>
          </ac:spMkLst>
        </pc:spChg>
        <pc:spChg chg="add mod">
          <ac:chgData name="Manish Sharma" userId="b799adb9ba789c8f" providerId="LiveId" clId="{8F6BADDC-A0CD-4D06-AA81-37EFB0884EBB}" dt="2022-05-18T06:52:24.078" v="1009"/>
          <ac:spMkLst>
            <pc:docMk/>
            <pc:sldMk cId="854419023" sldId="429"/>
            <ac:spMk id="8" creationId="{9D9C86D1-02CE-6645-98E8-8E4B63A50D82}"/>
          </ac:spMkLst>
        </pc:spChg>
        <pc:spChg chg="add mod">
          <ac:chgData name="Manish Sharma" userId="b799adb9ba789c8f" providerId="LiveId" clId="{8F6BADDC-A0CD-4D06-AA81-37EFB0884EBB}" dt="2022-05-18T07:04:10.576" v="1010"/>
          <ac:spMkLst>
            <pc:docMk/>
            <pc:sldMk cId="854419023" sldId="429"/>
            <ac:spMk id="9" creationId="{32677917-0468-1DD7-E62E-6B6486E68F10}"/>
          </ac:spMkLst>
        </pc:spChg>
        <pc:spChg chg="add mod">
          <ac:chgData name="Manish Sharma" userId="b799adb9ba789c8f" providerId="LiveId" clId="{8F6BADDC-A0CD-4D06-AA81-37EFB0884EBB}" dt="2022-05-18T07:04:10.576" v="1010"/>
          <ac:spMkLst>
            <pc:docMk/>
            <pc:sldMk cId="854419023" sldId="429"/>
            <ac:spMk id="10" creationId="{5C92188C-6FD3-B4F9-B82F-9EB922BC0B7B}"/>
          </ac:spMkLst>
        </pc:spChg>
        <pc:spChg chg="add mod">
          <ac:chgData name="Manish Sharma" userId="b799adb9ba789c8f" providerId="LiveId" clId="{8F6BADDC-A0CD-4D06-AA81-37EFB0884EBB}" dt="2022-05-18T07:04:10.576" v="1010"/>
          <ac:spMkLst>
            <pc:docMk/>
            <pc:sldMk cId="854419023" sldId="429"/>
            <ac:spMk id="11" creationId="{A93800AB-BC3F-23B2-3087-73BAE5F185D3}"/>
          </ac:spMkLst>
        </pc:spChg>
        <pc:spChg chg="add mod">
          <ac:chgData name="Manish Sharma" userId="b799adb9ba789c8f" providerId="LiveId" clId="{8F6BADDC-A0CD-4D06-AA81-37EFB0884EBB}" dt="2022-05-18T07:04:10.576" v="1010"/>
          <ac:spMkLst>
            <pc:docMk/>
            <pc:sldMk cId="854419023" sldId="429"/>
            <ac:spMk id="13" creationId="{665D6F24-1D76-B4C6-E083-0558E1D9464D}"/>
          </ac:spMkLst>
        </pc:spChg>
        <pc:cxnChg chg="add mod">
          <ac:chgData name="Manish Sharma" userId="b799adb9ba789c8f" providerId="LiveId" clId="{8F6BADDC-A0CD-4D06-AA81-37EFB0884EBB}" dt="2022-05-18T06:52:24.078" v="1009"/>
          <ac:cxnSpMkLst>
            <pc:docMk/>
            <pc:sldMk cId="854419023" sldId="429"/>
            <ac:cxnSpMk id="7" creationId="{B41319BA-B597-26B4-438A-A533E368161B}"/>
          </ac:cxnSpMkLst>
        </pc:cxnChg>
        <pc:cxnChg chg="add mod">
          <ac:chgData name="Manish Sharma" userId="b799adb9ba789c8f" providerId="LiveId" clId="{8F6BADDC-A0CD-4D06-AA81-37EFB0884EBB}" dt="2022-05-18T07:04:10.576" v="1010"/>
          <ac:cxnSpMkLst>
            <pc:docMk/>
            <pc:sldMk cId="854419023" sldId="429"/>
            <ac:cxnSpMk id="12" creationId="{7E08BD8A-9ACE-B555-9838-7485C3C7B917}"/>
          </ac:cxnSpMkLst>
        </pc:cxnChg>
      </pc:sldChg>
      <pc:sldChg chg="addSp delSp modSp new mod">
        <pc:chgData name="Manish Sharma" userId="b799adb9ba789c8f" providerId="LiveId" clId="{8F6BADDC-A0CD-4D06-AA81-37EFB0884EBB}" dt="2022-05-18T07:08:12.585" v="1016"/>
        <pc:sldMkLst>
          <pc:docMk/>
          <pc:sldMk cId="612484225" sldId="430"/>
        </pc:sldMkLst>
        <pc:spChg chg="mod">
          <ac:chgData name="Manish Sharma" userId="b799adb9ba789c8f" providerId="LiveId" clId="{8F6BADDC-A0CD-4D06-AA81-37EFB0884EBB}" dt="2022-05-18T07:07:04.714" v="1012"/>
          <ac:spMkLst>
            <pc:docMk/>
            <pc:sldMk cId="612484225" sldId="430"/>
            <ac:spMk id="2" creationId="{F44A3370-CD36-7F3B-5A92-F1B0E62E80C2}"/>
          </ac:spMkLst>
        </pc:spChg>
        <pc:spChg chg="del">
          <ac:chgData name="Manish Sharma" userId="b799adb9ba789c8f" providerId="LiveId" clId="{8F6BADDC-A0CD-4D06-AA81-37EFB0884EBB}" dt="2022-05-18T07:07:08.094" v="1013" actId="478"/>
          <ac:spMkLst>
            <pc:docMk/>
            <pc:sldMk cId="612484225" sldId="430"/>
            <ac:spMk id="3" creationId="{213BC56D-582C-EF35-3872-843E3911ABDB}"/>
          </ac:spMkLst>
        </pc:spChg>
        <pc:spChg chg="add mod">
          <ac:chgData name="Manish Sharma" userId="b799adb9ba789c8f" providerId="LiveId" clId="{8F6BADDC-A0CD-4D06-AA81-37EFB0884EBB}" dt="2022-05-18T07:07:17.591" v="1014"/>
          <ac:spMkLst>
            <pc:docMk/>
            <pc:sldMk cId="612484225" sldId="430"/>
            <ac:spMk id="4" creationId="{FCFDFB5E-B0DD-5EBC-4F76-0979761DB44C}"/>
          </ac:spMkLst>
        </pc:spChg>
        <pc:spChg chg="add mod">
          <ac:chgData name="Manish Sharma" userId="b799adb9ba789c8f" providerId="LiveId" clId="{8F6BADDC-A0CD-4D06-AA81-37EFB0884EBB}" dt="2022-05-18T07:07:17.591" v="1014"/>
          <ac:spMkLst>
            <pc:docMk/>
            <pc:sldMk cId="612484225" sldId="430"/>
            <ac:spMk id="5" creationId="{29078BF7-3729-0FDC-2AEE-1F2C73A5522F}"/>
          </ac:spMkLst>
        </pc:spChg>
        <pc:spChg chg="add mod">
          <ac:chgData name="Manish Sharma" userId="b799adb9ba789c8f" providerId="LiveId" clId="{8F6BADDC-A0CD-4D06-AA81-37EFB0884EBB}" dt="2022-05-18T07:07:17.591" v="1014"/>
          <ac:spMkLst>
            <pc:docMk/>
            <pc:sldMk cId="612484225" sldId="430"/>
            <ac:spMk id="6" creationId="{8B3108FE-01AE-FF1F-A394-89001B4F690E}"/>
          </ac:spMkLst>
        </pc:spChg>
        <pc:spChg chg="add mod">
          <ac:chgData name="Manish Sharma" userId="b799adb9ba789c8f" providerId="LiveId" clId="{8F6BADDC-A0CD-4D06-AA81-37EFB0884EBB}" dt="2022-05-18T07:07:54.335" v="1015"/>
          <ac:spMkLst>
            <pc:docMk/>
            <pc:sldMk cId="612484225" sldId="430"/>
            <ac:spMk id="9" creationId="{B23C13D2-61DE-3EFB-9871-C6AAD8E4BA26}"/>
          </ac:spMkLst>
        </pc:spChg>
        <pc:spChg chg="add mod">
          <ac:chgData name="Manish Sharma" userId="b799adb9ba789c8f" providerId="LiveId" clId="{8F6BADDC-A0CD-4D06-AA81-37EFB0884EBB}" dt="2022-05-18T07:07:54.335" v="1015"/>
          <ac:spMkLst>
            <pc:docMk/>
            <pc:sldMk cId="612484225" sldId="430"/>
            <ac:spMk id="10" creationId="{A39FDEC0-C183-617D-5526-7EEC2B24AB2C}"/>
          </ac:spMkLst>
        </pc:spChg>
        <pc:spChg chg="add mod">
          <ac:chgData name="Manish Sharma" userId="b799adb9ba789c8f" providerId="LiveId" clId="{8F6BADDC-A0CD-4D06-AA81-37EFB0884EBB}" dt="2022-05-18T07:08:12.585" v="1016"/>
          <ac:spMkLst>
            <pc:docMk/>
            <pc:sldMk cId="612484225" sldId="430"/>
            <ac:spMk id="11" creationId="{C103D569-6657-2AAC-3321-BF61AEF01740}"/>
          </ac:spMkLst>
        </pc:spChg>
        <pc:spChg chg="add mod">
          <ac:chgData name="Manish Sharma" userId="b799adb9ba789c8f" providerId="LiveId" clId="{8F6BADDC-A0CD-4D06-AA81-37EFB0884EBB}" dt="2022-05-18T07:08:12.585" v="1016"/>
          <ac:spMkLst>
            <pc:docMk/>
            <pc:sldMk cId="612484225" sldId="430"/>
            <ac:spMk id="12" creationId="{2D88D389-A03A-97E6-F119-69C77D1A68D9}"/>
          </ac:spMkLst>
        </pc:spChg>
        <pc:cxnChg chg="add mod">
          <ac:chgData name="Manish Sharma" userId="b799adb9ba789c8f" providerId="LiveId" clId="{8F6BADDC-A0CD-4D06-AA81-37EFB0884EBB}" dt="2022-05-18T07:07:17.591" v="1014"/>
          <ac:cxnSpMkLst>
            <pc:docMk/>
            <pc:sldMk cId="612484225" sldId="430"/>
            <ac:cxnSpMk id="7" creationId="{1C75E7EE-BA96-EF32-708E-16BE975BE12F}"/>
          </ac:cxnSpMkLst>
        </pc:cxnChg>
        <pc:cxnChg chg="add mod">
          <ac:chgData name="Manish Sharma" userId="b799adb9ba789c8f" providerId="LiveId" clId="{8F6BADDC-A0CD-4D06-AA81-37EFB0884EBB}" dt="2022-05-18T07:07:17.591" v="1014"/>
          <ac:cxnSpMkLst>
            <pc:docMk/>
            <pc:sldMk cId="612484225" sldId="430"/>
            <ac:cxnSpMk id="8" creationId="{0468580C-C811-A471-318B-0D33EB03895F}"/>
          </ac:cxnSpMkLst>
        </pc:cxnChg>
      </pc:sldChg>
      <pc:sldChg chg="add">
        <pc:chgData name="Manish Sharma" userId="b799adb9ba789c8f" providerId="LiveId" clId="{8F6BADDC-A0CD-4D06-AA81-37EFB0884EBB}" dt="2022-05-19T07:50:53.281" v="1024"/>
        <pc:sldMkLst>
          <pc:docMk/>
          <pc:sldMk cId="1063568358" sldId="431"/>
        </pc:sldMkLst>
      </pc:sldChg>
      <pc:sldChg chg="add del">
        <pc:chgData name="Manish Sharma" userId="b799adb9ba789c8f" providerId="LiveId" clId="{8F6BADDC-A0CD-4D06-AA81-37EFB0884EBB}" dt="2022-05-18T11:22:33.811" v="1020" actId="2696"/>
        <pc:sldMkLst>
          <pc:docMk/>
          <pc:sldMk cId="3546740194" sldId="431"/>
        </pc:sldMkLst>
      </pc:sldChg>
      <pc:sldChg chg="addSp delSp modSp new mod">
        <pc:chgData name="Manish Sharma" userId="b799adb9ba789c8f" providerId="LiveId" clId="{8F6BADDC-A0CD-4D06-AA81-37EFB0884EBB}" dt="2022-05-19T07:58:19.225" v="1032"/>
        <pc:sldMkLst>
          <pc:docMk/>
          <pc:sldMk cId="1482665698" sldId="432"/>
        </pc:sldMkLst>
        <pc:spChg chg="del">
          <ac:chgData name="Manish Sharma" userId="b799adb9ba789c8f" providerId="LiveId" clId="{8F6BADDC-A0CD-4D06-AA81-37EFB0884EBB}" dt="2022-05-19T07:56:01.895" v="1026" actId="478"/>
          <ac:spMkLst>
            <pc:docMk/>
            <pc:sldMk cId="1482665698" sldId="432"/>
            <ac:spMk id="2" creationId="{9A15D2DB-A29A-C7F1-2BD4-1704E57D645A}"/>
          </ac:spMkLst>
        </pc:spChg>
        <pc:spChg chg="del">
          <ac:chgData name="Manish Sharma" userId="b799adb9ba789c8f" providerId="LiveId" clId="{8F6BADDC-A0CD-4D06-AA81-37EFB0884EBB}" dt="2022-05-19T07:56:01.895" v="1026" actId="478"/>
          <ac:spMkLst>
            <pc:docMk/>
            <pc:sldMk cId="1482665698" sldId="432"/>
            <ac:spMk id="3" creationId="{40F3B60F-77A2-378E-11C0-1A69C1F6F6CD}"/>
          </ac:spMkLst>
        </pc:spChg>
        <pc:spChg chg="add mod">
          <ac:chgData name="Manish Sharma" userId="b799adb9ba789c8f" providerId="LiveId" clId="{8F6BADDC-A0CD-4D06-AA81-37EFB0884EBB}" dt="2022-05-19T07:56:14.186" v="1027"/>
          <ac:spMkLst>
            <pc:docMk/>
            <pc:sldMk cId="1482665698" sldId="432"/>
            <ac:spMk id="4" creationId="{49032614-512A-7FB6-F938-ED956B936451}"/>
          </ac:spMkLst>
        </pc:spChg>
        <pc:spChg chg="add mod">
          <ac:chgData name="Manish Sharma" userId="b799adb9ba789c8f" providerId="LiveId" clId="{8F6BADDC-A0CD-4D06-AA81-37EFB0884EBB}" dt="2022-05-19T07:56:14.186" v="1027"/>
          <ac:spMkLst>
            <pc:docMk/>
            <pc:sldMk cId="1482665698" sldId="432"/>
            <ac:spMk id="5" creationId="{3C4297D9-1C0F-67E4-7383-28B66F1DF66D}"/>
          </ac:spMkLst>
        </pc:spChg>
        <pc:spChg chg="add mod">
          <ac:chgData name="Manish Sharma" userId="b799adb9ba789c8f" providerId="LiveId" clId="{8F6BADDC-A0CD-4D06-AA81-37EFB0884EBB}" dt="2022-05-19T07:56:14.186" v="1027"/>
          <ac:spMkLst>
            <pc:docMk/>
            <pc:sldMk cId="1482665698" sldId="432"/>
            <ac:spMk id="6" creationId="{B23B85ED-17E1-D2A9-4718-43510047CF05}"/>
          </ac:spMkLst>
        </pc:spChg>
        <pc:spChg chg="add mod">
          <ac:chgData name="Manish Sharma" userId="b799adb9ba789c8f" providerId="LiveId" clId="{8F6BADDC-A0CD-4D06-AA81-37EFB0884EBB}" dt="2022-05-19T07:56:14.186" v="1027"/>
          <ac:spMkLst>
            <pc:docMk/>
            <pc:sldMk cId="1482665698" sldId="432"/>
            <ac:spMk id="9" creationId="{EEDD5AC7-2591-703F-6012-3BE38ECE623C}"/>
          </ac:spMkLst>
        </pc:spChg>
        <pc:spChg chg="add mod">
          <ac:chgData name="Manish Sharma" userId="b799adb9ba789c8f" providerId="LiveId" clId="{8F6BADDC-A0CD-4D06-AA81-37EFB0884EBB}" dt="2022-05-19T07:56:14.186" v="1027"/>
          <ac:spMkLst>
            <pc:docMk/>
            <pc:sldMk cId="1482665698" sldId="432"/>
            <ac:spMk id="10" creationId="{C48ACF31-DAB2-C9AB-97FA-D43E34CCE3AD}"/>
          </ac:spMkLst>
        </pc:spChg>
        <pc:spChg chg="add mod">
          <ac:chgData name="Manish Sharma" userId="b799adb9ba789c8f" providerId="LiveId" clId="{8F6BADDC-A0CD-4D06-AA81-37EFB0884EBB}" dt="2022-05-19T07:56:14.186" v="1027"/>
          <ac:spMkLst>
            <pc:docMk/>
            <pc:sldMk cId="1482665698" sldId="432"/>
            <ac:spMk id="11" creationId="{59A88362-D022-8F6B-4587-8A9609A532D0}"/>
          </ac:spMkLst>
        </pc:spChg>
        <pc:spChg chg="add mod">
          <ac:chgData name="Manish Sharma" userId="b799adb9ba789c8f" providerId="LiveId" clId="{8F6BADDC-A0CD-4D06-AA81-37EFB0884EBB}" dt="2022-05-19T07:56:49.684" v="1028"/>
          <ac:spMkLst>
            <pc:docMk/>
            <pc:sldMk cId="1482665698" sldId="432"/>
            <ac:spMk id="12" creationId="{43C05F5F-2344-9D4D-0129-5E7DBB9309B3}"/>
          </ac:spMkLst>
        </pc:spChg>
        <pc:spChg chg="add mod">
          <ac:chgData name="Manish Sharma" userId="b799adb9ba789c8f" providerId="LiveId" clId="{8F6BADDC-A0CD-4D06-AA81-37EFB0884EBB}" dt="2022-05-19T07:57:22.275" v="1029"/>
          <ac:spMkLst>
            <pc:docMk/>
            <pc:sldMk cId="1482665698" sldId="432"/>
            <ac:spMk id="13" creationId="{989E5892-BB2B-302D-2E41-8137D330FA2C}"/>
          </ac:spMkLst>
        </pc:spChg>
        <pc:spChg chg="add mod">
          <ac:chgData name="Manish Sharma" userId="b799adb9ba789c8f" providerId="LiveId" clId="{8F6BADDC-A0CD-4D06-AA81-37EFB0884EBB}" dt="2022-05-19T07:57:22.275" v="1029"/>
          <ac:spMkLst>
            <pc:docMk/>
            <pc:sldMk cId="1482665698" sldId="432"/>
            <ac:spMk id="14" creationId="{8AAC2D7C-CCC8-040D-A1E9-DEA2D5FB1CE6}"/>
          </ac:spMkLst>
        </pc:spChg>
        <pc:spChg chg="add mod">
          <ac:chgData name="Manish Sharma" userId="b799adb9ba789c8f" providerId="LiveId" clId="{8F6BADDC-A0CD-4D06-AA81-37EFB0884EBB}" dt="2022-05-19T07:57:44.485" v="1030"/>
          <ac:spMkLst>
            <pc:docMk/>
            <pc:sldMk cId="1482665698" sldId="432"/>
            <ac:spMk id="16" creationId="{D4DE3318-8932-7C26-6F61-42C8D727F062}"/>
          </ac:spMkLst>
        </pc:spChg>
        <pc:spChg chg="add mod">
          <ac:chgData name="Manish Sharma" userId="b799adb9ba789c8f" providerId="LiveId" clId="{8F6BADDC-A0CD-4D06-AA81-37EFB0884EBB}" dt="2022-05-19T07:57:44.485" v="1030"/>
          <ac:spMkLst>
            <pc:docMk/>
            <pc:sldMk cId="1482665698" sldId="432"/>
            <ac:spMk id="18" creationId="{B3E23D1F-0823-D03E-89D2-782E1F77D0B7}"/>
          </ac:spMkLst>
        </pc:spChg>
        <pc:spChg chg="add mod">
          <ac:chgData name="Manish Sharma" userId="b799adb9ba789c8f" providerId="LiveId" clId="{8F6BADDC-A0CD-4D06-AA81-37EFB0884EBB}" dt="2022-05-19T07:58:01.586" v="1031"/>
          <ac:spMkLst>
            <pc:docMk/>
            <pc:sldMk cId="1482665698" sldId="432"/>
            <ac:spMk id="19" creationId="{B1E1805C-782C-3BB8-62CD-58343ACD2611}"/>
          </ac:spMkLst>
        </pc:spChg>
        <pc:spChg chg="add mod">
          <ac:chgData name="Manish Sharma" userId="b799adb9ba789c8f" providerId="LiveId" clId="{8F6BADDC-A0CD-4D06-AA81-37EFB0884EBB}" dt="2022-05-19T07:58:19.225" v="1032"/>
          <ac:spMkLst>
            <pc:docMk/>
            <pc:sldMk cId="1482665698" sldId="432"/>
            <ac:spMk id="24" creationId="{41032EC3-2324-F78C-C4F0-BAB9B000D9F0}"/>
          </ac:spMkLst>
        </pc:spChg>
        <pc:spChg chg="add mod">
          <ac:chgData name="Manish Sharma" userId="b799adb9ba789c8f" providerId="LiveId" clId="{8F6BADDC-A0CD-4D06-AA81-37EFB0884EBB}" dt="2022-05-19T07:58:19.225" v="1032"/>
          <ac:spMkLst>
            <pc:docMk/>
            <pc:sldMk cId="1482665698" sldId="432"/>
            <ac:spMk id="25" creationId="{62656FF6-1A28-1562-132A-715473E1130F}"/>
          </ac:spMkLst>
        </pc:spChg>
        <pc:spChg chg="add mod">
          <ac:chgData name="Manish Sharma" userId="b799adb9ba789c8f" providerId="LiveId" clId="{8F6BADDC-A0CD-4D06-AA81-37EFB0884EBB}" dt="2022-05-19T07:58:19.225" v="1032"/>
          <ac:spMkLst>
            <pc:docMk/>
            <pc:sldMk cId="1482665698" sldId="432"/>
            <ac:spMk id="26" creationId="{FEE75BB6-E8E2-1603-95F9-7906E395FC48}"/>
          </ac:spMkLst>
        </pc:spChg>
        <pc:cxnChg chg="add mod">
          <ac:chgData name="Manish Sharma" userId="b799adb9ba789c8f" providerId="LiveId" clId="{8F6BADDC-A0CD-4D06-AA81-37EFB0884EBB}" dt="2022-05-19T07:56:14.186" v="1027"/>
          <ac:cxnSpMkLst>
            <pc:docMk/>
            <pc:sldMk cId="1482665698" sldId="432"/>
            <ac:cxnSpMk id="7" creationId="{D4503F59-82DB-14B8-938C-6B037EAC3124}"/>
          </ac:cxnSpMkLst>
        </pc:cxnChg>
        <pc:cxnChg chg="add mod">
          <ac:chgData name="Manish Sharma" userId="b799adb9ba789c8f" providerId="LiveId" clId="{8F6BADDC-A0CD-4D06-AA81-37EFB0884EBB}" dt="2022-05-19T07:56:14.186" v="1027"/>
          <ac:cxnSpMkLst>
            <pc:docMk/>
            <pc:sldMk cId="1482665698" sldId="432"/>
            <ac:cxnSpMk id="8" creationId="{7B8A9D8D-D6FE-6608-3434-95C36D706E77}"/>
          </ac:cxnSpMkLst>
        </pc:cxnChg>
        <pc:cxnChg chg="add mod">
          <ac:chgData name="Manish Sharma" userId="b799adb9ba789c8f" providerId="LiveId" clId="{8F6BADDC-A0CD-4D06-AA81-37EFB0884EBB}" dt="2022-05-19T07:57:44.485" v="1030"/>
          <ac:cxnSpMkLst>
            <pc:docMk/>
            <pc:sldMk cId="1482665698" sldId="432"/>
            <ac:cxnSpMk id="15" creationId="{E1D227F3-B3A4-8CD8-383E-C38E0EC31F91}"/>
          </ac:cxnSpMkLst>
        </pc:cxnChg>
        <pc:cxnChg chg="add mod">
          <ac:chgData name="Manish Sharma" userId="b799adb9ba789c8f" providerId="LiveId" clId="{8F6BADDC-A0CD-4D06-AA81-37EFB0884EBB}" dt="2022-05-19T07:57:44.485" v="1030"/>
          <ac:cxnSpMkLst>
            <pc:docMk/>
            <pc:sldMk cId="1482665698" sldId="432"/>
            <ac:cxnSpMk id="17" creationId="{65CF08C9-0CBC-47C1-7ABD-BED8DE2C4923}"/>
          </ac:cxnSpMkLst>
        </pc:cxnChg>
        <pc:cxnChg chg="add mod">
          <ac:chgData name="Manish Sharma" userId="b799adb9ba789c8f" providerId="LiveId" clId="{8F6BADDC-A0CD-4D06-AA81-37EFB0884EBB}" dt="2022-05-19T07:58:19.225" v="1032"/>
          <ac:cxnSpMkLst>
            <pc:docMk/>
            <pc:sldMk cId="1482665698" sldId="432"/>
            <ac:cxnSpMk id="20" creationId="{7849278F-6271-9E55-03D4-6B3468AF775C}"/>
          </ac:cxnSpMkLst>
        </pc:cxnChg>
        <pc:cxnChg chg="add mod">
          <ac:chgData name="Manish Sharma" userId="b799adb9ba789c8f" providerId="LiveId" clId="{8F6BADDC-A0CD-4D06-AA81-37EFB0884EBB}" dt="2022-05-19T07:58:19.225" v="1032"/>
          <ac:cxnSpMkLst>
            <pc:docMk/>
            <pc:sldMk cId="1482665698" sldId="432"/>
            <ac:cxnSpMk id="21" creationId="{0C93275A-B019-31C4-5AAC-3FD365D7DC7C}"/>
          </ac:cxnSpMkLst>
        </pc:cxnChg>
        <pc:cxnChg chg="add mod">
          <ac:chgData name="Manish Sharma" userId="b799adb9ba789c8f" providerId="LiveId" clId="{8F6BADDC-A0CD-4D06-AA81-37EFB0884EBB}" dt="2022-05-19T07:58:19.225" v="1032"/>
          <ac:cxnSpMkLst>
            <pc:docMk/>
            <pc:sldMk cId="1482665698" sldId="432"/>
            <ac:cxnSpMk id="22" creationId="{C8FD00A4-9F40-D9F5-9372-CBF180833915}"/>
          </ac:cxnSpMkLst>
        </pc:cxnChg>
        <pc:cxnChg chg="add mod">
          <ac:chgData name="Manish Sharma" userId="b799adb9ba789c8f" providerId="LiveId" clId="{8F6BADDC-A0CD-4D06-AA81-37EFB0884EBB}" dt="2022-05-19T07:58:19.225" v="1032"/>
          <ac:cxnSpMkLst>
            <pc:docMk/>
            <pc:sldMk cId="1482665698" sldId="432"/>
            <ac:cxnSpMk id="23" creationId="{D8A8F05E-030C-4FF2-07F9-B6DBB67F7EA3}"/>
          </ac:cxnSpMkLst>
        </pc:cxnChg>
      </pc:sldChg>
      <pc:sldChg chg="modSp add mod">
        <pc:chgData name="Manish Sharma" userId="b799adb9ba789c8f" providerId="LiveId" clId="{8F6BADDC-A0CD-4D06-AA81-37EFB0884EBB}" dt="2022-05-20T04:25:15.204" v="1057" actId="20577"/>
        <pc:sldMkLst>
          <pc:docMk/>
          <pc:sldMk cId="1225956522" sldId="433"/>
        </pc:sldMkLst>
        <pc:spChg chg="mod">
          <ac:chgData name="Manish Sharma" userId="b799adb9ba789c8f" providerId="LiveId" clId="{8F6BADDC-A0CD-4D06-AA81-37EFB0884EBB}" dt="2022-05-20T04:25:15.204" v="1057" actId="20577"/>
          <ac:spMkLst>
            <pc:docMk/>
            <pc:sldMk cId="1225956522" sldId="433"/>
            <ac:spMk id="3" creationId="{3F98721C-3936-4505-9A13-6E78110D9002}"/>
          </ac:spMkLst>
        </pc:spChg>
      </pc:sldChg>
      <pc:sldChg chg="add">
        <pc:chgData name="Manish Sharma" userId="b799adb9ba789c8f" providerId="LiveId" clId="{8F6BADDC-A0CD-4D06-AA81-37EFB0884EBB}" dt="2022-05-20T05:15:14.322" v="1058"/>
        <pc:sldMkLst>
          <pc:docMk/>
          <pc:sldMk cId="952090625" sldId="434"/>
        </pc:sldMkLst>
      </pc:sldChg>
      <pc:sldChg chg="add">
        <pc:chgData name="Manish Sharma" userId="b799adb9ba789c8f" providerId="LiveId" clId="{8F6BADDC-A0CD-4D06-AA81-37EFB0884EBB}" dt="2022-05-20T05:15:14.322" v="1058"/>
        <pc:sldMkLst>
          <pc:docMk/>
          <pc:sldMk cId="2637513665" sldId="435"/>
        </pc:sldMkLst>
      </pc:sldChg>
      <pc:sldChg chg="add">
        <pc:chgData name="Manish Sharma" userId="b799adb9ba789c8f" providerId="LiveId" clId="{8F6BADDC-A0CD-4D06-AA81-37EFB0884EBB}" dt="2022-05-20T05:21:22.516" v="1059"/>
        <pc:sldMkLst>
          <pc:docMk/>
          <pc:sldMk cId="2424590513" sldId="436"/>
        </pc:sldMkLst>
      </pc:sldChg>
      <pc:sldChg chg="addSp delSp modSp new mod">
        <pc:chgData name="Manish Sharma" userId="b799adb9ba789c8f" providerId="LiveId" clId="{8F6BADDC-A0CD-4D06-AA81-37EFB0884EBB}" dt="2022-05-20T07:22:38.636" v="1079"/>
        <pc:sldMkLst>
          <pc:docMk/>
          <pc:sldMk cId="3112906949" sldId="437"/>
        </pc:sldMkLst>
        <pc:spChg chg="del">
          <ac:chgData name="Manish Sharma" userId="b799adb9ba789c8f" providerId="LiveId" clId="{8F6BADDC-A0CD-4D06-AA81-37EFB0884EBB}" dt="2022-05-20T06:27:15.448" v="1063" actId="478"/>
          <ac:spMkLst>
            <pc:docMk/>
            <pc:sldMk cId="3112906949" sldId="437"/>
            <ac:spMk id="2" creationId="{BC726FDD-6BE3-C09C-B604-6985023859B7}"/>
          </ac:spMkLst>
        </pc:spChg>
        <pc:spChg chg="add mod">
          <ac:chgData name="Manish Sharma" userId="b799adb9ba789c8f" providerId="LiveId" clId="{8F6BADDC-A0CD-4D06-AA81-37EFB0884EBB}" dt="2022-05-20T06:27:32.001" v="1064"/>
          <ac:spMkLst>
            <pc:docMk/>
            <pc:sldMk cId="3112906949" sldId="437"/>
            <ac:spMk id="3" creationId="{337DC564-D9AD-E201-62CD-C5628CD2BDED}"/>
          </ac:spMkLst>
        </pc:spChg>
        <pc:spChg chg="add mod">
          <ac:chgData name="Manish Sharma" userId="b799adb9ba789c8f" providerId="LiveId" clId="{8F6BADDC-A0CD-4D06-AA81-37EFB0884EBB}" dt="2022-05-20T06:27:43.546" v="1065"/>
          <ac:spMkLst>
            <pc:docMk/>
            <pc:sldMk cId="3112906949" sldId="437"/>
            <ac:spMk id="4" creationId="{56687C04-749D-9A40-05BE-130F15C75A43}"/>
          </ac:spMkLst>
        </pc:spChg>
        <pc:spChg chg="add mod">
          <ac:chgData name="Manish Sharma" userId="b799adb9ba789c8f" providerId="LiveId" clId="{8F6BADDC-A0CD-4D06-AA81-37EFB0884EBB}" dt="2022-05-20T06:28:05.660" v="1066"/>
          <ac:spMkLst>
            <pc:docMk/>
            <pc:sldMk cId="3112906949" sldId="437"/>
            <ac:spMk id="5" creationId="{5E7B91ED-D1E4-C94D-4430-C5057DA9F061}"/>
          </ac:spMkLst>
        </pc:spChg>
        <pc:spChg chg="add mod">
          <ac:chgData name="Manish Sharma" userId="b799adb9ba789c8f" providerId="LiveId" clId="{8F6BADDC-A0CD-4D06-AA81-37EFB0884EBB}" dt="2022-05-20T06:28:05.660" v="1066"/>
          <ac:spMkLst>
            <pc:docMk/>
            <pc:sldMk cId="3112906949" sldId="437"/>
            <ac:spMk id="6" creationId="{094DFBF1-F2D0-056D-7BCF-17DA5B279B1D}"/>
          </ac:spMkLst>
        </pc:spChg>
        <pc:spChg chg="add mod">
          <ac:chgData name="Manish Sharma" userId="b799adb9ba789c8f" providerId="LiveId" clId="{8F6BADDC-A0CD-4D06-AA81-37EFB0884EBB}" dt="2022-05-20T06:28:05.660" v="1066"/>
          <ac:spMkLst>
            <pc:docMk/>
            <pc:sldMk cId="3112906949" sldId="437"/>
            <ac:spMk id="7" creationId="{331DD651-8969-8F7B-FDD2-4F1AD5E37F19}"/>
          </ac:spMkLst>
        </pc:spChg>
        <pc:spChg chg="add mod">
          <ac:chgData name="Manish Sharma" userId="b799adb9ba789c8f" providerId="LiveId" clId="{8F6BADDC-A0CD-4D06-AA81-37EFB0884EBB}" dt="2022-05-20T06:28:05.660" v="1066"/>
          <ac:spMkLst>
            <pc:docMk/>
            <pc:sldMk cId="3112906949" sldId="437"/>
            <ac:spMk id="8" creationId="{367AE282-3AB7-F318-B783-D0F79032306E}"/>
          </ac:spMkLst>
        </pc:spChg>
        <pc:spChg chg="add mod">
          <ac:chgData name="Manish Sharma" userId="b799adb9ba789c8f" providerId="LiveId" clId="{8F6BADDC-A0CD-4D06-AA81-37EFB0884EBB}" dt="2022-05-20T06:28:36.600" v="1067"/>
          <ac:spMkLst>
            <pc:docMk/>
            <pc:sldMk cId="3112906949" sldId="437"/>
            <ac:spMk id="9" creationId="{ACAEB9FE-F288-90E7-8709-9895ADF27EE0}"/>
          </ac:spMkLst>
        </pc:spChg>
        <pc:spChg chg="add mod">
          <ac:chgData name="Manish Sharma" userId="b799adb9ba789c8f" providerId="LiveId" clId="{8F6BADDC-A0CD-4D06-AA81-37EFB0884EBB}" dt="2022-05-20T06:28:36.600" v="1067"/>
          <ac:spMkLst>
            <pc:docMk/>
            <pc:sldMk cId="3112906949" sldId="437"/>
            <ac:spMk id="10" creationId="{5D8C4353-7418-39F4-3ECB-532B26E03CBC}"/>
          </ac:spMkLst>
        </pc:spChg>
        <pc:spChg chg="add mod">
          <ac:chgData name="Manish Sharma" userId="b799adb9ba789c8f" providerId="LiveId" clId="{8F6BADDC-A0CD-4D06-AA81-37EFB0884EBB}" dt="2022-05-20T06:29:36.111" v="1068"/>
          <ac:spMkLst>
            <pc:docMk/>
            <pc:sldMk cId="3112906949" sldId="437"/>
            <ac:spMk id="12" creationId="{707EB568-6F9D-15D4-5C02-E558D36B1ADD}"/>
          </ac:spMkLst>
        </pc:spChg>
        <pc:spChg chg="add mod">
          <ac:chgData name="Manish Sharma" userId="b799adb9ba789c8f" providerId="LiveId" clId="{8F6BADDC-A0CD-4D06-AA81-37EFB0884EBB}" dt="2022-05-20T06:29:42.568" v="1069"/>
          <ac:spMkLst>
            <pc:docMk/>
            <pc:sldMk cId="3112906949" sldId="437"/>
            <ac:spMk id="14" creationId="{90F3B955-8F66-6C8C-A80F-7D24583D9C46}"/>
          </ac:spMkLst>
        </pc:spChg>
        <pc:spChg chg="add mod">
          <ac:chgData name="Manish Sharma" userId="b799adb9ba789c8f" providerId="LiveId" clId="{8F6BADDC-A0CD-4D06-AA81-37EFB0884EBB}" dt="2022-05-20T06:30:04.339" v="1070"/>
          <ac:spMkLst>
            <pc:docMk/>
            <pc:sldMk cId="3112906949" sldId="437"/>
            <ac:spMk id="16" creationId="{D05296EB-8397-51AD-E1AD-622E7126A8E4}"/>
          </ac:spMkLst>
        </pc:spChg>
        <pc:spChg chg="add mod">
          <ac:chgData name="Manish Sharma" userId="b799adb9ba789c8f" providerId="LiveId" clId="{8F6BADDC-A0CD-4D06-AA81-37EFB0884EBB}" dt="2022-05-20T06:30:28.156" v="1071"/>
          <ac:spMkLst>
            <pc:docMk/>
            <pc:sldMk cId="3112906949" sldId="437"/>
            <ac:spMk id="17" creationId="{FCDCA7EF-6084-F4EC-0501-D1AA95B7AAAA}"/>
          </ac:spMkLst>
        </pc:spChg>
        <pc:spChg chg="add mod">
          <ac:chgData name="Manish Sharma" userId="b799adb9ba789c8f" providerId="LiveId" clId="{8F6BADDC-A0CD-4D06-AA81-37EFB0884EBB}" dt="2022-05-20T06:30:38.442" v="1072"/>
          <ac:spMkLst>
            <pc:docMk/>
            <pc:sldMk cId="3112906949" sldId="437"/>
            <ac:spMk id="19" creationId="{9339C65B-087A-4C10-B9D0-F0BF8AD8D019}"/>
          </ac:spMkLst>
        </pc:spChg>
        <pc:spChg chg="add mod">
          <ac:chgData name="Manish Sharma" userId="b799adb9ba789c8f" providerId="LiveId" clId="{8F6BADDC-A0CD-4D06-AA81-37EFB0884EBB}" dt="2022-05-20T06:31:09.486" v="1073"/>
          <ac:spMkLst>
            <pc:docMk/>
            <pc:sldMk cId="3112906949" sldId="437"/>
            <ac:spMk id="21" creationId="{0208D674-A79A-ACFA-6709-6870258D94CE}"/>
          </ac:spMkLst>
        </pc:spChg>
        <pc:spChg chg="add mod">
          <ac:chgData name="Manish Sharma" userId="b799adb9ba789c8f" providerId="LiveId" clId="{8F6BADDC-A0CD-4D06-AA81-37EFB0884EBB}" dt="2022-05-20T06:31:41.277" v="1074"/>
          <ac:spMkLst>
            <pc:docMk/>
            <pc:sldMk cId="3112906949" sldId="437"/>
            <ac:spMk id="22" creationId="{F4863DE4-379E-126F-0E71-A7EC2B365082}"/>
          </ac:spMkLst>
        </pc:spChg>
        <pc:spChg chg="add mod">
          <ac:chgData name="Manish Sharma" userId="b799adb9ba789c8f" providerId="LiveId" clId="{8F6BADDC-A0CD-4D06-AA81-37EFB0884EBB}" dt="2022-05-20T06:31:41.277" v="1074"/>
          <ac:spMkLst>
            <pc:docMk/>
            <pc:sldMk cId="3112906949" sldId="437"/>
            <ac:spMk id="23" creationId="{81F26165-A7BE-0960-1B2C-836A58FF292C}"/>
          </ac:spMkLst>
        </pc:spChg>
        <pc:spChg chg="add mod">
          <ac:chgData name="Manish Sharma" userId="b799adb9ba789c8f" providerId="LiveId" clId="{8F6BADDC-A0CD-4D06-AA81-37EFB0884EBB}" dt="2022-05-20T06:31:41.277" v="1074"/>
          <ac:spMkLst>
            <pc:docMk/>
            <pc:sldMk cId="3112906949" sldId="437"/>
            <ac:spMk id="24" creationId="{3F2286A1-5A05-7113-92CD-3BF47360D006}"/>
          </ac:spMkLst>
        </pc:spChg>
        <pc:spChg chg="add mod">
          <ac:chgData name="Manish Sharma" userId="b799adb9ba789c8f" providerId="LiveId" clId="{8F6BADDC-A0CD-4D06-AA81-37EFB0884EBB}" dt="2022-05-20T06:31:41.277" v="1074"/>
          <ac:spMkLst>
            <pc:docMk/>
            <pc:sldMk cId="3112906949" sldId="437"/>
            <ac:spMk id="25" creationId="{410013AD-E6DA-214F-BB3E-C0EDCB1D332A}"/>
          </ac:spMkLst>
        </pc:spChg>
        <pc:spChg chg="add mod">
          <ac:chgData name="Manish Sharma" userId="b799adb9ba789c8f" providerId="LiveId" clId="{8F6BADDC-A0CD-4D06-AA81-37EFB0884EBB}" dt="2022-05-20T06:31:41.277" v="1074"/>
          <ac:spMkLst>
            <pc:docMk/>
            <pc:sldMk cId="3112906949" sldId="437"/>
            <ac:spMk id="26" creationId="{A62A5A4E-590E-4878-7B15-79A4875EA32D}"/>
          </ac:spMkLst>
        </pc:spChg>
        <pc:spChg chg="add mod">
          <ac:chgData name="Manish Sharma" userId="b799adb9ba789c8f" providerId="LiveId" clId="{8F6BADDC-A0CD-4D06-AA81-37EFB0884EBB}" dt="2022-05-20T06:31:54.120" v="1075"/>
          <ac:spMkLst>
            <pc:docMk/>
            <pc:sldMk cId="3112906949" sldId="437"/>
            <ac:spMk id="28" creationId="{4570D4FB-4A27-9658-1BE9-EF4D65641784}"/>
          </ac:spMkLst>
        </pc:spChg>
        <pc:spChg chg="add mod">
          <ac:chgData name="Manish Sharma" userId="b799adb9ba789c8f" providerId="LiveId" clId="{8F6BADDC-A0CD-4D06-AA81-37EFB0884EBB}" dt="2022-05-20T06:32:05.915" v="1076"/>
          <ac:spMkLst>
            <pc:docMk/>
            <pc:sldMk cId="3112906949" sldId="437"/>
            <ac:spMk id="30" creationId="{6990FE2D-926E-EA17-41D9-0D449C3B21B3}"/>
          </ac:spMkLst>
        </pc:spChg>
        <pc:spChg chg="add mod">
          <ac:chgData name="Manish Sharma" userId="b799adb9ba789c8f" providerId="LiveId" clId="{8F6BADDC-A0CD-4D06-AA81-37EFB0884EBB}" dt="2022-05-20T06:32:37.897" v="1077"/>
          <ac:spMkLst>
            <pc:docMk/>
            <pc:sldMk cId="3112906949" sldId="437"/>
            <ac:spMk id="31" creationId="{5A1A4284-0E01-D46A-2544-333F81BA2F41}"/>
          </ac:spMkLst>
        </pc:spChg>
        <pc:spChg chg="add mod">
          <ac:chgData name="Manish Sharma" userId="b799adb9ba789c8f" providerId="LiveId" clId="{8F6BADDC-A0CD-4D06-AA81-37EFB0884EBB}" dt="2022-05-20T06:32:37.897" v="1077"/>
          <ac:spMkLst>
            <pc:docMk/>
            <pc:sldMk cId="3112906949" sldId="437"/>
            <ac:spMk id="32" creationId="{6B0D39A8-0ED1-0BA0-4A9F-61225D38E483}"/>
          </ac:spMkLst>
        </pc:spChg>
        <pc:spChg chg="add mod">
          <ac:chgData name="Manish Sharma" userId="b799adb9ba789c8f" providerId="LiveId" clId="{8F6BADDC-A0CD-4D06-AA81-37EFB0884EBB}" dt="2022-05-20T06:32:37.897" v="1077"/>
          <ac:spMkLst>
            <pc:docMk/>
            <pc:sldMk cId="3112906949" sldId="437"/>
            <ac:spMk id="33" creationId="{0A380844-455C-53F5-2B01-01815875DD70}"/>
          </ac:spMkLst>
        </pc:spChg>
        <pc:spChg chg="add mod">
          <ac:chgData name="Manish Sharma" userId="b799adb9ba789c8f" providerId="LiveId" clId="{8F6BADDC-A0CD-4D06-AA81-37EFB0884EBB}" dt="2022-05-20T06:32:37.897" v="1077"/>
          <ac:spMkLst>
            <pc:docMk/>
            <pc:sldMk cId="3112906949" sldId="437"/>
            <ac:spMk id="34" creationId="{14AE117A-58A6-6676-93D8-714F4D4A11A8}"/>
          </ac:spMkLst>
        </pc:spChg>
        <pc:spChg chg="add mod">
          <ac:chgData name="Manish Sharma" userId="b799adb9ba789c8f" providerId="LiveId" clId="{8F6BADDC-A0CD-4D06-AA81-37EFB0884EBB}" dt="2022-05-20T06:32:37.897" v="1077"/>
          <ac:spMkLst>
            <pc:docMk/>
            <pc:sldMk cId="3112906949" sldId="437"/>
            <ac:spMk id="35" creationId="{E806A782-F699-F561-6D75-704473C1B433}"/>
          </ac:spMkLst>
        </pc:spChg>
        <pc:spChg chg="add mod">
          <ac:chgData name="Manish Sharma" userId="b799adb9ba789c8f" providerId="LiveId" clId="{8F6BADDC-A0CD-4D06-AA81-37EFB0884EBB}" dt="2022-05-20T06:32:37.897" v="1077"/>
          <ac:spMkLst>
            <pc:docMk/>
            <pc:sldMk cId="3112906949" sldId="437"/>
            <ac:spMk id="36" creationId="{7B097040-A474-228D-1F5B-8B1961209187}"/>
          </ac:spMkLst>
        </pc:spChg>
        <pc:spChg chg="add mod">
          <ac:chgData name="Manish Sharma" userId="b799adb9ba789c8f" providerId="LiveId" clId="{8F6BADDC-A0CD-4D06-AA81-37EFB0884EBB}" dt="2022-05-20T07:22:28.551" v="1078"/>
          <ac:spMkLst>
            <pc:docMk/>
            <pc:sldMk cId="3112906949" sldId="437"/>
            <ac:spMk id="37" creationId="{FF062408-9881-636E-40B2-D373413227E3}"/>
          </ac:spMkLst>
        </pc:spChg>
        <pc:spChg chg="add mod">
          <ac:chgData name="Manish Sharma" userId="b799adb9ba789c8f" providerId="LiveId" clId="{8F6BADDC-A0CD-4D06-AA81-37EFB0884EBB}" dt="2022-05-20T07:22:38.636" v="1079"/>
          <ac:spMkLst>
            <pc:docMk/>
            <pc:sldMk cId="3112906949" sldId="437"/>
            <ac:spMk id="38" creationId="{56705985-2F84-8D84-CC6A-65726093A760}"/>
          </ac:spMkLst>
        </pc:spChg>
        <pc:cxnChg chg="add mod">
          <ac:chgData name="Manish Sharma" userId="b799adb9ba789c8f" providerId="LiveId" clId="{8F6BADDC-A0CD-4D06-AA81-37EFB0884EBB}" dt="2022-05-20T06:28:36.600" v="1067"/>
          <ac:cxnSpMkLst>
            <pc:docMk/>
            <pc:sldMk cId="3112906949" sldId="437"/>
            <ac:cxnSpMk id="11" creationId="{38E8A6F8-50B8-2DE0-05BD-788685D6FCA6}"/>
          </ac:cxnSpMkLst>
        </pc:cxnChg>
        <pc:cxnChg chg="add mod">
          <ac:chgData name="Manish Sharma" userId="b799adb9ba789c8f" providerId="LiveId" clId="{8F6BADDC-A0CD-4D06-AA81-37EFB0884EBB}" dt="2022-05-20T06:29:42.568" v="1069"/>
          <ac:cxnSpMkLst>
            <pc:docMk/>
            <pc:sldMk cId="3112906949" sldId="437"/>
            <ac:cxnSpMk id="13" creationId="{853DC860-BDA0-24D4-EF77-17020CF80A9E}"/>
          </ac:cxnSpMkLst>
        </pc:cxnChg>
        <pc:cxnChg chg="add mod">
          <ac:chgData name="Manish Sharma" userId="b799adb9ba789c8f" providerId="LiveId" clId="{8F6BADDC-A0CD-4D06-AA81-37EFB0884EBB}" dt="2022-05-20T06:30:04.339" v="1070"/>
          <ac:cxnSpMkLst>
            <pc:docMk/>
            <pc:sldMk cId="3112906949" sldId="437"/>
            <ac:cxnSpMk id="15" creationId="{58D4DB74-6651-0D3F-2E3B-BA715CBB0C81}"/>
          </ac:cxnSpMkLst>
        </pc:cxnChg>
        <pc:cxnChg chg="add mod">
          <ac:chgData name="Manish Sharma" userId="b799adb9ba789c8f" providerId="LiveId" clId="{8F6BADDC-A0CD-4D06-AA81-37EFB0884EBB}" dt="2022-05-20T06:30:38.442" v="1072"/>
          <ac:cxnSpMkLst>
            <pc:docMk/>
            <pc:sldMk cId="3112906949" sldId="437"/>
            <ac:cxnSpMk id="18" creationId="{7E94BB41-899C-6667-6051-905D0258E399}"/>
          </ac:cxnSpMkLst>
        </pc:cxnChg>
        <pc:cxnChg chg="add mod">
          <ac:chgData name="Manish Sharma" userId="b799adb9ba789c8f" providerId="LiveId" clId="{8F6BADDC-A0CD-4D06-AA81-37EFB0884EBB}" dt="2022-05-20T06:31:09.486" v="1073"/>
          <ac:cxnSpMkLst>
            <pc:docMk/>
            <pc:sldMk cId="3112906949" sldId="437"/>
            <ac:cxnSpMk id="20" creationId="{0BF70B53-6C6B-427B-FFCF-58EDFDC2017B}"/>
          </ac:cxnSpMkLst>
        </pc:cxnChg>
        <pc:cxnChg chg="add mod">
          <ac:chgData name="Manish Sharma" userId="b799adb9ba789c8f" providerId="LiveId" clId="{8F6BADDC-A0CD-4D06-AA81-37EFB0884EBB}" dt="2022-05-20T06:31:54.120" v="1075"/>
          <ac:cxnSpMkLst>
            <pc:docMk/>
            <pc:sldMk cId="3112906949" sldId="437"/>
            <ac:cxnSpMk id="27" creationId="{287647BC-5E03-1EB1-86AD-1CAC523ED98E}"/>
          </ac:cxnSpMkLst>
        </pc:cxnChg>
        <pc:cxnChg chg="add mod">
          <ac:chgData name="Manish Sharma" userId="b799adb9ba789c8f" providerId="LiveId" clId="{8F6BADDC-A0CD-4D06-AA81-37EFB0884EBB}" dt="2022-05-20T06:32:05.915" v="1076"/>
          <ac:cxnSpMkLst>
            <pc:docMk/>
            <pc:sldMk cId="3112906949" sldId="437"/>
            <ac:cxnSpMk id="29" creationId="{D7B781BF-29CC-DEBF-E0FE-2A4D807186F9}"/>
          </ac:cxnSpMkLst>
        </pc:cxnChg>
      </pc:sldChg>
      <pc:sldChg chg="addSp delSp modSp add mod">
        <pc:chgData name="Manish Sharma" userId="b799adb9ba789c8f" providerId="LiveId" clId="{8F6BADDC-A0CD-4D06-AA81-37EFB0884EBB}" dt="2022-05-20T09:33:09.534" v="1088"/>
        <pc:sldMkLst>
          <pc:docMk/>
          <pc:sldMk cId="356894947" sldId="438"/>
        </pc:sldMkLst>
        <pc:spChg chg="del">
          <ac:chgData name="Manish Sharma" userId="b799adb9ba789c8f" providerId="LiveId" clId="{8F6BADDC-A0CD-4D06-AA81-37EFB0884EBB}" dt="2022-05-20T09:32:44.152" v="1084" actId="478"/>
          <ac:spMkLst>
            <pc:docMk/>
            <pc:sldMk cId="356894947" sldId="438"/>
            <ac:spMk id="28" creationId="{4570D4FB-4A27-9658-1BE9-EF4D65641784}"/>
          </ac:spMkLst>
        </pc:spChg>
        <pc:spChg chg="add mod">
          <ac:chgData name="Manish Sharma" userId="b799adb9ba789c8f" providerId="LiveId" clId="{8F6BADDC-A0CD-4D06-AA81-37EFB0884EBB}" dt="2022-05-20T09:32:44.917" v="1085"/>
          <ac:spMkLst>
            <pc:docMk/>
            <pc:sldMk cId="356894947" sldId="438"/>
            <ac:spMk id="39" creationId="{66C571BF-0945-B779-621F-5D4D1B2D0892}"/>
          </ac:spMkLst>
        </pc:spChg>
        <pc:spChg chg="add mod">
          <ac:chgData name="Manish Sharma" userId="b799adb9ba789c8f" providerId="LiveId" clId="{8F6BADDC-A0CD-4D06-AA81-37EFB0884EBB}" dt="2022-05-20T09:32:54.799" v="1086"/>
          <ac:spMkLst>
            <pc:docMk/>
            <pc:sldMk cId="356894947" sldId="438"/>
            <ac:spMk id="40" creationId="{5354BC44-0A29-B9AB-CC44-480B3C82C5DF}"/>
          </ac:spMkLst>
        </pc:spChg>
        <pc:spChg chg="add mod">
          <ac:chgData name="Manish Sharma" userId="b799adb9ba789c8f" providerId="LiveId" clId="{8F6BADDC-A0CD-4D06-AA81-37EFB0884EBB}" dt="2022-05-20T09:33:03.358" v="1087"/>
          <ac:spMkLst>
            <pc:docMk/>
            <pc:sldMk cId="356894947" sldId="438"/>
            <ac:spMk id="41" creationId="{27DAB6CF-AEB9-F7EC-F987-8EABAA98EF93}"/>
          </ac:spMkLst>
        </pc:spChg>
        <pc:spChg chg="add mod">
          <ac:chgData name="Manish Sharma" userId="b799adb9ba789c8f" providerId="LiveId" clId="{8F6BADDC-A0CD-4D06-AA81-37EFB0884EBB}" dt="2022-05-20T09:33:03.358" v="1087"/>
          <ac:spMkLst>
            <pc:docMk/>
            <pc:sldMk cId="356894947" sldId="438"/>
            <ac:spMk id="42" creationId="{2EEED1C5-94B0-D5A1-CA8B-E580F88276A9}"/>
          </ac:spMkLst>
        </pc:spChg>
        <pc:spChg chg="add mod">
          <ac:chgData name="Manish Sharma" userId="b799adb9ba789c8f" providerId="LiveId" clId="{8F6BADDC-A0CD-4D06-AA81-37EFB0884EBB}" dt="2022-05-20T09:33:09.534" v="1088"/>
          <ac:spMkLst>
            <pc:docMk/>
            <pc:sldMk cId="356894947" sldId="438"/>
            <ac:spMk id="45" creationId="{93A8C89D-BB67-4B95-A926-B05F5B31D513}"/>
          </ac:spMkLst>
        </pc:spChg>
        <pc:cxnChg chg="add mod">
          <ac:chgData name="Manish Sharma" userId="b799adb9ba789c8f" providerId="LiveId" clId="{8F6BADDC-A0CD-4D06-AA81-37EFB0884EBB}" dt="2022-05-20T09:33:03.358" v="1087"/>
          <ac:cxnSpMkLst>
            <pc:docMk/>
            <pc:sldMk cId="356894947" sldId="438"/>
            <ac:cxnSpMk id="43" creationId="{25EB5AC2-7F85-2075-6994-E5F822C9909A}"/>
          </ac:cxnSpMkLst>
        </pc:cxnChg>
        <pc:cxnChg chg="add mod">
          <ac:chgData name="Manish Sharma" userId="b799adb9ba789c8f" providerId="LiveId" clId="{8F6BADDC-A0CD-4D06-AA81-37EFB0884EBB}" dt="2022-05-20T09:33:03.358" v="1087"/>
          <ac:cxnSpMkLst>
            <pc:docMk/>
            <pc:sldMk cId="356894947" sldId="438"/>
            <ac:cxnSpMk id="44" creationId="{F7C0CBD5-A025-2AFF-6334-ACC366CEB86C}"/>
          </ac:cxnSpMkLst>
        </pc:cxnChg>
      </pc:sldChg>
      <pc:sldChg chg="add">
        <pc:chgData name="Manish Sharma" userId="b799adb9ba789c8f" providerId="LiveId" clId="{8F6BADDC-A0CD-4D06-AA81-37EFB0884EBB}" dt="2022-05-20T11:22:05.151" v="1090"/>
        <pc:sldMkLst>
          <pc:docMk/>
          <pc:sldMk cId="4182215369" sldId="439"/>
        </pc:sldMkLst>
      </pc:sldChg>
      <pc:sldChg chg="add">
        <pc:chgData name="Manish Sharma" userId="b799adb9ba789c8f" providerId="LiveId" clId="{8F6BADDC-A0CD-4D06-AA81-37EFB0884EBB}" dt="2022-05-20T11:38:56.308" v="1092"/>
        <pc:sldMkLst>
          <pc:docMk/>
          <pc:sldMk cId="603927035" sldId="440"/>
        </pc:sldMkLst>
      </pc:sldChg>
      <pc:sldChg chg="add">
        <pc:chgData name="Manish Sharma" userId="b799adb9ba789c8f" providerId="LiveId" clId="{8F6BADDC-A0CD-4D06-AA81-37EFB0884EBB}" dt="2022-05-20T11:23:24.725" v="1091"/>
        <pc:sldMkLst>
          <pc:docMk/>
          <pc:sldMk cId="716795003" sldId="441"/>
        </pc:sldMkLst>
      </pc:sldChg>
      <pc:sldChg chg="add">
        <pc:chgData name="Manish Sharma" userId="b799adb9ba789c8f" providerId="LiveId" clId="{8F6BADDC-A0CD-4D06-AA81-37EFB0884EBB}" dt="2022-05-20T11:38:56.308" v="1092"/>
        <pc:sldMkLst>
          <pc:docMk/>
          <pc:sldMk cId="1412042572" sldId="442"/>
        </pc:sldMkLst>
      </pc:sldChg>
    </pc:docChg>
  </pc:docChgLst>
  <pc:docChgLst>
    <pc:chgData name="Manish Sharma" userId="b799adb9ba789c8f" providerId="LiveId" clId="{1B3C70B8-77C4-4486-8B3C-4C8ED1A1B5DA}"/>
    <pc:docChg chg="undo custSel addSld delSld modSld sldOrd">
      <pc:chgData name="Manish Sharma" userId="b799adb9ba789c8f" providerId="LiveId" clId="{1B3C70B8-77C4-4486-8B3C-4C8ED1A1B5DA}" dt="2022-08-13T12:08:18.428" v="2319"/>
      <pc:docMkLst>
        <pc:docMk/>
      </pc:docMkLst>
      <pc:sldChg chg="add del">
        <pc:chgData name="Manish Sharma" userId="b799adb9ba789c8f" providerId="LiveId" clId="{1B3C70B8-77C4-4486-8B3C-4C8ED1A1B5DA}" dt="2022-08-05T12:28:45.286" v="669" actId="47"/>
        <pc:sldMkLst>
          <pc:docMk/>
          <pc:sldMk cId="2387056038" sldId="257"/>
        </pc:sldMkLst>
      </pc:sldChg>
      <pc:sldChg chg="add del">
        <pc:chgData name="Manish Sharma" userId="b799adb9ba789c8f" providerId="LiveId" clId="{1B3C70B8-77C4-4486-8B3C-4C8ED1A1B5DA}" dt="2022-08-05T12:28:45.286" v="669" actId="47"/>
        <pc:sldMkLst>
          <pc:docMk/>
          <pc:sldMk cId="131055686" sldId="263"/>
        </pc:sldMkLst>
      </pc:sldChg>
      <pc:sldChg chg="add del">
        <pc:chgData name="Manish Sharma" userId="b799adb9ba789c8f" providerId="LiveId" clId="{1B3C70B8-77C4-4486-8B3C-4C8ED1A1B5DA}" dt="2022-08-05T12:28:45.286" v="669" actId="47"/>
        <pc:sldMkLst>
          <pc:docMk/>
          <pc:sldMk cId="21477730" sldId="265"/>
        </pc:sldMkLst>
      </pc:sldChg>
      <pc:sldChg chg="add del ord">
        <pc:chgData name="Manish Sharma" userId="b799adb9ba789c8f" providerId="LiveId" clId="{1B3C70B8-77C4-4486-8B3C-4C8ED1A1B5DA}" dt="2022-08-05T12:28:45.286" v="669" actId="47"/>
        <pc:sldMkLst>
          <pc:docMk/>
          <pc:sldMk cId="1863291219" sldId="266"/>
        </pc:sldMkLst>
      </pc:sldChg>
      <pc:sldChg chg="add del">
        <pc:chgData name="Manish Sharma" userId="b799adb9ba789c8f" providerId="LiveId" clId="{1B3C70B8-77C4-4486-8B3C-4C8ED1A1B5DA}" dt="2022-08-05T12:28:45.286" v="669" actId="47"/>
        <pc:sldMkLst>
          <pc:docMk/>
          <pc:sldMk cId="1040551395" sldId="267"/>
        </pc:sldMkLst>
      </pc:sldChg>
      <pc:sldChg chg="add del">
        <pc:chgData name="Manish Sharma" userId="b799adb9ba789c8f" providerId="LiveId" clId="{1B3C70B8-77C4-4486-8B3C-4C8ED1A1B5DA}" dt="2022-08-05T12:28:45.286" v="669" actId="47"/>
        <pc:sldMkLst>
          <pc:docMk/>
          <pc:sldMk cId="541853456" sldId="270"/>
        </pc:sldMkLst>
      </pc:sldChg>
      <pc:sldChg chg="add del">
        <pc:chgData name="Manish Sharma" userId="b799adb9ba789c8f" providerId="LiveId" clId="{1B3C70B8-77C4-4486-8B3C-4C8ED1A1B5DA}" dt="2022-08-05T12:28:45.286" v="669" actId="47"/>
        <pc:sldMkLst>
          <pc:docMk/>
          <pc:sldMk cId="2339964951" sldId="271"/>
        </pc:sldMkLst>
      </pc:sldChg>
      <pc:sldChg chg="add del">
        <pc:chgData name="Manish Sharma" userId="b799adb9ba789c8f" providerId="LiveId" clId="{1B3C70B8-77C4-4486-8B3C-4C8ED1A1B5DA}" dt="2022-08-06T07:45:11.964" v="805"/>
        <pc:sldMkLst>
          <pc:docMk/>
          <pc:sldMk cId="1800526853" sldId="272"/>
        </pc:sldMkLst>
      </pc:sldChg>
      <pc:sldChg chg="add del">
        <pc:chgData name="Manish Sharma" userId="b799adb9ba789c8f" providerId="LiveId" clId="{1B3C70B8-77C4-4486-8B3C-4C8ED1A1B5DA}" dt="2022-08-05T12:28:45.286" v="669" actId="47"/>
        <pc:sldMkLst>
          <pc:docMk/>
          <pc:sldMk cId="1331658581" sldId="273"/>
        </pc:sldMkLst>
      </pc:sldChg>
      <pc:sldChg chg="add del">
        <pc:chgData name="Manish Sharma" userId="b799adb9ba789c8f" providerId="LiveId" clId="{1B3C70B8-77C4-4486-8B3C-4C8ED1A1B5DA}" dt="2022-08-06T09:55:17.193" v="1643"/>
        <pc:sldMkLst>
          <pc:docMk/>
          <pc:sldMk cId="1937767460" sldId="276"/>
        </pc:sldMkLst>
      </pc:sldChg>
      <pc:sldChg chg="add del">
        <pc:chgData name="Manish Sharma" userId="b799adb9ba789c8f" providerId="LiveId" clId="{1B3C70B8-77C4-4486-8B3C-4C8ED1A1B5DA}" dt="2022-08-05T12:28:45.286" v="669" actId="47"/>
        <pc:sldMkLst>
          <pc:docMk/>
          <pc:sldMk cId="3343896531" sldId="279"/>
        </pc:sldMkLst>
      </pc:sldChg>
      <pc:sldChg chg="add del">
        <pc:chgData name="Manish Sharma" userId="b799adb9ba789c8f" providerId="LiveId" clId="{1B3C70B8-77C4-4486-8B3C-4C8ED1A1B5DA}" dt="2022-08-05T12:28:45.286" v="669" actId="47"/>
        <pc:sldMkLst>
          <pc:docMk/>
          <pc:sldMk cId="2937149028" sldId="282"/>
        </pc:sldMkLst>
      </pc:sldChg>
      <pc:sldChg chg="add del">
        <pc:chgData name="Manish Sharma" userId="b799adb9ba789c8f" providerId="LiveId" clId="{1B3C70B8-77C4-4486-8B3C-4C8ED1A1B5DA}" dt="2022-08-05T12:28:45.286" v="669" actId="47"/>
        <pc:sldMkLst>
          <pc:docMk/>
          <pc:sldMk cId="3640020107" sldId="283"/>
        </pc:sldMkLst>
      </pc:sldChg>
      <pc:sldChg chg="add del">
        <pc:chgData name="Manish Sharma" userId="b799adb9ba789c8f" providerId="LiveId" clId="{1B3C70B8-77C4-4486-8B3C-4C8ED1A1B5DA}" dt="2022-08-05T12:28:45.286" v="669" actId="47"/>
        <pc:sldMkLst>
          <pc:docMk/>
          <pc:sldMk cId="3936744458" sldId="284"/>
        </pc:sldMkLst>
      </pc:sldChg>
      <pc:sldChg chg="add del">
        <pc:chgData name="Manish Sharma" userId="b799adb9ba789c8f" providerId="LiveId" clId="{1B3C70B8-77C4-4486-8B3C-4C8ED1A1B5DA}" dt="2022-08-06T12:10:31.996" v="1773"/>
        <pc:sldMkLst>
          <pc:docMk/>
          <pc:sldMk cId="1535532918" sldId="290"/>
        </pc:sldMkLst>
      </pc:sldChg>
      <pc:sldChg chg="add del">
        <pc:chgData name="Manish Sharma" userId="b799adb9ba789c8f" providerId="LiveId" clId="{1B3C70B8-77C4-4486-8B3C-4C8ED1A1B5DA}" dt="2022-08-06T12:10:31.996" v="1773"/>
        <pc:sldMkLst>
          <pc:docMk/>
          <pc:sldMk cId="927873483" sldId="291"/>
        </pc:sldMkLst>
      </pc:sldChg>
      <pc:sldChg chg="add">
        <pc:chgData name="Manish Sharma" userId="b799adb9ba789c8f" providerId="LiveId" clId="{1B3C70B8-77C4-4486-8B3C-4C8ED1A1B5DA}" dt="2022-08-12T10:34:19.798" v="2176"/>
        <pc:sldMkLst>
          <pc:docMk/>
          <pc:sldMk cId="4125748975" sldId="292"/>
        </pc:sldMkLst>
      </pc:sldChg>
      <pc:sldChg chg="add del">
        <pc:chgData name="Manish Sharma" userId="b799adb9ba789c8f" providerId="LiveId" clId="{1B3C70B8-77C4-4486-8B3C-4C8ED1A1B5DA}" dt="2022-08-13T05:46:30.854" v="2193"/>
        <pc:sldMkLst>
          <pc:docMk/>
          <pc:sldMk cId="3776691465" sldId="296"/>
        </pc:sldMkLst>
      </pc:sldChg>
      <pc:sldChg chg="add del">
        <pc:chgData name="Manish Sharma" userId="b799adb9ba789c8f" providerId="LiveId" clId="{1B3C70B8-77C4-4486-8B3C-4C8ED1A1B5DA}" dt="2022-08-13T12:08:18.428" v="2319"/>
        <pc:sldMkLst>
          <pc:docMk/>
          <pc:sldMk cId="2063019643" sldId="300"/>
        </pc:sldMkLst>
      </pc:sldChg>
      <pc:sldChg chg="add del">
        <pc:chgData name="Manish Sharma" userId="b799adb9ba789c8f" providerId="LiveId" clId="{1B3C70B8-77C4-4486-8B3C-4C8ED1A1B5DA}" dt="2022-08-05T12:28:45.286" v="669" actId="47"/>
        <pc:sldMkLst>
          <pc:docMk/>
          <pc:sldMk cId="631516676" sldId="301"/>
        </pc:sldMkLst>
      </pc:sldChg>
      <pc:sldChg chg="addSp modSp new add del">
        <pc:chgData name="Manish Sharma" userId="b799adb9ba789c8f" providerId="LiveId" clId="{1B3C70B8-77C4-4486-8B3C-4C8ED1A1B5DA}" dt="2022-08-05T12:28:45.286" v="669" actId="47"/>
        <pc:sldMkLst>
          <pc:docMk/>
          <pc:sldMk cId="1657212975" sldId="302"/>
        </pc:sldMkLst>
        <pc:spChg chg="add mod">
          <ac:chgData name="Manish Sharma" userId="b799adb9ba789c8f" providerId="LiveId" clId="{1B3C70B8-77C4-4486-8B3C-4C8ED1A1B5DA}" dt="2022-08-04T05:26:33.717" v="2"/>
          <ac:spMkLst>
            <pc:docMk/>
            <pc:sldMk cId="1657212975" sldId="302"/>
            <ac:spMk id="2" creationId="{DD39E4E1-7814-69F2-A99B-5C0CD7E8DF14}"/>
          </ac:spMkLst>
        </pc:spChg>
        <pc:spChg chg="mod">
          <ac:chgData name="Manish Sharma" userId="b799adb9ba789c8f" providerId="LiveId" clId="{1B3C70B8-77C4-4486-8B3C-4C8ED1A1B5DA}" dt="2022-08-04T05:26:33.717" v="2"/>
          <ac:spMkLst>
            <pc:docMk/>
            <pc:sldMk cId="1657212975" sldId="302"/>
            <ac:spMk id="4" creationId="{C952CDE8-0845-5151-6F32-17B2997F0664}"/>
          </ac:spMkLst>
        </pc:spChg>
        <pc:spChg chg="mod">
          <ac:chgData name="Manish Sharma" userId="b799adb9ba789c8f" providerId="LiveId" clId="{1B3C70B8-77C4-4486-8B3C-4C8ED1A1B5DA}" dt="2022-08-04T05:26:33.717" v="2"/>
          <ac:spMkLst>
            <pc:docMk/>
            <pc:sldMk cId="1657212975" sldId="302"/>
            <ac:spMk id="5" creationId="{1228DE84-3105-F1C2-DF9F-633A31AD08A7}"/>
          </ac:spMkLst>
        </pc:spChg>
        <pc:spChg chg="mod">
          <ac:chgData name="Manish Sharma" userId="b799adb9ba789c8f" providerId="LiveId" clId="{1B3C70B8-77C4-4486-8B3C-4C8ED1A1B5DA}" dt="2022-08-04T05:26:33.717" v="2"/>
          <ac:spMkLst>
            <pc:docMk/>
            <pc:sldMk cId="1657212975" sldId="302"/>
            <ac:spMk id="7" creationId="{07074A24-56B3-EF61-11B2-5123AADE1389}"/>
          </ac:spMkLst>
        </pc:spChg>
        <pc:spChg chg="mod">
          <ac:chgData name="Manish Sharma" userId="b799adb9ba789c8f" providerId="LiveId" clId="{1B3C70B8-77C4-4486-8B3C-4C8ED1A1B5DA}" dt="2022-08-04T05:26:33.717" v="2"/>
          <ac:spMkLst>
            <pc:docMk/>
            <pc:sldMk cId="1657212975" sldId="302"/>
            <ac:spMk id="8" creationId="{90312A0E-C2F7-AADC-A8C5-874531E8A7AD}"/>
          </ac:spMkLst>
        </pc:spChg>
        <pc:spChg chg="add mod">
          <ac:chgData name="Manish Sharma" userId="b799adb9ba789c8f" providerId="LiveId" clId="{1B3C70B8-77C4-4486-8B3C-4C8ED1A1B5DA}" dt="2022-08-04T05:26:33.717" v="2"/>
          <ac:spMkLst>
            <pc:docMk/>
            <pc:sldMk cId="1657212975" sldId="302"/>
            <ac:spMk id="9" creationId="{26EE6960-FA80-A076-A69C-0FA656FF0D2D}"/>
          </ac:spMkLst>
        </pc:spChg>
        <pc:spChg chg="add mod">
          <ac:chgData name="Manish Sharma" userId="b799adb9ba789c8f" providerId="LiveId" clId="{1B3C70B8-77C4-4486-8B3C-4C8ED1A1B5DA}" dt="2022-08-04T05:26:33.717" v="2"/>
          <ac:spMkLst>
            <pc:docMk/>
            <pc:sldMk cId="1657212975" sldId="302"/>
            <ac:spMk id="11" creationId="{9E16D815-5D72-D9EA-3E39-35A7099C1C94}"/>
          </ac:spMkLst>
        </pc:spChg>
        <pc:spChg chg="add mod">
          <ac:chgData name="Manish Sharma" userId="b799adb9ba789c8f" providerId="LiveId" clId="{1B3C70B8-77C4-4486-8B3C-4C8ED1A1B5DA}" dt="2022-08-04T05:26:33.717" v="2"/>
          <ac:spMkLst>
            <pc:docMk/>
            <pc:sldMk cId="1657212975" sldId="302"/>
            <ac:spMk id="13" creationId="{1D1DEB3F-D203-DA2A-7BC4-44A2E15E2771}"/>
          </ac:spMkLst>
        </pc:spChg>
        <pc:spChg chg="add mod">
          <ac:chgData name="Manish Sharma" userId="b799adb9ba789c8f" providerId="LiveId" clId="{1B3C70B8-77C4-4486-8B3C-4C8ED1A1B5DA}" dt="2022-08-04T05:26:33.717" v="2"/>
          <ac:spMkLst>
            <pc:docMk/>
            <pc:sldMk cId="1657212975" sldId="302"/>
            <ac:spMk id="14" creationId="{73BF4C54-CE25-D855-FA96-BF42CD96BA50}"/>
          </ac:spMkLst>
        </pc:spChg>
        <pc:spChg chg="add mod">
          <ac:chgData name="Manish Sharma" userId="b799adb9ba789c8f" providerId="LiveId" clId="{1B3C70B8-77C4-4486-8B3C-4C8ED1A1B5DA}" dt="2022-08-04T05:26:33.717" v="2"/>
          <ac:spMkLst>
            <pc:docMk/>
            <pc:sldMk cId="1657212975" sldId="302"/>
            <ac:spMk id="15" creationId="{587A8807-C1AC-E5B1-5081-EA95E7C9833B}"/>
          </ac:spMkLst>
        </pc:spChg>
        <pc:spChg chg="add mod">
          <ac:chgData name="Manish Sharma" userId="b799adb9ba789c8f" providerId="LiveId" clId="{1B3C70B8-77C4-4486-8B3C-4C8ED1A1B5DA}" dt="2022-08-04T05:26:33.717" v="2"/>
          <ac:spMkLst>
            <pc:docMk/>
            <pc:sldMk cId="1657212975" sldId="302"/>
            <ac:spMk id="16" creationId="{A08A127F-7F65-3F8B-4C53-23E7366BF087}"/>
          </ac:spMkLst>
        </pc:spChg>
        <pc:spChg chg="add mod">
          <ac:chgData name="Manish Sharma" userId="b799adb9ba789c8f" providerId="LiveId" clId="{1B3C70B8-77C4-4486-8B3C-4C8ED1A1B5DA}" dt="2022-08-04T05:26:33.717" v="2"/>
          <ac:spMkLst>
            <pc:docMk/>
            <pc:sldMk cId="1657212975" sldId="302"/>
            <ac:spMk id="17" creationId="{4629B9B8-DBD0-CE2A-B1E2-4E9ACEB8B534}"/>
          </ac:spMkLst>
        </pc:spChg>
        <pc:spChg chg="add mod">
          <ac:chgData name="Manish Sharma" userId="b799adb9ba789c8f" providerId="LiveId" clId="{1B3C70B8-77C4-4486-8B3C-4C8ED1A1B5DA}" dt="2022-08-04T05:26:33.717" v="2"/>
          <ac:spMkLst>
            <pc:docMk/>
            <pc:sldMk cId="1657212975" sldId="302"/>
            <ac:spMk id="18" creationId="{DED26029-C8EC-ABD8-D7DA-57C2CE45D1E0}"/>
          </ac:spMkLst>
        </pc:spChg>
        <pc:spChg chg="add mod">
          <ac:chgData name="Manish Sharma" userId="b799adb9ba789c8f" providerId="LiveId" clId="{1B3C70B8-77C4-4486-8B3C-4C8ED1A1B5DA}" dt="2022-08-04T05:26:33.717" v="2"/>
          <ac:spMkLst>
            <pc:docMk/>
            <pc:sldMk cId="1657212975" sldId="302"/>
            <ac:spMk id="19" creationId="{D040E25E-9182-D991-F097-E94A10B61CBB}"/>
          </ac:spMkLst>
        </pc:spChg>
        <pc:spChg chg="add mod">
          <ac:chgData name="Manish Sharma" userId="b799adb9ba789c8f" providerId="LiveId" clId="{1B3C70B8-77C4-4486-8B3C-4C8ED1A1B5DA}" dt="2022-08-04T05:27:13.096" v="3"/>
          <ac:spMkLst>
            <pc:docMk/>
            <pc:sldMk cId="1657212975" sldId="302"/>
            <ac:spMk id="22" creationId="{9AB918FE-7196-F8B8-CCE5-7EC532D81252}"/>
          </ac:spMkLst>
        </pc:spChg>
        <pc:spChg chg="add mod">
          <ac:chgData name="Manish Sharma" userId="b799adb9ba789c8f" providerId="LiveId" clId="{1B3C70B8-77C4-4486-8B3C-4C8ED1A1B5DA}" dt="2022-08-04T05:27:13.096" v="3"/>
          <ac:spMkLst>
            <pc:docMk/>
            <pc:sldMk cId="1657212975" sldId="302"/>
            <ac:spMk id="23" creationId="{357C5CBE-E0ED-25CE-8BD2-1ED3CBD9A81F}"/>
          </ac:spMkLst>
        </pc:spChg>
        <pc:spChg chg="mod">
          <ac:chgData name="Manish Sharma" userId="b799adb9ba789c8f" providerId="LiveId" clId="{1B3C70B8-77C4-4486-8B3C-4C8ED1A1B5DA}" dt="2022-08-04T05:27:13.096" v="3"/>
          <ac:spMkLst>
            <pc:docMk/>
            <pc:sldMk cId="1657212975" sldId="302"/>
            <ac:spMk id="25" creationId="{2F9B76FC-7EF8-4101-020C-9B0FA9C582E6}"/>
          </ac:spMkLst>
        </pc:spChg>
        <pc:spChg chg="mod">
          <ac:chgData name="Manish Sharma" userId="b799adb9ba789c8f" providerId="LiveId" clId="{1B3C70B8-77C4-4486-8B3C-4C8ED1A1B5DA}" dt="2022-08-04T05:27:13.096" v="3"/>
          <ac:spMkLst>
            <pc:docMk/>
            <pc:sldMk cId="1657212975" sldId="302"/>
            <ac:spMk id="26" creationId="{915104E8-86D3-1D23-D6E7-53A897C25B32}"/>
          </ac:spMkLst>
        </pc:spChg>
        <pc:grpChg chg="add mod">
          <ac:chgData name="Manish Sharma" userId="b799adb9ba789c8f" providerId="LiveId" clId="{1B3C70B8-77C4-4486-8B3C-4C8ED1A1B5DA}" dt="2022-08-04T05:26:33.717" v="2"/>
          <ac:grpSpMkLst>
            <pc:docMk/>
            <pc:sldMk cId="1657212975" sldId="302"/>
            <ac:grpSpMk id="3" creationId="{7BE68A6F-FA57-CA76-F2B9-9A695AC26D90}"/>
          </ac:grpSpMkLst>
        </pc:grpChg>
        <pc:grpChg chg="add mod">
          <ac:chgData name="Manish Sharma" userId="b799adb9ba789c8f" providerId="LiveId" clId="{1B3C70B8-77C4-4486-8B3C-4C8ED1A1B5DA}" dt="2022-08-04T05:26:33.717" v="2"/>
          <ac:grpSpMkLst>
            <pc:docMk/>
            <pc:sldMk cId="1657212975" sldId="302"/>
            <ac:grpSpMk id="6" creationId="{83F5FB50-7C30-4B4C-B754-2DD648BC1A8E}"/>
          </ac:grpSpMkLst>
        </pc:grpChg>
        <pc:grpChg chg="add mod">
          <ac:chgData name="Manish Sharma" userId="b799adb9ba789c8f" providerId="LiveId" clId="{1B3C70B8-77C4-4486-8B3C-4C8ED1A1B5DA}" dt="2022-08-04T05:27:13.096" v="3"/>
          <ac:grpSpMkLst>
            <pc:docMk/>
            <pc:sldMk cId="1657212975" sldId="302"/>
            <ac:grpSpMk id="24" creationId="{90A59218-E83B-FB2C-5700-581C380969D1}"/>
          </ac:grpSpMkLst>
        </pc:grpChg>
        <pc:cxnChg chg="add mod">
          <ac:chgData name="Manish Sharma" userId="b799adb9ba789c8f" providerId="LiveId" clId="{1B3C70B8-77C4-4486-8B3C-4C8ED1A1B5DA}" dt="2022-08-04T05:26:33.717" v="2"/>
          <ac:cxnSpMkLst>
            <pc:docMk/>
            <pc:sldMk cId="1657212975" sldId="302"/>
            <ac:cxnSpMk id="10" creationId="{5FA84145-FF2D-C0E7-9376-FEF35AF9C15A}"/>
          </ac:cxnSpMkLst>
        </pc:cxnChg>
        <pc:cxnChg chg="add mod">
          <ac:chgData name="Manish Sharma" userId="b799adb9ba789c8f" providerId="LiveId" clId="{1B3C70B8-77C4-4486-8B3C-4C8ED1A1B5DA}" dt="2022-08-04T05:26:33.717" v="2"/>
          <ac:cxnSpMkLst>
            <pc:docMk/>
            <pc:sldMk cId="1657212975" sldId="302"/>
            <ac:cxnSpMk id="12" creationId="{B1912272-0787-EEDB-CB18-D65FD68CE085}"/>
          </ac:cxnSpMkLst>
        </pc:cxnChg>
        <pc:cxnChg chg="add mod">
          <ac:chgData name="Manish Sharma" userId="b799adb9ba789c8f" providerId="LiveId" clId="{1B3C70B8-77C4-4486-8B3C-4C8ED1A1B5DA}" dt="2022-08-04T05:27:13.096" v="3"/>
          <ac:cxnSpMkLst>
            <pc:docMk/>
            <pc:sldMk cId="1657212975" sldId="302"/>
            <ac:cxnSpMk id="20" creationId="{5960938B-90C1-3819-4DE4-B43DB6F6ACDA}"/>
          </ac:cxnSpMkLst>
        </pc:cxnChg>
        <pc:cxnChg chg="add mod">
          <ac:chgData name="Manish Sharma" userId="b799adb9ba789c8f" providerId="LiveId" clId="{1B3C70B8-77C4-4486-8B3C-4C8ED1A1B5DA}" dt="2022-08-04T05:27:13.096" v="3"/>
          <ac:cxnSpMkLst>
            <pc:docMk/>
            <pc:sldMk cId="1657212975" sldId="302"/>
            <ac:cxnSpMk id="21" creationId="{9E431369-4984-0A54-E13E-E44A64F0A012}"/>
          </ac:cxnSpMkLst>
        </pc:cxnChg>
      </pc:sldChg>
      <pc:sldChg chg="del">
        <pc:chgData name="Manish Sharma" userId="b799adb9ba789c8f" providerId="LiveId" clId="{1B3C70B8-77C4-4486-8B3C-4C8ED1A1B5DA}" dt="2022-08-04T04:31:13.107" v="0" actId="47"/>
        <pc:sldMkLst>
          <pc:docMk/>
          <pc:sldMk cId="484131753" sldId="303"/>
        </pc:sldMkLst>
      </pc:sldChg>
      <pc:sldChg chg="addSp modSp new add del">
        <pc:chgData name="Manish Sharma" userId="b799adb9ba789c8f" providerId="LiveId" clId="{1B3C70B8-77C4-4486-8B3C-4C8ED1A1B5DA}" dt="2022-08-05T12:28:45.286" v="669" actId="47"/>
        <pc:sldMkLst>
          <pc:docMk/>
          <pc:sldMk cId="2979931107" sldId="303"/>
        </pc:sldMkLst>
        <pc:spChg chg="add mod">
          <ac:chgData name="Manish Sharma" userId="b799adb9ba789c8f" providerId="LiveId" clId="{1B3C70B8-77C4-4486-8B3C-4C8ED1A1B5DA}" dt="2022-08-04T05:28:14.635" v="5"/>
          <ac:spMkLst>
            <pc:docMk/>
            <pc:sldMk cId="2979931107" sldId="303"/>
            <ac:spMk id="2" creationId="{6D5790D7-C5DC-CBF7-81A8-A4D1B78CC054}"/>
          </ac:spMkLst>
        </pc:spChg>
        <pc:spChg chg="mod">
          <ac:chgData name="Manish Sharma" userId="b799adb9ba789c8f" providerId="LiveId" clId="{1B3C70B8-77C4-4486-8B3C-4C8ED1A1B5DA}" dt="2022-08-04T05:28:14.635" v="5"/>
          <ac:spMkLst>
            <pc:docMk/>
            <pc:sldMk cId="2979931107" sldId="303"/>
            <ac:spMk id="4" creationId="{35F3C712-6D86-BDD8-1721-0F4664F8D605}"/>
          </ac:spMkLst>
        </pc:spChg>
        <pc:spChg chg="mod">
          <ac:chgData name="Manish Sharma" userId="b799adb9ba789c8f" providerId="LiveId" clId="{1B3C70B8-77C4-4486-8B3C-4C8ED1A1B5DA}" dt="2022-08-04T05:28:14.635" v="5"/>
          <ac:spMkLst>
            <pc:docMk/>
            <pc:sldMk cId="2979931107" sldId="303"/>
            <ac:spMk id="5" creationId="{50872E18-3252-CDEF-AA02-BB7EA3325D02}"/>
          </ac:spMkLst>
        </pc:spChg>
        <pc:spChg chg="mod">
          <ac:chgData name="Manish Sharma" userId="b799adb9ba789c8f" providerId="LiveId" clId="{1B3C70B8-77C4-4486-8B3C-4C8ED1A1B5DA}" dt="2022-08-04T05:28:14.635" v="5"/>
          <ac:spMkLst>
            <pc:docMk/>
            <pc:sldMk cId="2979931107" sldId="303"/>
            <ac:spMk id="7" creationId="{16E23343-B80B-49CA-9025-5E3CE3A5CF5B}"/>
          </ac:spMkLst>
        </pc:spChg>
        <pc:spChg chg="mod">
          <ac:chgData name="Manish Sharma" userId="b799adb9ba789c8f" providerId="LiveId" clId="{1B3C70B8-77C4-4486-8B3C-4C8ED1A1B5DA}" dt="2022-08-04T05:28:14.635" v="5"/>
          <ac:spMkLst>
            <pc:docMk/>
            <pc:sldMk cId="2979931107" sldId="303"/>
            <ac:spMk id="8" creationId="{06CA5FE8-BDC3-6B3F-E528-AB9B11FE2F4D}"/>
          </ac:spMkLst>
        </pc:spChg>
        <pc:spChg chg="add mod">
          <ac:chgData name="Manish Sharma" userId="b799adb9ba789c8f" providerId="LiveId" clId="{1B3C70B8-77C4-4486-8B3C-4C8ED1A1B5DA}" dt="2022-08-04T05:28:14.635" v="5"/>
          <ac:spMkLst>
            <pc:docMk/>
            <pc:sldMk cId="2979931107" sldId="303"/>
            <ac:spMk id="9" creationId="{2CA9E25B-1EFA-1B0B-E1EE-75802253D5F4}"/>
          </ac:spMkLst>
        </pc:spChg>
        <pc:spChg chg="add mod">
          <ac:chgData name="Manish Sharma" userId="b799adb9ba789c8f" providerId="LiveId" clId="{1B3C70B8-77C4-4486-8B3C-4C8ED1A1B5DA}" dt="2022-08-04T05:28:14.635" v="5"/>
          <ac:spMkLst>
            <pc:docMk/>
            <pc:sldMk cId="2979931107" sldId="303"/>
            <ac:spMk id="10" creationId="{D171FC9A-6E57-2CAD-B015-87FE483628B8}"/>
          </ac:spMkLst>
        </pc:spChg>
        <pc:spChg chg="add mod">
          <ac:chgData name="Manish Sharma" userId="b799adb9ba789c8f" providerId="LiveId" clId="{1B3C70B8-77C4-4486-8B3C-4C8ED1A1B5DA}" dt="2022-08-04T05:28:14.635" v="5"/>
          <ac:spMkLst>
            <pc:docMk/>
            <pc:sldMk cId="2979931107" sldId="303"/>
            <ac:spMk id="14" creationId="{B14D079C-5451-0EE5-91FB-A4AF5F1B7732}"/>
          </ac:spMkLst>
        </pc:spChg>
        <pc:spChg chg="add mod">
          <ac:chgData name="Manish Sharma" userId="b799adb9ba789c8f" providerId="LiveId" clId="{1B3C70B8-77C4-4486-8B3C-4C8ED1A1B5DA}" dt="2022-08-04T05:28:14.635" v="5"/>
          <ac:spMkLst>
            <pc:docMk/>
            <pc:sldMk cId="2979931107" sldId="303"/>
            <ac:spMk id="16" creationId="{755DF31F-475D-D0F2-0A7B-9C09D8234143}"/>
          </ac:spMkLst>
        </pc:spChg>
        <pc:spChg chg="add mod">
          <ac:chgData name="Manish Sharma" userId="b799adb9ba789c8f" providerId="LiveId" clId="{1B3C70B8-77C4-4486-8B3C-4C8ED1A1B5DA}" dt="2022-08-04T05:28:14.635" v="5"/>
          <ac:spMkLst>
            <pc:docMk/>
            <pc:sldMk cId="2979931107" sldId="303"/>
            <ac:spMk id="18" creationId="{7AD49071-4392-A500-13DE-D1908ACFAB1C}"/>
          </ac:spMkLst>
        </pc:spChg>
        <pc:spChg chg="add mod">
          <ac:chgData name="Manish Sharma" userId="b799adb9ba789c8f" providerId="LiveId" clId="{1B3C70B8-77C4-4486-8B3C-4C8ED1A1B5DA}" dt="2022-08-04T05:28:14.635" v="5"/>
          <ac:spMkLst>
            <pc:docMk/>
            <pc:sldMk cId="2979931107" sldId="303"/>
            <ac:spMk id="19" creationId="{EBD24342-D0B8-6235-B86F-6960E587F8F6}"/>
          </ac:spMkLst>
        </pc:spChg>
        <pc:spChg chg="add mod">
          <ac:chgData name="Manish Sharma" userId="b799adb9ba789c8f" providerId="LiveId" clId="{1B3C70B8-77C4-4486-8B3C-4C8ED1A1B5DA}" dt="2022-08-04T05:28:14.635" v="5"/>
          <ac:spMkLst>
            <pc:docMk/>
            <pc:sldMk cId="2979931107" sldId="303"/>
            <ac:spMk id="20" creationId="{B4D4BE9E-20E1-F2BD-6624-C7250436C68F}"/>
          </ac:spMkLst>
        </pc:spChg>
        <pc:spChg chg="add mod">
          <ac:chgData name="Manish Sharma" userId="b799adb9ba789c8f" providerId="LiveId" clId="{1B3C70B8-77C4-4486-8B3C-4C8ED1A1B5DA}" dt="2022-08-04T05:28:14.635" v="5"/>
          <ac:spMkLst>
            <pc:docMk/>
            <pc:sldMk cId="2979931107" sldId="303"/>
            <ac:spMk id="21" creationId="{8CEC21ED-4B04-FDCF-975D-269BF0565457}"/>
          </ac:spMkLst>
        </pc:spChg>
        <pc:spChg chg="add mod">
          <ac:chgData name="Manish Sharma" userId="b799adb9ba789c8f" providerId="LiveId" clId="{1B3C70B8-77C4-4486-8B3C-4C8ED1A1B5DA}" dt="2022-08-04T05:28:14.635" v="5"/>
          <ac:spMkLst>
            <pc:docMk/>
            <pc:sldMk cId="2979931107" sldId="303"/>
            <ac:spMk id="22" creationId="{9CB43277-BF15-334D-6A19-9F08CCB5FD55}"/>
          </ac:spMkLst>
        </pc:spChg>
        <pc:spChg chg="add mod">
          <ac:chgData name="Manish Sharma" userId="b799adb9ba789c8f" providerId="LiveId" clId="{1B3C70B8-77C4-4486-8B3C-4C8ED1A1B5DA}" dt="2022-08-04T05:28:14.635" v="5"/>
          <ac:spMkLst>
            <pc:docMk/>
            <pc:sldMk cId="2979931107" sldId="303"/>
            <ac:spMk id="23" creationId="{2E75B013-CA29-0C58-BE0F-7956CEE21BC0}"/>
          </ac:spMkLst>
        </pc:spChg>
        <pc:spChg chg="add mod">
          <ac:chgData name="Manish Sharma" userId="b799adb9ba789c8f" providerId="LiveId" clId="{1B3C70B8-77C4-4486-8B3C-4C8ED1A1B5DA}" dt="2022-08-04T05:28:14.635" v="5"/>
          <ac:spMkLst>
            <pc:docMk/>
            <pc:sldMk cId="2979931107" sldId="303"/>
            <ac:spMk id="25" creationId="{CF59C842-EF63-E2B6-0A8F-F4FD2B0A0EF6}"/>
          </ac:spMkLst>
        </pc:spChg>
        <pc:spChg chg="add mod">
          <ac:chgData name="Manish Sharma" userId="b799adb9ba789c8f" providerId="LiveId" clId="{1B3C70B8-77C4-4486-8B3C-4C8ED1A1B5DA}" dt="2022-08-04T05:28:14.635" v="5"/>
          <ac:spMkLst>
            <pc:docMk/>
            <pc:sldMk cId="2979931107" sldId="303"/>
            <ac:spMk id="26" creationId="{94C68254-05AE-BDF3-0F67-5764569D8680}"/>
          </ac:spMkLst>
        </pc:spChg>
        <pc:spChg chg="mod">
          <ac:chgData name="Manish Sharma" userId="b799adb9ba789c8f" providerId="LiveId" clId="{1B3C70B8-77C4-4486-8B3C-4C8ED1A1B5DA}" dt="2022-08-04T05:28:14.635" v="5"/>
          <ac:spMkLst>
            <pc:docMk/>
            <pc:sldMk cId="2979931107" sldId="303"/>
            <ac:spMk id="28" creationId="{AC1D394D-5062-FB95-7954-B5AB1C6B9A79}"/>
          </ac:spMkLst>
        </pc:spChg>
        <pc:spChg chg="mod">
          <ac:chgData name="Manish Sharma" userId="b799adb9ba789c8f" providerId="LiveId" clId="{1B3C70B8-77C4-4486-8B3C-4C8ED1A1B5DA}" dt="2022-08-04T05:28:14.635" v="5"/>
          <ac:spMkLst>
            <pc:docMk/>
            <pc:sldMk cId="2979931107" sldId="303"/>
            <ac:spMk id="29" creationId="{798AE0C3-3307-D162-B3BE-4C77BAE49C63}"/>
          </ac:spMkLst>
        </pc:spChg>
        <pc:spChg chg="add mod">
          <ac:chgData name="Manish Sharma" userId="b799adb9ba789c8f" providerId="LiveId" clId="{1B3C70B8-77C4-4486-8B3C-4C8ED1A1B5DA}" dt="2022-08-04T05:28:14.635" v="5"/>
          <ac:spMkLst>
            <pc:docMk/>
            <pc:sldMk cId="2979931107" sldId="303"/>
            <ac:spMk id="31" creationId="{64CA1175-F740-8343-ACCB-776B86859B5D}"/>
          </ac:spMkLst>
        </pc:spChg>
        <pc:grpChg chg="add mod">
          <ac:chgData name="Manish Sharma" userId="b799adb9ba789c8f" providerId="LiveId" clId="{1B3C70B8-77C4-4486-8B3C-4C8ED1A1B5DA}" dt="2022-08-04T05:28:14.635" v="5"/>
          <ac:grpSpMkLst>
            <pc:docMk/>
            <pc:sldMk cId="2979931107" sldId="303"/>
            <ac:grpSpMk id="3" creationId="{FFFAD4F4-832F-EE74-9A35-9D174153FF0E}"/>
          </ac:grpSpMkLst>
        </pc:grpChg>
        <pc:grpChg chg="add mod">
          <ac:chgData name="Manish Sharma" userId="b799adb9ba789c8f" providerId="LiveId" clId="{1B3C70B8-77C4-4486-8B3C-4C8ED1A1B5DA}" dt="2022-08-04T05:28:14.635" v="5"/>
          <ac:grpSpMkLst>
            <pc:docMk/>
            <pc:sldMk cId="2979931107" sldId="303"/>
            <ac:grpSpMk id="6" creationId="{8287B410-B9BB-1DEB-424C-B3B9CD255E0A}"/>
          </ac:grpSpMkLst>
        </pc:grpChg>
        <pc:grpChg chg="add mod">
          <ac:chgData name="Manish Sharma" userId="b799adb9ba789c8f" providerId="LiveId" clId="{1B3C70B8-77C4-4486-8B3C-4C8ED1A1B5DA}" dt="2022-08-04T05:28:14.635" v="5"/>
          <ac:grpSpMkLst>
            <pc:docMk/>
            <pc:sldMk cId="2979931107" sldId="303"/>
            <ac:grpSpMk id="27" creationId="{473CC07E-1FF4-1496-545C-D8CC884F2BDE}"/>
          </ac:grpSpMkLst>
        </pc:grpChg>
        <pc:cxnChg chg="add mod">
          <ac:chgData name="Manish Sharma" userId="b799adb9ba789c8f" providerId="LiveId" clId="{1B3C70B8-77C4-4486-8B3C-4C8ED1A1B5DA}" dt="2022-08-04T05:28:14.635" v="5"/>
          <ac:cxnSpMkLst>
            <pc:docMk/>
            <pc:sldMk cId="2979931107" sldId="303"/>
            <ac:cxnSpMk id="11" creationId="{52FFFBDD-3B4E-5407-EEAB-8A88B1988AC6}"/>
          </ac:cxnSpMkLst>
        </pc:cxnChg>
        <pc:cxnChg chg="add mod">
          <ac:chgData name="Manish Sharma" userId="b799adb9ba789c8f" providerId="LiveId" clId="{1B3C70B8-77C4-4486-8B3C-4C8ED1A1B5DA}" dt="2022-08-04T05:28:14.635" v="5"/>
          <ac:cxnSpMkLst>
            <pc:docMk/>
            <pc:sldMk cId="2979931107" sldId="303"/>
            <ac:cxnSpMk id="12" creationId="{9E438AA3-C65F-9029-A470-DFDD3570CCBB}"/>
          </ac:cxnSpMkLst>
        </pc:cxnChg>
        <pc:cxnChg chg="add mod">
          <ac:chgData name="Manish Sharma" userId="b799adb9ba789c8f" providerId="LiveId" clId="{1B3C70B8-77C4-4486-8B3C-4C8ED1A1B5DA}" dt="2022-08-04T05:28:14.635" v="5"/>
          <ac:cxnSpMkLst>
            <pc:docMk/>
            <pc:sldMk cId="2979931107" sldId="303"/>
            <ac:cxnSpMk id="13" creationId="{85F20F46-1066-ADAC-1879-6491A125A2D1}"/>
          </ac:cxnSpMkLst>
        </pc:cxnChg>
        <pc:cxnChg chg="add mod">
          <ac:chgData name="Manish Sharma" userId="b799adb9ba789c8f" providerId="LiveId" clId="{1B3C70B8-77C4-4486-8B3C-4C8ED1A1B5DA}" dt="2022-08-04T05:28:14.635" v="5"/>
          <ac:cxnSpMkLst>
            <pc:docMk/>
            <pc:sldMk cId="2979931107" sldId="303"/>
            <ac:cxnSpMk id="15" creationId="{348A0CBA-EB97-3393-CE1F-E7C7EC5F5C56}"/>
          </ac:cxnSpMkLst>
        </pc:cxnChg>
        <pc:cxnChg chg="add mod">
          <ac:chgData name="Manish Sharma" userId="b799adb9ba789c8f" providerId="LiveId" clId="{1B3C70B8-77C4-4486-8B3C-4C8ED1A1B5DA}" dt="2022-08-04T05:28:14.635" v="5"/>
          <ac:cxnSpMkLst>
            <pc:docMk/>
            <pc:sldMk cId="2979931107" sldId="303"/>
            <ac:cxnSpMk id="17" creationId="{F6A760D4-35BD-24DA-6138-347C0ADDE21B}"/>
          </ac:cxnSpMkLst>
        </pc:cxnChg>
        <pc:cxnChg chg="add mod">
          <ac:chgData name="Manish Sharma" userId="b799adb9ba789c8f" providerId="LiveId" clId="{1B3C70B8-77C4-4486-8B3C-4C8ED1A1B5DA}" dt="2022-08-04T05:28:14.635" v="5"/>
          <ac:cxnSpMkLst>
            <pc:docMk/>
            <pc:sldMk cId="2979931107" sldId="303"/>
            <ac:cxnSpMk id="24" creationId="{89EB6B95-01DF-EA12-23B1-87F174BEA8C7}"/>
          </ac:cxnSpMkLst>
        </pc:cxnChg>
        <pc:cxnChg chg="add mod">
          <ac:chgData name="Manish Sharma" userId="b799adb9ba789c8f" providerId="LiveId" clId="{1B3C70B8-77C4-4486-8B3C-4C8ED1A1B5DA}" dt="2022-08-04T05:28:14.635" v="5"/>
          <ac:cxnSpMkLst>
            <pc:docMk/>
            <pc:sldMk cId="2979931107" sldId="303"/>
            <ac:cxnSpMk id="30" creationId="{50C471B0-71BD-91F9-F400-58807C78615D}"/>
          </ac:cxnSpMkLst>
        </pc:cxnChg>
      </pc:sldChg>
      <pc:sldChg chg="addSp delSp modSp new add del mod">
        <pc:chgData name="Manish Sharma" userId="b799adb9ba789c8f" providerId="LiveId" clId="{1B3C70B8-77C4-4486-8B3C-4C8ED1A1B5DA}" dt="2022-08-05T12:28:45.286" v="669" actId="47"/>
        <pc:sldMkLst>
          <pc:docMk/>
          <pc:sldMk cId="3128037435" sldId="304"/>
        </pc:sldMkLst>
        <pc:spChg chg="add mod">
          <ac:chgData name="Manish Sharma" userId="b799adb9ba789c8f" providerId="LiveId" clId="{1B3C70B8-77C4-4486-8B3C-4C8ED1A1B5DA}" dt="2022-08-04T05:30:18.969" v="7"/>
          <ac:spMkLst>
            <pc:docMk/>
            <pc:sldMk cId="3128037435" sldId="304"/>
            <ac:spMk id="2" creationId="{622C6E4A-8485-D494-5ABA-C7A809C1CE5F}"/>
          </ac:spMkLst>
        </pc:spChg>
        <pc:spChg chg="mod">
          <ac:chgData name="Manish Sharma" userId="b799adb9ba789c8f" providerId="LiveId" clId="{1B3C70B8-77C4-4486-8B3C-4C8ED1A1B5DA}" dt="2022-08-04T05:30:18.969" v="7"/>
          <ac:spMkLst>
            <pc:docMk/>
            <pc:sldMk cId="3128037435" sldId="304"/>
            <ac:spMk id="4" creationId="{8D157033-0108-2540-BA2E-3DD45E7AD853}"/>
          </ac:spMkLst>
        </pc:spChg>
        <pc:spChg chg="mod">
          <ac:chgData name="Manish Sharma" userId="b799adb9ba789c8f" providerId="LiveId" clId="{1B3C70B8-77C4-4486-8B3C-4C8ED1A1B5DA}" dt="2022-08-04T05:30:18.969" v="7"/>
          <ac:spMkLst>
            <pc:docMk/>
            <pc:sldMk cId="3128037435" sldId="304"/>
            <ac:spMk id="5" creationId="{12FDD932-217C-FAF5-EF62-C02D9F3446D5}"/>
          </ac:spMkLst>
        </pc:spChg>
        <pc:spChg chg="mod">
          <ac:chgData name="Manish Sharma" userId="b799adb9ba789c8f" providerId="LiveId" clId="{1B3C70B8-77C4-4486-8B3C-4C8ED1A1B5DA}" dt="2022-08-04T05:30:18.969" v="7"/>
          <ac:spMkLst>
            <pc:docMk/>
            <pc:sldMk cId="3128037435" sldId="304"/>
            <ac:spMk id="7" creationId="{F616E45F-5F06-2BA4-EC8F-CC7779B7B413}"/>
          </ac:spMkLst>
        </pc:spChg>
        <pc:spChg chg="mod">
          <ac:chgData name="Manish Sharma" userId="b799adb9ba789c8f" providerId="LiveId" clId="{1B3C70B8-77C4-4486-8B3C-4C8ED1A1B5DA}" dt="2022-08-04T05:30:18.969" v="7"/>
          <ac:spMkLst>
            <pc:docMk/>
            <pc:sldMk cId="3128037435" sldId="304"/>
            <ac:spMk id="8" creationId="{ECF63FBD-FC34-DA93-C18C-3B30E4864A00}"/>
          </ac:spMkLst>
        </pc:spChg>
        <pc:spChg chg="add del mod">
          <ac:chgData name="Manish Sharma" userId="b799adb9ba789c8f" providerId="LiveId" clId="{1B3C70B8-77C4-4486-8B3C-4C8ED1A1B5DA}" dt="2022-08-04T05:33:07.006" v="60" actId="478"/>
          <ac:spMkLst>
            <pc:docMk/>
            <pc:sldMk cId="3128037435" sldId="304"/>
            <ac:spMk id="9" creationId="{1CAF454D-F5AC-641D-8415-18B718C18234}"/>
          </ac:spMkLst>
        </pc:spChg>
        <pc:spChg chg="add mod">
          <ac:chgData name="Manish Sharma" userId="b799adb9ba789c8f" providerId="LiveId" clId="{1B3C70B8-77C4-4486-8B3C-4C8ED1A1B5DA}" dt="2022-08-04T05:30:18.969" v="7"/>
          <ac:spMkLst>
            <pc:docMk/>
            <pc:sldMk cId="3128037435" sldId="304"/>
            <ac:spMk id="10" creationId="{8D51E1E5-9ABB-73A8-CBBF-29CADB18A6A3}"/>
          </ac:spMkLst>
        </pc:spChg>
        <pc:spChg chg="add mod">
          <ac:chgData name="Manish Sharma" userId="b799adb9ba789c8f" providerId="LiveId" clId="{1B3C70B8-77C4-4486-8B3C-4C8ED1A1B5DA}" dt="2022-08-04T05:30:18.969" v="7"/>
          <ac:spMkLst>
            <pc:docMk/>
            <pc:sldMk cId="3128037435" sldId="304"/>
            <ac:spMk id="14" creationId="{0EA4CEB3-4332-1B20-B2AA-6C08DF6CC2D1}"/>
          </ac:spMkLst>
        </pc:spChg>
        <pc:spChg chg="add mod">
          <ac:chgData name="Manish Sharma" userId="b799adb9ba789c8f" providerId="LiveId" clId="{1B3C70B8-77C4-4486-8B3C-4C8ED1A1B5DA}" dt="2022-08-04T05:30:18.969" v="7"/>
          <ac:spMkLst>
            <pc:docMk/>
            <pc:sldMk cId="3128037435" sldId="304"/>
            <ac:spMk id="16" creationId="{12FEE0DE-5235-1215-C68C-414D52392936}"/>
          </ac:spMkLst>
        </pc:spChg>
        <pc:spChg chg="add mod">
          <ac:chgData name="Manish Sharma" userId="b799adb9ba789c8f" providerId="LiveId" clId="{1B3C70B8-77C4-4486-8B3C-4C8ED1A1B5DA}" dt="2022-08-04T05:31:28.289" v="46" actId="20577"/>
          <ac:spMkLst>
            <pc:docMk/>
            <pc:sldMk cId="3128037435" sldId="304"/>
            <ac:spMk id="18" creationId="{12FF5083-AA6F-C037-85F6-449F889C4057}"/>
          </ac:spMkLst>
        </pc:spChg>
        <pc:spChg chg="add mod">
          <ac:chgData name="Manish Sharma" userId="b799adb9ba789c8f" providerId="LiveId" clId="{1B3C70B8-77C4-4486-8B3C-4C8ED1A1B5DA}" dt="2022-08-04T05:30:18.969" v="7"/>
          <ac:spMkLst>
            <pc:docMk/>
            <pc:sldMk cId="3128037435" sldId="304"/>
            <ac:spMk id="19" creationId="{EC441D85-5B92-FA03-5DA0-C62FB5BE89BC}"/>
          </ac:spMkLst>
        </pc:spChg>
        <pc:spChg chg="add mod">
          <ac:chgData name="Manish Sharma" userId="b799adb9ba789c8f" providerId="LiveId" clId="{1B3C70B8-77C4-4486-8B3C-4C8ED1A1B5DA}" dt="2022-08-04T05:30:18.969" v="7"/>
          <ac:spMkLst>
            <pc:docMk/>
            <pc:sldMk cId="3128037435" sldId="304"/>
            <ac:spMk id="20" creationId="{D17DC310-A1A9-41C2-AE3E-A6AB7AE065E1}"/>
          </ac:spMkLst>
        </pc:spChg>
        <pc:spChg chg="add mod">
          <ac:chgData name="Manish Sharma" userId="b799adb9ba789c8f" providerId="LiveId" clId="{1B3C70B8-77C4-4486-8B3C-4C8ED1A1B5DA}" dt="2022-08-04T05:30:18.969" v="7"/>
          <ac:spMkLst>
            <pc:docMk/>
            <pc:sldMk cId="3128037435" sldId="304"/>
            <ac:spMk id="21" creationId="{DC5DF43B-74D1-8220-3BF4-4E2B1F5FC808}"/>
          </ac:spMkLst>
        </pc:spChg>
        <pc:spChg chg="add mod">
          <ac:chgData name="Manish Sharma" userId="b799adb9ba789c8f" providerId="LiveId" clId="{1B3C70B8-77C4-4486-8B3C-4C8ED1A1B5DA}" dt="2022-08-04T05:30:18.969" v="7"/>
          <ac:spMkLst>
            <pc:docMk/>
            <pc:sldMk cId="3128037435" sldId="304"/>
            <ac:spMk id="22" creationId="{C8D1297E-0F41-F4C4-CD05-33D925753837}"/>
          </ac:spMkLst>
        </pc:spChg>
        <pc:spChg chg="add mod">
          <ac:chgData name="Manish Sharma" userId="b799adb9ba789c8f" providerId="LiveId" clId="{1B3C70B8-77C4-4486-8B3C-4C8ED1A1B5DA}" dt="2022-08-04T05:30:18.969" v="7"/>
          <ac:spMkLst>
            <pc:docMk/>
            <pc:sldMk cId="3128037435" sldId="304"/>
            <ac:spMk id="23" creationId="{F67BF2C4-A81A-73D0-2814-42489A7B3DE3}"/>
          </ac:spMkLst>
        </pc:spChg>
        <pc:spChg chg="add del mod">
          <ac:chgData name="Manish Sharma" userId="b799adb9ba789c8f" providerId="LiveId" clId="{1B3C70B8-77C4-4486-8B3C-4C8ED1A1B5DA}" dt="2022-08-04T05:32:05.750" v="56" actId="478"/>
          <ac:spMkLst>
            <pc:docMk/>
            <pc:sldMk cId="3128037435" sldId="304"/>
            <ac:spMk id="25" creationId="{DCEDBD7B-EACE-E3D1-6654-894045E2AF30}"/>
          </ac:spMkLst>
        </pc:spChg>
        <pc:spChg chg="add del mod">
          <ac:chgData name="Manish Sharma" userId="b799adb9ba789c8f" providerId="LiveId" clId="{1B3C70B8-77C4-4486-8B3C-4C8ED1A1B5DA}" dt="2022-08-04T05:32:05.750" v="56" actId="478"/>
          <ac:spMkLst>
            <pc:docMk/>
            <pc:sldMk cId="3128037435" sldId="304"/>
            <ac:spMk id="26" creationId="{E6EC62A5-5633-E521-57E9-C9DD9F786B94}"/>
          </ac:spMkLst>
        </pc:spChg>
        <pc:spChg chg="mod">
          <ac:chgData name="Manish Sharma" userId="b799adb9ba789c8f" providerId="LiveId" clId="{1B3C70B8-77C4-4486-8B3C-4C8ED1A1B5DA}" dt="2022-08-04T05:30:18.969" v="7"/>
          <ac:spMkLst>
            <pc:docMk/>
            <pc:sldMk cId="3128037435" sldId="304"/>
            <ac:spMk id="28" creationId="{AFB1BB23-037D-5CE1-476C-412C05930B1B}"/>
          </ac:spMkLst>
        </pc:spChg>
        <pc:spChg chg="mod">
          <ac:chgData name="Manish Sharma" userId="b799adb9ba789c8f" providerId="LiveId" clId="{1B3C70B8-77C4-4486-8B3C-4C8ED1A1B5DA}" dt="2022-08-04T05:30:18.969" v="7"/>
          <ac:spMkLst>
            <pc:docMk/>
            <pc:sldMk cId="3128037435" sldId="304"/>
            <ac:spMk id="29" creationId="{A89DC4CF-A412-3DAA-1F00-0CDDE87767BD}"/>
          </ac:spMkLst>
        </pc:spChg>
        <pc:spChg chg="add mod">
          <ac:chgData name="Manish Sharma" userId="b799adb9ba789c8f" providerId="LiveId" clId="{1B3C70B8-77C4-4486-8B3C-4C8ED1A1B5DA}" dt="2022-08-04T05:30:41.282" v="28" actId="20577"/>
          <ac:spMkLst>
            <pc:docMk/>
            <pc:sldMk cId="3128037435" sldId="304"/>
            <ac:spMk id="31" creationId="{F98F4FCE-BF80-4FE3-60EB-7A6853737217}"/>
          </ac:spMkLst>
        </pc:spChg>
        <pc:spChg chg="mod">
          <ac:chgData name="Manish Sharma" userId="b799adb9ba789c8f" providerId="LiveId" clId="{1B3C70B8-77C4-4486-8B3C-4C8ED1A1B5DA}" dt="2022-08-04T05:31:16.407" v="39"/>
          <ac:spMkLst>
            <pc:docMk/>
            <pc:sldMk cId="3128037435" sldId="304"/>
            <ac:spMk id="33" creationId="{E1A58F57-F832-D13D-20BA-E2B64868A5B3}"/>
          </ac:spMkLst>
        </pc:spChg>
        <pc:spChg chg="mod">
          <ac:chgData name="Manish Sharma" userId="b799adb9ba789c8f" providerId="LiveId" clId="{1B3C70B8-77C4-4486-8B3C-4C8ED1A1B5DA}" dt="2022-08-04T05:31:16.407" v="39"/>
          <ac:spMkLst>
            <pc:docMk/>
            <pc:sldMk cId="3128037435" sldId="304"/>
            <ac:spMk id="34" creationId="{041FD7A1-6768-A6AB-F502-8F3EA60C4228}"/>
          </ac:spMkLst>
        </pc:spChg>
        <pc:spChg chg="mod">
          <ac:chgData name="Manish Sharma" userId="b799adb9ba789c8f" providerId="LiveId" clId="{1B3C70B8-77C4-4486-8B3C-4C8ED1A1B5DA}" dt="2022-08-04T05:31:16.407" v="39"/>
          <ac:spMkLst>
            <pc:docMk/>
            <pc:sldMk cId="3128037435" sldId="304"/>
            <ac:spMk id="36" creationId="{0FAD1EC3-21BF-D43E-6F77-A9C7BDE1C855}"/>
          </ac:spMkLst>
        </pc:spChg>
        <pc:spChg chg="mod">
          <ac:chgData name="Manish Sharma" userId="b799adb9ba789c8f" providerId="LiveId" clId="{1B3C70B8-77C4-4486-8B3C-4C8ED1A1B5DA}" dt="2022-08-04T05:31:16.407" v="39"/>
          <ac:spMkLst>
            <pc:docMk/>
            <pc:sldMk cId="3128037435" sldId="304"/>
            <ac:spMk id="37" creationId="{E723C00E-83E9-D168-0621-8E5FE8B1B837}"/>
          </ac:spMkLst>
        </pc:spChg>
        <pc:spChg chg="mod">
          <ac:chgData name="Manish Sharma" userId="b799adb9ba789c8f" providerId="LiveId" clId="{1B3C70B8-77C4-4486-8B3C-4C8ED1A1B5DA}" dt="2022-08-04T05:31:16.407" v="39"/>
          <ac:spMkLst>
            <pc:docMk/>
            <pc:sldMk cId="3128037435" sldId="304"/>
            <ac:spMk id="39" creationId="{CDB93AA4-4235-25A0-EBD4-10D8AA073B5D}"/>
          </ac:spMkLst>
        </pc:spChg>
        <pc:spChg chg="mod">
          <ac:chgData name="Manish Sharma" userId="b799adb9ba789c8f" providerId="LiveId" clId="{1B3C70B8-77C4-4486-8B3C-4C8ED1A1B5DA}" dt="2022-08-04T05:31:16.407" v="39"/>
          <ac:spMkLst>
            <pc:docMk/>
            <pc:sldMk cId="3128037435" sldId="304"/>
            <ac:spMk id="40" creationId="{9CAE13E8-0F38-5F9C-65EA-6E94E7918A27}"/>
          </ac:spMkLst>
        </pc:spChg>
        <pc:spChg chg="add mod">
          <ac:chgData name="Manish Sharma" userId="b799adb9ba789c8f" providerId="LiveId" clId="{1B3C70B8-77C4-4486-8B3C-4C8ED1A1B5DA}" dt="2022-08-04T05:32:13.693" v="57"/>
          <ac:spMkLst>
            <pc:docMk/>
            <pc:sldMk cId="3128037435" sldId="304"/>
            <ac:spMk id="42" creationId="{A535BEDE-6978-03A7-6D38-6A97EE8A141A}"/>
          </ac:spMkLst>
        </pc:spChg>
        <pc:spChg chg="add mod">
          <ac:chgData name="Manish Sharma" userId="b799adb9ba789c8f" providerId="LiveId" clId="{1B3C70B8-77C4-4486-8B3C-4C8ED1A1B5DA}" dt="2022-08-04T05:32:13.693" v="57"/>
          <ac:spMkLst>
            <pc:docMk/>
            <pc:sldMk cId="3128037435" sldId="304"/>
            <ac:spMk id="43" creationId="{9468AA0D-5743-9163-65F7-175EDF2DFE90}"/>
          </ac:spMkLst>
        </pc:spChg>
        <pc:spChg chg="add mod">
          <ac:chgData name="Manish Sharma" userId="b799adb9ba789c8f" providerId="LiveId" clId="{1B3C70B8-77C4-4486-8B3C-4C8ED1A1B5DA}" dt="2022-08-04T05:32:13.693" v="57"/>
          <ac:spMkLst>
            <pc:docMk/>
            <pc:sldMk cId="3128037435" sldId="304"/>
            <ac:spMk id="45" creationId="{E2EB12C2-3248-C82C-44CA-4325B1B93950}"/>
          </ac:spMkLst>
        </pc:spChg>
        <pc:spChg chg="mod">
          <ac:chgData name="Manish Sharma" userId="b799adb9ba789c8f" providerId="LiveId" clId="{1B3C70B8-77C4-4486-8B3C-4C8ED1A1B5DA}" dt="2022-08-04T05:32:13.693" v="57"/>
          <ac:spMkLst>
            <pc:docMk/>
            <pc:sldMk cId="3128037435" sldId="304"/>
            <ac:spMk id="47" creationId="{A6098BC1-BA83-6406-0041-55629A9D647F}"/>
          </ac:spMkLst>
        </pc:spChg>
        <pc:spChg chg="mod">
          <ac:chgData name="Manish Sharma" userId="b799adb9ba789c8f" providerId="LiveId" clId="{1B3C70B8-77C4-4486-8B3C-4C8ED1A1B5DA}" dt="2022-08-04T05:32:13.693" v="57"/>
          <ac:spMkLst>
            <pc:docMk/>
            <pc:sldMk cId="3128037435" sldId="304"/>
            <ac:spMk id="48" creationId="{A3E66F91-4075-D548-C020-3E4BCF46E338}"/>
          </ac:spMkLst>
        </pc:spChg>
        <pc:spChg chg="add mod">
          <ac:chgData name="Manish Sharma" userId="b799adb9ba789c8f" providerId="LiveId" clId="{1B3C70B8-77C4-4486-8B3C-4C8ED1A1B5DA}" dt="2022-08-04T05:32:57.798" v="59"/>
          <ac:spMkLst>
            <pc:docMk/>
            <pc:sldMk cId="3128037435" sldId="304"/>
            <ac:spMk id="50" creationId="{BA5D045F-B222-37E9-ED18-F5C091BE1351}"/>
          </ac:spMkLst>
        </pc:spChg>
        <pc:spChg chg="add mod">
          <ac:chgData name="Manish Sharma" userId="b799adb9ba789c8f" providerId="LiveId" clId="{1B3C70B8-77C4-4486-8B3C-4C8ED1A1B5DA}" dt="2022-08-04T05:33:07.803" v="61"/>
          <ac:spMkLst>
            <pc:docMk/>
            <pc:sldMk cId="3128037435" sldId="304"/>
            <ac:spMk id="51" creationId="{467B9367-72D8-60D9-CE68-DE99A4CB03C1}"/>
          </ac:spMkLst>
        </pc:spChg>
        <pc:grpChg chg="add del mod">
          <ac:chgData name="Manish Sharma" userId="b799adb9ba789c8f" providerId="LiveId" clId="{1B3C70B8-77C4-4486-8B3C-4C8ED1A1B5DA}" dt="2022-08-04T05:31:12.333" v="38" actId="478"/>
          <ac:grpSpMkLst>
            <pc:docMk/>
            <pc:sldMk cId="3128037435" sldId="304"/>
            <ac:grpSpMk id="3" creationId="{CA0FC65F-DA39-E8A0-65D5-EA4C1D572CF0}"/>
          </ac:grpSpMkLst>
        </pc:grpChg>
        <pc:grpChg chg="add del mod">
          <ac:chgData name="Manish Sharma" userId="b799adb9ba789c8f" providerId="LiveId" clId="{1B3C70B8-77C4-4486-8B3C-4C8ED1A1B5DA}" dt="2022-08-04T05:31:12.333" v="38" actId="478"/>
          <ac:grpSpMkLst>
            <pc:docMk/>
            <pc:sldMk cId="3128037435" sldId="304"/>
            <ac:grpSpMk id="6" creationId="{81EEED3E-9D87-2B42-F587-2C75A2FE6C32}"/>
          </ac:grpSpMkLst>
        </pc:grpChg>
        <pc:grpChg chg="add del mod">
          <ac:chgData name="Manish Sharma" userId="b799adb9ba789c8f" providerId="LiveId" clId="{1B3C70B8-77C4-4486-8B3C-4C8ED1A1B5DA}" dt="2022-08-04T05:32:05.750" v="56" actId="478"/>
          <ac:grpSpMkLst>
            <pc:docMk/>
            <pc:sldMk cId="3128037435" sldId="304"/>
            <ac:grpSpMk id="27" creationId="{9F1B0E89-42A6-6D3F-C0F0-40AB8A4E075F}"/>
          </ac:grpSpMkLst>
        </pc:grpChg>
        <pc:grpChg chg="add mod">
          <ac:chgData name="Manish Sharma" userId="b799adb9ba789c8f" providerId="LiveId" clId="{1B3C70B8-77C4-4486-8B3C-4C8ED1A1B5DA}" dt="2022-08-04T05:31:16.407" v="39"/>
          <ac:grpSpMkLst>
            <pc:docMk/>
            <pc:sldMk cId="3128037435" sldId="304"/>
            <ac:grpSpMk id="32" creationId="{88D5F24C-D151-711E-B653-09F7AEB5D6BE}"/>
          </ac:grpSpMkLst>
        </pc:grpChg>
        <pc:grpChg chg="add mod">
          <ac:chgData name="Manish Sharma" userId="b799adb9ba789c8f" providerId="LiveId" clId="{1B3C70B8-77C4-4486-8B3C-4C8ED1A1B5DA}" dt="2022-08-04T05:31:16.407" v="39"/>
          <ac:grpSpMkLst>
            <pc:docMk/>
            <pc:sldMk cId="3128037435" sldId="304"/>
            <ac:grpSpMk id="35" creationId="{2D3DF3D9-B74B-82FB-F2AE-4710B1A600C1}"/>
          </ac:grpSpMkLst>
        </pc:grpChg>
        <pc:grpChg chg="add mod">
          <ac:chgData name="Manish Sharma" userId="b799adb9ba789c8f" providerId="LiveId" clId="{1B3C70B8-77C4-4486-8B3C-4C8ED1A1B5DA}" dt="2022-08-04T05:31:16.407" v="39"/>
          <ac:grpSpMkLst>
            <pc:docMk/>
            <pc:sldMk cId="3128037435" sldId="304"/>
            <ac:grpSpMk id="38" creationId="{46D1BFD2-C140-BBC7-5C2E-D47F291D3A84}"/>
          </ac:grpSpMkLst>
        </pc:grpChg>
        <pc:grpChg chg="add mod">
          <ac:chgData name="Manish Sharma" userId="b799adb9ba789c8f" providerId="LiveId" clId="{1B3C70B8-77C4-4486-8B3C-4C8ED1A1B5DA}" dt="2022-08-04T05:32:13.693" v="57"/>
          <ac:grpSpMkLst>
            <pc:docMk/>
            <pc:sldMk cId="3128037435" sldId="304"/>
            <ac:grpSpMk id="46" creationId="{9F2D0EC2-43CD-463E-84BF-D912D7E59F5B}"/>
          </ac:grpSpMkLst>
        </pc:grpChg>
        <pc:picChg chg="add mod">
          <ac:chgData name="Manish Sharma" userId="b799adb9ba789c8f" providerId="LiveId" clId="{1B3C70B8-77C4-4486-8B3C-4C8ED1A1B5DA}" dt="2022-08-04T05:32:21.456" v="58"/>
          <ac:picMkLst>
            <pc:docMk/>
            <pc:sldMk cId="3128037435" sldId="304"/>
            <ac:picMk id="49" creationId="{8856161F-0E65-48D4-CA51-C17D0B8073ED}"/>
          </ac:picMkLst>
        </pc:picChg>
        <pc:cxnChg chg="add mod">
          <ac:chgData name="Manish Sharma" userId="b799adb9ba789c8f" providerId="LiveId" clId="{1B3C70B8-77C4-4486-8B3C-4C8ED1A1B5DA}" dt="2022-08-04T05:30:18.969" v="7"/>
          <ac:cxnSpMkLst>
            <pc:docMk/>
            <pc:sldMk cId="3128037435" sldId="304"/>
            <ac:cxnSpMk id="11" creationId="{A7282041-5337-74CA-845F-113878FAFB04}"/>
          </ac:cxnSpMkLst>
        </pc:cxnChg>
        <pc:cxnChg chg="add mod">
          <ac:chgData name="Manish Sharma" userId="b799adb9ba789c8f" providerId="LiveId" clId="{1B3C70B8-77C4-4486-8B3C-4C8ED1A1B5DA}" dt="2022-08-04T05:30:18.969" v="7"/>
          <ac:cxnSpMkLst>
            <pc:docMk/>
            <pc:sldMk cId="3128037435" sldId="304"/>
            <ac:cxnSpMk id="12" creationId="{6A501612-58E2-8169-2584-59FF95577D89}"/>
          </ac:cxnSpMkLst>
        </pc:cxnChg>
        <pc:cxnChg chg="add mod">
          <ac:chgData name="Manish Sharma" userId="b799adb9ba789c8f" providerId="LiveId" clId="{1B3C70B8-77C4-4486-8B3C-4C8ED1A1B5DA}" dt="2022-08-04T05:31:21.340" v="40" actId="1076"/>
          <ac:cxnSpMkLst>
            <pc:docMk/>
            <pc:sldMk cId="3128037435" sldId="304"/>
            <ac:cxnSpMk id="13" creationId="{03FC5D01-C6B3-694E-FFEA-F022186667BF}"/>
          </ac:cxnSpMkLst>
        </pc:cxnChg>
        <pc:cxnChg chg="add mod">
          <ac:chgData name="Manish Sharma" userId="b799adb9ba789c8f" providerId="LiveId" clId="{1B3C70B8-77C4-4486-8B3C-4C8ED1A1B5DA}" dt="2022-08-04T05:30:18.969" v="7"/>
          <ac:cxnSpMkLst>
            <pc:docMk/>
            <pc:sldMk cId="3128037435" sldId="304"/>
            <ac:cxnSpMk id="15" creationId="{B4BFEEBD-8EF2-6931-69B6-F9583D6B9E28}"/>
          </ac:cxnSpMkLst>
        </pc:cxnChg>
        <pc:cxnChg chg="add mod">
          <ac:chgData name="Manish Sharma" userId="b799adb9ba789c8f" providerId="LiveId" clId="{1B3C70B8-77C4-4486-8B3C-4C8ED1A1B5DA}" dt="2022-08-04T05:30:18.969" v="7"/>
          <ac:cxnSpMkLst>
            <pc:docMk/>
            <pc:sldMk cId="3128037435" sldId="304"/>
            <ac:cxnSpMk id="17" creationId="{E5BAEA53-79CA-1214-17B6-37B5C32A061A}"/>
          </ac:cxnSpMkLst>
        </pc:cxnChg>
        <pc:cxnChg chg="add del mod">
          <ac:chgData name="Manish Sharma" userId="b799adb9ba789c8f" providerId="LiveId" clId="{1B3C70B8-77C4-4486-8B3C-4C8ED1A1B5DA}" dt="2022-08-04T05:32:05.750" v="56" actId="478"/>
          <ac:cxnSpMkLst>
            <pc:docMk/>
            <pc:sldMk cId="3128037435" sldId="304"/>
            <ac:cxnSpMk id="24" creationId="{235271E6-85A0-01B4-4C46-B444A55DCDF1}"/>
          </ac:cxnSpMkLst>
        </pc:cxnChg>
        <pc:cxnChg chg="add del mod">
          <ac:chgData name="Manish Sharma" userId="b799adb9ba789c8f" providerId="LiveId" clId="{1B3C70B8-77C4-4486-8B3C-4C8ED1A1B5DA}" dt="2022-08-04T05:32:05.750" v="56" actId="478"/>
          <ac:cxnSpMkLst>
            <pc:docMk/>
            <pc:sldMk cId="3128037435" sldId="304"/>
            <ac:cxnSpMk id="30" creationId="{09FFE27F-AA89-3798-048B-AADD4702FC96}"/>
          </ac:cxnSpMkLst>
        </pc:cxnChg>
        <pc:cxnChg chg="add mod">
          <ac:chgData name="Manish Sharma" userId="b799adb9ba789c8f" providerId="LiveId" clId="{1B3C70B8-77C4-4486-8B3C-4C8ED1A1B5DA}" dt="2022-08-04T05:32:13.693" v="57"/>
          <ac:cxnSpMkLst>
            <pc:docMk/>
            <pc:sldMk cId="3128037435" sldId="304"/>
            <ac:cxnSpMk id="41" creationId="{7B0E992E-43B2-A511-6C3C-2931EF06FECD}"/>
          </ac:cxnSpMkLst>
        </pc:cxnChg>
        <pc:cxnChg chg="add mod">
          <ac:chgData name="Manish Sharma" userId="b799adb9ba789c8f" providerId="LiveId" clId="{1B3C70B8-77C4-4486-8B3C-4C8ED1A1B5DA}" dt="2022-08-04T05:32:13.693" v="57"/>
          <ac:cxnSpMkLst>
            <pc:docMk/>
            <pc:sldMk cId="3128037435" sldId="304"/>
            <ac:cxnSpMk id="44" creationId="{22FCB605-7A95-EF59-0EC6-B3ABD4CBAEDC}"/>
          </ac:cxnSpMkLst>
        </pc:cxnChg>
      </pc:sldChg>
      <pc:sldChg chg="del">
        <pc:chgData name="Manish Sharma" userId="b799adb9ba789c8f" providerId="LiveId" clId="{1B3C70B8-77C4-4486-8B3C-4C8ED1A1B5DA}" dt="2022-08-04T04:31:13.107" v="0" actId="47"/>
        <pc:sldMkLst>
          <pc:docMk/>
          <pc:sldMk cId="4250228821" sldId="304"/>
        </pc:sldMkLst>
      </pc:sldChg>
      <pc:sldChg chg="addSp delSp modSp add del mod">
        <pc:chgData name="Manish Sharma" userId="b799adb9ba789c8f" providerId="LiveId" clId="{1B3C70B8-77C4-4486-8B3C-4C8ED1A1B5DA}" dt="2022-08-05T12:28:45.286" v="669" actId="47"/>
        <pc:sldMkLst>
          <pc:docMk/>
          <pc:sldMk cId="2320912663" sldId="305"/>
        </pc:sldMkLst>
        <pc:spChg chg="del">
          <ac:chgData name="Manish Sharma" userId="b799adb9ba789c8f" providerId="LiveId" clId="{1B3C70B8-77C4-4486-8B3C-4C8ED1A1B5DA}" dt="2022-08-04T05:42:22.101" v="64" actId="478"/>
          <ac:spMkLst>
            <pc:docMk/>
            <pc:sldMk cId="2320912663" sldId="305"/>
            <ac:spMk id="2" creationId="{622C6E4A-8485-D494-5ABA-C7A809C1CE5F}"/>
          </ac:spMkLst>
        </pc:spChg>
        <pc:spChg chg="add mod">
          <ac:chgData name="Manish Sharma" userId="b799adb9ba789c8f" providerId="LiveId" clId="{1B3C70B8-77C4-4486-8B3C-4C8ED1A1B5DA}" dt="2022-08-04T05:46:00.670" v="138" actId="20577"/>
          <ac:spMkLst>
            <pc:docMk/>
            <pc:sldMk cId="2320912663" sldId="305"/>
            <ac:spMk id="3" creationId="{997FAE83-2432-E64E-2589-F7FAC1D52DA8}"/>
          </ac:spMkLst>
        </pc:spChg>
        <pc:spChg chg="del">
          <ac:chgData name="Manish Sharma" userId="b799adb9ba789c8f" providerId="LiveId" clId="{1B3C70B8-77C4-4486-8B3C-4C8ED1A1B5DA}" dt="2022-08-04T05:42:22.101" v="64" actId="478"/>
          <ac:spMkLst>
            <pc:docMk/>
            <pc:sldMk cId="2320912663" sldId="305"/>
            <ac:spMk id="10" creationId="{8D51E1E5-9ABB-73A8-CBBF-29CADB18A6A3}"/>
          </ac:spMkLst>
        </pc:spChg>
        <pc:spChg chg="del">
          <ac:chgData name="Manish Sharma" userId="b799adb9ba789c8f" providerId="LiveId" clId="{1B3C70B8-77C4-4486-8B3C-4C8ED1A1B5DA}" dt="2022-08-04T05:42:22.101" v="64" actId="478"/>
          <ac:spMkLst>
            <pc:docMk/>
            <pc:sldMk cId="2320912663" sldId="305"/>
            <ac:spMk id="14" creationId="{0EA4CEB3-4332-1B20-B2AA-6C08DF6CC2D1}"/>
          </ac:spMkLst>
        </pc:spChg>
        <pc:spChg chg="del">
          <ac:chgData name="Manish Sharma" userId="b799adb9ba789c8f" providerId="LiveId" clId="{1B3C70B8-77C4-4486-8B3C-4C8ED1A1B5DA}" dt="2022-08-04T05:42:22.101" v="64" actId="478"/>
          <ac:spMkLst>
            <pc:docMk/>
            <pc:sldMk cId="2320912663" sldId="305"/>
            <ac:spMk id="16" creationId="{12FEE0DE-5235-1215-C68C-414D52392936}"/>
          </ac:spMkLst>
        </pc:spChg>
        <pc:spChg chg="del">
          <ac:chgData name="Manish Sharma" userId="b799adb9ba789c8f" providerId="LiveId" clId="{1B3C70B8-77C4-4486-8B3C-4C8ED1A1B5DA}" dt="2022-08-04T05:42:22.101" v="64" actId="478"/>
          <ac:spMkLst>
            <pc:docMk/>
            <pc:sldMk cId="2320912663" sldId="305"/>
            <ac:spMk id="18" creationId="{12FF5083-AA6F-C037-85F6-449F889C4057}"/>
          </ac:spMkLst>
        </pc:spChg>
        <pc:spChg chg="del">
          <ac:chgData name="Manish Sharma" userId="b799adb9ba789c8f" providerId="LiveId" clId="{1B3C70B8-77C4-4486-8B3C-4C8ED1A1B5DA}" dt="2022-08-04T05:42:22.101" v="64" actId="478"/>
          <ac:spMkLst>
            <pc:docMk/>
            <pc:sldMk cId="2320912663" sldId="305"/>
            <ac:spMk id="19" creationId="{EC441D85-5B92-FA03-5DA0-C62FB5BE89BC}"/>
          </ac:spMkLst>
        </pc:spChg>
        <pc:spChg chg="del">
          <ac:chgData name="Manish Sharma" userId="b799adb9ba789c8f" providerId="LiveId" clId="{1B3C70B8-77C4-4486-8B3C-4C8ED1A1B5DA}" dt="2022-08-04T05:42:22.101" v="64" actId="478"/>
          <ac:spMkLst>
            <pc:docMk/>
            <pc:sldMk cId="2320912663" sldId="305"/>
            <ac:spMk id="20" creationId="{D17DC310-A1A9-41C2-AE3E-A6AB7AE065E1}"/>
          </ac:spMkLst>
        </pc:spChg>
        <pc:spChg chg="del">
          <ac:chgData name="Manish Sharma" userId="b799adb9ba789c8f" providerId="LiveId" clId="{1B3C70B8-77C4-4486-8B3C-4C8ED1A1B5DA}" dt="2022-08-04T05:42:22.101" v="64" actId="478"/>
          <ac:spMkLst>
            <pc:docMk/>
            <pc:sldMk cId="2320912663" sldId="305"/>
            <ac:spMk id="21" creationId="{DC5DF43B-74D1-8220-3BF4-4E2B1F5FC808}"/>
          </ac:spMkLst>
        </pc:spChg>
        <pc:spChg chg="del">
          <ac:chgData name="Manish Sharma" userId="b799adb9ba789c8f" providerId="LiveId" clId="{1B3C70B8-77C4-4486-8B3C-4C8ED1A1B5DA}" dt="2022-08-04T05:42:22.101" v="64" actId="478"/>
          <ac:spMkLst>
            <pc:docMk/>
            <pc:sldMk cId="2320912663" sldId="305"/>
            <ac:spMk id="22" creationId="{C8D1297E-0F41-F4C4-CD05-33D925753837}"/>
          </ac:spMkLst>
        </pc:spChg>
        <pc:spChg chg="del">
          <ac:chgData name="Manish Sharma" userId="b799adb9ba789c8f" providerId="LiveId" clId="{1B3C70B8-77C4-4486-8B3C-4C8ED1A1B5DA}" dt="2022-08-04T05:42:22.101" v="64" actId="478"/>
          <ac:spMkLst>
            <pc:docMk/>
            <pc:sldMk cId="2320912663" sldId="305"/>
            <ac:spMk id="23" creationId="{F67BF2C4-A81A-73D0-2814-42489A7B3DE3}"/>
          </ac:spMkLst>
        </pc:spChg>
        <pc:spChg chg="mod">
          <ac:chgData name="Manish Sharma" userId="b799adb9ba789c8f" providerId="LiveId" clId="{1B3C70B8-77C4-4486-8B3C-4C8ED1A1B5DA}" dt="2022-08-04T05:42:13.834" v="63"/>
          <ac:spMkLst>
            <pc:docMk/>
            <pc:sldMk cId="2320912663" sldId="305"/>
            <ac:spMk id="31" creationId="{F98F4FCE-BF80-4FE3-60EB-7A6853737217}"/>
          </ac:spMkLst>
        </pc:spChg>
        <pc:spChg chg="del">
          <ac:chgData name="Manish Sharma" userId="b799adb9ba789c8f" providerId="LiveId" clId="{1B3C70B8-77C4-4486-8B3C-4C8ED1A1B5DA}" dt="2022-08-04T05:42:22.101" v="64" actId="478"/>
          <ac:spMkLst>
            <pc:docMk/>
            <pc:sldMk cId="2320912663" sldId="305"/>
            <ac:spMk id="42" creationId="{A535BEDE-6978-03A7-6D38-6A97EE8A141A}"/>
          </ac:spMkLst>
        </pc:spChg>
        <pc:spChg chg="del">
          <ac:chgData name="Manish Sharma" userId="b799adb9ba789c8f" providerId="LiveId" clId="{1B3C70B8-77C4-4486-8B3C-4C8ED1A1B5DA}" dt="2022-08-04T05:42:22.101" v="64" actId="478"/>
          <ac:spMkLst>
            <pc:docMk/>
            <pc:sldMk cId="2320912663" sldId="305"/>
            <ac:spMk id="43" creationId="{9468AA0D-5743-9163-65F7-175EDF2DFE90}"/>
          </ac:spMkLst>
        </pc:spChg>
        <pc:spChg chg="del">
          <ac:chgData name="Manish Sharma" userId="b799adb9ba789c8f" providerId="LiveId" clId="{1B3C70B8-77C4-4486-8B3C-4C8ED1A1B5DA}" dt="2022-08-04T05:42:22.101" v="64" actId="478"/>
          <ac:spMkLst>
            <pc:docMk/>
            <pc:sldMk cId="2320912663" sldId="305"/>
            <ac:spMk id="45" creationId="{E2EB12C2-3248-C82C-44CA-4325B1B93950}"/>
          </ac:spMkLst>
        </pc:spChg>
        <pc:spChg chg="del">
          <ac:chgData name="Manish Sharma" userId="b799adb9ba789c8f" providerId="LiveId" clId="{1B3C70B8-77C4-4486-8B3C-4C8ED1A1B5DA}" dt="2022-08-04T05:42:22.101" v="64" actId="478"/>
          <ac:spMkLst>
            <pc:docMk/>
            <pc:sldMk cId="2320912663" sldId="305"/>
            <ac:spMk id="50" creationId="{BA5D045F-B222-37E9-ED18-F5C091BE1351}"/>
          </ac:spMkLst>
        </pc:spChg>
        <pc:spChg chg="del">
          <ac:chgData name="Manish Sharma" userId="b799adb9ba789c8f" providerId="LiveId" clId="{1B3C70B8-77C4-4486-8B3C-4C8ED1A1B5DA}" dt="2022-08-04T05:42:22.101" v="64" actId="478"/>
          <ac:spMkLst>
            <pc:docMk/>
            <pc:sldMk cId="2320912663" sldId="305"/>
            <ac:spMk id="51" creationId="{467B9367-72D8-60D9-CE68-DE99A4CB03C1}"/>
          </ac:spMkLst>
        </pc:spChg>
        <pc:spChg chg="add mod">
          <ac:chgData name="Manish Sharma" userId="b799adb9ba789c8f" providerId="LiveId" clId="{1B3C70B8-77C4-4486-8B3C-4C8ED1A1B5DA}" dt="2022-08-04T05:42:32.485" v="65"/>
          <ac:spMkLst>
            <pc:docMk/>
            <pc:sldMk cId="2320912663" sldId="305"/>
            <ac:spMk id="52" creationId="{03E537A1-A6F4-F714-76AF-405DF9CD5943}"/>
          </ac:spMkLst>
        </pc:spChg>
        <pc:spChg chg="mod">
          <ac:chgData name="Manish Sharma" userId="b799adb9ba789c8f" providerId="LiveId" clId="{1B3C70B8-77C4-4486-8B3C-4C8ED1A1B5DA}" dt="2022-08-04T05:42:32.485" v="65"/>
          <ac:spMkLst>
            <pc:docMk/>
            <pc:sldMk cId="2320912663" sldId="305"/>
            <ac:spMk id="54" creationId="{92336C63-62E7-16FC-54DB-5955D40EFEA8}"/>
          </ac:spMkLst>
        </pc:spChg>
        <pc:spChg chg="mod">
          <ac:chgData name="Manish Sharma" userId="b799adb9ba789c8f" providerId="LiveId" clId="{1B3C70B8-77C4-4486-8B3C-4C8ED1A1B5DA}" dt="2022-08-04T05:42:32.485" v="65"/>
          <ac:spMkLst>
            <pc:docMk/>
            <pc:sldMk cId="2320912663" sldId="305"/>
            <ac:spMk id="55" creationId="{CA221B26-443C-AA10-AD41-88A183161878}"/>
          </ac:spMkLst>
        </pc:spChg>
        <pc:spChg chg="mod">
          <ac:chgData name="Manish Sharma" userId="b799adb9ba789c8f" providerId="LiveId" clId="{1B3C70B8-77C4-4486-8B3C-4C8ED1A1B5DA}" dt="2022-08-04T05:42:32.485" v="65"/>
          <ac:spMkLst>
            <pc:docMk/>
            <pc:sldMk cId="2320912663" sldId="305"/>
            <ac:spMk id="57" creationId="{75903D0B-D63D-9276-E2DD-82EC64E33F60}"/>
          </ac:spMkLst>
        </pc:spChg>
        <pc:spChg chg="mod">
          <ac:chgData name="Manish Sharma" userId="b799adb9ba789c8f" providerId="LiveId" clId="{1B3C70B8-77C4-4486-8B3C-4C8ED1A1B5DA}" dt="2022-08-04T05:42:32.485" v="65"/>
          <ac:spMkLst>
            <pc:docMk/>
            <pc:sldMk cId="2320912663" sldId="305"/>
            <ac:spMk id="58" creationId="{D0CF4C38-1525-9490-0990-0A4D384F03AA}"/>
          </ac:spMkLst>
        </pc:spChg>
        <pc:spChg chg="add mod">
          <ac:chgData name="Manish Sharma" userId="b799adb9ba789c8f" providerId="LiveId" clId="{1B3C70B8-77C4-4486-8B3C-4C8ED1A1B5DA}" dt="2022-08-04T05:42:32.485" v="65"/>
          <ac:spMkLst>
            <pc:docMk/>
            <pc:sldMk cId="2320912663" sldId="305"/>
            <ac:spMk id="60" creationId="{F932A6DE-E011-9BC7-0E41-09087574DE29}"/>
          </ac:spMkLst>
        </pc:spChg>
        <pc:spChg chg="mod">
          <ac:chgData name="Manish Sharma" userId="b799adb9ba789c8f" providerId="LiveId" clId="{1B3C70B8-77C4-4486-8B3C-4C8ED1A1B5DA}" dt="2022-08-04T05:42:32.485" v="65"/>
          <ac:spMkLst>
            <pc:docMk/>
            <pc:sldMk cId="2320912663" sldId="305"/>
            <ac:spMk id="62" creationId="{ACF1FBDF-F9DC-C6CA-FD08-C38542C5A0A0}"/>
          </ac:spMkLst>
        </pc:spChg>
        <pc:spChg chg="mod">
          <ac:chgData name="Manish Sharma" userId="b799adb9ba789c8f" providerId="LiveId" clId="{1B3C70B8-77C4-4486-8B3C-4C8ED1A1B5DA}" dt="2022-08-04T05:42:32.485" v="65"/>
          <ac:spMkLst>
            <pc:docMk/>
            <pc:sldMk cId="2320912663" sldId="305"/>
            <ac:spMk id="63" creationId="{37E0713C-3825-993C-A579-80304516B992}"/>
          </ac:spMkLst>
        </pc:spChg>
        <pc:spChg chg="add mod">
          <ac:chgData name="Manish Sharma" userId="b799adb9ba789c8f" providerId="LiveId" clId="{1B3C70B8-77C4-4486-8B3C-4C8ED1A1B5DA}" dt="2022-08-04T05:42:32.485" v="65"/>
          <ac:spMkLst>
            <pc:docMk/>
            <pc:sldMk cId="2320912663" sldId="305"/>
            <ac:spMk id="64" creationId="{CCBBD64E-D790-DE33-932F-87DC435FBA77}"/>
          </ac:spMkLst>
        </pc:spChg>
        <pc:spChg chg="add mod">
          <ac:chgData name="Manish Sharma" userId="b799adb9ba789c8f" providerId="LiveId" clId="{1B3C70B8-77C4-4486-8B3C-4C8ED1A1B5DA}" dt="2022-08-04T05:42:44.088" v="66"/>
          <ac:spMkLst>
            <pc:docMk/>
            <pc:sldMk cId="2320912663" sldId="305"/>
            <ac:spMk id="65" creationId="{AD1AA2B2-EEBA-D1CE-E0B9-37D4014D2029}"/>
          </ac:spMkLst>
        </pc:spChg>
        <pc:spChg chg="add mod">
          <ac:chgData name="Manish Sharma" userId="b799adb9ba789c8f" providerId="LiveId" clId="{1B3C70B8-77C4-4486-8B3C-4C8ED1A1B5DA}" dt="2022-08-04T05:42:44.088" v="66"/>
          <ac:spMkLst>
            <pc:docMk/>
            <pc:sldMk cId="2320912663" sldId="305"/>
            <ac:spMk id="67" creationId="{9067235B-81C0-B3A5-02EC-EC1811836D34}"/>
          </ac:spMkLst>
        </pc:spChg>
        <pc:spChg chg="add mod">
          <ac:chgData name="Manish Sharma" userId="b799adb9ba789c8f" providerId="LiveId" clId="{1B3C70B8-77C4-4486-8B3C-4C8ED1A1B5DA}" dt="2022-08-04T05:42:44.088" v="66"/>
          <ac:spMkLst>
            <pc:docMk/>
            <pc:sldMk cId="2320912663" sldId="305"/>
            <ac:spMk id="69" creationId="{167656DD-03D7-0012-A605-4707F34B504B}"/>
          </ac:spMkLst>
        </pc:spChg>
        <pc:spChg chg="add mod">
          <ac:chgData name="Manish Sharma" userId="b799adb9ba789c8f" providerId="LiveId" clId="{1B3C70B8-77C4-4486-8B3C-4C8ED1A1B5DA}" dt="2022-08-04T05:42:44.088" v="66"/>
          <ac:spMkLst>
            <pc:docMk/>
            <pc:sldMk cId="2320912663" sldId="305"/>
            <ac:spMk id="70" creationId="{5724E42F-6838-113E-8B53-94A1A22CEBE8}"/>
          </ac:spMkLst>
        </pc:spChg>
        <pc:spChg chg="add mod">
          <ac:chgData name="Manish Sharma" userId="b799adb9ba789c8f" providerId="LiveId" clId="{1B3C70B8-77C4-4486-8B3C-4C8ED1A1B5DA}" dt="2022-08-04T05:42:44.088" v="66"/>
          <ac:spMkLst>
            <pc:docMk/>
            <pc:sldMk cId="2320912663" sldId="305"/>
            <ac:spMk id="71" creationId="{9D21BA77-197E-B279-3F63-F9D5E7A84A77}"/>
          </ac:spMkLst>
        </pc:spChg>
        <pc:spChg chg="add mod">
          <ac:chgData name="Manish Sharma" userId="b799adb9ba789c8f" providerId="LiveId" clId="{1B3C70B8-77C4-4486-8B3C-4C8ED1A1B5DA}" dt="2022-08-04T05:42:44.088" v="66"/>
          <ac:spMkLst>
            <pc:docMk/>
            <pc:sldMk cId="2320912663" sldId="305"/>
            <ac:spMk id="72" creationId="{852DC89C-D2AC-1473-AF2B-B83C6DCC1FAE}"/>
          </ac:spMkLst>
        </pc:spChg>
        <pc:spChg chg="add mod">
          <ac:chgData name="Manish Sharma" userId="b799adb9ba789c8f" providerId="LiveId" clId="{1B3C70B8-77C4-4486-8B3C-4C8ED1A1B5DA}" dt="2022-08-04T05:42:44.088" v="66"/>
          <ac:spMkLst>
            <pc:docMk/>
            <pc:sldMk cId="2320912663" sldId="305"/>
            <ac:spMk id="73" creationId="{ECDB3255-5B58-F052-5B44-A35846720899}"/>
          </ac:spMkLst>
        </pc:spChg>
        <pc:spChg chg="add mod">
          <ac:chgData name="Manish Sharma" userId="b799adb9ba789c8f" providerId="LiveId" clId="{1B3C70B8-77C4-4486-8B3C-4C8ED1A1B5DA}" dt="2022-08-04T05:42:44.088" v="66"/>
          <ac:spMkLst>
            <pc:docMk/>
            <pc:sldMk cId="2320912663" sldId="305"/>
            <ac:spMk id="74" creationId="{C32439D6-F66F-BA26-0B5D-7B9D616AE55B}"/>
          </ac:spMkLst>
        </pc:spChg>
        <pc:spChg chg="add mod">
          <ac:chgData name="Manish Sharma" userId="b799adb9ba789c8f" providerId="LiveId" clId="{1B3C70B8-77C4-4486-8B3C-4C8ED1A1B5DA}" dt="2022-08-04T05:43:22.043" v="67"/>
          <ac:spMkLst>
            <pc:docMk/>
            <pc:sldMk cId="2320912663" sldId="305"/>
            <ac:spMk id="75" creationId="{1220AB10-2CEA-A37C-DC5E-71887BF54C75}"/>
          </ac:spMkLst>
        </pc:spChg>
        <pc:spChg chg="add mod">
          <ac:chgData name="Manish Sharma" userId="b799adb9ba789c8f" providerId="LiveId" clId="{1B3C70B8-77C4-4486-8B3C-4C8ED1A1B5DA}" dt="2022-08-04T05:43:22.043" v="67"/>
          <ac:spMkLst>
            <pc:docMk/>
            <pc:sldMk cId="2320912663" sldId="305"/>
            <ac:spMk id="78" creationId="{90E03F3A-211C-FE8C-DE72-E98483B503A6}"/>
          </ac:spMkLst>
        </pc:spChg>
        <pc:spChg chg="add mod">
          <ac:chgData name="Manish Sharma" userId="b799adb9ba789c8f" providerId="LiveId" clId="{1B3C70B8-77C4-4486-8B3C-4C8ED1A1B5DA}" dt="2022-08-04T05:43:22.043" v="67"/>
          <ac:spMkLst>
            <pc:docMk/>
            <pc:sldMk cId="2320912663" sldId="305"/>
            <ac:spMk id="79" creationId="{FE6198A2-34B1-4184-9FEF-1873433A78BF}"/>
          </ac:spMkLst>
        </pc:spChg>
        <pc:spChg chg="add mod">
          <ac:chgData name="Manish Sharma" userId="b799adb9ba789c8f" providerId="LiveId" clId="{1B3C70B8-77C4-4486-8B3C-4C8ED1A1B5DA}" dt="2022-08-04T05:43:22.043" v="67"/>
          <ac:spMkLst>
            <pc:docMk/>
            <pc:sldMk cId="2320912663" sldId="305"/>
            <ac:spMk id="81" creationId="{37B57475-50EC-9C08-14FD-3781E6FC8954}"/>
          </ac:spMkLst>
        </pc:spChg>
        <pc:spChg chg="add mod">
          <ac:chgData name="Manish Sharma" userId="b799adb9ba789c8f" providerId="LiveId" clId="{1B3C70B8-77C4-4486-8B3C-4C8ED1A1B5DA}" dt="2022-08-04T05:43:29.020" v="68"/>
          <ac:spMkLst>
            <pc:docMk/>
            <pc:sldMk cId="2320912663" sldId="305"/>
            <ac:spMk id="83" creationId="{A6367C56-799A-6EBD-FD48-390C1A1DE29D}"/>
          </ac:spMkLst>
        </pc:spChg>
        <pc:spChg chg="add mod">
          <ac:chgData name="Manish Sharma" userId="b799adb9ba789c8f" providerId="LiveId" clId="{1B3C70B8-77C4-4486-8B3C-4C8ED1A1B5DA}" dt="2022-08-04T05:44:38.220" v="69"/>
          <ac:spMkLst>
            <pc:docMk/>
            <pc:sldMk cId="2320912663" sldId="305"/>
            <ac:spMk id="84" creationId="{9AE1DBFB-5D63-F927-5605-E48A3DBB504D}"/>
          </ac:spMkLst>
        </pc:spChg>
        <pc:spChg chg="add mod">
          <ac:chgData name="Manish Sharma" userId="b799adb9ba789c8f" providerId="LiveId" clId="{1B3C70B8-77C4-4486-8B3C-4C8ED1A1B5DA}" dt="2022-08-04T05:44:48.395" v="70"/>
          <ac:spMkLst>
            <pc:docMk/>
            <pc:sldMk cId="2320912663" sldId="305"/>
            <ac:spMk id="86" creationId="{DD54FC27-1A8D-B64A-660E-E9CD69FB07C3}"/>
          </ac:spMkLst>
        </pc:spChg>
        <pc:grpChg chg="del">
          <ac:chgData name="Manish Sharma" userId="b799adb9ba789c8f" providerId="LiveId" clId="{1B3C70B8-77C4-4486-8B3C-4C8ED1A1B5DA}" dt="2022-08-04T05:42:22.101" v="64" actId="478"/>
          <ac:grpSpMkLst>
            <pc:docMk/>
            <pc:sldMk cId="2320912663" sldId="305"/>
            <ac:grpSpMk id="32" creationId="{88D5F24C-D151-711E-B653-09F7AEB5D6BE}"/>
          </ac:grpSpMkLst>
        </pc:grpChg>
        <pc:grpChg chg="del">
          <ac:chgData name="Manish Sharma" userId="b799adb9ba789c8f" providerId="LiveId" clId="{1B3C70B8-77C4-4486-8B3C-4C8ED1A1B5DA}" dt="2022-08-04T05:42:22.101" v="64" actId="478"/>
          <ac:grpSpMkLst>
            <pc:docMk/>
            <pc:sldMk cId="2320912663" sldId="305"/>
            <ac:grpSpMk id="35" creationId="{2D3DF3D9-B74B-82FB-F2AE-4710B1A600C1}"/>
          </ac:grpSpMkLst>
        </pc:grpChg>
        <pc:grpChg chg="del">
          <ac:chgData name="Manish Sharma" userId="b799adb9ba789c8f" providerId="LiveId" clId="{1B3C70B8-77C4-4486-8B3C-4C8ED1A1B5DA}" dt="2022-08-04T05:42:22.101" v="64" actId="478"/>
          <ac:grpSpMkLst>
            <pc:docMk/>
            <pc:sldMk cId="2320912663" sldId="305"/>
            <ac:grpSpMk id="38" creationId="{46D1BFD2-C140-BBC7-5C2E-D47F291D3A84}"/>
          </ac:grpSpMkLst>
        </pc:grpChg>
        <pc:grpChg chg="del">
          <ac:chgData name="Manish Sharma" userId="b799adb9ba789c8f" providerId="LiveId" clId="{1B3C70B8-77C4-4486-8B3C-4C8ED1A1B5DA}" dt="2022-08-04T05:42:22.101" v="64" actId="478"/>
          <ac:grpSpMkLst>
            <pc:docMk/>
            <pc:sldMk cId="2320912663" sldId="305"/>
            <ac:grpSpMk id="46" creationId="{9F2D0EC2-43CD-463E-84BF-D912D7E59F5B}"/>
          </ac:grpSpMkLst>
        </pc:grpChg>
        <pc:grpChg chg="add mod">
          <ac:chgData name="Manish Sharma" userId="b799adb9ba789c8f" providerId="LiveId" clId="{1B3C70B8-77C4-4486-8B3C-4C8ED1A1B5DA}" dt="2022-08-04T05:42:32.485" v="65"/>
          <ac:grpSpMkLst>
            <pc:docMk/>
            <pc:sldMk cId="2320912663" sldId="305"/>
            <ac:grpSpMk id="53" creationId="{8E427AA7-9910-3509-EE8A-85DE705D310B}"/>
          </ac:grpSpMkLst>
        </pc:grpChg>
        <pc:grpChg chg="add mod">
          <ac:chgData name="Manish Sharma" userId="b799adb9ba789c8f" providerId="LiveId" clId="{1B3C70B8-77C4-4486-8B3C-4C8ED1A1B5DA}" dt="2022-08-04T05:42:32.485" v="65"/>
          <ac:grpSpMkLst>
            <pc:docMk/>
            <pc:sldMk cId="2320912663" sldId="305"/>
            <ac:grpSpMk id="56" creationId="{B40B637D-A08C-05F4-AFA8-9E1E0BBF924D}"/>
          </ac:grpSpMkLst>
        </pc:grpChg>
        <pc:grpChg chg="add mod">
          <ac:chgData name="Manish Sharma" userId="b799adb9ba789c8f" providerId="LiveId" clId="{1B3C70B8-77C4-4486-8B3C-4C8ED1A1B5DA}" dt="2022-08-04T05:42:32.485" v="65"/>
          <ac:grpSpMkLst>
            <pc:docMk/>
            <pc:sldMk cId="2320912663" sldId="305"/>
            <ac:grpSpMk id="61" creationId="{5B652A08-1242-220B-E9E3-2927D9483CDF}"/>
          </ac:grpSpMkLst>
        </pc:grpChg>
        <pc:picChg chg="del">
          <ac:chgData name="Manish Sharma" userId="b799adb9ba789c8f" providerId="LiveId" clId="{1B3C70B8-77C4-4486-8B3C-4C8ED1A1B5DA}" dt="2022-08-04T05:42:22.101" v="64" actId="478"/>
          <ac:picMkLst>
            <pc:docMk/>
            <pc:sldMk cId="2320912663" sldId="305"/>
            <ac:picMk id="49" creationId="{8856161F-0E65-48D4-CA51-C17D0B8073ED}"/>
          </ac:picMkLst>
        </pc:picChg>
        <pc:picChg chg="add mod">
          <ac:chgData name="Manish Sharma" userId="b799adb9ba789c8f" providerId="LiveId" clId="{1B3C70B8-77C4-4486-8B3C-4C8ED1A1B5DA}" dt="2022-08-04T05:44:38.220" v="69"/>
          <ac:picMkLst>
            <pc:docMk/>
            <pc:sldMk cId="2320912663" sldId="305"/>
            <ac:picMk id="85" creationId="{83CDB5ED-DFC6-B9E1-0525-01B3F2EBA9CC}"/>
          </ac:picMkLst>
        </pc:picChg>
        <pc:cxnChg chg="del">
          <ac:chgData name="Manish Sharma" userId="b799adb9ba789c8f" providerId="LiveId" clId="{1B3C70B8-77C4-4486-8B3C-4C8ED1A1B5DA}" dt="2022-08-04T05:42:22.101" v="64" actId="478"/>
          <ac:cxnSpMkLst>
            <pc:docMk/>
            <pc:sldMk cId="2320912663" sldId="305"/>
            <ac:cxnSpMk id="11" creationId="{A7282041-5337-74CA-845F-113878FAFB04}"/>
          </ac:cxnSpMkLst>
        </pc:cxnChg>
        <pc:cxnChg chg="del">
          <ac:chgData name="Manish Sharma" userId="b799adb9ba789c8f" providerId="LiveId" clId="{1B3C70B8-77C4-4486-8B3C-4C8ED1A1B5DA}" dt="2022-08-04T05:42:22.101" v="64" actId="478"/>
          <ac:cxnSpMkLst>
            <pc:docMk/>
            <pc:sldMk cId="2320912663" sldId="305"/>
            <ac:cxnSpMk id="12" creationId="{6A501612-58E2-8169-2584-59FF95577D89}"/>
          </ac:cxnSpMkLst>
        </pc:cxnChg>
        <pc:cxnChg chg="del">
          <ac:chgData name="Manish Sharma" userId="b799adb9ba789c8f" providerId="LiveId" clId="{1B3C70B8-77C4-4486-8B3C-4C8ED1A1B5DA}" dt="2022-08-04T05:42:22.101" v="64" actId="478"/>
          <ac:cxnSpMkLst>
            <pc:docMk/>
            <pc:sldMk cId="2320912663" sldId="305"/>
            <ac:cxnSpMk id="13" creationId="{03FC5D01-C6B3-694E-FFEA-F022186667BF}"/>
          </ac:cxnSpMkLst>
        </pc:cxnChg>
        <pc:cxnChg chg="del">
          <ac:chgData name="Manish Sharma" userId="b799adb9ba789c8f" providerId="LiveId" clId="{1B3C70B8-77C4-4486-8B3C-4C8ED1A1B5DA}" dt="2022-08-04T05:42:22.101" v="64" actId="478"/>
          <ac:cxnSpMkLst>
            <pc:docMk/>
            <pc:sldMk cId="2320912663" sldId="305"/>
            <ac:cxnSpMk id="15" creationId="{B4BFEEBD-8EF2-6931-69B6-F9583D6B9E28}"/>
          </ac:cxnSpMkLst>
        </pc:cxnChg>
        <pc:cxnChg chg="del">
          <ac:chgData name="Manish Sharma" userId="b799adb9ba789c8f" providerId="LiveId" clId="{1B3C70B8-77C4-4486-8B3C-4C8ED1A1B5DA}" dt="2022-08-04T05:42:22.101" v="64" actId="478"/>
          <ac:cxnSpMkLst>
            <pc:docMk/>
            <pc:sldMk cId="2320912663" sldId="305"/>
            <ac:cxnSpMk id="17" creationId="{E5BAEA53-79CA-1214-17B6-37B5C32A061A}"/>
          </ac:cxnSpMkLst>
        </pc:cxnChg>
        <pc:cxnChg chg="del">
          <ac:chgData name="Manish Sharma" userId="b799adb9ba789c8f" providerId="LiveId" clId="{1B3C70B8-77C4-4486-8B3C-4C8ED1A1B5DA}" dt="2022-08-04T05:42:22.101" v="64" actId="478"/>
          <ac:cxnSpMkLst>
            <pc:docMk/>
            <pc:sldMk cId="2320912663" sldId="305"/>
            <ac:cxnSpMk id="41" creationId="{7B0E992E-43B2-A511-6C3C-2931EF06FECD}"/>
          </ac:cxnSpMkLst>
        </pc:cxnChg>
        <pc:cxnChg chg="del">
          <ac:chgData name="Manish Sharma" userId="b799adb9ba789c8f" providerId="LiveId" clId="{1B3C70B8-77C4-4486-8B3C-4C8ED1A1B5DA}" dt="2022-08-04T05:42:22.101" v="64" actId="478"/>
          <ac:cxnSpMkLst>
            <pc:docMk/>
            <pc:sldMk cId="2320912663" sldId="305"/>
            <ac:cxnSpMk id="44" creationId="{22FCB605-7A95-EF59-0EC6-B3ABD4CBAEDC}"/>
          </ac:cxnSpMkLst>
        </pc:cxnChg>
        <pc:cxnChg chg="add mod">
          <ac:chgData name="Manish Sharma" userId="b799adb9ba789c8f" providerId="LiveId" clId="{1B3C70B8-77C4-4486-8B3C-4C8ED1A1B5DA}" dt="2022-08-04T05:42:32.485" v="65"/>
          <ac:cxnSpMkLst>
            <pc:docMk/>
            <pc:sldMk cId="2320912663" sldId="305"/>
            <ac:cxnSpMk id="59" creationId="{AB11770E-733B-4F37-D85E-74EEC9E985A2}"/>
          </ac:cxnSpMkLst>
        </pc:cxnChg>
        <pc:cxnChg chg="add mod">
          <ac:chgData name="Manish Sharma" userId="b799adb9ba789c8f" providerId="LiveId" clId="{1B3C70B8-77C4-4486-8B3C-4C8ED1A1B5DA}" dt="2022-08-04T05:42:44.088" v="66"/>
          <ac:cxnSpMkLst>
            <pc:docMk/>
            <pc:sldMk cId="2320912663" sldId="305"/>
            <ac:cxnSpMk id="66" creationId="{E5187326-A789-249B-6A45-031D02D9B77F}"/>
          </ac:cxnSpMkLst>
        </pc:cxnChg>
        <pc:cxnChg chg="add mod">
          <ac:chgData name="Manish Sharma" userId="b799adb9ba789c8f" providerId="LiveId" clId="{1B3C70B8-77C4-4486-8B3C-4C8ED1A1B5DA}" dt="2022-08-04T05:42:44.088" v="66"/>
          <ac:cxnSpMkLst>
            <pc:docMk/>
            <pc:sldMk cId="2320912663" sldId="305"/>
            <ac:cxnSpMk id="68" creationId="{82084BF4-2DF9-A7D0-0312-B4E3DBCCA1F9}"/>
          </ac:cxnSpMkLst>
        </pc:cxnChg>
        <pc:cxnChg chg="add mod">
          <ac:chgData name="Manish Sharma" userId="b799adb9ba789c8f" providerId="LiveId" clId="{1B3C70B8-77C4-4486-8B3C-4C8ED1A1B5DA}" dt="2022-08-04T05:43:22.043" v="67"/>
          <ac:cxnSpMkLst>
            <pc:docMk/>
            <pc:sldMk cId="2320912663" sldId="305"/>
            <ac:cxnSpMk id="76" creationId="{FE07572E-0C96-5A18-B0C5-F65289ABD75A}"/>
          </ac:cxnSpMkLst>
        </pc:cxnChg>
        <pc:cxnChg chg="add mod">
          <ac:chgData name="Manish Sharma" userId="b799adb9ba789c8f" providerId="LiveId" clId="{1B3C70B8-77C4-4486-8B3C-4C8ED1A1B5DA}" dt="2022-08-04T05:43:22.043" v="67"/>
          <ac:cxnSpMkLst>
            <pc:docMk/>
            <pc:sldMk cId="2320912663" sldId="305"/>
            <ac:cxnSpMk id="77" creationId="{629BBF55-6726-1A82-6A34-969F4A1872C7}"/>
          </ac:cxnSpMkLst>
        </pc:cxnChg>
        <pc:cxnChg chg="add mod">
          <ac:chgData name="Manish Sharma" userId="b799adb9ba789c8f" providerId="LiveId" clId="{1B3C70B8-77C4-4486-8B3C-4C8ED1A1B5DA}" dt="2022-08-04T05:43:22.043" v="67"/>
          <ac:cxnSpMkLst>
            <pc:docMk/>
            <pc:sldMk cId="2320912663" sldId="305"/>
            <ac:cxnSpMk id="80" creationId="{8E2C806A-E22B-920C-D396-7B4FAEDBE8FE}"/>
          </ac:cxnSpMkLst>
        </pc:cxnChg>
        <pc:cxnChg chg="add mod">
          <ac:chgData name="Manish Sharma" userId="b799adb9ba789c8f" providerId="LiveId" clId="{1B3C70B8-77C4-4486-8B3C-4C8ED1A1B5DA}" dt="2022-08-04T05:43:22.043" v="67"/>
          <ac:cxnSpMkLst>
            <pc:docMk/>
            <pc:sldMk cId="2320912663" sldId="305"/>
            <ac:cxnSpMk id="82" creationId="{575D4C12-A448-7F77-15DF-0511246992F2}"/>
          </ac:cxnSpMkLst>
        </pc:cxnChg>
      </pc:sldChg>
      <pc:sldChg chg="del">
        <pc:chgData name="Manish Sharma" userId="b799adb9ba789c8f" providerId="LiveId" clId="{1B3C70B8-77C4-4486-8B3C-4C8ED1A1B5DA}" dt="2022-08-04T04:31:13.107" v="0" actId="47"/>
        <pc:sldMkLst>
          <pc:docMk/>
          <pc:sldMk cId="3637782162" sldId="305"/>
        </pc:sldMkLst>
      </pc:sldChg>
      <pc:sldChg chg="del">
        <pc:chgData name="Manish Sharma" userId="b799adb9ba789c8f" providerId="LiveId" clId="{1B3C70B8-77C4-4486-8B3C-4C8ED1A1B5DA}" dt="2022-08-04T04:31:13.107" v="0" actId="47"/>
        <pc:sldMkLst>
          <pc:docMk/>
          <pc:sldMk cId="2768757566" sldId="306"/>
        </pc:sldMkLst>
      </pc:sldChg>
      <pc:sldChg chg="add del">
        <pc:chgData name="Manish Sharma" userId="b799adb9ba789c8f" providerId="LiveId" clId="{1B3C70B8-77C4-4486-8B3C-4C8ED1A1B5DA}" dt="2022-08-05T12:28:45.286" v="669" actId="47"/>
        <pc:sldMkLst>
          <pc:docMk/>
          <pc:sldMk cId="3343793836" sldId="307"/>
        </pc:sldMkLst>
      </pc:sldChg>
      <pc:sldChg chg="add del">
        <pc:chgData name="Manish Sharma" userId="b799adb9ba789c8f" providerId="LiveId" clId="{1B3C70B8-77C4-4486-8B3C-4C8ED1A1B5DA}" dt="2022-08-05T12:28:45.286" v="669" actId="47"/>
        <pc:sldMkLst>
          <pc:docMk/>
          <pc:sldMk cId="2896957801" sldId="308"/>
        </pc:sldMkLst>
      </pc:sldChg>
      <pc:sldChg chg="add del">
        <pc:chgData name="Manish Sharma" userId="b799adb9ba789c8f" providerId="LiveId" clId="{1B3C70B8-77C4-4486-8B3C-4C8ED1A1B5DA}" dt="2022-08-05T12:28:45.286" v="669" actId="47"/>
        <pc:sldMkLst>
          <pc:docMk/>
          <pc:sldMk cId="3905909107" sldId="310"/>
        </pc:sldMkLst>
      </pc:sldChg>
      <pc:sldChg chg="add del">
        <pc:chgData name="Manish Sharma" userId="b799adb9ba789c8f" providerId="LiveId" clId="{1B3C70B8-77C4-4486-8B3C-4C8ED1A1B5DA}" dt="2022-08-05T12:28:45.286" v="669" actId="47"/>
        <pc:sldMkLst>
          <pc:docMk/>
          <pc:sldMk cId="3363675506" sldId="312"/>
        </pc:sldMkLst>
      </pc:sldChg>
      <pc:sldChg chg="add del">
        <pc:chgData name="Manish Sharma" userId="b799adb9ba789c8f" providerId="LiveId" clId="{1B3C70B8-77C4-4486-8B3C-4C8ED1A1B5DA}" dt="2022-08-05T12:28:45.286" v="669" actId="47"/>
        <pc:sldMkLst>
          <pc:docMk/>
          <pc:sldMk cId="3401202457" sldId="315"/>
        </pc:sldMkLst>
      </pc:sldChg>
      <pc:sldChg chg="add del">
        <pc:chgData name="Manish Sharma" userId="b799adb9ba789c8f" providerId="LiveId" clId="{1B3C70B8-77C4-4486-8B3C-4C8ED1A1B5DA}" dt="2022-08-05T12:28:45.286" v="669" actId="47"/>
        <pc:sldMkLst>
          <pc:docMk/>
          <pc:sldMk cId="495837008" sldId="316"/>
        </pc:sldMkLst>
      </pc:sldChg>
      <pc:sldChg chg="add del">
        <pc:chgData name="Manish Sharma" userId="b799adb9ba789c8f" providerId="LiveId" clId="{1B3C70B8-77C4-4486-8B3C-4C8ED1A1B5DA}" dt="2022-08-05T12:28:45.286" v="669" actId="47"/>
        <pc:sldMkLst>
          <pc:docMk/>
          <pc:sldMk cId="729508330" sldId="317"/>
        </pc:sldMkLst>
      </pc:sldChg>
      <pc:sldChg chg="add del">
        <pc:chgData name="Manish Sharma" userId="b799adb9ba789c8f" providerId="LiveId" clId="{1B3C70B8-77C4-4486-8B3C-4C8ED1A1B5DA}" dt="2022-08-05T12:28:45.286" v="669" actId="47"/>
        <pc:sldMkLst>
          <pc:docMk/>
          <pc:sldMk cId="3730346979" sldId="318"/>
        </pc:sldMkLst>
      </pc:sldChg>
      <pc:sldChg chg="add del">
        <pc:chgData name="Manish Sharma" userId="b799adb9ba789c8f" providerId="LiveId" clId="{1B3C70B8-77C4-4486-8B3C-4C8ED1A1B5DA}" dt="2022-08-05T12:28:45.286" v="669" actId="47"/>
        <pc:sldMkLst>
          <pc:docMk/>
          <pc:sldMk cId="3305835573" sldId="320"/>
        </pc:sldMkLst>
      </pc:sldChg>
      <pc:sldChg chg="add del">
        <pc:chgData name="Manish Sharma" userId="b799adb9ba789c8f" providerId="LiveId" clId="{1B3C70B8-77C4-4486-8B3C-4C8ED1A1B5DA}" dt="2022-08-05T12:28:45.286" v="669" actId="47"/>
        <pc:sldMkLst>
          <pc:docMk/>
          <pc:sldMk cId="1973237833" sldId="321"/>
        </pc:sldMkLst>
      </pc:sldChg>
      <pc:sldChg chg="add del">
        <pc:chgData name="Manish Sharma" userId="b799adb9ba789c8f" providerId="LiveId" clId="{1B3C70B8-77C4-4486-8B3C-4C8ED1A1B5DA}" dt="2022-08-05T12:28:45.286" v="669" actId="47"/>
        <pc:sldMkLst>
          <pc:docMk/>
          <pc:sldMk cId="433844631" sldId="322"/>
        </pc:sldMkLst>
      </pc:sldChg>
      <pc:sldChg chg="add del">
        <pc:chgData name="Manish Sharma" userId="b799adb9ba789c8f" providerId="LiveId" clId="{1B3C70B8-77C4-4486-8B3C-4C8ED1A1B5DA}" dt="2022-08-05T12:28:45.286" v="669" actId="47"/>
        <pc:sldMkLst>
          <pc:docMk/>
          <pc:sldMk cId="45633748" sldId="323"/>
        </pc:sldMkLst>
      </pc:sldChg>
      <pc:sldChg chg="add del">
        <pc:chgData name="Manish Sharma" userId="b799adb9ba789c8f" providerId="LiveId" clId="{1B3C70B8-77C4-4486-8B3C-4C8ED1A1B5DA}" dt="2022-08-05T12:28:45.286" v="669" actId="47"/>
        <pc:sldMkLst>
          <pc:docMk/>
          <pc:sldMk cId="2625194412" sldId="324"/>
        </pc:sldMkLst>
      </pc:sldChg>
      <pc:sldChg chg="add del">
        <pc:chgData name="Manish Sharma" userId="b799adb9ba789c8f" providerId="LiveId" clId="{1B3C70B8-77C4-4486-8B3C-4C8ED1A1B5DA}" dt="2022-08-05T12:28:45.286" v="669" actId="47"/>
        <pc:sldMkLst>
          <pc:docMk/>
          <pc:sldMk cId="492403978" sldId="325"/>
        </pc:sldMkLst>
      </pc:sldChg>
      <pc:sldChg chg="add del">
        <pc:chgData name="Manish Sharma" userId="b799adb9ba789c8f" providerId="LiveId" clId="{1B3C70B8-77C4-4486-8B3C-4C8ED1A1B5DA}" dt="2022-08-05T12:28:45.286" v="669" actId="47"/>
        <pc:sldMkLst>
          <pc:docMk/>
          <pc:sldMk cId="2388020248" sldId="326"/>
        </pc:sldMkLst>
      </pc:sldChg>
      <pc:sldChg chg="add del">
        <pc:chgData name="Manish Sharma" userId="b799adb9ba789c8f" providerId="LiveId" clId="{1B3C70B8-77C4-4486-8B3C-4C8ED1A1B5DA}" dt="2022-08-05T12:28:45.286" v="669" actId="47"/>
        <pc:sldMkLst>
          <pc:docMk/>
          <pc:sldMk cId="855042921" sldId="327"/>
        </pc:sldMkLst>
      </pc:sldChg>
      <pc:sldChg chg="add del">
        <pc:chgData name="Manish Sharma" userId="b799adb9ba789c8f" providerId="LiveId" clId="{1B3C70B8-77C4-4486-8B3C-4C8ED1A1B5DA}" dt="2022-08-05T12:28:45.286" v="669" actId="47"/>
        <pc:sldMkLst>
          <pc:docMk/>
          <pc:sldMk cId="3819615658" sldId="330"/>
        </pc:sldMkLst>
      </pc:sldChg>
      <pc:sldChg chg="add del">
        <pc:chgData name="Manish Sharma" userId="b799adb9ba789c8f" providerId="LiveId" clId="{1B3C70B8-77C4-4486-8B3C-4C8ED1A1B5DA}" dt="2022-08-05T12:28:45.286" v="669" actId="47"/>
        <pc:sldMkLst>
          <pc:docMk/>
          <pc:sldMk cId="1872235650" sldId="331"/>
        </pc:sldMkLst>
      </pc:sldChg>
      <pc:sldChg chg="add del">
        <pc:chgData name="Manish Sharma" userId="b799adb9ba789c8f" providerId="LiveId" clId="{1B3C70B8-77C4-4486-8B3C-4C8ED1A1B5DA}" dt="2022-08-05T12:28:45.286" v="669" actId="47"/>
        <pc:sldMkLst>
          <pc:docMk/>
          <pc:sldMk cId="4165250704" sldId="333"/>
        </pc:sldMkLst>
      </pc:sldChg>
      <pc:sldChg chg="add del">
        <pc:chgData name="Manish Sharma" userId="b799adb9ba789c8f" providerId="LiveId" clId="{1B3C70B8-77C4-4486-8B3C-4C8ED1A1B5DA}" dt="2022-08-05T12:28:45.286" v="669" actId="47"/>
        <pc:sldMkLst>
          <pc:docMk/>
          <pc:sldMk cId="389683339" sldId="334"/>
        </pc:sldMkLst>
      </pc:sldChg>
      <pc:sldChg chg="add del">
        <pc:chgData name="Manish Sharma" userId="b799adb9ba789c8f" providerId="LiveId" clId="{1B3C70B8-77C4-4486-8B3C-4C8ED1A1B5DA}" dt="2022-08-13T12:08:18.428" v="2319"/>
        <pc:sldMkLst>
          <pc:docMk/>
          <pc:sldMk cId="599601856" sldId="336"/>
        </pc:sldMkLst>
      </pc:sldChg>
      <pc:sldChg chg="add del">
        <pc:chgData name="Manish Sharma" userId="b799adb9ba789c8f" providerId="LiveId" clId="{1B3C70B8-77C4-4486-8B3C-4C8ED1A1B5DA}" dt="2022-08-05T12:28:45.286" v="669" actId="47"/>
        <pc:sldMkLst>
          <pc:docMk/>
          <pc:sldMk cId="4089342765" sldId="337"/>
        </pc:sldMkLst>
      </pc:sldChg>
      <pc:sldChg chg="add del">
        <pc:chgData name="Manish Sharma" userId="b799adb9ba789c8f" providerId="LiveId" clId="{1B3C70B8-77C4-4486-8B3C-4C8ED1A1B5DA}" dt="2022-08-05T12:28:45.286" v="669" actId="47"/>
        <pc:sldMkLst>
          <pc:docMk/>
          <pc:sldMk cId="326244009" sldId="338"/>
        </pc:sldMkLst>
      </pc:sldChg>
      <pc:sldChg chg="add del">
        <pc:chgData name="Manish Sharma" userId="b799adb9ba789c8f" providerId="LiveId" clId="{1B3C70B8-77C4-4486-8B3C-4C8ED1A1B5DA}" dt="2022-08-05T12:28:45.286" v="669" actId="47"/>
        <pc:sldMkLst>
          <pc:docMk/>
          <pc:sldMk cId="914836995" sldId="339"/>
        </pc:sldMkLst>
      </pc:sldChg>
      <pc:sldChg chg="add del">
        <pc:chgData name="Manish Sharma" userId="b799adb9ba789c8f" providerId="LiveId" clId="{1B3C70B8-77C4-4486-8B3C-4C8ED1A1B5DA}" dt="2022-08-06T12:21:02.179" v="1774"/>
        <pc:sldMkLst>
          <pc:docMk/>
          <pc:sldMk cId="2737212266" sldId="340"/>
        </pc:sldMkLst>
      </pc:sldChg>
      <pc:sldChg chg="add del">
        <pc:chgData name="Manish Sharma" userId="b799adb9ba789c8f" providerId="LiveId" clId="{1B3C70B8-77C4-4486-8B3C-4C8ED1A1B5DA}" dt="2022-08-06T12:21:02.179" v="1774"/>
        <pc:sldMkLst>
          <pc:docMk/>
          <pc:sldMk cId="1876232458" sldId="341"/>
        </pc:sldMkLst>
      </pc:sldChg>
      <pc:sldChg chg="add del">
        <pc:chgData name="Manish Sharma" userId="b799adb9ba789c8f" providerId="LiveId" clId="{1B3C70B8-77C4-4486-8B3C-4C8ED1A1B5DA}" dt="2022-08-12T07:08:06.997" v="2172"/>
        <pc:sldMkLst>
          <pc:docMk/>
          <pc:sldMk cId="1083906838" sldId="344"/>
        </pc:sldMkLst>
      </pc:sldChg>
      <pc:sldChg chg="add del">
        <pc:chgData name="Manish Sharma" userId="b799adb9ba789c8f" providerId="LiveId" clId="{1B3C70B8-77C4-4486-8B3C-4C8ED1A1B5DA}" dt="2022-08-05T12:28:45.286" v="669" actId="47"/>
        <pc:sldMkLst>
          <pc:docMk/>
          <pc:sldMk cId="2213827792" sldId="345"/>
        </pc:sldMkLst>
      </pc:sldChg>
      <pc:sldChg chg="add del">
        <pc:chgData name="Manish Sharma" userId="b799adb9ba789c8f" providerId="LiveId" clId="{1B3C70B8-77C4-4486-8B3C-4C8ED1A1B5DA}" dt="2022-08-05T12:28:45.286" v="669" actId="47"/>
        <pc:sldMkLst>
          <pc:docMk/>
          <pc:sldMk cId="1923206056" sldId="346"/>
        </pc:sldMkLst>
      </pc:sldChg>
      <pc:sldChg chg="add del">
        <pc:chgData name="Manish Sharma" userId="b799adb9ba789c8f" providerId="LiveId" clId="{1B3C70B8-77C4-4486-8B3C-4C8ED1A1B5DA}" dt="2022-08-05T12:28:45.286" v="669" actId="47"/>
        <pc:sldMkLst>
          <pc:docMk/>
          <pc:sldMk cId="3793334372" sldId="347"/>
        </pc:sldMkLst>
      </pc:sldChg>
      <pc:sldChg chg="add del">
        <pc:chgData name="Manish Sharma" userId="b799adb9ba789c8f" providerId="LiveId" clId="{1B3C70B8-77C4-4486-8B3C-4C8ED1A1B5DA}" dt="2022-08-05T12:28:45.286" v="669" actId="47"/>
        <pc:sldMkLst>
          <pc:docMk/>
          <pc:sldMk cId="3976377021" sldId="349"/>
        </pc:sldMkLst>
      </pc:sldChg>
      <pc:sldChg chg="add del">
        <pc:chgData name="Manish Sharma" userId="b799adb9ba789c8f" providerId="LiveId" clId="{1B3C70B8-77C4-4486-8B3C-4C8ED1A1B5DA}" dt="2022-08-05T12:28:45.286" v="669" actId="47"/>
        <pc:sldMkLst>
          <pc:docMk/>
          <pc:sldMk cId="2857248363" sldId="352"/>
        </pc:sldMkLst>
      </pc:sldChg>
      <pc:sldChg chg="add del">
        <pc:chgData name="Manish Sharma" userId="b799adb9ba789c8f" providerId="LiveId" clId="{1B3C70B8-77C4-4486-8B3C-4C8ED1A1B5DA}" dt="2022-08-05T12:28:45.286" v="669" actId="47"/>
        <pc:sldMkLst>
          <pc:docMk/>
          <pc:sldMk cId="2744805497" sldId="353"/>
        </pc:sldMkLst>
      </pc:sldChg>
      <pc:sldChg chg="add del">
        <pc:chgData name="Manish Sharma" userId="b799adb9ba789c8f" providerId="LiveId" clId="{1B3C70B8-77C4-4486-8B3C-4C8ED1A1B5DA}" dt="2022-08-13T10:07:59.636" v="2316"/>
        <pc:sldMkLst>
          <pc:docMk/>
          <pc:sldMk cId="3543660359" sldId="354"/>
        </pc:sldMkLst>
      </pc:sldChg>
      <pc:sldChg chg="add del">
        <pc:chgData name="Manish Sharma" userId="b799adb9ba789c8f" providerId="LiveId" clId="{1B3C70B8-77C4-4486-8B3C-4C8ED1A1B5DA}" dt="2022-08-05T12:28:45.286" v="669" actId="47"/>
        <pc:sldMkLst>
          <pc:docMk/>
          <pc:sldMk cId="3237243737" sldId="357"/>
        </pc:sldMkLst>
      </pc:sldChg>
      <pc:sldChg chg="add del">
        <pc:chgData name="Manish Sharma" userId="b799adb9ba789c8f" providerId="LiveId" clId="{1B3C70B8-77C4-4486-8B3C-4C8ED1A1B5DA}" dt="2022-08-05T12:28:45.286" v="669" actId="47"/>
        <pc:sldMkLst>
          <pc:docMk/>
          <pc:sldMk cId="3787089593" sldId="358"/>
        </pc:sldMkLst>
      </pc:sldChg>
      <pc:sldChg chg="add del">
        <pc:chgData name="Manish Sharma" userId="b799adb9ba789c8f" providerId="LiveId" clId="{1B3C70B8-77C4-4486-8B3C-4C8ED1A1B5DA}" dt="2022-08-05T12:28:45.286" v="669" actId="47"/>
        <pc:sldMkLst>
          <pc:docMk/>
          <pc:sldMk cId="972214110" sldId="360"/>
        </pc:sldMkLst>
      </pc:sldChg>
      <pc:sldChg chg="add del">
        <pc:chgData name="Manish Sharma" userId="b799adb9ba789c8f" providerId="LiveId" clId="{1B3C70B8-77C4-4486-8B3C-4C8ED1A1B5DA}" dt="2022-08-06T06:39:47.140" v="793"/>
        <pc:sldMkLst>
          <pc:docMk/>
          <pc:sldMk cId="2514910419" sldId="379"/>
        </pc:sldMkLst>
      </pc:sldChg>
      <pc:sldChg chg="add del">
        <pc:chgData name="Manish Sharma" userId="b799adb9ba789c8f" providerId="LiveId" clId="{1B3C70B8-77C4-4486-8B3C-4C8ED1A1B5DA}" dt="2022-08-06T08:24:32.585" v="963"/>
        <pc:sldMkLst>
          <pc:docMk/>
          <pc:sldMk cId="486550458" sldId="383"/>
        </pc:sldMkLst>
      </pc:sldChg>
      <pc:sldChg chg="add del">
        <pc:chgData name="Manish Sharma" userId="b799adb9ba789c8f" providerId="LiveId" clId="{1B3C70B8-77C4-4486-8B3C-4C8ED1A1B5DA}" dt="2022-08-06T08:24:32.585" v="963"/>
        <pc:sldMkLst>
          <pc:docMk/>
          <pc:sldMk cId="1424805398" sldId="384"/>
        </pc:sldMkLst>
      </pc:sldChg>
      <pc:sldChg chg="add del">
        <pc:chgData name="Manish Sharma" userId="b799adb9ba789c8f" providerId="LiveId" clId="{1B3C70B8-77C4-4486-8B3C-4C8ED1A1B5DA}" dt="2022-08-06T12:10:18.283" v="1772"/>
        <pc:sldMkLst>
          <pc:docMk/>
          <pc:sldMk cId="1239693065" sldId="386"/>
        </pc:sldMkLst>
      </pc:sldChg>
      <pc:sldChg chg="add del">
        <pc:chgData name="Manish Sharma" userId="b799adb9ba789c8f" providerId="LiveId" clId="{1B3C70B8-77C4-4486-8B3C-4C8ED1A1B5DA}" dt="2022-08-06T12:10:18.283" v="1772"/>
        <pc:sldMkLst>
          <pc:docMk/>
          <pc:sldMk cId="2331089218" sldId="387"/>
        </pc:sldMkLst>
      </pc:sldChg>
      <pc:sldChg chg="add del">
        <pc:chgData name="Manish Sharma" userId="b799adb9ba789c8f" providerId="LiveId" clId="{1B3C70B8-77C4-4486-8B3C-4C8ED1A1B5DA}" dt="2022-08-06T12:10:18.283" v="1772"/>
        <pc:sldMkLst>
          <pc:docMk/>
          <pc:sldMk cId="940231496" sldId="388"/>
        </pc:sldMkLst>
      </pc:sldChg>
      <pc:sldChg chg="del">
        <pc:chgData name="Manish Sharma" userId="b799adb9ba789c8f" providerId="LiveId" clId="{1B3C70B8-77C4-4486-8B3C-4C8ED1A1B5DA}" dt="2022-08-04T04:31:13.107" v="0" actId="47"/>
        <pc:sldMkLst>
          <pc:docMk/>
          <pc:sldMk cId="3313300973" sldId="391"/>
        </pc:sldMkLst>
      </pc:sldChg>
      <pc:sldChg chg="add del">
        <pc:chgData name="Manish Sharma" userId="b799adb9ba789c8f" providerId="LiveId" clId="{1B3C70B8-77C4-4486-8B3C-4C8ED1A1B5DA}" dt="2022-08-12T10:33:50.248" v="2175"/>
        <pc:sldMkLst>
          <pc:docMk/>
          <pc:sldMk cId="2204562738" sldId="392"/>
        </pc:sldMkLst>
      </pc:sldChg>
      <pc:sldChg chg="add del">
        <pc:chgData name="Manish Sharma" userId="b799adb9ba789c8f" providerId="LiveId" clId="{1B3C70B8-77C4-4486-8B3C-4C8ED1A1B5DA}" dt="2022-08-12T12:40:09.089" v="2177"/>
        <pc:sldMkLst>
          <pc:docMk/>
          <pc:sldMk cId="694169232" sldId="395"/>
        </pc:sldMkLst>
      </pc:sldChg>
      <pc:sldChg chg="add del">
        <pc:chgData name="Manish Sharma" userId="b799adb9ba789c8f" providerId="LiveId" clId="{1B3C70B8-77C4-4486-8B3C-4C8ED1A1B5DA}" dt="2022-08-12T12:40:09.089" v="2177"/>
        <pc:sldMkLst>
          <pc:docMk/>
          <pc:sldMk cId="3920928659" sldId="396"/>
        </pc:sldMkLst>
      </pc:sldChg>
      <pc:sldChg chg="add del">
        <pc:chgData name="Manish Sharma" userId="b799adb9ba789c8f" providerId="LiveId" clId="{1B3C70B8-77C4-4486-8B3C-4C8ED1A1B5DA}" dt="2022-08-13T06:42:38.081" v="2194"/>
        <pc:sldMkLst>
          <pc:docMk/>
          <pc:sldMk cId="3923253326" sldId="399"/>
        </pc:sldMkLst>
      </pc:sldChg>
      <pc:sldChg chg="add del">
        <pc:chgData name="Manish Sharma" userId="b799adb9ba789c8f" providerId="LiveId" clId="{1B3C70B8-77C4-4486-8B3C-4C8ED1A1B5DA}" dt="2022-08-13T06:42:38.081" v="2194"/>
        <pc:sldMkLst>
          <pc:docMk/>
          <pc:sldMk cId="1859098652" sldId="400"/>
        </pc:sldMkLst>
      </pc:sldChg>
      <pc:sldChg chg="add del">
        <pc:chgData name="Manish Sharma" userId="b799adb9ba789c8f" providerId="LiveId" clId="{1B3C70B8-77C4-4486-8B3C-4C8ED1A1B5DA}" dt="2022-08-13T06:43:51.992" v="2195"/>
        <pc:sldMkLst>
          <pc:docMk/>
          <pc:sldMk cId="2486780815" sldId="401"/>
        </pc:sldMkLst>
      </pc:sldChg>
      <pc:sldChg chg="add del">
        <pc:chgData name="Manish Sharma" userId="b799adb9ba789c8f" providerId="LiveId" clId="{1B3C70B8-77C4-4486-8B3C-4C8ED1A1B5DA}" dt="2022-08-13T07:12:07.325" v="2196"/>
        <pc:sldMkLst>
          <pc:docMk/>
          <pc:sldMk cId="2478318775" sldId="402"/>
        </pc:sldMkLst>
      </pc:sldChg>
      <pc:sldChg chg="del">
        <pc:chgData name="Manish Sharma" userId="b799adb9ba789c8f" providerId="LiveId" clId="{1B3C70B8-77C4-4486-8B3C-4C8ED1A1B5DA}" dt="2022-08-04T04:31:13.107" v="0" actId="47"/>
        <pc:sldMkLst>
          <pc:docMk/>
          <pc:sldMk cId="2909444576" sldId="404"/>
        </pc:sldMkLst>
      </pc:sldChg>
      <pc:sldChg chg="add del">
        <pc:chgData name="Manish Sharma" userId="b799adb9ba789c8f" providerId="LiveId" clId="{1B3C70B8-77C4-4486-8B3C-4C8ED1A1B5DA}" dt="2022-08-13T10:03:15.089" v="2212"/>
        <pc:sldMkLst>
          <pc:docMk/>
          <pc:sldMk cId="1747891241" sldId="405"/>
        </pc:sldMkLst>
      </pc:sldChg>
      <pc:sldChg chg="add del">
        <pc:chgData name="Manish Sharma" userId="b799adb9ba789c8f" providerId="LiveId" clId="{1B3C70B8-77C4-4486-8B3C-4C8ED1A1B5DA}" dt="2022-08-05T12:28:45.286" v="669" actId="47"/>
        <pc:sldMkLst>
          <pc:docMk/>
          <pc:sldMk cId="2747173488" sldId="408"/>
        </pc:sldMkLst>
      </pc:sldChg>
      <pc:sldChg chg="add del">
        <pc:chgData name="Manish Sharma" userId="b799adb9ba789c8f" providerId="LiveId" clId="{1B3C70B8-77C4-4486-8B3C-4C8ED1A1B5DA}" dt="2022-08-05T12:28:45.286" v="669" actId="47"/>
        <pc:sldMkLst>
          <pc:docMk/>
          <pc:sldMk cId="956484382" sldId="410"/>
        </pc:sldMkLst>
      </pc:sldChg>
      <pc:sldChg chg="add del">
        <pc:chgData name="Manish Sharma" userId="b799adb9ba789c8f" providerId="LiveId" clId="{1B3C70B8-77C4-4486-8B3C-4C8ED1A1B5DA}" dt="2022-08-05T12:28:45.286" v="669" actId="47"/>
        <pc:sldMkLst>
          <pc:docMk/>
          <pc:sldMk cId="653593098" sldId="414"/>
        </pc:sldMkLst>
      </pc:sldChg>
      <pc:sldChg chg="add del">
        <pc:chgData name="Manish Sharma" userId="b799adb9ba789c8f" providerId="LiveId" clId="{1B3C70B8-77C4-4486-8B3C-4C8ED1A1B5DA}" dt="2022-08-05T12:28:45.286" v="669" actId="47"/>
        <pc:sldMkLst>
          <pc:docMk/>
          <pc:sldMk cId="2092420744" sldId="415"/>
        </pc:sldMkLst>
      </pc:sldChg>
      <pc:sldChg chg="add del">
        <pc:chgData name="Manish Sharma" userId="b799adb9ba789c8f" providerId="LiveId" clId="{1B3C70B8-77C4-4486-8B3C-4C8ED1A1B5DA}" dt="2022-08-05T12:28:45.286" v="669" actId="47"/>
        <pc:sldMkLst>
          <pc:docMk/>
          <pc:sldMk cId="659409853" sldId="416"/>
        </pc:sldMkLst>
      </pc:sldChg>
      <pc:sldChg chg="add del">
        <pc:chgData name="Manish Sharma" userId="b799adb9ba789c8f" providerId="LiveId" clId="{1B3C70B8-77C4-4486-8B3C-4C8ED1A1B5DA}" dt="2022-08-05T12:28:45.286" v="669" actId="47"/>
        <pc:sldMkLst>
          <pc:docMk/>
          <pc:sldMk cId="3598278816" sldId="418"/>
        </pc:sldMkLst>
      </pc:sldChg>
      <pc:sldChg chg="modSp add del mod">
        <pc:chgData name="Manish Sharma" userId="b799adb9ba789c8f" providerId="LiveId" clId="{1B3C70B8-77C4-4486-8B3C-4C8ED1A1B5DA}" dt="2022-08-06T05:16:54.290" v="791" actId="6549"/>
        <pc:sldMkLst>
          <pc:docMk/>
          <pc:sldMk cId="1426255416" sldId="419"/>
        </pc:sldMkLst>
        <pc:spChg chg="mod">
          <ac:chgData name="Manish Sharma" userId="b799adb9ba789c8f" providerId="LiveId" clId="{1B3C70B8-77C4-4486-8B3C-4C8ED1A1B5DA}" dt="2022-08-06T05:16:54.290" v="791" actId="6549"/>
          <ac:spMkLst>
            <pc:docMk/>
            <pc:sldMk cId="1426255416" sldId="419"/>
            <ac:spMk id="3" creationId="{E0018C54-6DBF-402F-ABE3-5D74A641AC62}"/>
          </ac:spMkLst>
        </pc:spChg>
      </pc:sldChg>
      <pc:sldChg chg="add del">
        <pc:chgData name="Manish Sharma" userId="b799adb9ba789c8f" providerId="LiveId" clId="{1B3C70B8-77C4-4486-8B3C-4C8ED1A1B5DA}" dt="2022-08-05T12:28:45.286" v="669" actId="47"/>
        <pc:sldMkLst>
          <pc:docMk/>
          <pc:sldMk cId="4275185108" sldId="420"/>
        </pc:sldMkLst>
      </pc:sldChg>
      <pc:sldChg chg="add del">
        <pc:chgData name="Manish Sharma" userId="b799adb9ba789c8f" providerId="LiveId" clId="{1B3C70B8-77C4-4486-8B3C-4C8ED1A1B5DA}" dt="2022-08-05T12:28:45.286" v="669" actId="47"/>
        <pc:sldMkLst>
          <pc:docMk/>
          <pc:sldMk cId="107821572" sldId="421"/>
        </pc:sldMkLst>
      </pc:sldChg>
      <pc:sldChg chg="add del">
        <pc:chgData name="Manish Sharma" userId="b799adb9ba789c8f" providerId="LiveId" clId="{1B3C70B8-77C4-4486-8B3C-4C8ED1A1B5DA}" dt="2022-08-06T06:39:47.140" v="793"/>
        <pc:sldMkLst>
          <pc:docMk/>
          <pc:sldMk cId="2543228366" sldId="422"/>
        </pc:sldMkLst>
      </pc:sldChg>
      <pc:sldChg chg="add del">
        <pc:chgData name="Manish Sharma" userId="b799adb9ba789c8f" providerId="LiveId" clId="{1B3C70B8-77C4-4486-8B3C-4C8ED1A1B5DA}" dt="2022-08-06T06:39:47.140" v="793"/>
        <pc:sldMkLst>
          <pc:docMk/>
          <pc:sldMk cId="2451827515" sldId="423"/>
        </pc:sldMkLst>
      </pc:sldChg>
      <pc:sldChg chg="del">
        <pc:chgData name="Manish Sharma" userId="b799adb9ba789c8f" providerId="LiveId" clId="{1B3C70B8-77C4-4486-8B3C-4C8ED1A1B5DA}" dt="2022-08-04T04:31:13.107" v="0" actId="47"/>
        <pc:sldMkLst>
          <pc:docMk/>
          <pc:sldMk cId="1371608187" sldId="424"/>
        </pc:sldMkLst>
      </pc:sldChg>
      <pc:sldChg chg="del">
        <pc:chgData name="Manish Sharma" userId="b799adb9ba789c8f" providerId="LiveId" clId="{1B3C70B8-77C4-4486-8B3C-4C8ED1A1B5DA}" dt="2022-08-04T04:31:13.107" v="0" actId="47"/>
        <pc:sldMkLst>
          <pc:docMk/>
          <pc:sldMk cId="1557044070" sldId="431"/>
        </pc:sldMkLst>
      </pc:sldChg>
      <pc:sldChg chg="add del">
        <pc:chgData name="Manish Sharma" userId="b799adb9ba789c8f" providerId="LiveId" clId="{1B3C70B8-77C4-4486-8B3C-4C8ED1A1B5DA}" dt="2022-08-05T12:28:45.286" v="669" actId="47"/>
        <pc:sldMkLst>
          <pc:docMk/>
          <pc:sldMk cId="3760871201" sldId="432"/>
        </pc:sldMkLst>
      </pc:sldChg>
      <pc:sldChg chg="add del">
        <pc:chgData name="Manish Sharma" userId="b799adb9ba789c8f" providerId="LiveId" clId="{1B3C70B8-77C4-4486-8B3C-4C8ED1A1B5DA}" dt="2022-08-05T12:28:45.286" v="669" actId="47"/>
        <pc:sldMkLst>
          <pc:docMk/>
          <pc:sldMk cId="860196464" sldId="433"/>
        </pc:sldMkLst>
      </pc:sldChg>
      <pc:sldChg chg="add del">
        <pc:chgData name="Manish Sharma" userId="b799adb9ba789c8f" providerId="LiveId" clId="{1B3C70B8-77C4-4486-8B3C-4C8ED1A1B5DA}" dt="2022-08-05T12:28:45.286" v="669" actId="47"/>
        <pc:sldMkLst>
          <pc:docMk/>
          <pc:sldMk cId="3333941658" sldId="434"/>
        </pc:sldMkLst>
      </pc:sldChg>
      <pc:sldChg chg="add del">
        <pc:chgData name="Manish Sharma" userId="b799adb9ba789c8f" providerId="LiveId" clId="{1B3C70B8-77C4-4486-8B3C-4C8ED1A1B5DA}" dt="2022-08-05T12:28:45.286" v="669" actId="47"/>
        <pc:sldMkLst>
          <pc:docMk/>
          <pc:sldMk cId="292172318" sldId="435"/>
        </pc:sldMkLst>
      </pc:sldChg>
      <pc:sldChg chg="modSp add del mod">
        <pc:chgData name="Manish Sharma" userId="b799adb9ba789c8f" providerId="LiveId" clId="{1B3C70B8-77C4-4486-8B3C-4C8ED1A1B5DA}" dt="2022-08-13T05:23:35.065" v="2192" actId="20577"/>
        <pc:sldMkLst>
          <pc:docMk/>
          <pc:sldMk cId="2511821346" sldId="437"/>
        </pc:sldMkLst>
        <pc:spChg chg="mod">
          <ac:chgData name="Manish Sharma" userId="b799adb9ba789c8f" providerId="LiveId" clId="{1B3C70B8-77C4-4486-8B3C-4C8ED1A1B5DA}" dt="2022-08-13T05:23:35.065" v="2192" actId="20577"/>
          <ac:spMkLst>
            <pc:docMk/>
            <pc:sldMk cId="2511821346" sldId="437"/>
            <ac:spMk id="3" creationId="{3F98721C-3936-4505-9A13-6E78110D9002}"/>
          </ac:spMkLst>
        </pc:spChg>
      </pc:sldChg>
      <pc:sldChg chg="add del">
        <pc:chgData name="Manish Sharma" userId="b799adb9ba789c8f" providerId="LiveId" clId="{1B3C70B8-77C4-4486-8B3C-4C8ED1A1B5DA}" dt="2022-08-13T05:46:30.854" v="2193"/>
        <pc:sldMkLst>
          <pc:docMk/>
          <pc:sldMk cId="2424590513" sldId="438"/>
        </pc:sldMkLst>
      </pc:sldChg>
      <pc:sldChg chg="del">
        <pc:chgData name="Manish Sharma" userId="b799adb9ba789c8f" providerId="LiveId" clId="{1B3C70B8-77C4-4486-8B3C-4C8ED1A1B5DA}" dt="2022-08-04T04:31:13.107" v="0" actId="47"/>
        <pc:sldMkLst>
          <pc:docMk/>
          <pc:sldMk cId="716795003" sldId="442"/>
        </pc:sldMkLst>
      </pc:sldChg>
      <pc:sldChg chg="add del">
        <pc:chgData name="Manish Sharma" userId="b799adb9ba789c8f" providerId="LiveId" clId="{1B3C70B8-77C4-4486-8B3C-4C8ED1A1B5DA}" dt="2022-08-13T12:06:09.067" v="2317"/>
        <pc:sldMkLst>
          <pc:docMk/>
          <pc:sldMk cId="4182215369" sldId="443"/>
        </pc:sldMkLst>
      </pc:sldChg>
      <pc:sldChg chg="add del">
        <pc:chgData name="Manish Sharma" userId="b799adb9ba789c8f" providerId="LiveId" clId="{1B3C70B8-77C4-4486-8B3C-4C8ED1A1B5DA}" dt="2022-08-13T12:07:48.987" v="2318"/>
        <pc:sldMkLst>
          <pc:docMk/>
          <pc:sldMk cId="1412042572" sldId="444"/>
        </pc:sldMkLst>
      </pc:sldChg>
      <pc:sldChg chg="add del">
        <pc:chgData name="Manish Sharma" userId="b799adb9ba789c8f" providerId="LiveId" clId="{1B3C70B8-77C4-4486-8B3C-4C8ED1A1B5DA}" dt="2022-08-13T12:08:18.428" v="2319"/>
        <pc:sldMkLst>
          <pc:docMk/>
          <pc:sldMk cId="1755021175" sldId="446"/>
        </pc:sldMkLst>
      </pc:sldChg>
      <pc:sldChg chg="add del">
        <pc:chgData name="Manish Sharma" userId="b799adb9ba789c8f" providerId="LiveId" clId="{1B3C70B8-77C4-4486-8B3C-4C8ED1A1B5DA}" dt="2022-08-05T12:28:45.286" v="669" actId="47"/>
        <pc:sldMkLst>
          <pc:docMk/>
          <pc:sldMk cId="2232520977" sldId="451"/>
        </pc:sldMkLst>
      </pc:sldChg>
      <pc:sldChg chg="addSp delSp modSp new add del mod setBg">
        <pc:chgData name="Manish Sharma" userId="b799adb9ba789c8f" providerId="LiveId" clId="{1B3C70B8-77C4-4486-8B3C-4C8ED1A1B5DA}" dt="2022-08-05T12:28:45.286" v="669" actId="47"/>
        <pc:sldMkLst>
          <pc:docMk/>
          <pc:sldMk cId="518020220" sldId="452"/>
        </pc:sldMkLst>
        <pc:spChg chg="del">
          <ac:chgData name="Manish Sharma" userId="b799adb9ba789c8f" providerId="LiveId" clId="{1B3C70B8-77C4-4486-8B3C-4C8ED1A1B5DA}" dt="2022-08-04T06:01:59.165" v="143" actId="478"/>
          <ac:spMkLst>
            <pc:docMk/>
            <pc:sldMk cId="518020220" sldId="452"/>
            <ac:spMk id="2" creationId="{B1C9A9EE-B77D-A545-01A5-24F33F305C6A}"/>
          </ac:spMkLst>
        </pc:spChg>
        <pc:spChg chg="del">
          <ac:chgData name="Manish Sharma" userId="b799adb9ba789c8f" providerId="LiveId" clId="{1B3C70B8-77C4-4486-8B3C-4C8ED1A1B5DA}" dt="2022-08-04T06:01:59.165" v="143" actId="478"/>
          <ac:spMkLst>
            <pc:docMk/>
            <pc:sldMk cId="518020220" sldId="452"/>
            <ac:spMk id="3" creationId="{E35F71DD-4BD1-508F-78B6-CE3B72856446}"/>
          </ac:spMkLst>
        </pc:spChg>
        <pc:spChg chg="add">
          <ac:chgData name="Manish Sharma" userId="b799adb9ba789c8f" providerId="LiveId" clId="{1B3C70B8-77C4-4486-8B3C-4C8ED1A1B5DA}" dt="2022-08-04T06:02:04.916" v="146" actId="26606"/>
          <ac:spMkLst>
            <pc:docMk/>
            <pc:sldMk cId="518020220" sldId="452"/>
            <ac:spMk id="10" creationId="{AB8C311F-7253-4AED-9701-7FC0708C41C7}"/>
          </ac:spMkLst>
        </pc:spChg>
        <pc:spChg chg="add">
          <ac:chgData name="Manish Sharma" userId="b799adb9ba789c8f" providerId="LiveId" clId="{1B3C70B8-77C4-4486-8B3C-4C8ED1A1B5DA}" dt="2022-08-04T06:02:04.916" v="146" actId="26606"/>
          <ac:spMkLst>
            <pc:docMk/>
            <pc:sldMk cId="518020220" sldId="452"/>
            <ac:spMk id="12" creationId="{E2384209-CB15-4CDF-9D31-C44FD9A3F20D}"/>
          </ac:spMkLst>
        </pc:spChg>
        <pc:spChg chg="add">
          <ac:chgData name="Manish Sharma" userId="b799adb9ba789c8f" providerId="LiveId" clId="{1B3C70B8-77C4-4486-8B3C-4C8ED1A1B5DA}" dt="2022-08-04T06:02:04.916" v="146" actId="26606"/>
          <ac:spMkLst>
            <pc:docMk/>
            <pc:sldMk cId="518020220" sldId="452"/>
            <ac:spMk id="14" creationId="{2633B3B5-CC90-43F0-8714-D31D1F3F0209}"/>
          </ac:spMkLst>
        </pc:spChg>
        <pc:spChg chg="add">
          <ac:chgData name="Manish Sharma" userId="b799adb9ba789c8f" providerId="LiveId" clId="{1B3C70B8-77C4-4486-8B3C-4C8ED1A1B5DA}" dt="2022-08-04T06:02:04.916" v="146" actId="26606"/>
          <ac:spMkLst>
            <pc:docMk/>
            <pc:sldMk cId="518020220" sldId="452"/>
            <ac:spMk id="16" creationId="{A8D57A06-A426-446D-B02C-A2DC6B62E45E}"/>
          </ac:spMkLst>
        </pc:spChg>
        <pc:picChg chg="add mod">
          <ac:chgData name="Manish Sharma" userId="b799adb9ba789c8f" providerId="LiveId" clId="{1B3C70B8-77C4-4486-8B3C-4C8ED1A1B5DA}" dt="2022-08-04T06:02:04.916" v="146" actId="26606"/>
          <ac:picMkLst>
            <pc:docMk/>
            <pc:sldMk cId="518020220" sldId="452"/>
            <ac:picMk id="5" creationId="{7C273A1E-EAE8-3E4D-EE4F-F5E0B85ED9D5}"/>
          </ac:picMkLst>
        </pc:picChg>
      </pc:sldChg>
      <pc:sldChg chg="del">
        <pc:chgData name="Manish Sharma" userId="b799adb9ba789c8f" providerId="LiveId" clId="{1B3C70B8-77C4-4486-8B3C-4C8ED1A1B5DA}" dt="2022-08-04T04:31:13.107" v="0" actId="47"/>
        <pc:sldMkLst>
          <pc:docMk/>
          <pc:sldMk cId="721619654" sldId="452"/>
        </pc:sldMkLst>
      </pc:sldChg>
      <pc:sldChg chg="add del">
        <pc:chgData name="Manish Sharma" userId="b799adb9ba789c8f" providerId="LiveId" clId="{1B3C70B8-77C4-4486-8B3C-4C8ED1A1B5DA}" dt="2022-08-05T12:28:45.286" v="669" actId="47"/>
        <pc:sldMkLst>
          <pc:docMk/>
          <pc:sldMk cId="721619654" sldId="453"/>
        </pc:sldMkLst>
      </pc:sldChg>
      <pc:sldChg chg="del">
        <pc:chgData name="Manish Sharma" userId="b799adb9ba789c8f" providerId="LiveId" clId="{1B3C70B8-77C4-4486-8B3C-4C8ED1A1B5DA}" dt="2022-08-04T04:31:13.107" v="0" actId="47"/>
        <pc:sldMkLst>
          <pc:docMk/>
          <pc:sldMk cId="2662589359" sldId="453"/>
        </pc:sldMkLst>
      </pc:sldChg>
      <pc:sldChg chg="del">
        <pc:chgData name="Manish Sharma" userId="b799adb9ba789c8f" providerId="LiveId" clId="{1B3C70B8-77C4-4486-8B3C-4C8ED1A1B5DA}" dt="2022-08-04T04:31:13.107" v="0" actId="47"/>
        <pc:sldMkLst>
          <pc:docMk/>
          <pc:sldMk cId="778852520" sldId="454"/>
        </pc:sldMkLst>
      </pc:sldChg>
      <pc:sldChg chg="addSp delSp modSp new add del mod">
        <pc:chgData name="Manish Sharma" userId="b799adb9ba789c8f" providerId="LiveId" clId="{1B3C70B8-77C4-4486-8B3C-4C8ED1A1B5DA}" dt="2022-08-05T12:28:45.286" v="669" actId="47"/>
        <pc:sldMkLst>
          <pc:docMk/>
          <pc:sldMk cId="2211863049" sldId="454"/>
        </pc:sldMkLst>
        <pc:spChg chg="mod">
          <ac:chgData name="Manish Sharma" userId="b799adb9ba789c8f" providerId="LiveId" clId="{1B3C70B8-77C4-4486-8B3C-4C8ED1A1B5DA}" dt="2022-08-04T06:58:13.596" v="159" actId="20577"/>
          <ac:spMkLst>
            <pc:docMk/>
            <pc:sldMk cId="2211863049" sldId="454"/>
            <ac:spMk id="2" creationId="{4950C45F-F287-5363-F334-D8D1610A69A1}"/>
          </ac:spMkLst>
        </pc:spChg>
        <pc:spChg chg="mod">
          <ac:chgData name="Manish Sharma" userId="b799adb9ba789c8f" providerId="LiveId" clId="{1B3C70B8-77C4-4486-8B3C-4C8ED1A1B5DA}" dt="2022-08-04T07:00:10.104" v="180" actId="20577"/>
          <ac:spMkLst>
            <pc:docMk/>
            <pc:sldMk cId="2211863049" sldId="454"/>
            <ac:spMk id="3" creationId="{E6016CDE-3989-71CD-1F30-A8329E27DBBA}"/>
          </ac:spMkLst>
        </pc:spChg>
        <pc:spChg chg="add del">
          <ac:chgData name="Manish Sharma" userId="b799adb9ba789c8f" providerId="LiveId" clId="{1B3C70B8-77C4-4486-8B3C-4C8ED1A1B5DA}" dt="2022-08-04T06:59:59.204" v="177"/>
          <ac:spMkLst>
            <pc:docMk/>
            <pc:sldMk cId="2211863049" sldId="454"/>
            <ac:spMk id="4" creationId="{5FF34F7A-2FF3-C765-8394-070BE4120245}"/>
          </ac:spMkLst>
        </pc:spChg>
      </pc:sldChg>
      <pc:sldChg chg="del">
        <pc:chgData name="Manish Sharma" userId="b799adb9ba789c8f" providerId="LiveId" clId="{1B3C70B8-77C4-4486-8B3C-4C8ED1A1B5DA}" dt="2022-08-04T04:31:13.107" v="0" actId="47"/>
        <pc:sldMkLst>
          <pc:docMk/>
          <pc:sldMk cId="1763111899" sldId="455"/>
        </pc:sldMkLst>
      </pc:sldChg>
      <pc:sldChg chg="del">
        <pc:chgData name="Manish Sharma" userId="b799adb9ba789c8f" providerId="LiveId" clId="{1B3C70B8-77C4-4486-8B3C-4C8ED1A1B5DA}" dt="2022-08-04T04:31:13.107" v="0" actId="47"/>
        <pc:sldMkLst>
          <pc:docMk/>
          <pc:sldMk cId="3002607134" sldId="456"/>
        </pc:sldMkLst>
      </pc:sldChg>
      <pc:sldChg chg="add del">
        <pc:chgData name="Manish Sharma" userId="b799adb9ba789c8f" providerId="LiveId" clId="{1B3C70B8-77C4-4486-8B3C-4C8ED1A1B5DA}" dt="2022-08-05T12:28:45.286" v="669" actId="47"/>
        <pc:sldMkLst>
          <pc:docMk/>
          <pc:sldMk cId="4205991571" sldId="457"/>
        </pc:sldMkLst>
      </pc:sldChg>
      <pc:sldChg chg="modSp add del mod">
        <pc:chgData name="Manish Sharma" userId="b799adb9ba789c8f" providerId="LiveId" clId="{1B3C70B8-77C4-4486-8B3C-4C8ED1A1B5DA}" dt="2022-08-05T12:28:45.286" v="669" actId="47"/>
        <pc:sldMkLst>
          <pc:docMk/>
          <pc:sldMk cId="2486061415" sldId="458"/>
        </pc:sldMkLst>
        <pc:spChg chg="mod">
          <ac:chgData name="Manish Sharma" userId="b799adb9ba789c8f" providerId="LiveId" clId="{1B3C70B8-77C4-4486-8B3C-4C8ED1A1B5DA}" dt="2022-08-04T07:14:16.606" v="201" actId="20577"/>
          <ac:spMkLst>
            <pc:docMk/>
            <pc:sldMk cId="2486061415" sldId="458"/>
            <ac:spMk id="3" creationId="{F14C3681-7541-31B3-3231-0E808AB6D855}"/>
          </ac:spMkLst>
        </pc:spChg>
      </pc:sldChg>
      <pc:sldChg chg="modSp add del mod">
        <pc:chgData name="Manish Sharma" userId="b799adb9ba789c8f" providerId="LiveId" clId="{1B3C70B8-77C4-4486-8B3C-4C8ED1A1B5DA}" dt="2022-08-05T12:28:45.286" v="669" actId="47"/>
        <pc:sldMkLst>
          <pc:docMk/>
          <pc:sldMk cId="3558497055" sldId="459"/>
        </pc:sldMkLst>
        <pc:spChg chg="mod">
          <ac:chgData name="Manish Sharma" userId="b799adb9ba789c8f" providerId="LiveId" clId="{1B3C70B8-77C4-4486-8B3C-4C8ED1A1B5DA}" dt="2022-08-04T07:15:17.682" v="292" actId="20577"/>
          <ac:spMkLst>
            <pc:docMk/>
            <pc:sldMk cId="3558497055" sldId="459"/>
            <ac:spMk id="3" creationId="{C9C682C6-FD3A-5364-CB46-82D8C320C6B5}"/>
          </ac:spMkLst>
        </pc:spChg>
      </pc:sldChg>
      <pc:sldChg chg="addSp add del mod">
        <pc:chgData name="Manish Sharma" userId="b799adb9ba789c8f" providerId="LiveId" clId="{1B3C70B8-77C4-4486-8B3C-4C8ED1A1B5DA}" dt="2022-08-05T12:28:45.286" v="669" actId="47"/>
        <pc:sldMkLst>
          <pc:docMk/>
          <pc:sldMk cId="2550034210" sldId="460"/>
        </pc:sldMkLst>
        <pc:spChg chg="add">
          <ac:chgData name="Manish Sharma" userId="b799adb9ba789c8f" providerId="LiveId" clId="{1B3C70B8-77C4-4486-8B3C-4C8ED1A1B5DA}" dt="2022-08-04T07:23:21.446" v="294" actId="22"/>
          <ac:spMkLst>
            <pc:docMk/>
            <pc:sldMk cId="2550034210" sldId="460"/>
            <ac:spMk id="5" creationId="{99581960-35AB-05E3-9105-DF4979280F5F}"/>
          </ac:spMkLst>
        </pc:spChg>
        <pc:spChg chg="add">
          <ac:chgData name="Manish Sharma" userId="b799adb9ba789c8f" providerId="LiveId" clId="{1B3C70B8-77C4-4486-8B3C-4C8ED1A1B5DA}" dt="2022-08-04T07:23:25.700" v="295" actId="22"/>
          <ac:spMkLst>
            <pc:docMk/>
            <pc:sldMk cId="2550034210" sldId="460"/>
            <ac:spMk id="7" creationId="{983E5F7D-0B15-CFCF-A6FC-E4B926B2AACF}"/>
          </ac:spMkLst>
        </pc:spChg>
      </pc:sldChg>
      <pc:sldChg chg="add del">
        <pc:chgData name="Manish Sharma" userId="b799adb9ba789c8f" providerId="LiveId" clId="{1B3C70B8-77C4-4486-8B3C-4C8ED1A1B5DA}" dt="2022-08-05T12:28:45.286" v="669" actId="47"/>
        <pc:sldMkLst>
          <pc:docMk/>
          <pc:sldMk cId="2161690866" sldId="461"/>
        </pc:sldMkLst>
      </pc:sldChg>
      <pc:sldChg chg="add del">
        <pc:chgData name="Manish Sharma" userId="b799adb9ba789c8f" providerId="LiveId" clId="{1B3C70B8-77C4-4486-8B3C-4C8ED1A1B5DA}" dt="2022-08-05T12:28:45.286" v="669" actId="47"/>
        <pc:sldMkLst>
          <pc:docMk/>
          <pc:sldMk cId="3255217092" sldId="462"/>
        </pc:sldMkLst>
      </pc:sldChg>
      <pc:sldChg chg="add del">
        <pc:chgData name="Manish Sharma" userId="b799adb9ba789c8f" providerId="LiveId" clId="{1B3C70B8-77C4-4486-8B3C-4C8ED1A1B5DA}" dt="2022-08-05T12:28:45.286" v="669" actId="47"/>
        <pc:sldMkLst>
          <pc:docMk/>
          <pc:sldMk cId="1745736043" sldId="463"/>
        </pc:sldMkLst>
      </pc:sldChg>
      <pc:sldChg chg="add del">
        <pc:chgData name="Manish Sharma" userId="b799adb9ba789c8f" providerId="LiveId" clId="{1B3C70B8-77C4-4486-8B3C-4C8ED1A1B5DA}" dt="2022-08-05T12:28:45.286" v="669" actId="47"/>
        <pc:sldMkLst>
          <pc:docMk/>
          <pc:sldMk cId="2451713000" sldId="464"/>
        </pc:sldMkLst>
      </pc:sldChg>
      <pc:sldChg chg="addSp delSp modSp new del mod">
        <pc:chgData name="Manish Sharma" userId="b799adb9ba789c8f" providerId="LiveId" clId="{1B3C70B8-77C4-4486-8B3C-4C8ED1A1B5DA}" dt="2022-08-05T05:28:28.593" v="331" actId="47"/>
        <pc:sldMkLst>
          <pc:docMk/>
          <pc:sldMk cId="390816193" sldId="465"/>
        </pc:sldMkLst>
        <pc:spChg chg="del">
          <ac:chgData name="Manish Sharma" userId="b799adb9ba789c8f" providerId="LiveId" clId="{1B3C70B8-77C4-4486-8B3C-4C8ED1A1B5DA}" dt="2022-08-05T05:04:07.875" v="307" actId="478"/>
          <ac:spMkLst>
            <pc:docMk/>
            <pc:sldMk cId="390816193" sldId="465"/>
            <ac:spMk id="2" creationId="{53F53C75-2185-12AC-A09C-F2BA1D6ACCE4}"/>
          </ac:spMkLst>
        </pc:spChg>
        <pc:spChg chg="del">
          <ac:chgData name="Manish Sharma" userId="b799adb9ba789c8f" providerId="LiveId" clId="{1B3C70B8-77C4-4486-8B3C-4C8ED1A1B5DA}" dt="2022-08-05T05:04:07.875" v="307" actId="478"/>
          <ac:spMkLst>
            <pc:docMk/>
            <pc:sldMk cId="390816193" sldId="465"/>
            <ac:spMk id="3" creationId="{909A51F5-5BA7-B830-9D65-85E9DCF64B1E}"/>
          </ac:spMkLst>
        </pc:spChg>
        <pc:spChg chg="add mod">
          <ac:chgData name="Manish Sharma" userId="b799adb9ba789c8f" providerId="LiveId" clId="{1B3C70B8-77C4-4486-8B3C-4C8ED1A1B5DA}" dt="2022-08-05T05:04:08.511" v="308"/>
          <ac:spMkLst>
            <pc:docMk/>
            <pc:sldMk cId="390816193" sldId="465"/>
            <ac:spMk id="4" creationId="{00E0A04F-ABC7-1AA4-930B-8EAD27CF6062}"/>
          </ac:spMkLst>
        </pc:spChg>
        <pc:spChg chg="add mod">
          <ac:chgData name="Manish Sharma" userId="b799adb9ba789c8f" providerId="LiveId" clId="{1B3C70B8-77C4-4486-8B3C-4C8ED1A1B5DA}" dt="2022-08-05T05:04:08.511" v="308"/>
          <ac:spMkLst>
            <pc:docMk/>
            <pc:sldMk cId="390816193" sldId="465"/>
            <ac:spMk id="5" creationId="{8DA220C1-B280-A661-F3BD-53098F6AB9CD}"/>
          </ac:spMkLst>
        </pc:spChg>
        <pc:spChg chg="add mod">
          <ac:chgData name="Manish Sharma" userId="b799adb9ba789c8f" providerId="LiveId" clId="{1B3C70B8-77C4-4486-8B3C-4C8ED1A1B5DA}" dt="2022-08-05T05:04:08.511" v="308"/>
          <ac:spMkLst>
            <pc:docMk/>
            <pc:sldMk cId="390816193" sldId="465"/>
            <ac:spMk id="6" creationId="{C5689681-66FC-9F51-02BE-80E610180560}"/>
          </ac:spMkLst>
        </pc:spChg>
        <pc:spChg chg="add mod">
          <ac:chgData name="Manish Sharma" userId="b799adb9ba789c8f" providerId="LiveId" clId="{1B3C70B8-77C4-4486-8B3C-4C8ED1A1B5DA}" dt="2022-08-05T05:05:00.036" v="312" actId="1076"/>
          <ac:spMkLst>
            <pc:docMk/>
            <pc:sldMk cId="390816193" sldId="465"/>
            <ac:spMk id="7" creationId="{683EB3BA-0D43-1A1C-E0C1-331CD953970D}"/>
          </ac:spMkLst>
        </pc:spChg>
        <pc:spChg chg="add mod">
          <ac:chgData name="Manish Sharma" userId="b799adb9ba789c8f" providerId="LiveId" clId="{1B3C70B8-77C4-4486-8B3C-4C8ED1A1B5DA}" dt="2022-08-05T05:05:18.651" v="325" actId="1076"/>
          <ac:spMkLst>
            <pc:docMk/>
            <pc:sldMk cId="390816193" sldId="465"/>
            <ac:spMk id="8" creationId="{E3710C3D-DB07-5D8B-F978-3D173DC4C55E}"/>
          </ac:spMkLst>
        </pc:spChg>
        <pc:spChg chg="add mod">
          <ac:chgData name="Manish Sharma" userId="b799adb9ba789c8f" providerId="LiveId" clId="{1B3C70B8-77C4-4486-8B3C-4C8ED1A1B5DA}" dt="2022-08-05T05:05:28.346" v="330" actId="20577"/>
          <ac:spMkLst>
            <pc:docMk/>
            <pc:sldMk cId="390816193" sldId="465"/>
            <ac:spMk id="9" creationId="{AB8161B9-63A5-D23B-76E5-DA07BBEEE842}"/>
          </ac:spMkLst>
        </pc:spChg>
      </pc:sldChg>
      <pc:sldChg chg="add del">
        <pc:chgData name="Manish Sharma" userId="b799adb9ba789c8f" providerId="LiveId" clId="{1B3C70B8-77C4-4486-8B3C-4C8ED1A1B5DA}" dt="2022-08-05T12:28:45.286" v="669" actId="47"/>
        <pc:sldMkLst>
          <pc:docMk/>
          <pc:sldMk cId="443152461" sldId="465"/>
        </pc:sldMkLst>
      </pc:sldChg>
      <pc:sldChg chg="del">
        <pc:chgData name="Manish Sharma" userId="b799adb9ba789c8f" providerId="LiveId" clId="{1B3C70B8-77C4-4486-8B3C-4C8ED1A1B5DA}" dt="2022-08-04T04:31:13.107" v="0" actId="47"/>
        <pc:sldMkLst>
          <pc:docMk/>
          <pc:sldMk cId="3898659833" sldId="466"/>
        </pc:sldMkLst>
      </pc:sldChg>
      <pc:sldChg chg="add del">
        <pc:chgData name="Manish Sharma" userId="b799adb9ba789c8f" providerId="LiveId" clId="{1B3C70B8-77C4-4486-8B3C-4C8ED1A1B5DA}" dt="2022-08-05T12:28:45.286" v="669" actId="47"/>
        <pc:sldMkLst>
          <pc:docMk/>
          <pc:sldMk cId="3670663394" sldId="467"/>
        </pc:sldMkLst>
      </pc:sldChg>
      <pc:sldChg chg="add del">
        <pc:chgData name="Manish Sharma" userId="b799adb9ba789c8f" providerId="LiveId" clId="{1B3C70B8-77C4-4486-8B3C-4C8ED1A1B5DA}" dt="2022-08-05T12:28:45.286" v="669" actId="47"/>
        <pc:sldMkLst>
          <pc:docMk/>
          <pc:sldMk cId="3653811040" sldId="468"/>
        </pc:sldMkLst>
      </pc:sldChg>
      <pc:sldChg chg="add del">
        <pc:chgData name="Manish Sharma" userId="b799adb9ba789c8f" providerId="LiveId" clId="{1B3C70B8-77C4-4486-8B3C-4C8ED1A1B5DA}" dt="2022-08-05T12:28:45.286" v="669" actId="47"/>
        <pc:sldMkLst>
          <pc:docMk/>
          <pc:sldMk cId="250440974" sldId="469"/>
        </pc:sldMkLst>
      </pc:sldChg>
      <pc:sldChg chg="del">
        <pc:chgData name="Manish Sharma" userId="b799adb9ba789c8f" providerId="LiveId" clId="{1B3C70B8-77C4-4486-8B3C-4C8ED1A1B5DA}" dt="2022-08-04T04:31:13.107" v="0" actId="47"/>
        <pc:sldMkLst>
          <pc:docMk/>
          <pc:sldMk cId="1725639057" sldId="470"/>
        </pc:sldMkLst>
      </pc:sldChg>
      <pc:sldChg chg="del">
        <pc:chgData name="Manish Sharma" userId="b799adb9ba789c8f" providerId="LiveId" clId="{1B3C70B8-77C4-4486-8B3C-4C8ED1A1B5DA}" dt="2022-08-04T04:31:13.107" v="0" actId="47"/>
        <pc:sldMkLst>
          <pc:docMk/>
          <pc:sldMk cId="1075115820" sldId="471"/>
        </pc:sldMkLst>
      </pc:sldChg>
      <pc:sldChg chg="del">
        <pc:chgData name="Manish Sharma" userId="b799adb9ba789c8f" providerId="LiveId" clId="{1B3C70B8-77C4-4486-8B3C-4C8ED1A1B5DA}" dt="2022-08-04T04:31:13.107" v="0" actId="47"/>
        <pc:sldMkLst>
          <pc:docMk/>
          <pc:sldMk cId="3298199892" sldId="472"/>
        </pc:sldMkLst>
      </pc:sldChg>
      <pc:sldChg chg="add del">
        <pc:chgData name="Manish Sharma" userId="b799adb9ba789c8f" providerId="LiveId" clId="{1B3C70B8-77C4-4486-8B3C-4C8ED1A1B5DA}" dt="2022-08-05T12:56:29.054" v="746"/>
        <pc:sldMkLst>
          <pc:docMk/>
          <pc:sldMk cId="3052745591" sldId="473"/>
        </pc:sldMkLst>
      </pc:sldChg>
      <pc:sldChg chg="add del">
        <pc:chgData name="Manish Sharma" userId="b799adb9ba789c8f" providerId="LiveId" clId="{1B3C70B8-77C4-4486-8B3C-4C8ED1A1B5DA}" dt="2022-08-05T12:50:28.901" v="745"/>
        <pc:sldMkLst>
          <pc:docMk/>
          <pc:sldMk cId="730106421" sldId="474"/>
        </pc:sldMkLst>
      </pc:sldChg>
      <pc:sldChg chg="add del">
        <pc:chgData name="Manish Sharma" userId="b799adb9ba789c8f" providerId="LiveId" clId="{1B3C70B8-77C4-4486-8B3C-4C8ED1A1B5DA}" dt="2022-08-05T12:49:59.804" v="744"/>
        <pc:sldMkLst>
          <pc:docMk/>
          <pc:sldMk cId="265883163" sldId="475"/>
        </pc:sldMkLst>
      </pc:sldChg>
      <pc:sldChg chg="modSp add del mod">
        <pc:chgData name="Manish Sharma" userId="b799adb9ba789c8f" providerId="LiveId" clId="{1B3C70B8-77C4-4486-8B3C-4C8ED1A1B5DA}" dt="2022-08-06T05:18:14.118" v="792" actId="15"/>
        <pc:sldMkLst>
          <pc:docMk/>
          <pc:sldMk cId="1148228370" sldId="476"/>
        </pc:sldMkLst>
        <pc:spChg chg="mod">
          <ac:chgData name="Manish Sharma" userId="b799adb9ba789c8f" providerId="LiveId" clId="{1B3C70B8-77C4-4486-8B3C-4C8ED1A1B5DA}" dt="2022-08-06T05:18:14.118" v="792" actId="15"/>
          <ac:spMkLst>
            <pc:docMk/>
            <pc:sldMk cId="1148228370" sldId="476"/>
            <ac:spMk id="3" creationId="{04EDB561-5318-4813-960C-529175045C7F}"/>
          </ac:spMkLst>
        </pc:spChg>
      </pc:sldChg>
      <pc:sldChg chg="del">
        <pc:chgData name="Manish Sharma" userId="b799adb9ba789c8f" providerId="LiveId" clId="{1B3C70B8-77C4-4486-8B3C-4C8ED1A1B5DA}" dt="2022-08-04T04:31:13.107" v="0" actId="47"/>
        <pc:sldMkLst>
          <pc:docMk/>
          <pc:sldMk cId="3436347431" sldId="477"/>
        </pc:sldMkLst>
      </pc:sldChg>
      <pc:sldChg chg="add del">
        <pc:chgData name="Manish Sharma" userId="b799adb9ba789c8f" providerId="LiveId" clId="{1B3C70B8-77C4-4486-8B3C-4C8ED1A1B5DA}" dt="2022-08-06T07:43:15.576" v="804"/>
        <pc:sldMkLst>
          <pc:docMk/>
          <pc:sldMk cId="337758348" sldId="478"/>
        </pc:sldMkLst>
      </pc:sldChg>
      <pc:sldChg chg="del">
        <pc:chgData name="Manish Sharma" userId="b799adb9ba789c8f" providerId="LiveId" clId="{1B3C70B8-77C4-4486-8B3C-4C8ED1A1B5DA}" dt="2022-08-04T04:31:13.107" v="0" actId="47"/>
        <pc:sldMkLst>
          <pc:docMk/>
          <pc:sldMk cId="1773484330" sldId="479"/>
        </pc:sldMkLst>
      </pc:sldChg>
      <pc:sldChg chg="del">
        <pc:chgData name="Manish Sharma" userId="b799adb9ba789c8f" providerId="LiveId" clId="{1B3C70B8-77C4-4486-8B3C-4C8ED1A1B5DA}" dt="2022-08-04T04:31:13.107" v="0" actId="47"/>
        <pc:sldMkLst>
          <pc:docMk/>
          <pc:sldMk cId="3257562741" sldId="480"/>
        </pc:sldMkLst>
      </pc:sldChg>
      <pc:sldChg chg="del">
        <pc:chgData name="Manish Sharma" userId="b799adb9ba789c8f" providerId="LiveId" clId="{1B3C70B8-77C4-4486-8B3C-4C8ED1A1B5DA}" dt="2022-08-04T04:31:13.107" v="0" actId="47"/>
        <pc:sldMkLst>
          <pc:docMk/>
          <pc:sldMk cId="1113224190" sldId="481"/>
        </pc:sldMkLst>
      </pc:sldChg>
      <pc:sldChg chg="modSp add del mod">
        <pc:chgData name="Manish Sharma" userId="b799adb9ba789c8f" providerId="LiveId" clId="{1B3C70B8-77C4-4486-8B3C-4C8ED1A1B5DA}" dt="2022-08-06T12:22:55.468" v="1854" actId="20577"/>
        <pc:sldMkLst>
          <pc:docMk/>
          <pc:sldMk cId="1539205222" sldId="482"/>
        </pc:sldMkLst>
        <pc:spChg chg="mod">
          <ac:chgData name="Manish Sharma" userId="b799adb9ba789c8f" providerId="LiveId" clId="{1B3C70B8-77C4-4486-8B3C-4C8ED1A1B5DA}" dt="2022-08-06T12:22:55.468" v="1854" actId="20577"/>
          <ac:spMkLst>
            <pc:docMk/>
            <pc:sldMk cId="1539205222" sldId="482"/>
            <ac:spMk id="4" creationId="{CD9286B1-AB81-4841-B546-82610DEBB9CF}"/>
          </ac:spMkLst>
        </pc:spChg>
      </pc:sldChg>
      <pc:sldChg chg="del">
        <pc:chgData name="Manish Sharma" userId="b799adb9ba789c8f" providerId="LiveId" clId="{1B3C70B8-77C4-4486-8B3C-4C8ED1A1B5DA}" dt="2022-08-04T04:31:13.107" v="0" actId="47"/>
        <pc:sldMkLst>
          <pc:docMk/>
          <pc:sldMk cId="735297440" sldId="483"/>
        </pc:sldMkLst>
      </pc:sldChg>
      <pc:sldChg chg="del">
        <pc:chgData name="Manish Sharma" userId="b799adb9ba789c8f" providerId="LiveId" clId="{1B3C70B8-77C4-4486-8B3C-4C8ED1A1B5DA}" dt="2022-08-04T04:31:13.107" v="0" actId="47"/>
        <pc:sldMkLst>
          <pc:docMk/>
          <pc:sldMk cId="165807153" sldId="484"/>
        </pc:sldMkLst>
      </pc:sldChg>
      <pc:sldChg chg="add del">
        <pc:chgData name="Manish Sharma" userId="b799adb9ba789c8f" providerId="LiveId" clId="{1B3C70B8-77C4-4486-8B3C-4C8ED1A1B5DA}" dt="2022-08-12T07:08:06.997" v="2172"/>
        <pc:sldMkLst>
          <pc:docMk/>
          <pc:sldMk cId="2113187241" sldId="485"/>
        </pc:sldMkLst>
      </pc:sldChg>
      <pc:sldChg chg="add del">
        <pc:chgData name="Manish Sharma" userId="b799adb9ba789c8f" providerId="LiveId" clId="{1B3C70B8-77C4-4486-8B3C-4C8ED1A1B5DA}" dt="2022-08-12T10:33:50.248" v="2175"/>
        <pc:sldMkLst>
          <pc:docMk/>
          <pc:sldMk cId="2848824250" sldId="486"/>
        </pc:sldMkLst>
      </pc:sldChg>
      <pc:sldChg chg="add del">
        <pc:chgData name="Manish Sharma" userId="b799adb9ba789c8f" providerId="LiveId" clId="{1B3C70B8-77C4-4486-8B3C-4C8ED1A1B5DA}" dt="2022-08-12T12:40:09.089" v="2177"/>
        <pc:sldMkLst>
          <pc:docMk/>
          <pc:sldMk cId="1063568358" sldId="487"/>
        </pc:sldMkLst>
      </pc:sldChg>
      <pc:sldChg chg="add del">
        <pc:chgData name="Manish Sharma" userId="b799adb9ba789c8f" providerId="LiveId" clId="{1B3C70B8-77C4-4486-8B3C-4C8ED1A1B5DA}" dt="2022-08-12T12:40:09.089" v="2177"/>
        <pc:sldMkLst>
          <pc:docMk/>
          <pc:sldMk cId="1482665698" sldId="488"/>
        </pc:sldMkLst>
      </pc:sldChg>
      <pc:sldChg chg="modSp add del mod">
        <pc:chgData name="Manish Sharma" userId="b799adb9ba789c8f" providerId="LiveId" clId="{1B3C70B8-77C4-4486-8B3C-4C8ED1A1B5DA}" dt="2022-08-13T05:23:15.636" v="2184" actId="20577"/>
        <pc:sldMkLst>
          <pc:docMk/>
          <pc:sldMk cId="952090625" sldId="489"/>
        </pc:sldMkLst>
        <pc:spChg chg="mod">
          <ac:chgData name="Manish Sharma" userId="b799adb9ba789c8f" providerId="LiveId" clId="{1B3C70B8-77C4-4486-8B3C-4C8ED1A1B5DA}" dt="2022-08-13T05:23:15.636" v="2184" actId="20577"/>
          <ac:spMkLst>
            <pc:docMk/>
            <pc:sldMk cId="952090625" sldId="489"/>
            <ac:spMk id="3" creationId="{3F98721C-3936-4505-9A13-6E78110D9002}"/>
          </ac:spMkLst>
        </pc:spChg>
      </pc:sldChg>
      <pc:sldChg chg="del">
        <pc:chgData name="Manish Sharma" userId="b799adb9ba789c8f" providerId="LiveId" clId="{1B3C70B8-77C4-4486-8B3C-4C8ED1A1B5DA}" dt="2022-08-04T04:31:13.107" v="0" actId="47"/>
        <pc:sldMkLst>
          <pc:docMk/>
          <pc:sldMk cId="4251157550" sldId="490"/>
        </pc:sldMkLst>
      </pc:sldChg>
      <pc:sldChg chg="add del">
        <pc:chgData name="Manish Sharma" userId="b799adb9ba789c8f" providerId="LiveId" clId="{1B3C70B8-77C4-4486-8B3C-4C8ED1A1B5DA}" dt="2022-08-13T10:03:15.089" v="2212"/>
        <pc:sldMkLst>
          <pc:docMk/>
          <pc:sldMk cId="3305788119" sldId="491"/>
        </pc:sldMkLst>
      </pc:sldChg>
      <pc:sldChg chg="del">
        <pc:chgData name="Manish Sharma" userId="b799adb9ba789c8f" providerId="LiveId" clId="{1B3C70B8-77C4-4486-8B3C-4C8ED1A1B5DA}" dt="2022-08-04T04:31:13.107" v="0" actId="47"/>
        <pc:sldMkLst>
          <pc:docMk/>
          <pc:sldMk cId="946674384" sldId="492"/>
        </pc:sldMkLst>
      </pc:sldChg>
      <pc:sldChg chg="add del">
        <pc:chgData name="Manish Sharma" userId="b799adb9ba789c8f" providerId="LiveId" clId="{1B3C70B8-77C4-4486-8B3C-4C8ED1A1B5DA}" dt="2022-08-05T12:28:45.286" v="669" actId="47"/>
        <pc:sldMkLst>
          <pc:docMk/>
          <pc:sldMk cId="3874731954" sldId="493"/>
        </pc:sldMkLst>
      </pc:sldChg>
      <pc:sldChg chg="add del">
        <pc:chgData name="Manish Sharma" userId="b799adb9ba789c8f" providerId="LiveId" clId="{1B3C70B8-77C4-4486-8B3C-4C8ED1A1B5DA}" dt="2022-08-05T12:28:45.286" v="669" actId="47"/>
        <pc:sldMkLst>
          <pc:docMk/>
          <pc:sldMk cId="3034109750" sldId="494"/>
        </pc:sldMkLst>
      </pc:sldChg>
      <pc:sldChg chg="add del">
        <pc:chgData name="Manish Sharma" userId="b799adb9ba789c8f" providerId="LiveId" clId="{1B3C70B8-77C4-4486-8B3C-4C8ED1A1B5DA}" dt="2022-08-05T12:28:45.286" v="669" actId="47"/>
        <pc:sldMkLst>
          <pc:docMk/>
          <pc:sldMk cId="3866353709" sldId="495"/>
        </pc:sldMkLst>
      </pc:sldChg>
      <pc:sldChg chg="add del">
        <pc:chgData name="Manish Sharma" userId="b799adb9ba789c8f" providerId="LiveId" clId="{1B3C70B8-77C4-4486-8B3C-4C8ED1A1B5DA}" dt="2022-08-05T12:28:45.286" v="669" actId="47"/>
        <pc:sldMkLst>
          <pc:docMk/>
          <pc:sldMk cId="216271112" sldId="496"/>
        </pc:sldMkLst>
      </pc:sldChg>
      <pc:sldChg chg="addSp delSp modSp new add del mod">
        <pc:chgData name="Manish Sharma" userId="b799adb9ba789c8f" providerId="LiveId" clId="{1B3C70B8-77C4-4486-8B3C-4C8ED1A1B5DA}" dt="2022-08-05T12:28:45.286" v="669" actId="47"/>
        <pc:sldMkLst>
          <pc:docMk/>
          <pc:sldMk cId="2082349927" sldId="497"/>
        </pc:sldMkLst>
        <pc:spChg chg="del">
          <ac:chgData name="Manish Sharma" userId="b799adb9ba789c8f" providerId="LiveId" clId="{1B3C70B8-77C4-4486-8B3C-4C8ED1A1B5DA}" dt="2022-08-05T10:34:49.636" v="338" actId="478"/>
          <ac:spMkLst>
            <pc:docMk/>
            <pc:sldMk cId="2082349927" sldId="497"/>
            <ac:spMk id="2" creationId="{0A35662B-4ECF-93F8-2108-CCA017EB472A}"/>
          </ac:spMkLst>
        </pc:spChg>
        <pc:spChg chg="del">
          <ac:chgData name="Manish Sharma" userId="b799adb9ba789c8f" providerId="LiveId" clId="{1B3C70B8-77C4-4486-8B3C-4C8ED1A1B5DA}" dt="2022-08-05T10:34:49.636" v="338" actId="478"/>
          <ac:spMkLst>
            <pc:docMk/>
            <pc:sldMk cId="2082349927" sldId="497"/>
            <ac:spMk id="3" creationId="{6401AFB5-E102-7E1C-555B-A67387F9BF70}"/>
          </ac:spMkLst>
        </pc:spChg>
        <pc:spChg chg="add mod">
          <ac:chgData name="Manish Sharma" userId="b799adb9ba789c8f" providerId="LiveId" clId="{1B3C70B8-77C4-4486-8B3C-4C8ED1A1B5DA}" dt="2022-08-05T10:34:56.085" v="339"/>
          <ac:spMkLst>
            <pc:docMk/>
            <pc:sldMk cId="2082349927" sldId="497"/>
            <ac:spMk id="4" creationId="{1A70984A-7686-413D-D8CF-455D3798BE50}"/>
          </ac:spMkLst>
        </pc:spChg>
        <pc:spChg chg="add mod">
          <ac:chgData name="Manish Sharma" userId="b799adb9ba789c8f" providerId="LiveId" clId="{1B3C70B8-77C4-4486-8B3C-4C8ED1A1B5DA}" dt="2022-08-05T10:34:56.085" v="339"/>
          <ac:spMkLst>
            <pc:docMk/>
            <pc:sldMk cId="2082349927" sldId="497"/>
            <ac:spMk id="5" creationId="{554B0FAE-70F1-4322-98E4-C4198C7D2FF5}"/>
          </ac:spMkLst>
        </pc:spChg>
        <pc:spChg chg="add mod">
          <ac:chgData name="Manish Sharma" userId="b799adb9ba789c8f" providerId="LiveId" clId="{1B3C70B8-77C4-4486-8B3C-4C8ED1A1B5DA}" dt="2022-08-05T10:35:02.015" v="340"/>
          <ac:spMkLst>
            <pc:docMk/>
            <pc:sldMk cId="2082349927" sldId="497"/>
            <ac:spMk id="6" creationId="{DB77FB52-5E66-F0F1-C2B3-55CFCFEB13FC}"/>
          </ac:spMkLst>
        </pc:spChg>
        <pc:spChg chg="add mod">
          <ac:chgData name="Manish Sharma" userId="b799adb9ba789c8f" providerId="LiveId" clId="{1B3C70B8-77C4-4486-8B3C-4C8ED1A1B5DA}" dt="2022-08-05T10:35:09.409" v="341"/>
          <ac:spMkLst>
            <pc:docMk/>
            <pc:sldMk cId="2082349927" sldId="497"/>
            <ac:spMk id="7" creationId="{05CA57C3-919B-8C2D-F0B3-1BE0D562F6A8}"/>
          </ac:spMkLst>
        </pc:spChg>
        <pc:spChg chg="add mod">
          <ac:chgData name="Manish Sharma" userId="b799adb9ba789c8f" providerId="LiveId" clId="{1B3C70B8-77C4-4486-8B3C-4C8ED1A1B5DA}" dt="2022-08-05T10:35:22.889" v="342"/>
          <ac:spMkLst>
            <pc:docMk/>
            <pc:sldMk cId="2082349927" sldId="497"/>
            <ac:spMk id="8" creationId="{CB91AEEB-A013-474A-C161-A454C0194ADE}"/>
          </ac:spMkLst>
        </pc:spChg>
        <pc:spChg chg="add mod">
          <ac:chgData name="Manish Sharma" userId="b799adb9ba789c8f" providerId="LiveId" clId="{1B3C70B8-77C4-4486-8B3C-4C8ED1A1B5DA}" dt="2022-08-05T10:35:37.349" v="343"/>
          <ac:spMkLst>
            <pc:docMk/>
            <pc:sldMk cId="2082349927" sldId="497"/>
            <ac:spMk id="9" creationId="{7A6AD4D4-0CDC-9595-C138-1BBC3C48D777}"/>
          </ac:spMkLst>
        </pc:spChg>
        <pc:spChg chg="add mod">
          <ac:chgData name="Manish Sharma" userId="b799adb9ba789c8f" providerId="LiveId" clId="{1B3C70B8-77C4-4486-8B3C-4C8ED1A1B5DA}" dt="2022-08-05T10:35:55.038" v="344"/>
          <ac:spMkLst>
            <pc:docMk/>
            <pc:sldMk cId="2082349927" sldId="497"/>
            <ac:spMk id="10" creationId="{91F7A77B-1ED3-5BC1-4626-527D1CCD8987}"/>
          </ac:spMkLst>
        </pc:spChg>
        <pc:spChg chg="add mod">
          <ac:chgData name="Manish Sharma" userId="b799adb9ba789c8f" providerId="LiveId" clId="{1B3C70B8-77C4-4486-8B3C-4C8ED1A1B5DA}" dt="2022-08-05T10:36:10.025" v="345"/>
          <ac:spMkLst>
            <pc:docMk/>
            <pc:sldMk cId="2082349927" sldId="497"/>
            <ac:spMk id="11" creationId="{4A7E3C15-6B8F-7AE7-33D7-6478998715FA}"/>
          </ac:spMkLst>
        </pc:spChg>
      </pc:sldChg>
      <pc:sldChg chg="addSp delSp modSp new add del mod">
        <pc:chgData name="Manish Sharma" userId="b799adb9ba789c8f" providerId="LiveId" clId="{1B3C70B8-77C4-4486-8B3C-4C8ED1A1B5DA}" dt="2022-08-05T12:28:45.286" v="669" actId="47"/>
        <pc:sldMkLst>
          <pc:docMk/>
          <pc:sldMk cId="4269000089" sldId="498"/>
        </pc:sldMkLst>
        <pc:spChg chg="del">
          <ac:chgData name="Manish Sharma" userId="b799adb9ba789c8f" providerId="LiveId" clId="{1B3C70B8-77C4-4486-8B3C-4C8ED1A1B5DA}" dt="2022-08-05T10:48:29.175" v="349" actId="478"/>
          <ac:spMkLst>
            <pc:docMk/>
            <pc:sldMk cId="4269000089" sldId="498"/>
            <ac:spMk id="2" creationId="{E6D56896-FD61-AA58-3A0C-C4F57D995481}"/>
          </ac:spMkLst>
        </pc:spChg>
        <pc:spChg chg="del">
          <ac:chgData name="Manish Sharma" userId="b799adb9ba789c8f" providerId="LiveId" clId="{1B3C70B8-77C4-4486-8B3C-4C8ED1A1B5DA}" dt="2022-08-05T10:48:29.175" v="349" actId="478"/>
          <ac:spMkLst>
            <pc:docMk/>
            <pc:sldMk cId="4269000089" sldId="498"/>
            <ac:spMk id="3" creationId="{F7C06360-A0D1-4B0B-18E3-5556145DAC77}"/>
          </ac:spMkLst>
        </pc:spChg>
        <pc:spChg chg="add mod">
          <ac:chgData name="Manish Sharma" userId="b799adb9ba789c8f" providerId="LiveId" clId="{1B3C70B8-77C4-4486-8B3C-4C8ED1A1B5DA}" dt="2022-08-05T10:51:50.337" v="541" actId="1076"/>
          <ac:spMkLst>
            <pc:docMk/>
            <pc:sldMk cId="4269000089" sldId="498"/>
            <ac:spMk id="4" creationId="{0C2139EB-E0C1-B21B-A76D-AD161CC1FA77}"/>
          </ac:spMkLst>
        </pc:spChg>
        <pc:spChg chg="add mod">
          <ac:chgData name="Manish Sharma" userId="b799adb9ba789c8f" providerId="LiveId" clId="{1B3C70B8-77C4-4486-8B3C-4C8ED1A1B5DA}" dt="2022-08-05T10:51:50.337" v="541" actId="1076"/>
          <ac:spMkLst>
            <pc:docMk/>
            <pc:sldMk cId="4269000089" sldId="498"/>
            <ac:spMk id="5" creationId="{100289CE-37BC-CFB6-7D9C-E5066561FC4F}"/>
          </ac:spMkLst>
        </pc:spChg>
        <pc:spChg chg="add mod ord">
          <ac:chgData name="Manish Sharma" userId="b799adb9ba789c8f" providerId="LiveId" clId="{1B3C70B8-77C4-4486-8B3C-4C8ED1A1B5DA}" dt="2022-08-05T10:51:50.337" v="541" actId="1076"/>
          <ac:spMkLst>
            <pc:docMk/>
            <pc:sldMk cId="4269000089" sldId="498"/>
            <ac:spMk id="6" creationId="{C32562F2-8C00-61CA-C158-ABD8AF4DDBF0}"/>
          </ac:spMkLst>
        </pc:spChg>
        <pc:spChg chg="add mod">
          <ac:chgData name="Manish Sharma" userId="b799adb9ba789c8f" providerId="LiveId" clId="{1B3C70B8-77C4-4486-8B3C-4C8ED1A1B5DA}" dt="2022-08-05T10:51:50.337" v="541" actId="1076"/>
          <ac:spMkLst>
            <pc:docMk/>
            <pc:sldMk cId="4269000089" sldId="498"/>
            <ac:spMk id="7" creationId="{3907C828-670E-C48C-FAD5-CEEA885C960A}"/>
          </ac:spMkLst>
        </pc:spChg>
        <pc:spChg chg="add mod">
          <ac:chgData name="Manish Sharma" userId="b799adb9ba789c8f" providerId="LiveId" clId="{1B3C70B8-77C4-4486-8B3C-4C8ED1A1B5DA}" dt="2022-08-05T10:51:50.337" v="541" actId="1076"/>
          <ac:spMkLst>
            <pc:docMk/>
            <pc:sldMk cId="4269000089" sldId="498"/>
            <ac:spMk id="8" creationId="{5B93091C-9EBB-1D3B-4991-723518978B2D}"/>
          </ac:spMkLst>
        </pc:spChg>
        <pc:spChg chg="add mod">
          <ac:chgData name="Manish Sharma" userId="b799adb9ba789c8f" providerId="LiveId" clId="{1B3C70B8-77C4-4486-8B3C-4C8ED1A1B5DA}" dt="2022-08-05T10:51:50.337" v="541" actId="1076"/>
          <ac:spMkLst>
            <pc:docMk/>
            <pc:sldMk cId="4269000089" sldId="498"/>
            <ac:spMk id="9" creationId="{3647F59F-72E8-0941-C77C-CA33608A4C50}"/>
          </ac:spMkLst>
        </pc:spChg>
        <pc:spChg chg="add mod">
          <ac:chgData name="Manish Sharma" userId="b799adb9ba789c8f" providerId="LiveId" clId="{1B3C70B8-77C4-4486-8B3C-4C8ED1A1B5DA}" dt="2022-08-05T10:51:50.337" v="541" actId="1076"/>
          <ac:spMkLst>
            <pc:docMk/>
            <pc:sldMk cId="4269000089" sldId="498"/>
            <ac:spMk id="10" creationId="{95E03CA4-F0CF-F97B-CFAC-789ABA8CE336}"/>
          </ac:spMkLst>
        </pc:spChg>
        <pc:spChg chg="add mod">
          <ac:chgData name="Manish Sharma" userId="b799adb9ba789c8f" providerId="LiveId" clId="{1B3C70B8-77C4-4486-8B3C-4C8ED1A1B5DA}" dt="2022-08-05T10:51:50.337" v="541" actId="1076"/>
          <ac:spMkLst>
            <pc:docMk/>
            <pc:sldMk cId="4269000089" sldId="498"/>
            <ac:spMk id="11" creationId="{70389990-5A48-9313-02F0-8588EB6297D7}"/>
          </ac:spMkLst>
        </pc:spChg>
        <pc:spChg chg="add mod">
          <ac:chgData name="Manish Sharma" userId="b799adb9ba789c8f" providerId="LiveId" clId="{1B3C70B8-77C4-4486-8B3C-4C8ED1A1B5DA}" dt="2022-08-05T10:51:50.337" v="541" actId="1076"/>
          <ac:spMkLst>
            <pc:docMk/>
            <pc:sldMk cId="4269000089" sldId="498"/>
            <ac:spMk id="12" creationId="{0DAA7AB6-F6A3-E371-FECE-082C53C88A8A}"/>
          </ac:spMkLst>
        </pc:spChg>
        <pc:spChg chg="add mod">
          <ac:chgData name="Manish Sharma" userId="b799adb9ba789c8f" providerId="LiveId" clId="{1B3C70B8-77C4-4486-8B3C-4C8ED1A1B5DA}" dt="2022-08-05T10:51:50.337" v="541" actId="1076"/>
          <ac:spMkLst>
            <pc:docMk/>
            <pc:sldMk cId="4269000089" sldId="498"/>
            <ac:spMk id="13" creationId="{462E19D4-F083-7379-FADC-A63BE508837E}"/>
          </ac:spMkLst>
        </pc:spChg>
      </pc:sldChg>
      <pc:sldChg chg="addSp delSp modSp new add del mod">
        <pc:chgData name="Manish Sharma" userId="b799adb9ba789c8f" providerId="LiveId" clId="{1B3C70B8-77C4-4486-8B3C-4C8ED1A1B5DA}" dt="2022-08-05T12:28:45.286" v="669" actId="47"/>
        <pc:sldMkLst>
          <pc:docMk/>
          <pc:sldMk cId="2533878097" sldId="499"/>
        </pc:sldMkLst>
        <pc:spChg chg="del">
          <ac:chgData name="Manish Sharma" userId="b799adb9ba789c8f" providerId="LiveId" clId="{1B3C70B8-77C4-4486-8B3C-4C8ED1A1B5DA}" dt="2022-08-05T12:15:41.828" v="549" actId="478"/>
          <ac:spMkLst>
            <pc:docMk/>
            <pc:sldMk cId="2533878097" sldId="499"/>
            <ac:spMk id="2" creationId="{1314D555-5CF2-0149-4AEF-DE4F94272CAD}"/>
          </ac:spMkLst>
        </pc:spChg>
        <pc:spChg chg="del">
          <ac:chgData name="Manish Sharma" userId="b799adb9ba789c8f" providerId="LiveId" clId="{1B3C70B8-77C4-4486-8B3C-4C8ED1A1B5DA}" dt="2022-08-05T12:15:41.828" v="549" actId="478"/>
          <ac:spMkLst>
            <pc:docMk/>
            <pc:sldMk cId="2533878097" sldId="499"/>
            <ac:spMk id="3" creationId="{573E1074-A7AF-6016-9806-938A32C02010}"/>
          </ac:spMkLst>
        </pc:spChg>
        <pc:spChg chg="add mod">
          <ac:chgData name="Manish Sharma" userId="b799adb9ba789c8f" providerId="LiveId" clId="{1B3C70B8-77C4-4486-8B3C-4C8ED1A1B5DA}" dt="2022-08-05T12:16:33.712" v="564" actId="3064"/>
          <ac:spMkLst>
            <pc:docMk/>
            <pc:sldMk cId="2533878097" sldId="499"/>
            <ac:spMk id="4" creationId="{C7C7E179-1D3E-6197-0B2B-1B77807D18BE}"/>
          </ac:spMkLst>
        </pc:spChg>
        <pc:spChg chg="add mod">
          <ac:chgData name="Manish Sharma" userId="b799adb9ba789c8f" providerId="LiveId" clId="{1B3C70B8-77C4-4486-8B3C-4C8ED1A1B5DA}" dt="2022-08-05T12:21:02.716" v="665" actId="14100"/>
          <ac:spMkLst>
            <pc:docMk/>
            <pc:sldMk cId="2533878097" sldId="499"/>
            <ac:spMk id="5" creationId="{D45EB7A4-8C45-7E96-15CA-25F4AFD037AA}"/>
          </ac:spMkLst>
        </pc:spChg>
        <pc:spChg chg="add mod">
          <ac:chgData name="Manish Sharma" userId="b799adb9ba789c8f" providerId="LiveId" clId="{1B3C70B8-77C4-4486-8B3C-4C8ED1A1B5DA}" dt="2022-08-05T12:16:50.478" v="567" actId="13822"/>
          <ac:spMkLst>
            <pc:docMk/>
            <pc:sldMk cId="2533878097" sldId="499"/>
            <ac:spMk id="6" creationId="{6516CE87-44F3-BDC9-EF15-F635D3E65FE7}"/>
          </ac:spMkLst>
        </pc:spChg>
        <pc:spChg chg="add mod">
          <ac:chgData name="Manish Sharma" userId="b799adb9ba789c8f" providerId="LiveId" clId="{1B3C70B8-77C4-4486-8B3C-4C8ED1A1B5DA}" dt="2022-08-05T12:16:55.442" v="569" actId="1076"/>
          <ac:spMkLst>
            <pc:docMk/>
            <pc:sldMk cId="2533878097" sldId="499"/>
            <ac:spMk id="7" creationId="{C2A1B60E-2418-D881-4735-8483A2B874CF}"/>
          </ac:spMkLst>
        </pc:spChg>
        <pc:spChg chg="add mod">
          <ac:chgData name="Manish Sharma" userId="b799adb9ba789c8f" providerId="LiveId" clId="{1B3C70B8-77C4-4486-8B3C-4C8ED1A1B5DA}" dt="2022-08-05T12:17:02.306" v="575" actId="20577"/>
          <ac:spMkLst>
            <pc:docMk/>
            <pc:sldMk cId="2533878097" sldId="499"/>
            <ac:spMk id="8" creationId="{AC55C703-E169-970A-13F7-BB8CA680377F}"/>
          </ac:spMkLst>
        </pc:spChg>
        <pc:spChg chg="add mod">
          <ac:chgData name="Manish Sharma" userId="b799adb9ba789c8f" providerId="LiveId" clId="{1B3C70B8-77C4-4486-8B3C-4C8ED1A1B5DA}" dt="2022-08-05T12:17:21.916" v="588" actId="1076"/>
          <ac:spMkLst>
            <pc:docMk/>
            <pc:sldMk cId="2533878097" sldId="499"/>
            <ac:spMk id="11" creationId="{E1A53369-B88B-30CC-9B05-84E55F1A0A6D}"/>
          </ac:spMkLst>
        </pc:spChg>
        <pc:spChg chg="add mod">
          <ac:chgData name="Manish Sharma" userId="b799adb9ba789c8f" providerId="LiveId" clId="{1B3C70B8-77C4-4486-8B3C-4C8ED1A1B5DA}" dt="2022-08-05T12:17:40.254" v="595" actId="1076"/>
          <ac:spMkLst>
            <pc:docMk/>
            <pc:sldMk cId="2533878097" sldId="499"/>
            <ac:spMk id="14" creationId="{4DD5E365-A638-7EAE-7C32-E0165A2D9CB2}"/>
          </ac:spMkLst>
        </pc:spChg>
        <pc:spChg chg="add mod">
          <ac:chgData name="Manish Sharma" userId="b799adb9ba789c8f" providerId="LiveId" clId="{1B3C70B8-77C4-4486-8B3C-4C8ED1A1B5DA}" dt="2022-08-05T12:17:59.133" v="604" actId="20577"/>
          <ac:spMkLst>
            <pc:docMk/>
            <pc:sldMk cId="2533878097" sldId="499"/>
            <ac:spMk id="15" creationId="{0C012613-5E38-00B4-E150-C67F266EF258}"/>
          </ac:spMkLst>
        </pc:spChg>
        <pc:spChg chg="add mod">
          <ac:chgData name="Manish Sharma" userId="b799adb9ba789c8f" providerId="LiveId" clId="{1B3C70B8-77C4-4486-8B3C-4C8ED1A1B5DA}" dt="2022-08-05T12:18:36.258" v="606" actId="1076"/>
          <ac:spMkLst>
            <pc:docMk/>
            <pc:sldMk cId="2533878097" sldId="499"/>
            <ac:spMk id="16" creationId="{35CD755A-8361-9F18-C3EE-08528EE1F296}"/>
          </ac:spMkLst>
        </pc:spChg>
        <pc:spChg chg="add mod">
          <ac:chgData name="Manish Sharma" userId="b799adb9ba789c8f" providerId="LiveId" clId="{1B3C70B8-77C4-4486-8B3C-4C8ED1A1B5DA}" dt="2022-08-05T12:20:57.952" v="664" actId="14100"/>
          <ac:spMkLst>
            <pc:docMk/>
            <pc:sldMk cId="2533878097" sldId="499"/>
            <ac:spMk id="17" creationId="{AC763A29-4438-0AE7-2BD4-0DC74F1313E6}"/>
          </ac:spMkLst>
        </pc:spChg>
        <pc:spChg chg="add del mod">
          <ac:chgData name="Manish Sharma" userId="b799adb9ba789c8f" providerId="LiveId" clId="{1B3C70B8-77C4-4486-8B3C-4C8ED1A1B5DA}" dt="2022-08-05T12:19:01.224" v="625" actId="478"/>
          <ac:spMkLst>
            <pc:docMk/>
            <pc:sldMk cId="2533878097" sldId="499"/>
            <ac:spMk id="18" creationId="{343E5DE8-3ADF-A256-1096-D3C9D48C1FB6}"/>
          </ac:spMkLst>
        </pc:spChg>
        <pc:spChg chg="add del mod">
          <ac:chgData name="Manish Sharma" userId="b799adb9ba789c8f" providerId="LiveId" clId="{1B3C70B8-77C4-4486-8B3C-4C8ED1A1B5DA}" dt="2022-08-05T12:19:01.224" v="625" actId="478"/>
          <ac:spMkLst>
            <pc:docMk/>
            <pc:sldMk cId="2533878097" sldId="499"/>
            <ac:spMk id="19" creationId="{F2532647-78B6-0E32-8E62-ED41CFF0F099}"/>
          </ac:spMkLst>
        </pc:spChg>
        <pc:spChg chg="add del mod">
          <ac:chgData name="Manish Sharma" userId="b799adb9ba789c8f" providerId="LiveId" clId="{1B3C70B8-77C4-4486-8B3C-4C8ED1A1B5DA}" dt="2022-08-05T12:19:04.058" v="626" actId="478"/>
          <ac:spMkLst>
            <pc:docMk/>
            <pc:sldMk cId="2533878097" sldId="499"/>
            <ac:spMk id="20" creationId="{75B111CA-AEF3-9944-C291-62F2A805A0FC}"/>
          </ac:spMkLst>
        </pc:spChg>
        <pc:spChg chg="add mod">
          <ac:chgData name="Manish Sharma" userId="b799adb9ba789c8f" providerId="LiveId" clId="{1B3C70B8-77C4-4486-8B3C-4C8ED1A1B5DA}" dt="2022-08-05T12:20:23.400" v="654" actId="1076"/>
          <ac:spMkLst>
            <pc:docMk/>
            <pc:sldMk cId="2533878097" sldId="499"/>
            <ac:spMk id="22" creationId="{900BDEE6-87A0-68A2-12B9-07A7B22445FE}"/>
          </ac:spMkLst>
        </pc:spChg>
        <pc:spChg chg="add mod">
          <ac:chgData name="Manish Sharma" userId="b799adb9ba789c8f" providerId="LiveId" clId="{1B3C70B8-77C4-4486-8B3C-4C8ED1A1B5DA}" dt="2022-08-05T12:20:19.704" v="653" actId="1076"/>
          <ac:spMkLst>
            <pc:docMk/>
            <pc:sldMk cId="2533878097" sldId="499"/>
            <ac:spMk id="24" creationId="{FBA160DC-2218-82C9-7A15-7186DD6E5E36}"/>
          </ac:spMkLst>
        </pc:spChg>
        <pc:spChg chg="add mod">
          <ac:chgData name="Manish Sharma" userId="b799adb9ba789c8f" providerId="LiveId" clId="{1B3C70B8-77C4-4486-8B3C-4C8ED1A1B5DA}" dt="2022-08-05T12:18:36.258" v="606" actId="1076"/>
          <ac:spMkLst>
            <pc:docMk/>
            <pc:sldMk cId="2533878097" sldId="499"/>
            <ac:spMk id="25" creationId="{60A00A21-5446-F727-1B22-7F0CEC202919}"/>
          </ac:spMkLst>
        </pc:spChg>
        <pc:spChg chg="add mod">
          <ac:chgData name="Manish Sharma" userId="b799adb9ba789c8f" providerId="LiveId" clId="{1B3C70B8-77C4-4486-8B3C-4C8ED1A1B5DA}" dt="2022-08-05T12:19:14.728" v="634" actId="20577"/>
          <ac:spMkLst>
            <pc:docMk/>
            <pc:sldMk cId="2533878097" sldId="499"/>
            <ac:spMk id="26" creationId="{34D12FB4-ECD7-DF48-D1BE-54A48E42BCBC}"/>
          </ac:spMkLst>
        </pc:spChg>
        <pc:spChg chg="add mod">
          <ac:chgData name="Manish Sharma" userId="b799adb9ba789c8f" providerId="LiveId" clId="{1B3C70B8-77C4-4486-8B3C-4C8ED1A1B5DA}" dt="2022-08-05T12:20:34.469" v="663" actId="1035"/>
          <ac:spMkLst>
            <pc:docMk/>
            <pc:sldMk cId="2533878097" sldId="499"/>
            <ac:spMk id="27" creationId="{0CEFC5E1-C0A7-3009-2CA4-4F4A2A2EA88E}"/>
          </ac:spMkLst>
        </pc:spChg>
        <pc:spChg chg="add mod">
          <ac:chgData name="Manish Sharma" userId="b799adb9ba789c8f" providerId="LiveId" clId="{1B3C70B8-77C4-4486-8B3C-4C8ED1A1B5DA}" dt="2022-08-05T12:20:34.469" v="663" actId="1035"/>
          <ac:spMkLst>
            <pc:docMk/>
            <pc:sldMk cId="2533878097" sldId="499"/>
            <ac:spMk id="28" creationId="{D0733859-46BA-B4C7-16AC-728F17D8ECD0}"/>
          </ac:spMkLst>
        </pc:spChg>
        <pc:cxnChg chg="add">
          <ac:chgData name="Manish Sharma" userId="b799adb9ba789c8f" providerId="LiveId" clId="{1B3C70B8-77C4-4486-8B3C-4C8ED1A1B5DA}" dt="2022-08-05T12:17:09.266" v="576" actId="11529"/>
          <ac:cxnSpMkLst>
            <pc:docMk/>
            <pc:sldMk cId="2533878097" sldId="499"/>
            <ac:cxnSpMk id="10" creationId="{2E8152AF-A49B-CB99-FA45-1252F20FFDBC}"/>
          </ac:cxnSpMkLst>
        </pc:cxnChg>
        <pc:cxnChg chg="add">
          <ac:chgData name="Manish Sharma" userId="b799adb9ba789c8f" providerId="LiveId" clId="{1B3C70B8-77C4-4486-8B3C-4C8ED1A1B5DA}" dt="2022-08-05T12:17:30.551" v="589" actId="11529"/>
          <ac:cxnSpMkLst>
            <pc:docMk/>
            <pc:sldMk cId="2533878097" sldId="499"/>
            <ac:cxnSpMk id="13" creationId="{A78E9673-4B30-EC68-EB83-10A281CB7C8D}"/>
          </ac:cxnSpMkLst>
        </pc:cxnChg>
        <pc:cxnChg chg="add mod">
          <ac:chgData name="Manish Sharma" userId="b799adb9ba789c8f" providerId="LiveId" clId="{1B3C70B8-77C4-4486-8B3C-4C8ED1A1B5DA}" dt="2022-08-05T12:18:36.258" v="606" actId="1076"/>
          <ac:cxnSpMkLst>
            <pc:docMk/>
            <pc:sldMk cId="2533878097" sldId="499"/>
            <ac:cxnSpMk id="21" creationId="{01E1E091-3C0F-1492-3521-292EC08FBD7B}"/>
          </ac:cxnSpMkLst>
        </pc:cxnChg>
        <pc:cxnChg chg="add mod">
          <ac:chgData name="Manish Sharma" userId="b799adb9ba789c8f" providerId="LiveId" clId="{1B3C70B8-77C4-4486-8B3C-4C8ED1A1B5DA}" dt="2022-08-05T12:18:36.258" v="606" actId="1076"/>
          <ac:cxnSpMkLst>
            <pc:docMk/>
            <pc:sldMk cId="2533878097" sldId="499"/>
            <ac:cxnSpMk id="23" creationId="{001E9FB1-4D6B-5FCE-5B59-49152D1874B3}"/>
          </ac:cxnSpMkLst>
        </pc:cxnChg>
      </pc:sldChg>
      <pc:sldChg chg="addSp delSp modSp new add del mod">
        <pc:chgData name="Manish Sharma" userId="b799adb9ba789c8f" providerId="LiveId" clId="{1B3C70B8-77C4-4486-8B3C-4C8ED1A1B5DA}" dt="2022-08-05T12:30:02.841" v="675"/>
        <pc:sldMkLst>
          <pc:docMk/>
          <pc:sldMk cId="1930475842" sldId="500"/>
        </pc:sldMkLst>
        <pc:spChg chg="del">
          <ac:chgData name="Manish Sharma" userId="b799adb9ba789c8f" providerId="LiveId" clId="{1B3C70B8-77C4-4486-8B3C-4C8ED1A1B5DA}" dt="2022-08-05T12:28:49.051" v="670" actId="478"/>
          <ac:spMkLst>
            <pc:docMk/>
            <pc:sldMk cId="1930475842" sldId="500"/>
            <ac:spMk id="2" creationId="{CF98EDF3-E651-E020-7323-0E8C4E37BF37}"/>
          </ac:spMkLst>
        </pc:spChg>
        <pc:spChg chg="del">
          <ac:chgData name="Manish Sharma" userId="b799adb9ba789c8f" providerId="LiveId" clId="{1B3C70B8-77C4-4486-8B3C-4C8ED1A1B5DA}" dt="2022-08-05T12:28:49.051" v="670" actId="478"/>
          <ac:spMkLst>
            <pc:docMk/>
            <pc:sldMk cId="1930475842" sldId="500"/>
            <ac:spMk id="3" creationId="{05394D75-CAA3-BCC3-408F-027D8A61C84A}"/>
          </ac:spMkLst>
        </pc:spChg>
        <pc:spChg chg="add mod">
          <ac:chgData name="Manish Sharma" userId="b799adb9ba789c8f" providerId="LiveId" clId="{1B3C70B8-77C4-4486-8B3C-4C8ED1A1B5DA}" dt="2022-08-05T12:28:50.822" v="671"/>
          <ac:spMkLst>
            <pc:docMk/>
            <pc:sldMk cId="1930475842" sldId="500"/>
            <ac:spMk id="4" creationId="{D940A177-0F00-29D3-5617-E06F1CD035BF}"/>
          </ac:spMkLst>
        </pc:spChg>
        <pc:spChg chg="add mod">
          <ac:chgData name="Manish Sharma" userId="b799adb9ba789c8f" providerId="LiveId" clId="{1B3C70B8-77C4-4486-8B3C-4C8ED1A1B5DA}" dt="2022-08-05T12:28:50.822" v="671"/>
          <ac:spMkLst>
            <pc:docMk/>
            <pc:sldMk cId="1930475842" sldId="500"/>
            <ac:spMk id="5" creationId="{08D54E8E-DBDA-1C12-C4DB-5D6FE4A428E4}"/>
          </ac:spMkLst>
        </pc:spChg>
        <pc:spChg chg="add mod">
          <ac:chgData name="Manish Sharma" userId="b799adb9ba789c8f" providerId="LiveId" clId="{1B3C70B8-77C4-4486-8B3C-4C8ED1A1B5DA}" dt="2022-08-05T12:28:50.822" v="671"/>
          <ac:spMkLst>
            <pc:docMk/>
            <pc:sldMk cId="1930475842" sldId="500"/>
            <ac:spMk id="6" creationId="{B0A182DE-B3B4-BAF6-DE8C-C2A829049599}"/>
          </ac:spMkLst>
        </pc:spChg>
        <pc:spChg chg="add mod">
          <ac:chgData name="Manish Sharma" userId="b799adb9ba789c8f" providerId="LiveId" clId="{1B3C70B8-77C4-4486-8B3C-4C8ED1A1B5DA}" dt="2022-08-05T12:28:50.822" v="671"/>
          <ac:spMkLst>
            <pc:docMk/>
            <pc:sldMk cId="1930475842" sldId="500"/>
            <ac:spMk id="7" creationId="{C4E8738C-EA4A-085B-8DFB-3CCFE65F3E4E}"/>
          </ac:spMkLst>
        </pc:spChg>
        <pc:spChg chg="add mod">
          <ac:chgData name="Manish Sharma" userId="b799adb9ba789c8f" providerId="LiveId" clId="{1B3C70B8-77C4-4486-8B3C-4C8ED1A1B5DA}" dt="2022-08-05T12:28:50.822" v="671"/>
          <ac:spMkLst>
            <pc:docMk/>
            <pc:sldMk cId="1930475842" sldId="500"/>
            <ac:spMk id="8" creationId="{9732E5F9-04EE-88EC-8F9E-B6CECF89A4C3}"/>
          </ac:spMkLst>
        </pc:spChg>
        <pc:spChg chg="add mod">
          <ac:chgData name="Manish Sharma" userId="b799adb9ba789c8f" providerId="LiveId" clId="{1B3C70B8-77C4-4486-8B3C-4C8ED1A1B5DA}" dt="2022-08-05T12:28:50.822" v="671"/>
          <ac:spMkLst>
            <pc:docMk/>
            <pc:sldMk cId="1930475842" sldId="500"/>
            <ac:spMk id="9" creationId="{76E4C85B-F887-B153-B44C-88EFCCF10774}"/>
          </ac:spMkLst>
        </pc:spChg>
        <pc:spChg chg="add mod">
          <ac:chgData name="Manish Sharma" userId="b799adb9ba789c8f" providerId="LiveId" clId="{1B3C70B8-77C4-4486-8B3C-4C8ED1A1B5DA}" dt="2022-08-05T12:28:50.822" v="671"/>
          <ac:spMkLst>
            <pc:docMk/>
            <pc:sldMk cId="1930475842" sldId="500"/>
            <ac:spMk id="11" creationId="{1E9025D4-3EED-B3B3-97CC-68FD7F67C354}"/>
          </ac:spMkLst>
        </pc:spChg>
        <pc:spChg chg="add mod">
          <ac:chgData name="Manish Sharma" userId="b799adb9ba789c8f" providerId="LiveId" clId="{1B3C70B8-77C4-4486-8B3C-4C8ED1A1B5DA}" dt="2022-08-05T12:29:23.452" v="672"/>
          <ac:spMkLst>
            <pc:docMk/>
            <pc:sldMk cId="1930475842" sldId="500"/>
            <ac:spMk id="16" creationId="{DDE9F34E-537A-D834-2541-EEDEB571B4E7}"/>
          </ac:spMkLst>
        </pc:spChg>
        <pc:spChg chg="add mod">
          <ac:chgData name="Manish Sharma" userId="b799adb9ba789c8f" providerId="LiveId" clId="{1B3C70B8-77C4-4486-8B3C-4C8ED1A1B5DA}" dt="2022-08-05T12:29:39.521" v="673"/>
          <ac:spMkLst>
            <pc:docMk/>
            <pc:sldMk cId="1930475842" sldId="500"/>
            <ac:spMk id="17" creationId="{8DBE6162-E2CF-C72D-1D5C-7CE1C51C83B0}"/>
          </ac:spMkLst>
        </pc:spChg>
        <pc:spChg chg="add mod">
          <ac:chgData name="Manish Sharma" userId="b799adb9ba789c8f" providerId="LiveId" clId="{1B3C70B8-77C4-4486-8B3C-4C8ED1A1B5DA}" dt="2022-08-05T12:29:39.521" v="673"/>
          <ac:spMkLst>
            <pc:docMk/>
            <pc:sldMk cId="1930475842" sldId="500"/>
            <ac:spMk id="18" creationId="{823576AB-EDB9-E035-1B3B-8F3F0BFDCD6A}"/>
          </ac:spMkLst>
        </pc:spChg>
        <pc:spChg chg="add mod">
          <ac:chgData name="Manish Sharma" userId="b799adb9ba789c8f" providerId="LiveId" clId="{1B3C70B8-77C4-4486-8B3C-4C8ED1A1B5DA}" dt="2022-08-05T12:29:39.521" v="673"/>
          <ac:spMkLst>
            <pc:docMk/>
            <pc:sldMk cId="1930475842" sldId="500"/>
            <ac:spMk id="19" creationId="{4584C597-806C-C479-C95C-C78B9508DB61}"/>
          </ac:spMkLst>
        </pc:spChg>
        <pc:spChg chg="add mod">
          <ac:chgData name="Manish Sharma" userId="b799adb9ba789c8f" providerId="LiveId" clId="{1B3C70B8-77C4-4486-8B3C-4C8ED1A1B5DA}" dt="2022-08-05T12:29:39.521" v="673"/>
          <ac:spMkLst>
            <pc:docMk/>
            <pc:sldMk cId="1930475842" sldId="500"/>
            <ac:spMk id="20" creationId="{037E569F-B6EC-217F-1C2A-739274BB9814}"/>
          </ac:spMkLst>
        </pc:spChg>
        <pc:spChg chg="add mod">
          <ac:chgData name="Manish Sharma" userId="b799adb9ba789c8f" providerId="LiveId" clId="{1B3C70B8-77C4-4486-8B3C-4C8ED1A1B5DA}" dt="2022-08-05T12:29:39.521" v="673"/>
          <ac:spMkLst>
            <pc:docMk/>
            <pc:sldMk cId="1930475842" sldId="500"/>
            <ac:spMk id="21" creationId="{EC850D07-2C20-4B73-9876-6BD9DE18DCB4}"/>
          </ac:spMkLst>
        </pc:spChg>
        <pc:spChg chg="add mod">
          <ac:chgData name="Manish Sharma" userId="b799adb9ba789c8f" providerId="LiveId" clId="{1B3C70B8-77C4-4486-8B3C-4C8ED1A1B5DA}" dt="2022-08-05T12:29:39.521" v="673"/>
          <ac:spMkLst>
            <pc:docMk/>
            <pc:sldMk cId="1930475842" sldId="500"/>
            <ac:spMk id="23" creationId="{30AFB387-988E-6952-84F9-4B383843A0FE}"/>
          </ac:spMkLst>
        </pc:spChg>
        <pc:spChg chg="add mod">
          <ac:chgData name="Manish Sharma" userId="b799adb9ba789c8f" providerId="LiveId" clId="{1B3C70B8-77C4-4486-8B3C-4C8ED1A1B5DA}" dt="2022-08-05T12:29:53.799" v="674"/>
          <ac:spMkLst>
            <pc:docMk/>
            <pc:sldMk cId="1930475842" sldId="500"/>
            <ac:spMk id="28" creationId="{9FAF52E5-7BD9-11D9-3710-59ECC1D97862}"/>
          </ac:spMkLst>
        </pc:spChg>
        <pc:spChg chg="add mod">
          <ac:chgData name="Manish Sharma" userId="b799adb9ba789c8f" providerId="LiveId" clId="{1B3C70B8-77C4-4486-8B3C-4C8ED1A1B5DA}" dt="2022-08-05T12:30:02.841" v="675"/>
          <ac:spMkLst>
            <pc:docMk/>
            <pc:sldMk cId="1930475842" sldId="500"/>
            <ac:spMk id="30" creationId="{A796D318-89DC-0EF1-B451-147C21A60BBA}"/>
          </ac:spMkLst>
        </pc:spChg>
        <pc:spChg chg="add mod">
          <ac:chgData name="Manish Sharma" userId="b799adb9ba789c8f" providerId="LiveId" clId="{1B3C70B8-77C4-4486-8B3C-4C8ED1A1B5DA}" dt="2022-08-05T12:30:02.841" v="675"/>
          <ac:spMkLst>
            <pc:docMk/>
            <pc:sldMk cId="1930475842" sldId="500"/>
            <ac:spMk id="31" creationId="{CAB25AA4-7876-DA91-3030-36497E0BBCAF}"/>
          </ac:spMkLst>
        </pc:spChg>
        <pc:cxnChg chg="add mod">
          <ac:chgData name="Manish Sharma" userId="b799adb9ba789c8f" providerId="LiveId" clId="{1B3C70B8-77C4-4486-8B3C-4C8ED1A1B5DA}" dt="2022-08-05T12:28:50.822" v="671"/>
          <ac:cxnSpMkLst>
            <pc:docMk/>
            <pc:sldMk cId="1930475842" sldId="500"/>
            <ac:cxnSpMk id="10" creationId="{B2D88A60-1136-FAE5-8273-C4742D88EE9F}"/>
          </ac:cxnSpMkLst>
        </pc:cxnChg>
        <pc:cxnChg chg="add mod">
          <ac:chgData name="Manish Sharma" userId="b799adb9ba789c8f" providerId="LiveId" clId="{1B3C70B8-77C4-4486-8B3C-4C8ED1A1B5DA}" dt="2022-08-05T12:28:50.822" v="671"/>
          <ac:cxnSpMkLst>
            <pc:docMk/>
            <pc:sldMk cId="1930475842" sldId="500"/>
            <ac:cxnSpMk id="12" creationId="{E24A7FEF-4179-B6D4-DBFC-B40346AE651C}"/>
          </ac:cxnSpMkLst>
        </pc:cxnChg>
        <pc:cxnChg chg="add mod">
          <ac:chgData name="Manish Sharma" userId="b799adb9ba789c8f" providerId="LiveId" clId="{1B3C70B8-77C4-4486-8B3C-4C8ED1A1B5DA}" dt="2022-08-05T12:28:50.822" v="671"/>
          <ac:cxnSpMkLst>
            <pc:docMk/>
            <pc:sldMk cId="1930475842" sldId="500"/>
            <ac:cxnSpMk id="13" creationId="{5932F38E-3B6F-B375-A8A1-98A7542B5762}"/>
          </ac:cxnSpMkLst>
        </pc:cxnChg>
        <pc:cxnChg chg="add mod">
          <ac:chgData name="Manish Sharma" userId="b799adb9ba789c8f" providerId="LiveId" clId="{1B3C70B8-77C4-4486-8B3C-4C8ED1A1B5DA}" dt="2022-08-05T12:28:50.822" v="671"/>
          <ac:cxnSpMkLst>
            <pc:docMk/>
            <pc:sldMk cId="1930475842" sldId="500"/>
            <ac:cxnSpMk id="14" creationId="{1F1B1737-8F1C-BD86-0214-E007FE18D075}"/>
          </ac:cxnSpMkLst>
        </pc:cxnChg>
        <pc:cxnChg chg="add mod">
          <ac:chgData name="Manish Sharma" userId="b799adb9ba789c8f" providerId="LiveId" clId="{1B3C70B8-77C4-4486-8B3C-4C8ED1A1B5DA}" dt="2022-08-05T12:28:50.822" v="671"/>
          <ac:cxnSpMkLst>
            <pc:docMk/>
            <pc:sldMk cId="1930475842" sldId="500"/>
            <ac:cxnSpMk id="15" creationId="{EFE3C4B2-18A3-A37A-41E5-E69EE34DCCDD}"/>
          </ac:cxnSpMkLst>
        </pc:cxnChg>
        <pc:cxnChg chg="add mod">
          <ac:chgData name="Manish Sharma" userId="b799adb9ba789c8f" providerId="LiveId" clId="{1B3C70B8-77C4-4486-8B3C-4C8ED1A1B5DA}" dt="2022-08-05T12:29:39.521" v="673"/>
          <ac:cxnSpMkLst>
            <pc:docMk/>
            <pc:sldMk cId="1930475842" sldId="500"/>
            <ac:cxnSpMk id="22" creationId="{D9E45AA0-AE3F-8B9B-4AF9-F23ABC5791C7}"/>
          </ac:cxnSpMkLst>
        </pc:cxnChg>
        <pc:cxnChg chg="add mod">
          <ac:chgData name="Manish Sharma" userId="b799adb9ba789c8f" providerId="LiveId" clId="{1B3C70B8-77C4-4486-8B3C-4C8ED1A1B5DA}" dt="2022-08-05T12:29:39.521" v="673"/>
          <ac:cxnSpMkLst>
            <pc:docMk/>
            <pc:sldMk cId="1930475842" sldId="500"/>
            <ac:cxnSpMk id="24" creationId="{E8063132-E1A0-431B-770E-39911883FD83}"/>
          </ac:cxnSpMkLst>
        </pc:cxnChg>
        <pc:cxnChg chg="add mod">
          <ac:chgData name="Manish Sharma" userId="b799adb9ba789c8f" providerId="LiveId" clId="{1B3C70B8-77C4-4486-8B3C-4C8ED1A1B5DA}" dt="2022-08-05T12:29:39.521" v="673"/>
          <ac:cxnSpMkLst>
            <pc:docMk/>
            <pc:sldMk cId="1930475842" sldId="500"/>
            <ac:cxnSpMk id="25" creationId="{566AF9B5-9878-E56F-EAA3-1F1437B75D46}"/>
          </ac:cxnSpMkLst>
        </pc:cxnChg>
        <pc:cxnChg chg="add mod">
          <ac:chgData name="Manish Sharma" userId="b799adb9ba789c8f" providerId="LiveId" clId="{1B3C70B8-77C4-4486-8B3C-4C8ED1A1B5DA}" dt="2022-08-05T12:29:39.521" v="673"/>
          <ac:cxnSpMkLst>
            <pc:docMk/>
            <pc:sldMk cId="1930475842" sldId="500"/>
            <ac:cxnSpMk id="26" creationId="{ADF9FD31-8958-1CD7-FA1A-7A86777437A8}"/>
          </ac:cxnSpMkLst>
        </pc:cxnChg>
        <pc:cxnChg chg="add mod">
          <ac:chgData name="Manish Sharma" userId="b799adb9ba789c8f" providerId="LiveId" clId="{1B3C70B8-77C4-4486-8B3C-4C8ED1A1B5DA}" dt="2022-08-05T12:29:39.521" v="673"/>
          <ac:cxnSpMkLst>
            <pc:docMk/>
            <pc:sldMk cId="1930475842" sldId="500"/>
            <ac:cxnSpMk id="27" creationId="{89C270A3-570F-7661-F20B-1BE9BCC1E547}"/>
          </ac:cxnSpMkLst>
        </pc:cxnChg>
        <pc:cxnChg chg="add mod">
          <ac:chgData name="Manish Sharma" userId="b799adb9ba789c8f" providerId="LiveId" clId="{1B3C70B8-77C4-4486-8B3C-4C8ED1A1B5DA}" dt="2022-08-05T12:30:02.841" v="675"/>
          <ac:cxnSpMkLst>
            <pc:docMk/>
            <pc:sldMk cId="1930475842" sldId="500"/>
            <ac:cxnSpMk id="29" creationId="{857F528F-7841-7971-E2FF-963CA3FB85B7}"/>
          </ac:cxnSpMkLst>
        </pc:cxnChg>
      </pc:sldChg>
      <pc:sldChg chg="addSp delSp modSp new mod">
        <pc:chgData name="Manish Sharma" userId="b799adb9ba789c8f" providerId="LiveId" clId="{1B3C70B8-77C4-4486-8B3C-4C8ED1A1B5DA}" dt="2022-08-05T12:35:14.769" v="734"/>
        <pc:sldMkLst>
          <pc:docMk/>
          <pc:sldMk cId="2558834336" sldId="501"/>
        </pc:sldMkLst>
        <pc:spChg chg="del">
          <ac:chgData name="Manish Sharma" userId="b799adb9ba789c8f" providerId="LiveId" clId="{1B3C70B8-77C4-4486-8B3C-4C8ED1A1B5DA}" dt="2022-08-05T12:31:23.489" v="677" actId="478"/>
          <ac:spMkLst>
            <pc:docMk/>
            <pc:sldMk cId="2558834336" sldId="501"/>
            <ac:spMk id="2" creationId="{149A5A34-5D84-7381-8CF6-B52048B6618D}"/>
          </ac:spMkLst>
        </pc:spChg>
        <pc:spChg chg="del">
          <ac:chgData name="Manish Sharma" userId="b799adb9ba789c8f" providerId="LiveId" clId="{1B3C70B8-77C4-4486-8B3C-4C8ED1A1B5DA}" dt="2022-08-05T12:31:23.489" v="677" actId="478"/>
          <ac:spMkLst>
            <pc:docMk/>
            <pc:sldMk cId="2558834336" sldId="501"/>
            <ac:spMk id="3" creationId="{57BD26B5-9CC0-B533-24DC-530130709577}"/>
          </ac:spMkLst>
        </pc:spChg>
        <pc:spChg chg="add del mod">
          <ac:chgData name="Manish Sharma" userId="b799adb9ba789c8f" providerId="LiveId" clId="{1B3C70B8-77C4-4486-8B3C-4C8ED1A1B5DA}" dt="2022-08-05T12:35:06.627" v="731" actId="478"/>
          <ac:spMkLst>
            <pc:docMk/>
            <pc:sldMk cId="2558834336" sldId="501"/>
            <ac:spMk id="4" creationId="{FB3ADF04-0043-9C50-E46F-45DD590E5901}"/>
          </ac:spMkLst>
        </pc:spChg>
        <pc:spChg chg="add del">
          <ac:chgData name="Manish Sharma" userId="b799adb9ba789c8f" providerId="LiveId" clId="{1B3C70B8-77C4-4486-8B3C-4C8ED1A1B5DA}" dt="2022-08-05T12:35:14.247" v="733" actId="478"/>
          <ac:spMkLst>
            <pc:docMk/>
            <pc:sldMk cId="2558834336" sldId="501"/>
            <ac:spMk id="6" creationId="{9B626AF0-C4CE-A209-25E9-D144D1A9A16D}"/>
          </ac:spMkLst>
        </pc:spChg>
        <pc:spChg chg="add mod">
          <ac:chgData name="Manish Sharma" userId="b799adb9ba789c8f" providerId="LiveId" clId="{1B3C70B8-77C4-4486-8B3C-4C8ED1A1B5DA}" dt="2022-08-05T12:35:14.769" v="734"/>
          <ac:spMkLst>
            <pc:docMk/>
            <pc:sldMk cId="2558834336" sldId="501"/>
            <ac:spMk id="7" creationId="{F8014AA1-AB23-F2DA-16C5-353EBBF613D6}"/>
          </ac:spMkLst>
        </pc:spChg>
        <pc:spChg chg="add mod">
          <ac:chgData name="Manish Sharma" userId="b799adb9ba789c8f" providerId="LiveId" clId="{1B3C70B8-77C4-4486-8B3C-4C8ED1A1B5DA}" dt="2022-08-05T12:35:14.769" v="734"/>
          <ac:spMkLst>
            <pc:docMk/>
            <pc:sldMk cId="2558834336" sldId="501"/>
            <ac:spMk id="8" creationId="{87F563DB-37AD-27AF-1F32-A264B0B666F7}"/>
          </ac:spMkLst>
        </pc:spChg>
        <pc:spChg chg="add mod">
          <ac:chgData name="Manish Sharma" userId="b799adb9ba789c8f" providerId="LiveId" clId="{1B3C70B8-77C4-4486-8B3C-4C8ED1A1B5DA}" dt="2022-08-05T12:35:14.769" v="734"/>
          <ac:spMkLst>
            <pc:docMk/>
            <pc:sldMk cId="2558834336" sldId="501"/>
            <ac:spMk id="10" creationId="{FBC2D3FF-45C6-8C26-92A8-8E3F6BB5C5D2}"/>
          </ac:spMkLst>
        </pc:spChg>
        <pc:spChg chg="add mod">
          <ac:chgData name="Manish Sharma" userId="b799adb9ba789c8f" providerId="LiveId" clId="{1B3C70B8-77C4-4486-8B3C-4C8ED1A1B5DA}" dt="2022-08-05T12:35:14.769" v="734"/>
          <ac:spMkLst>
            <pc:docMk/>
            <pc:sldMk cId="2558834336" sldId="501"/>
            <ac:spMk id="12" creationId="{8249DB3E-03D2-D371-07B8-23BA22E88D8B}"/>
          </ac:spMkLst>
        </pc:spChg>
        <pc:spChg chg="add mod">
          <ac:chgData name="Manish Sharma" userId="b799adb9ba789c8f" providerId="LiveId" clId="{1B3C70B8-77C4-4486-8B3C-4C8ED1A1B5DA}" dt="2022-08-05T12:35:14.769" v="734"/>
          <ac:spMkLst>
            <pc:docMk/>
            <pc:sldMk cId="2558834336" sldId="501"/>
            <ac:spMk id="14" creationId="{5A4D5F96-7D86-8A7B-0CC8-F2492F11A65C}"/>
          </ac:spMkLst>
        </pc:spChg>
        <pc:cxnChg chg="add mod">
          <ac:chgData name="Manish Sharma" userId="b799adb9ba789c8f" providerId="LiveId" clId="{1B3C70B8-77C4-4486-8B3C-4C8ED1A1B5DA}" dt="2022-08-05T12:35:14.769" v="734"/>
          <ac:cxnSpMkLst>
            <pc:docMk/>
            <pc:sldMk cId="2558834336" sldId="501"/>
            <ac:cxnSpMk id="9" creationId="{F3AE7EDB-2736-FE52-AF87-F2A400FAC0DB}"/>
          </ac:cxnSpMkLst>
        </pc:cxnChg>
        <pc:cxnChg chg="add mod">
          <ac:chgData name="Manish Sharma" userId="b799adb9ba789c8f" providerId="LiveId" clId="{1B3C70B8-77C4-4486-8B3C-4C8ED1A1B5DA}" dt="2022-08-05T12:35:14.769" v="734"/>
          <ac:cxnSpMkLst>
            <pc:docMk/>
            <pc:sldMk cId="2558834336" sldId="501"/>
            <ac:cxnSpMk id="11" creationId="{61000D91-B0BB-15D6-414F-7BDC8DD141CF}"/>
          </ac:cxnSpMkLst>
        </pc:cxnChg>
        <pc:cxnChg chg="add mod">
          <ac:chgData name="Manish Sharma" userId="b799adb9ba789c8f" providerId="LiveId" clId="{1B3C70B8-77C4-4486-8B3C-4C8ED1A1B5DA}" dt="2022-08-05T12:35:14.769" v="734"/>
          <ac:cxnSpMkLst>
            <pc:docMk/>
            <pc:sldMk cId="2558834336" sldId="501"/>
            <ac:cxnSpMk id="13" creationId="{C5C3F91C-2E46-F997-2C5E-4E8C0F2AF0FA}"/>
          </ac:cxnSpMkLst>
        </pc:cxnChg>
        <pc:cxnChg chg="add mod">
          <ac:chgData name="Manish Sharma" userId="b799adb9ba789c8f" providerId="LiveId" clId="{1B3C70B8-77C4-4486-8B3C-4C8ED1A1B5DA}" dt="2022-08-05T12:35:14.769" v="734"/>
          <ac:cxnSpMkLst>
            <pc:docMk/>
            <pc:sldMk cId="2558834336" sldId="501"/>
            <ac:cxnSpMk id="15" creationId="{351F0653-B3A8-8AC1-D9B9-76189F5B5B46}"/>
          </ac:cxnSpMkLst>
        </pc:cxnChg>
      </pc:sldChg>
      <pc:sldChg chg="addSp delSp modSp new mod">
        <pc:chgData name="Manish Sharma" userId="b799adb9ba789c8f" providerId="LiveId" clId="{1B3C70B8-77C4-4486-8B3C-4C8ED1A1B5DA}" dt="2022-08-05T12:40:47.711" v="743"/>
        <pc:sldMkLst>
          <pc:docMk/>
          <pc:sldMk cId="2248080938" sldId="502"/>
        </pc:sldMkLst>
        <pc:spChg chg="mod">
          <ac:chgData name="Manish Sharma" userId="b799adb9ba789c8f" providerId="LiveId" clId="{1B3C70B8-77C4-4486-8B3C-4C8ED1A1B5DA}" dt="2022-08-05T12:40:00.388" v="736"/>
          <ac:spMkLst>
            <pc:docMk/>
            <pc:sldMk cId="2248080938" sldId="502"/>
            <ac:spMk id="2" creationId="{FFF4A827-D2D4-437F-39D5-925478505ED3}"/>
          </ac:spMkLst>
        </pc:spChg>
        <pc:spChg chg="del">
          <ac:chgData name="Manish Sharma" userId="b799adb9ba789c8f" providerId="LiveId" clId="{1B3C70B8-77C4-4486-8B3C-4C8ED1A1B5DA}" dt="2022-08-05T12:40:04.184" v="737" actId="478"/>
          <ac:spMkLst>
            <pc:docMk/>
            <pc:sldMk cId="2248080938" sldId="502"/>
            <ac:spMk id="3" creationId="{AA301647-2320-ACD6-2D66-33DEC4CD8A74}"/>
          </ac:spMkLst>
        </pc:spChg>
        <pc:spChg chg="add mod">
          <ac:chgData name="Manish Sharma" userId="b799adb9ba789c8f" providerId="LiveId" clId="{1B3C70B8-77C4-4486-8B3C-4C8ED1A1B5DA}" dt="2022-08-05T12:40:15.497" v="738"/>
          <ac:spMkLst>
            <pc:docMk/>
            <pc:sldMk cId="2248080938" sldId="502"/>
            <ac:spMk id="4" creationId="{D0E42D31-820F-22A7-9EEE-5A4DE82D2A8A}"/>
          </ac:spMkLst>
        </pc:spChg>
        <pc:spChg chg="add mod">
          <ac:chgData name="Manish Sharma" userId="b799adb9ba789c8f" providerId="LiveId" clId="{1B3C70B8-77C4-4486-8B3C-4C8ED1A1B5DA}" dt="2022-08-05T12:40:22.963" v="739"/>
          <ac:spMkLst>
            <pc:docMk/>
            <pc:sldMk cId="2248080938" sldId="502"/>
            <ac:spMk id="5" creationId="{EE78EE16-5870-873C-FC1A-D42F658D4EE8}"/>
          </ac:spMkLst>
        </pc:spChg>
        <pc:spChg chg="add mod">
          <ac:chgData name="Manish Sharma" userId="b799adb9ba789c8f" providerId="LiveId" clId="{1B3C70B8-77C4-4486-8B3C-4C8ED1A1B5DA}" dt="2022-08-05T12:40:29.224" v="740"/>
          <ac:spMkLst>
            <pc:docMk/>
            <pc:sldMk cId="2248080938" sldId="502"/>
            <ac:spMk id="6" creationId="{48DBE5A6-9765-6074-2696-6DE2ABA7022F}"/>
          </ac:spMkLst>
        </pc:spChg>
        <pc:spChg chg="add mod">
          <ac:chgData name="Manish Sharma" userId="b799adb9ba789c8f" providerId="LiveId" clId="{1B3C70B8-77C4-4486-8B3C-4C8ED1A1B5DA}" dt="2022-08-05T12:40:36.205" v="741"/>
          <ac:spMkLst>
            <pc:docMk/>
            <pc:sldMk cId="2248080938" sldId="502"/>
            <ac:spMk id="7" creationId="{922408C1-6388-8B59-4C32-333C49DC4013}"/>
          </ac:spMkLst>
        </pc:spChg>
        <pc:spChg chg="add mod">
          <ac:chgData name="Manish Sharma" userId="b799adb9ba789c8f" providerId="LiveId" clId="{1B3C70B8-77C4-4486-8B3C-4C8ED1A1B5DA}" dt="2022-08-05T12:40:36.205" v="741"/>
          <ac:spMkLst>
            <pc:docMk/>
            <pc:sldMk cId="2248080938" sldId="502"/>
            <ac:spMk id="8" creationId="{C487AAAE-3866-FD6B-94B0-3B406DF04EFD}"/>
          </ac:spMkLst>
        </pc:spChg>
        <pc:spChg chg="add mod">
          <ac:chgData name="Manish Sharma" userId="b799adb9ba789c8f" providerId="LiveId" clId="{1B3C70B8-77C4-4486-8B3C-4C8ED1A1B5DA}" dt="2022-08-05T12:40:36.205" v="741"/>
          <ac:spMkLst>
            <pc:docMk/>
            <pc:sldMk cId="2248080938" sldId="502"/>
            <ac:spMk id="9" creationId="{6B3944ED-712B-6845-70FB-91FCC490EF61}"/>
          </ac:spMkLst>
        </pc:spChg>
        <pc:spChg chg="add mod">
          <ac:chgData name="Manish Sharma" userId="b799adb9ba789c8f" providerId="LiveId" clId="{1B3C70B8-77C4-4486-8B3C-4C8ED1A1B5DA}" dt="2022-08-05T12:40:36.205" v="741"/>
          <ac:spMkLst>
            <pc:docMk/>
            <pc:sldMk cId="2248080938" sldId="502"/>
            <ac:spMk id="10" creationId="{785B12C9-CBFC-D1DE-2759-9E968611DB56}"/>
          </ac:spMkLst>
        </pc:spChg>
        <pc:spChg chg="add mod">
          <ac:chgData name="Manish Sharma" userId="b799adb9ba789c8f" providerId="LiveId" clId="{1B3C70B8-77C4-4486-8B3C-4C8ED1A1B5DA}" dt="2022-08-05T12:40:42.481" v="742"/>
          <ac:spMkLst>
            <pc:docMk/>
            <pc:sldMk cId="2248080938" sldId="502"/>
            <ac:spMk id="11" creationId="{644D3AE1-933B-BD4A-366A-4D4CCE43B6E2}"/>
          </ac:spMkLst>
        </pc:spChg>
        <pc:spChg chg="add mod">
          <ac:chgData name="Manish Sharma" userId="b799adb9ba789c8f" providerId="LiveId" clId="{1B3C70B8-77C4-4486-8B3C-4C8ED1A1B5DA}" dt="2022-08-05T12:40:42.481" v="742"/>
          <ac:spMkLst>
            <pc:docMk/>
            <pc:sldMk cId="2248080938" sldId="502"/>
            <ac:spMk id="12" creationId="{095D7A6A-3374-6D0B-8DC1-79FC2DB9C96A}"/>
          </ac:spMkLst>
        </pc:spChg>
        <pc:spChg chg="add mod">
          <ac:chgData name="Manish Sharma" userId="b799adb9ba789c8f" providerId="LiveId" clId="{1B3C70B8-77C4-4486-8B3C-4C8ED1A1B5DA}" dt="2022-08-05T12:40:42.481" v="742"/>
          <ac:spMkLst>
            <pc:docMk/>
            <pc:sldMk cId="2248080938" sldId="502"/>
            <ac:spMk id="13" creationId="{729D7FD4-A496-C3E2-3079-39B3AD3F304D}"/>
          </ac:spMkLst>
        </pc:spChg>
        <pc:spChg chg="add mod">
          <ac:chgData name="Manish Sharma" userId="b799adb9ba789c8f" providerId="LiveId" clId="{1B3C70B8-77C4-4486-8B3C-4C8ED1A1B5DA}" dt="2022-08-05T12:40:47.711" v="743"/>
          <ac:spMkLst>
            <pc:docMk/>
            <pc:sldMk cId="2248080938" sldId="502"/>
            <ac:spMk id="14" creationId="{04816856-90DA-0ABA-9FB2-6252C4615803}"/>
          </ac:spMkLst>
        </pc:spChg>
      </pc:sldChg>
      <pc:sldChg chg="addSp delSp modSp new mod">
        <pc:chgData name="Manish Sharma" userId="b799adb9ba789c8f" providerId="LiveId" clId="{1B3C70B8-77C4-4486-8B3C-4C8ED1A1B5DA}" dt="2022-08-06T07:41:35.769" v="803"/>
        <pc:sldMkLst>
          <pc:docMk/>
          <pc:sldMk cId="3262307824" sldId="503"/>
        </pc:sldMkLst>
        <pc:spChg chg="mod">
          <ac:chgData name="Manish Sharma" userId="b799adb9ba789c8f" providerId="LiveId" clId="{1B3C70B8-77C4-4486-8B3C-4C8ED1A1B5DA}" dt="2022-08-06T07:38:49.988" v="795"/>
          <ac:spMkLst>
            <pc:docMk/>
            <pc:sldMk cId="3262307824" sldId="503"/>
            <ac:spMk id="2" creationId="{7DC4617D-7B92-B2D7-9949-93606A3AC77C}"/>
          </ac:spMkLst>
        </pc:spChg>
        <pc:spChg chg="del">
          <ac:chgData name="Manish Sharma" userId="b799adb9ba789c8f" providerId="LiveId" clId="{1B3C70B8-77C4-4486-8B3C-4C8ED1A1B5DA}" dt="2022-08-06T07:38:53.588" v="796" actId="478"/>
          <ac:spMkLst>
            <pc:docMk/>
            <pc:sldMk cId="3262307824" sldId="503"/>
            <ac:spMk id="3" creationId="{48646F8E-0798-1154-949F-64354EE6E723}"/>
          </ac:spMkLst>
        </pc:spChg>
        <pc:spChg chg="add mod">
          <ac:chgData name="Manish Sharma" userId="b799adb9ba789c8f" providerId="LiveId" clId="{1B3C70B8-77C4-4486-8B3C-4C8ED1A1B5DA}" dt="2022-08-06T07:39:43.613" v="797"/>
          <ac:spMkLst>
            <pc:docMk/>
            <pc:sldMk cId="3262307824" sldId="503"/>
            <ac:spMk id="4" creationId="{B637D1BD-DE4C-6C89-CC24-B54209C250F6}"/>
          </ac:spMkLst>
        </pc:spChg>
        <pc:spChg chg="add mod">
          <ac:chgData name="Manish Sharma" userId="b799adb9ba789c8f" providerId="LiveId" clId="{1B3C70B8-77C4-4486-8B3C-4C8ED1A1B5DA}" dt="2022-08-06T07:39:43.613" v="797"/>
          <ac:spMkLst>
            <pc:docMk/>
            <pc:sldMk cId="3262307824" sldId="503"/>
            <ac:spMk id="5" creationId="{BE439018-7C70-4879-2517-B0A636C7777F}"/>
          </ac:spMkLst>
        </pc:spChg>
        <pc:spChg chg="add mod">
          <ac:chgData name="Manish Sharma" userId="b799adb9ba789c8f" providerId="LiveId" clId="{1B3C70B8-77C4-4486-8B3C-4C8ED1A1B5DA}" dt="2022-08-06T07:39:58.791" v="798"/>
          <ac:spMkLst>
            <pc:docMk/>
            <pc:sldMk cId="3262307824" sldId="503"/>
            <ac:spMk id="7" creationId="{3E1E4483-9883-EC3B-9FAC-F76DE7BFCE68}"/>
          </ac:spMkLst>
        </pc:spChg>
        <pc:spChg chg="add mod">
          <ac:chgData name="Manish Sharma" userId="b799adb9ba789c8f" providerId="LiveId" clId="{1B3C70B8-77C4-4486-8B3C-4C8ED1A1B5DA}" dt="2022-08-06T07:40:11.290" v="799"/>
          <ac:spMkLst>
            <pc:docMk/>
            <pc:sldMk cId="3262307824" sldId="503"/>
            <ac:spMk id="9" creationId="{5DFD8F26-616B-1D36-2622-0C1B880925D2}"/>
          </ac:spMkLst>
        </pc:spChg>
        <pc:spChg chg="add mod">
          <ac:chgData name="Manish Sharma" userId="b799adb9ba789c8f" providerId="LiveId" clId="{1B3C70B8-77C4-4486-8B3C-4C8ED1A1B5DA}" dt="2022-08-06T07:40:46.549" v="800"/>
          <ac:spMkLst>
            <pc:docMk/>
            <pc:sldMk cId="3262307824" sldId="503"/>
            <ac:spMk id="11" creationId="{F289C31B-31DB-1587-DE8B-03E7611A4915}"/>
          </ac:spMkLst>
        </pc:spChg>
        <pc:spChg chg="add mod">
          <ac:chgData name="Manish Sharma" userId="b799adb9ba789c8f" providerId="LiveId" clId="{1B3C70B8-77C4-4486-8B3C-4C8ED1A1B5DA}" dt="2022-08-06T07:40:46.549" v="800"/>
          <ac:spMkLst>
            <pc:docMk/>
            <pc:sldMk cId="3262307824" sldId="503"/>
            <ac:spMk id="12" creationId="{DE5A8587-E0EE-AE7F-5E2B-C8FF5111F423}"/>
          </ac:spMkLst>
        </pc:spChg>
        <pc:spChg chg="add mod">
          <ac:chgData name="Manish Sharma" userId="b799adb9ba789c8f" providerId="LiveId" clId="{1B3C70B8-77C4-4486-8B3C-4C8ED1A1B5DA}" dt="2022-08-06T07:40:46.549" v="800"/>
          <ac:spMkLst>
            <pc:docMk/>
            <pc:sldMk cId="3262307824" sldId="503"/>
            <ac:spMk id="14" creationId="{E3738441-862A-BFA1-57B8-6684CCD4EA87}"/>
          </ac:spMkLst>
        </pc:spChg>
        <pc:spChg chg="add mod">
          <ac:chgData name="Manish Sharma" userId="b799adb9ba789c8f" providerId="LiveId" clId="{1B3C70B8-77C4-4486-8B3C-4C8ED1A1B5DA}" dt="2022-08-06T07:41:07.568" v="801"/>
          <ac:spMkLst>
            <pc:docMk/>
            <pc:sldMk cId="3262307824" sldId="503"/>
            <ac:spMk id="16" creationId="{1C9F0993-41A5-BEB0-7593-2863DCB4C8C2}"/>
          </ac:spMkLst>
        </pc:spChg>
        <pc:spChg chg="add mod">
          <ac:chgData name="Manish Sharma" userId="b799adb9ba789c8f" providerId="LiveId" clId="{1B3C70B8-77C4-4486-8B3C-4C8ED1A1B5DA}" dt="2022-08-06T07:41:15.565" v="802"/>
          <ac:spMkLst>
            <pc:docMk/>
            <pc:sldMk cId="3262307824" sldId="503"/>
            <ac:spMk id="19" creationId="{2D0F9C43-8D11-11BA-487C-2D381D33E82A}"/>
          </ac:spMkLst>
        </pc:spChg>
        <pc:spChg chg="add mod">
          <ac:chgData name="Manish Sharma" userId="b799adb9ba789c8f" providerId="LiveId" clId="{1B3C70B8-77C4-4486-8B3C-4C8ED1A1B5DA}" dt="2022-08-06T07:41:35.769" v="803"/>
          <ac:spMkLst>
            <pc:docMk/>
            <pc:sldMk cId="3262307824" sldId="503"/>
            <ac:spMk id="21" creationId="{B592B22A-5925-BA20-7732-1763D365EA3E}"/>
          </ac:spMkLst>
        </pc:spChg>
        <pc:spChg chg="add mod">
          <ac:chgData name="Manish Sharma" userId="b799adb9ba789c8f" providerId="LiveId" clId="{1B3C70B8-77C4-4486-8B3C-4C8ED1A1B5DA}" dt="2022-08-06T07:41:35.769" v="803"/>
          <ac:spMkLst>
            <pc:docMk/>
            <pc:sldMk cId="3262307824" sldId="503"/>
            <ac:spMk id="23" creationId="{4D20940B-933E-C832-D7E7-B0D57FCD1C9C}"/>
          </ac:spMkLst>
        </pc:spChg>
        <pc:spChg chg="add mod">
          <ac:chgData name="Manish Sharma" userId="b799adb9ba789c8f" providerId="LiveId" clId="{1B3C70B8-77C4-4486-8B3C-4C8ED1A1B5DA}" dt="2022-08-06T07:41:35.769" v="803"/>
          <ac:spMkLst>
            <pc:docMk/>
            <pc:sldMk cId="3262307824" sldId="503"/>
            <ac:spMk id="26" creationId="{0EAE5043-6B97-EA5C-F9D2-909B5EA74E08}"/>
          </ac:spMkLst>
        </pc:spChg>
        <pc:cxnChg chg="add mod">
          <ac:chgData name="Manish Sharma" userId="b799adb9ba789c8f" providerId="LiveId" clId="{1B3C70B8-77C4-4486-8B3C-4C8ED1A1B5DA}" dt="2022-08-06T07:39:43.613" v="797"/>
          <ac:cxnSpMkLst>
            <pc:docMk/>
            <pc:sldMk cId="3262307824" sldId="503"/>
            <ac:cxnSpMk id="6" creationId="{95608C5B-AA0B-5299-FD74-302CE36EAC84}"/>
          </ac:cxnSpMkLst>
        </pc:cxnChg>
        <pc:cxnChg chg="add mod">
          <ac:chgData name="Manish Sharma" userId="b799adb9ba789c8f" providerId="LiveId" clId="{1B3C70B8-77C4-4486-8B3C-4C8ED1A1B5DA}" dt="2022-08-06T07:39:58.791" v="798"/>
          <ac:cxnSpMkLst>
            <pc:docMk/>
            <pc:sldMk cId="3262307824" sldId="503"/>
            <ac:cxnSpMk id="8" creationId="{EE057D78-F985-3C61-C3E0-B63650D465A6}"/>
          </ac:cxnSpMkLst>
        </pc:cxnChg>
        <pc:cxnChg chg="add mod">
          <ac:chgData name="Manish Sharma" userId="b799adb9ba789c8f" providerId="LiveId" clId="{1B3C70B8-77C4-4486-8B3C-4C8ED1A1B5DA}" dt="2022-08-06T07:40:11.290" v="799"/>
          <ac:cxnSpMkLst>
            <pc:docMk/>
            <pc:sldMk cId="3262307824" sldId="503"/>
            <ac:cxnSpMk id="10" creationId="{6123E309-3B19-9366-852A-40EA5E94899C}"/>
          </ac:cxnSpMkLst>
        </pc:cxnChg>
        <pc:cxnChg chg="add mod">
          <ac:chgData name="Manish Sharma" userId="b799adb9ba789c8f" providerId="LiveId" clId="{1B3C70B8-77C4-4486-8B3C-4C8ED1A1B5DA}" dt="2022-08-06T07:40:46.549" v="800"/>
          <ac:cxnSpMkLst>
            <pc:docMk/>
            <pc:sldMk cId="3262307824" sldId="503"/>
            <ac:cxnSpMk id="13" creationId="{00183733-F2BA-E209-AD86-3AA0D681CB20}"/>
          </ac:cxnSpMkLst>
        </pc:cxnChg>
        <pc:cxnChg chg="add mod">
          <ac:chgData name="Manish Sharma" userId="b799adb9ba789c8f" providerId="LiveId" clId="{1B3C70B8-77C4-4486-8B3C-4C8ED1A1B5DA}" dt="2022-08-06T07:40:46.549" v="800"/>
          <ac:cxnSpMkLst>
            <pc:docMk/>
            <pc:sldMk cId="3262307824" sldId="503"/>
            <ac:cxnSpMk id="15" creationId="{96FC1983-C352-872A-FFFB-73A26ABD99BA}"/>
          </ac:cxnSpMkLst>
        </pc:cxnChg>
        <pc:cxnChg chg="add mod">
          <ac:chgData name="Manish Sharma" userId="b799adb9ba789c8f" providerId="LiveId" clId="{1B3C70B8-77C4-4486-8B3C-4C8ED1A1B5DA}" dt="2022-08-06T07:41:07.568" v="801"/>
          <ac:cxnSpMkLst>
            <pc:docMk/>
            <pc:sldMk cId="3262307824" sldId="503"/>
            <ac:cxnSpMk id="17" creationId="{C9E70170-E09A-FDD2-D5A6-E49FEA8E3FBE}"/>
          </ac:cxnSpMkLst>
        </pc:cxnChg>
        <pc:cxnChg chg="add mod">
          <ac:chgData name="Manish Sharma" userId="b799adb9ba789c8f" providerId="LiveId" clId="{1B3C70B8-77C4-4486-8B3C-4C8ED1A1B5DA}" dt="2022-08-06T07:41:07.568" v="801"/>
          <ac:cxnSpMkLst>
            <pc:docMk/>
            <pc:sldMk cId="3262307824" sldId="503"/>
            <ac:cxnSpMk id="18" creationId="{2DF398DC-2C3D-DA5A-1D70-91E1285EBB74}"/>
          </ac:cxnSpMkLst>
        </pc:cxnChg>
        <pc:cxnChg chg="add mod">
          <ac:chgData name="Manish Sharma" userId="b799adb9ba789c8f" providerId="LiveId" clId="{1B3C70B8-77C4-4486-8B3C-4C8ED1A1B5DA}" dt="2022-08-06T07:41:15.565" v="802"/>
          <ac:cxnSpMkLst>
            <pc:docMk/>
            <pc:sldMk cId="3262307824" sldId="503"/>
            <ac:cxnSpMk id="20" creationId="{AB08E2B2-2900-BD2F-E310-3BB90BB812DE}"/>
          </ac:cxnSpMkLst>
        </pc:cxnChg>
        <pc:cxnChg chg="add mod">
          <ac:chgData name="Manish Sharma" userId="b799adb9ba789c8f" providerId="LiveId" clId="{1B3C70B8-77C4-4486-8B3C-4C8ED1A1B5DA}" dt="2022-08-06T07:41:35.769" v="803"/>
          <ac:cxnSpMkLst>
            <pc:docMk/>
            <pc:sldMk cId="3262307824" sldId="503"/>
            <ac:cxnSpMk id="22" creationId="{BB57E0B4-ABE3-42CD-8355-079739D04B36}"/>
          </ac:cxnSpMkLst>
        </pc:cxnChg>
        <pc:cxnChg chg="add mod">
          <ac:chgData name="Manish Sharma" userId="b799adb9ba789c8f" providerId="LiveId" clId="{1B3C70B8-77C4-4486-8B3C-4C8ED1A1B5DA}" dt="2022-08-06T07:41:35.769" v="803"/>
          <ac:cxnSpMkLst>
            <pc:docMk/>
            <pc:sldMk cId="3262307824" sldId="503"/>
            <ac:cxnSpMk id="24" creationId="{673D1F9C-9B17-FA75-BD0A-DF081EC711A4}"/>
          </ac:cxnSpMkLst>
        </pc:cxnChg>
        <pc:cxnChg chg="add mod">
          <ac:chgData name="Manish Sharma" userId="b799adb9ba789c8f" providerId="LiveId" clId="{1B3C70B8-77C4-4486-8B3C-4C8ED1A1B5DA}" dt="2022-08-06T07:41:35.769" v="803"/>
          <ac:cxnSpMkLst>
            <pc:docMk/>
            <pc:sldMk cId="3262307824" sldId="503"/>
            <ac:cxnSpMk id="25" creationId="{0AE69E45-45E9-4514-5E21-A5C011AE359E}"/>
          </ac:cxnSpMkLst>
        </pc:cxnChg>
      </pc:sldChg>
      <pc:sldChg chg="addSp delSp modSp new mod">
        <pc:chgData name="Manish Sharma" userId="b799adb9ba789c8f" providerId="LiveId" clId="{1B3C70B8-77C4-4486-8B3C-4C8ED1A1B5DA}" dt="2022-08-06T07:48:22.396" v="819"/>
        <pc:sldMkLst>
          <pc:docMk/>
          <pc:sldMk cId="1188086359" sldId="504"/>
        </pc:sldMkLst>
        <pc:spChg chg="del">
          <ac:chgData name="Manish Sharma" userId="b799adb9ba789c8f" providerId="LiveId" clId="{1B3C70B8-77C4-4486-8B3C-4C8ED1A1B5DA}" dt="2022-08-06T07:46:01.527" v="807" actId="478"/>
          <ac:spMkLst>
            <pc:docMk/>
            <pc:sldMk cId="1188086359" sldId="504"/>
            <ac:spMk id="2" creationId="{A6FFD513-9202-8426-71F1-95941BDFFE45}"/>
          </ac:spMkLst>
        </pc:spChg>
        <pc:spChg chg="del">
          <ac:chgData name="Manish Sharma" userId="b799adb9ba789c8f" providerId="LiveId" clId="{1B3C70B8-77C4-4486-8B3C-4C8ED1A1B5DA}" dt="2022-08-06T07:46:01.527" v="807" actId="478"/>
          <ac:spMkLst>
            <pc:docMk/>
            <pc:sldMk cId="1188086359" sldId="504"/>
            <ac:spMk id="3" creationId="{F1CFBC80-1F8F-8CA7-2B17-36B999E39D79}"/>
          </ac:spMkLst>
        </pc:spChg>
        <pc:spChg chg="add mod">
          <ac:chgData name="Manish Sharma" userId="b799adb9ba789c8f" providerId="LiveId" clId="{1B3C70B8-77C4-4486-8B3C-4C8ED1A1B5DA}" dt="2022-08-06T07:46:07.983" v="808"/>
          <ac:spMkLst>
            <pc:docMk/>
            <pc:sldMk cId="1188086359" sldId="504"/>
            <ac:spMk id="4" creationId="{BA15DE04-8E0D-D22F-A96D-552BA66089D2}"/>
          </ac:spMkLst>
        </pc:spChg>
        <pc:spChg chg="add mod">
          <ac:chgData name="Manish Sharma" userId="b799adb9ba789c8f" providerId="LiveId" clId="{1B3C70B8-77C4-4486-8B3C-4C8ED1A1B5DA}" dt="2022-08-06T07:46:07.983" v="808"/>
          <ac:spMkLst>
            <pc:docMk/>
            <pc:sldMk cId="1188086359" sldId="504"/>
            <ac:spMk id="5" creationId="{483C504D-AB39-598E-E48D-F6DD4E92B25E}"/>
          </ac:spMkLst>
        </pc:spChg>
        <pc:spChg chg="add mod">
          <ac:chgData name="Manish Sharma" userId="b799adb9ba789c8f" providerId="LiveId" clId="{1B3C70B8-77C4-4486-8B3C-4C8ED1A1B5DA}" dt="2022-08-06T07:46:07.983" v="808"/>
          <ac:spMkLst>
            <pc:docMk/>
            <pc:sldMk cId="1188086359" sldId="504"/>
            <ac:spMk id="6" creationId="{3A54560A-3000-7EBA-B86C-15B0DA9C3F66}"/>
          </ac:spMkLst>
        </pc:spChg>
        <pc:spChg chg="add mod">
          <ac:chgData name="Manish Sharma" userId="b799adb9ba789c8f" providerId="LiveId" clId="{1B3C70B8-77C4-4486-8B3C-4C8ED1A1B5DA}" dt="2022-08-06T07:46:41.013" v="814" actId="20577"/>
          <ac:spMkLst>
            <pc:docMk/>
            <pc:sldMk cId="1188086359" sldId="504"/>
            <ac:spMk id="9" creationId="{491661FB-A202-D79D-1B1E-A6F3542C1CA1}"/>
          </ac:spMkLst>
        </pc:spChg>
        <pc:spChg chg="add mod">
          <ac:chgData name="Manish Sharma" userId="b799adb9ba789c8f" providerId="LiveId" clId="{1B3C70B8-77C4-4486-8B3C-4C8ED1A1B5DA}" dt="2022-08-06T07:46:33.259" v="810"/>
          <ac:spMkLst>
            <pc:docMk/>
            <pc:sldMk cId="1188086359" sldId="504"/>
            <ac:spMk id="11" creationId="{60FF387A-E610-FE39-8869-42D4302F9FB5}"/>
          </ac:spMkLst>
        </pc:spChg>
        <pc:spChg chg="add mod">
          <ac:chgData name="Manish Sharma" userId="b799adb9ba789c8f" providerId="LiveId" clId="{1B3C70B8-77C4-4486-8B3C-4C8ED1A1B5DA}" dt="2022-08-06T07:46:50.477" v="815"/>
          <ac:spMkLst>
            <pc:docMk/>
            <pc:sldMk cId="1188086359" sldId="504"/>
            <ac:spMk id="12" creationId="{AB3DE8CD-77C1-CB24-8EB9-1A3FDC3C4896}"/>
          </ac:spMkLst>
        </pc:spChg>
        <pc:spChg chg="add mod">
          <ac:chgData name="Manish Sharma" userId="b799adb9ba789c8f" providerId="LiveId" clId="{1B3C70B8-77C4-4486-8B3C-4C8ED1A1B5DA}" dt="2022-08-06T07:46:58.870" v="816"/>
          <ac:spMkLst>
            <pc:docMk/>
            <pc:sldMk cId="1188086359" sldId="504"/>
            <ac:spMk id="15" creationId="{F3264F45-1BD2-6A86-DE8B-DC2F9AF54699}"/>
          </ac:spMkLst>
        </pc:spChg>
        <pc:spChg chg="add mod">
          <ac:chgData name="Manish Sharma" userId="b799adb9ba789c8f" providerId="LiveId" clId="{1B3C70B8-77C4-4486-8B3C-4C8ED1A1B5DA}" dt="2022-08-06T07:47:13.510" v="817"/>
          <ac:spMkLst>
            <pc:docMk/>
            <pc:sldMk cId="1188086359" sldId="504"/>
            <ac:spMk id="16" creationId="{C708B4CE-E3B6-72E7-2C8A-C831F0FA0235}"/>
          </ac:spMkLst>
        </pc:spChg>
        <pc:spChg chg="add mod">
          <ac:chgData name="Manish Sharma" userId="b799adb9ba789c8f" providerId="LiveId" clId="{1B3C70B8-77C4-4486-8B3C-4C8ED1A1B5DA}" dt="2022-08-06T07:47:33.915" v="818"/>
          <ac:spMkLst>
            <pc:docMk/>
            <pc:sldMk cId="1188086359" sldId="504"/>
            <ac:spMk id="18" creationId="{5F2033B9-B57C-6040-6F19-2A99FE791B37}"/>
          </ac:spMkLst>
        </pc:spChg>
        <pc:spChg chg="add mod">
          <ac:chgData name="Manish Sharma" userId="b799adb9ba789c8f" providerId="LiveId" clId="{1B3C70B8-77C4-4486-8B3C-4C8ED1A1B5DA}" dt="2022-08-06T07:47:33.915" v="818"/>
          <ac:spMkLst>
            <pc:docMk/>
            <pc:sldMk cId="1188086359" sldId="504"/>
            <ac:spMk id="19" creationId="{C048DD95-69E4-9DE2-3C94-6179976078A5}"/>
          </ac:spMkLst>
        </pc:spChg>
        <pc:spChg chg="add mod">
          <ac:chgData name="Manish Sharma" userId="b799adb9ba789c8f" providerId="LiveId" clId="{1B3C70B8-77C4-4486-8B3C-4C8ED1A1B5DA}" dt="2022-08-06T07:48:22.396" v="819"/>
          <ac:spMkLst>
            <pc:docMk/>
            <pc:sldMk cId="1188086359" sldId="504"/>
            <ac:spMk id="21" creationId="{58581D2A-99E9-4AB2-BAD9-7A2CF2C7B0B2}"/>
          </ac:spMkLst>
        </pc:spChg>
        <pc:cxnChg chg="add mod">
          <ac:chgData name="Manish Sharma" userId="b799adb9ba789c8f" providerId="LiveId" clId="{1B3C70B8-77C4-4486-8B3C-4C8ED1A1B5DA}" dt="2022-08-06T07:46:07.983" v="808"/>
          <ac:cxnSpMkLst>
            <pc:docMk/>
            <pc:sldMk cId="1188086359" sldId="504"/>
            <ac:cxnSpMk id="7" creationId="{0E228787-CF28-F169-4D2E-1AE202C83B58}"/>
          </ac:cxnSpMkLst>
        </pc:cxnChg>
        <pc:cxnChg chg="add mod">
          <ac:chgData name="Manish Sharma" userId="b799adb9ba789c8f" providerId="LiveId" clId="{1B3C70B8-77C4-4486-8B3C-4C8ED1A1B5DA}" dt="2022-08-06T07:46:22.791" v="809"/>
          <ac:cxnSpMkLst>
            <pc:docMk/>
            <pc:sldMk cId="1188086359" sldId="504"/>
            <ac:cxnSpMk id="8" creationId="{7A2F5D40-D539-8C9F-F392-3C31C6701AA2}"/>
          </ac:cxnSpMkLst>
        </pc:cxnChg>
        <pc:cxnChg chg="add mod">
          <ac:chgData name="Manish Sharma" userId="b799adb9ba789c8f" providerId="LiveId" clId="{1B3C70B8-77C4-4486-8B3C-4C8ED1A1B5DA}" dt="2022-08-06T07:46:33.259" v="810"/>
          <ac:cxnSpMkLst>
            <pc:docMk/>
            <pc:sldMk cId="1188086359" sldId="504"/>
            <ac:cxnSpMk id="10" creationId="{BC29043B-2029-DD8E-0EF7-566C3AEA872D}"/>
          </ac:cxnSpMkLst>
        </pc:cxnChg>
        <pc:cxnChg chg="add mod">
          <ac:chgData name="Manish Sharma" userId="b799adb9ba789c8f" providerId="LiveId" clId="{1B3C70B8-77C4-4486-8B3C-4C8ED1A1B5DA}" dt="2022-08-06T07:46:50.477" v="815"/>
          <ac:cxnSpMkLst>
            <pc:docMk/>
            <pc:sldMk cId="1188086359" sldId="504"/>
            <ac:cxnSpMk id="13" creationId="{CFA705D3-1CF7-3B6D-83F5-0E8843E57776}"/>
          </ac:cxnSpMkLst>
        </pc:cxnChg>
        <pc:cxnChg chg="add mod">
          <ac:chgData name="Manish Sharma" userId="b799adb9ba789c8f" providerId="LiveId" clId="{1B3C70B8-77C4-4486-8B3C-4C8ED1A1B5DA}" dt="2022-08-06T07:46:58.870" v="816"/>
          <ac:cxnSpMkLst>
            <pc:docMk/>
            <pc:sldMk cId="1188086359" sldId="504"/>
            <ac:cxnSpMk id="14" creationId="{13656262-D7F6-AC6F-8B46-F4E4E5BB00B6}"/>
          </ac:cxnSpMkLst>
        </pc:cxnChg>
        <pc:cxnChg chg="add mod">
          <ac:chgData name="Manish Sharma" userId="b799adb9ba789c8f" providerId="LiveId" clId="{1B3C70B8-77C4-4486-8B3C-4C8ED1A1B5DA}" dt="2022-08-06T07:47:13.510" v="817"/>
          <ac:cxnSpMkLst>
            <pc:docMk/>
            <pc:sldMk cId="1188086359" sldId="504"/>
            <ac:cxnSpMk id="17" creationId="{01D8E416-F431-98D1-6C1D-FB0223A53C59}"/>
          </ac:cxnSpMkLst>
        </pc:cxnChg>
        <pc:cxnChg chg="add mod">
          <ac:chgData name="Manish Sharma" userId="b799adb9ba789c8f" providerId="LiveId" clId="{1B3C70B8-77C4-4486-8B3C-4C8ED1A1B5DA}" dt="2022-08-06T07:47:33.915" v="818"/>
          <ac:cxnSpMkLst>
            <pc:docMk/>
            <pc:sldMk cId="1188086359" sldId="504"/>
            <ac:cxnSpMk id="20" creationId="{DC44F3AE-6380-2796-BA2A-C1545499C57B}"/>
          </ac:cxnSpMkLst>
        </pc:cxnChg>
        <pc:cxnChg chg="add mod">
          <ac:chgData name="Manish Sharma" userId="b799adb9ba789c8f" providerId="LiveId" clId="{1B3C70B8-77C4-4486-8B3C-4C8ED1A1B5DA}" dt="2022-08-06T07:48:22.396" v="819"/>
          <ac:cxnSpMkLst>
            <pc:docMk/>
            <pc:sldMk cId="1188086359" sldId="504"/>
            <ac:cxnSpMk id="22" creationId="{57CEE20F-3ED7-1D6C-491F-A43A1170A863}"/>
          </ac:cxnSpMkLst>
        </pc:cxnChg>
      </pc:sldChg>
      <pc:sldChg chg="modSp new mod">
        <pc:chgData name="Manish Sharma" userId="b799adb9ba789c8f" providerId="LiveId" clId="{1B3C70B8-77C4-4486-8B3C-4C8ED1A1B5DA}" dt="2022-08-06T07:54:16.582" v="962" actId="20577"/>
        <pc:sldMkLst>
          <pc:docMk/>
          <pc:sldMk cId="2272787014" sldId="505"/>
        </pc:sldMkLst>
        <pc:spChg chg="mod">
          <ac:chgData name="Manish Sharma" userId="b799adb9ba789c8f" providerId="LiveId" clId="{1B3C70B8-77C4-4486-8B3C-4C8ED1A1B5DA}" dt="2022-08-06T07:53:02.893" v="830" actId="20577"/>
          <ac:spMkLst>
            <pc:docMk/>
            <pc:sldMk cId="2272787014" sldId="505"/>
            <ac:spMk id="2" creationId="{184A4BC3-BEAB-A032-AE9E-1294E798161B}"/>
          </ac:spMkLst>
        </pc:spChg>
        <pc:spChg chg="mod">
          <ac:chgData name="Manish Sharma" userId="b799adb9ba789c8f" providerId="LiveId" clId="{1B3C70B8-77C4-4486-8B3C-4C8ED1A1B5DA}" dt="2022-08-06T07:54:16.582" v="962" actId="20577"/>
          <ac:spMkLst>
            <pc:docMk/>
            <pc:sldMk cId="2272787014" sldId="505"/>
            <ac:spMk id="3" creationId="{9199C398-62D5-FDAA-2E66-16DEDFFD1CF1}"/>
          </ac:spMkLst>
        </pc:spChg>
      </pc:sldChg>
      <pc:sldChg chg="modSp new mod">
        <pc:chgData name="Manish Sharma" userId="b799adb9ba789c8f" providerId="LiveId" clId="{1B3C70B8-77C4-4486-8B3C-4C8ED1A1B5DA}" dt="2022-08-06T09:51:52.164" v="1342" actId="113"/>
        <pc:sldMkLst>
          <pc:docMk/>
          <pc:sldMk cId="1601196656" sldId="506"/>
        </pc:sldMkLst>
        <pc:spChg chg="mod">
          <ac:chgData name="Manish Sharma" userId="b799adb9ba789c8f" providerId="LiveId" clId="{1B3C70B8-77C4-4486-8B3C-4C8ED1A1B5DA}" dt="2022-08-06T09:48:35.481" v="965"/>
          <ac:spMkLst>
            <pc:docMk/>
            <pc:sldMk cId="1601196656" sldId="506"/>
            <ac:spMk id="2" creationId="{178B24EF-D305-D756-63C4-4C6346A5D4B3}"/>
          </ac:spMkLst>
        </pc:spChg>
        <pc:spChg chg="mod">
          <ac:chgData name="Manish Sharma" userId="b799adb9ba789c8f" providerId="LiveId" clId="{1B3C70B8-77C4-4486-8B3C-4C8ED1A1B5DA}" dt="2022-08-06T09:51:52.164" v="1342" actId="113"/>
          <ac:spMkLst>
            <pc:docMk/>
            <pc:sldMk cId="1601196656" sldId="506"/>
            <ac:spMk id="3" creationId="{E538A3CC-AD03-8458-DDC4-6CAE29AE057F}"/>
          </ac:spMkLst>
        </pc:spChg>
      </pc:sldChg>
      <pc:sldChg chg="modSp new mod">
        <pc:chgData name="Manish Sharma" userId="b799adb9ba789c8f" providerId="LiveId" clId="{1B3C70B8-77C4-4486-8B3C-4C8ED1A1B5DA}" dt="2022-08-12T09:53:08.671" v="2174" actId="207"/>
        <pc:sldMkLst>
          <pc:docMk/>
          <pc:sldMk cId="2813237514" sldId="507"/>
        </pc:sldMkLst>
        <pc:spChg chg="mod">
          <ac:chgData name="Manish Sharma" userId="b799adb9ba789c8f" providerId="LiveId" clId="{1B3C70B8-77C4-4486-8B3C-4C8ED1A1B5DA}" dt="2022-08-06T09:52:40.079" v="1344"/>
          <ac:spMkLst>
            <pc:docMk/>
            <pc:sldMk cId="2813237514" sldId="507"/>
            <ac:spMk id="2" creationId="{A4AF7AF2-D7F8-BCA3-145C-321F8C4AAEAB}"/>
          </ac:spMkLst>
        </pc:spChg>
        <pc:spChg chg="mod">
          <ac:chgData name="Manish Sharma" userId="b799adb9ba789c8f" providerId="LiveId" clId="{1B3C70B8-77C4-4486-8B3C-4C8ED1A1B5DA}" dt="2022-08-12T09:53:08.671" v="2174" actId="207"/>
          <ac:spMkLst>
            <pc:docMk/>
            <pc:sldMk cId="2813237514" sldId="507"/>
            <ac:spMk id="3" creationId="{30FA44F7-6C85-08D7-AD50-31E016F27291}"/>
          </ac:spMkLst>
        </pc:spChg>
      </pc:sldChg>
      <pc:sldChg chg="addSp delSp modSp new mod modClrScheme chgLayout">
        <pc:chgData name="Manish Sharma" userId="b799adb9ba789c8f" providerId="LiveId" clId="{1B3C70B8-77C4-4486-8B3C-4C8ED1A1B5DA}" dt="2022-08-06T10:38:05.830" v="1771" actId="20577"/>
        <pc:sldMkLst>
          <pc:docMk/>
          <pc:sldMk cId="3316529776" sldId="508"/>
        </pc:sldMkLst>
        <pc:spChg chg="del">
          <ac:chgData name="Manish Sharma" userId="b799adb9ba789c8f" providerId="LiveId" clId="{1B3C70B8-77C4-4486-8B3C-4C8ED1A1B5DA}" dt="2022-08-06T10:35:28.962" v="1645" actId="478"/>
          <ac:spMkLst>
            <pc:docMk/>
            <pc:sldMk cId="3316529776" sldId="508"/>
            <ac:spMk id="2" creationId="{F05AD03A-418E-D06E-74EF-4C7202778A36}"/>
          </ac:spMkLst>
        </pc:spChg>
        <pc:spChg chg="del">
          <ac:chgData name="Manish Sharma" userId="b799adb9ba789c8f" providerId="LiveId" clId="{1B3C70B8-77C4-4486-8B3C-4C8ED1A1B5DA}" dt="2022-08-06T10:35:28.962" v="1645" actId="478"/>
          <ac:spMkLst>
            <pc:docMk/>
            <pc:sldMk cId="3316529776" sldId="508"/>
            <ac:spMk id="3" creationId="{3F91E4F4-BA23-17A5-EF5A-1A761880922B}"/>
          </ac:spMkLst>
        </pc:spChg>
        <pc:spChg chg="add mod">
          <ac:chgData name="Manish Sharma" userId="b799adb9ba789c8f" providerId="LiveId" clId="{1B3C70B8-77C4-4486-8B3C-4C8ED1A1B5DA}" dt="2022-08-06T10:36:50.774" v="1701" actId="1036"/>
          <ac:spMkLst>
            <pc:docMk/>
            <pc:sldMk cId="3316529776" sldId="508"/>
            <ac:spMk id="4" creationId="{19D8CEE7-31AB-1FDE-8168-B35315F2EDEB}"/>
          </ac:spMkLst>
        </pc:spChg>
        <pc:spChg chg="add mod">
          <ac:chgData name="Manish Sharma" userId="b799adb9ba789c8f" providerId="LiveId" clId="{1B3C70B8-77C4-4486-8B3C-4C8ED1A1B5DA}" dt="2022-08-06T10:36:50.774" v="1701" actId="1036"/>
          <ac:spMkLst>
            <pc:docMk/>
            <pc:sldMk cId="3316529776" sldId="508"/>
            <ac:spMk id="5" creationId="{B5C4D6E9-7EB2-B5FB-130E-2679D4F5B1F4}"/>
          </ac:spMkLst>
        </pc:spChg>
        <pc:spChg chg="add mod">
          <ac:chgData name="Manish Sharma" userId="b799adb9ba789c8f" providerId="LiveId" clId="{1B3C70B8-77C4-4486-8B3C-4C8ED1A1B5DA}" dt="2022-08-06T10:36:50.774" v="1701" actId="1036"/>
          <ac:spMkLst>
            <pc:docMk/>
            <pc:sldMk cId="3316529776" sldId="508"/>
            <ac:spMk id="6" creationId="{46418244-4C2C-6284-71DD-786FDE792D44}"/>
          </ac:spMkLst>
        </pc:spChg>
        <pc:spChg chg="add mod ord">
          <ac:chgData name="Manish Sharma" userId="b799adb9ba789c8f" providerId="LiveId" clId="{1B3C70B8-77C4-4486-8B3C-4C8ED1A1B5DA}" dt="2022-08-06T10:38:05.830" v="1771" actId="20577"/>
          <ac:spMkLst>
            <pc:docMk/>
            <pc:sldMk cId="3316529776" sldId="508"/>
            <ac:spMk id="7" creationId="{4D753146-464B-222F-CA74-4D1F40AA3343}"/>
          </ac:spMkLst>
        </pc:spChg>
        <pc:spChg chg="add mod">
          <ac:chgData name="Manish Sharma" userId="b799adb9ba789c8f" providerId="LiveId" clId="{1B3C70B8-77C4-4486-8B3C-4C8ED1A1B5DA}" dt="2022-08-06T10:37:28.080" v="1728" actId="20577"/>
          <ac:spMkLst>
            <pc:docMk/>
            <pc:sldMk cId="3316529776" sldId="508"/>
            <ac:spMk id="8" creationId="{EEBBE2ED-5F13-7EF0-846B-EF960BAA722C}"/>
          </ac:spMkLst>
        </pc:spChg>
        <pc:spChg chg="add mod">
          <ac:chgData name="Manish Sharma" userId="b799adb9ba789c8f" providerId="LiveId" clId="{1B3C70B8-77C4-4486-8B3C-4C8ED1A1B5DA}" dt="2022-08-06T10:37:37.315" v="1744" actId="20577"/>
          <ac:spMkLst>
            <pc:docMk/>
            <pc:sldMk cId="3316529776" sldId="508"/>
            <ac:spMk id="9" creationId="{61F56303-EA3F-66A2-97A2-6B47C4312970}"/>
          </ac:spMkLst>
        </pc:spChg>
        <pc:spChg chg="add mod">
          <ac:chgData name="Manish Sharma" userId="b799adb9ba789c8f" providerId="LiveId" clId="{1B3C70B8-77C4-4486-8B3C-4C8ED1A1B5DA}" dt="2022-08-06T10:37:18.574" v="1712" actId="1076"/>
          <ac:spMkLst>
            <pc:docMk/>
            <pc:sldMk cId="3316529776" sldId="508"/>
            <ac:spMk id="10" creationId="{76155E33-5103-DD4A-B259-BC91F500AA43}"/>
          </ac:spMkLst>
        </pc:spChg>
        <pc:spChg chg="add mod">
          <ac:chgData name="Manish Sharma" userId="b799adb9ba789c8f" providerId="LiveId" clId="{1B3C70B8-77C4-4486-8B3C-4C8ED1A1B5DA}" dt="2022-08-06T10:37:47.141" v="1750" actId="20577"/>
          <ac:spMkLst>
            <pc:docMk/>
            <pc:sldMk cId="3316529776" sldId="508"/>
            <ac:spMk id="11" creationId="{B3B914CF-474A-E507-70AF-6D3CABE923A7}"/>
          </ac:spMkLst>
        </pc:spChg>
      </pc:sldChg>
      <pc:sldChg chg="addSp delSp modSp new mod">
        <pc:chgData name="Manish Sharma" userId="b799adb9ba789c8f" providerId="LiveId" clId="{1B3C70B8-77C4-4486-8B3C-4C8ED1A1B5DA}" dt="2022-08-12T05:46:07.272" v="1859"/>
        <pc:sldMkLst>
          <pc:docMk/>
          <pc:sldMk cId="1199665404" sldId="509"/>
        </pc:sldMkLst>
        <pc:spChg chg="mod">
          <ac:chgData name="Manish Sharma" userId="b799adb9ba789c8f" providerId="LiveId" clId="{1B3C70B8-77C4-4486-8B3C-4C8ED1A1B5DA}" dt="2022-08-12T05:45:47.588" v="1856"/>
          <ac:spMkLst>
            <pc:docMk/>
            <pc:sldMk cId="1199665404" sldId="509"/>
            <ac:spMk id="2" creationId="{79239325-3984-E398-2205-BF331353E43E}"/>
          </ac:spMkLst>
        </pc:spChg>
        <pc:spChg chg="del">
          <ac:chgData name="Manish Sharma" userId="b799adb9ba789c8f" providerId="LiveId" clId="{1B3C70B8-77C4-4486-8B3C-4C8ED1A1B5DA}" dt="2022-08-12T05:45:50.025" v="1857" actId="478"/>
          <ac:spMkLst>
            <pc:docMk/>
            <pc:sldMk cId="1199665404" sldId="509"/>
            <ac:spMk id="3" creationId="{7949C8B6-2F0D-0171-8CA4-1F312FC231EB}"/>
          </ac:spMkLst>
        </pc:spChg>
        <pc:spChg chg="add mod">
          <ac:chgData name="Manish Sharma" userId="b799adb9ba789c8f" providerId="LiveId" clId="{1B3C70B8-77C4-4486-8B3C-4C8ED1A1B5DA}" dt="2022-08-12T05:45:56.416" v="1858"/>
          <ac:spMkLst>
            <pc:docMk/>
            <pc:sldMk cId="1199665404" sldId="509"/>
            <ac:spMk id="4" creationId="{3909563D-EA5E-8DC1-E0F8-3FC4423564C3}"/>
          </ac:spMkLst>
        </pc:spChg>
        <pc:spChg chg="add mod">
          <ac:chgData name="Manish Sharma" userId="b799adb9ba789c8f" providerId="LiveId" clId="{1B3C70B8-77C4-4486-8B3C-4C8ED1A1B5DA}" dt="2022-08-12T05:45:56.416" v="1858"/>
          <ac:spMkLst>
            <pc:docMk/>
            <pc:sldMk cId="1199665404" sldId="509"/>
            <ac:spMk id="5" creationId="{D9CA407C-9B0A-4925-A191-10514EBF80D0}"/>
          </ac:spMkLst>
        </pc:spChg>
        <pc:spChg chg="add mod">
          <ac:chgData name="Manish Sharma" userId="b799adb9ba789c8f" providerId="LiveId" clId="{1B3C70B8-77C4-4486-8B3C-4C8ED1A1B5DA}" dt="2022-08-12T05:45:56.416" v="1858"/>
          <ac:spMkLst>
            <pc:docMk/>
            <pc:sldMk cId="1199665404" sldId="509"/>
            <ac:spMk id="6" creationId="{DBDDEB49-6DA8-5A53-6223-36F09880B384}"/>
          </ac:spMkLst>
        </pc:spChg>
        <pc:spChg chg="add mod">
          <ac:chgData name="Manish Sharma" userId="b799adb9ba789c8f" providerId="LiveId" clId="{1B3C70B8-77C4-4486-8B3C-4C8ED1A1B5DA}" dt="2022-08-12T05:45:56.416" v="1858"/>
          <ac:spMkLst>
            <pc:docMk/>
            <pc:sldMk cId="1199665404" sldId="509"/>
            <ac:spMk id="8" creationId="{593599E1-8E40-73E5-2882-39ABB2FDBF2F}"/>
          </ac:spMkLst>
        </pc:spChg>
        <pc:spChg chg="add mod">
          <ac:chgData name="Manish Sharma" userId="b799adb9ba789c8f" providerId="LiveId" clId="{1B3C70B8-77C4-4486-8B3C-4C8ED1A1B5DA}" dt="2022-08-12T05:46:07.272" v="1859"/>
          <ac:spMkLst>
            <pc:docMk/>
            <pc:sldMk cId="1199665404" sldId="509"/>
            <ac:spMk id="9" creationId="{3DC029FD-EB32-C0CE-2FCF-857751666645}"/>
          </ac:spMkLst>
        </pc:spChg>
        <pc:spChg chg="add mod">
          <ac:chgData name="Manish Sharma" userId="b799adb9ba789c8f" providerId="LiveId" clId="{1B3C70B8-77C4-4486-8B3C-4C8ED1A1B5DA}" dt="2022-08-12T05:46:07.272" v="1859"/>
          <ac:spMkLst>
            <pc:docMk/>
            <pc:sldMk cId="1199665404" sldId="509"/>
            <ac:spMk id="10" creationId="{EB974C35-632A-E230-8F99-5B1E8DE9926C}"/>
          </ac:spMkLst>
        </pc:spChg>
        <pc:spChg chg="add mod">
          <ac:chgData name="Manish Sharma" userId="b799adb9ba789c8f" providerId="LiveId" clId="{1B3C70B8-77C4-4486-8B3C-4C8ED1A1B5DA}" dt="2022-08-12T05:46:07.272" v="1859"/>
          <ac:spMkLst>
            <pc:docMk/>
            <pc:sldMk cId="1199665404" sldId="509"/>
            <ac:spMk id="11" creationId="{D3DC82B8-EA47-C322-854C-76BE8638CA00}"/>
          </ac:spMkLst>
        </pc:spChg>
        <pc:spChg chg="add mod">
          <ac:chgData name="Manish Sharma" userId="b799adb9ba789c8f" providerId="LiveId" clId="{1B3C70B8-77C4-4486-8B3C-4C8ED1A1B5DA}" dt="2022-08-12T05:46:07.272" v="1859"/>
          <ac:spMkLst>
            <pc:docMk/>
            <pc:sldMk cId="1199665404" sldId="509"/>
            <ac:spMk id="13" creationId="{D773494A-632B-529A-58D2-F677FF9BC907}"/>
          </ac:spMkLst>
        </pc:spChg>
        <pc:cxnChg chg="add mod">
          <ac:chgData name="Manish Sharma" userId="b799adb9ba789c8f" providerId="LiveId" clId="{1B3C70B8-77C4-4486-8B3C-4C8ED1A1B5DA}" dt="2022-08-12T05:45:56.416" v="1858"/>
          <ac:cxnSpMkLst>
            <pc:docMk/>
            <pc:sldMk cId="1199665404" sldId="509"/>
            <ac:cxnSpMk id="7" creationId="{FE4642A7-CDF3-2FAE-412A-F9E4F73C2118}"/>
          </ac:cxnSpMkLst>
        </pc:cxnChg>
        <pc:cxnChg chg="add mod">
          <ac:chgData name="Manish Sharma" userId="b799adb9ba789c8f" providerId="LiveId" clId="{1B3C70B8-77C4-4486-8B3C-4C8ED1A1B5DA}" dt="2022-08-12T05:46:07.272" v="1859"/>
          <ac:cxnSpMkLst>
            <pc:docMk/>
            <pc:sldMk cId="1199665404" sldId="509"/>
            <ac:cxnSpMk id="12" creationId="{FF31BFFF-F19B-BD29-7775-DF60D76B921B}"/>
          </ac:cxnSpMkLst>
        </pc:cxnChg>
      </pc:sldChg>
      <pc:sldChg chg="modSp new mod ord">
        <pc:chgData name="Manish Sharma" userId="b799adb9ba789c8f" providerId="LiveId" clId="{1B3C70B8-77C4-4486-8B3C-4C8ED1A1B5DA}" dt="2022-08-12T05:48:54.936" v="2076"/>
        <pc:sldMkLst>
          <pc:docMk/>
          <pc:sldMk cId="3701968868" sldId="510"/>
        </pc:sldMkLst>
        <pc:spChg chg="mod">
          <ac:chgData name="Manish Sharma" userId="b799adb9ba789c8f" providerId="LiveId" clId="{1B3C70B8-77C4-4486-8B3C-4C8ED1A1B5DA}" dt="2022-08-12T05:46:59.160" v="1891" actId="20577"/>
          <ac:spMkLst>
            <pc:docMk/>
            <pc:sldMk cId="3701968868" sldId="510"/>
            <ac:spMk id="2" creationId="{33C99E60-B55D-E648-2CC5-10D1C1476664}"/>
          </ac:spMkLst>
        </pc:spChg>
        <pc:spChg chg="mod">
          <ac:chgData name="Manish Sharma" userId="b799adb9ba789c8f" providerId="LiveId" clId="{1B3C70B8-77C4-4486-8B3C-4C8ED1A1B5DA}" dt="2022-08-12T05:48:13.173" v="2073" actId="20577"/>
          <ac:spMkLst>
            <pc:docMk/>
            <pc:sldMk cId="3701968868" sldId="510"/>
            <ac:spMk id="3" creationId="{7C0D6435-6B07-5B95-FBC7-F698CC9776C7}"/>
          </ac:spMkLst>
        </pc:spChg>
      </pc:sldChg>
      <pc:sldChg chg="addSp delSp modSp new mod">
        <pc:chgData name="Manish Sharma" userId="b799adb9ba789c8f" providerId="LiveId" clId="{1B3C70B8-77C4-4486-8B3C-4C8ED1A1B5DA}" dt="2022-08-12T05:51:29.402" v="2171"/>
        <pc:sldMkLst>
          <pc:docMk/>
          <pc:sldMk cId="1733492962" sldId="511"/>
        </pc:sldMkLst>
        <pc:spChg chg="mod">
          <ac:chgData name="Manish Sharma" userId="b799adb9ba789c8f" providerId="LiveId" clId="{1B3C70B8-77C4-4486-8B3C-4C8ED1A1B5DA}" dt="2022-08-12T05:49:01.911" v="2077"/>
          <ac:spMkLst>
            <pc:docMk/>
            <pc:sldMk cId="1733492962" sldId="511"/>
            <ac:spMk id="2" creationId="{3F9C3B02-8E52-272F-3FAA-D2CF1EDF9D0E}"/>
          </ac:spMkLst>
        </pc:spChg>
        <pc:spChg chg="del">
          <ac:chgData name="Manish Sharma" userId="b799adb9ba789c8f" providerId="LiveId" clId="{1B3C70B8-77C4-4486-8B3C-4C8ED1A1B5DA}" dt="2022-08-12T05:49:12.352" v="2078" actId="478"/>
          <ac:spMkLst>
            <pc:docMk/>
            <pc:sldMk cId="1733492962" sldId="511"/>
            <ac:spMk id="3" creationId="{DFD68394-E12A-7C53-69DE-959AE4453392}"/>
          </ac:spMkLst>
        </pc:spChg>
        <pc:spChg chg="add mod">
          <ac:chgData name="Manish Sharma" userId="b799adb9ba789c8f" providerId="LiveId" clId="{1B3C70B8-77C4-4486-8B3C-4C8ED1A1B5DA}" dt="2022-08-12T05:50:14.148" v="2087" actId="20577"/>
          <ac:spMkLst>
            <pc:docMk/>
            <pc:sldMk cId="1733492962" sldId="511"/>
            <ac:spMk id="4" creationId="{CC98238E-D15B-17E8-8D11-C8AF0E31C98D}"/>
          </ac:spMkLst>
        </pc:spChg>
        <pc:spChg chg="add mod">
          <ac:chgData name="Manish Sharma" userId="b799adb9ba789c8f" providerId="LiveId" clId="{1B3C70B8-77C4-4486-8B3C-4C8ED1A1B5DA}" dt="2022-08-12T05:49:12.851" v="2079"/>
          <ac:spMkLst>
            <pc:docMk/>
            <pc:sldMk cId="1733492962" sldId="511"/>
            <ac:spMk id="5" creationId="{0662DCB4-451A-418F-2144-6BD6FC598742}"/>
          </ac:spMkLst>
        </pc:spChg>
        <pc:spChg chg="add mod">
          <ac:chgData name="Manish Sharma" userId="b799adb9ba789c8f" providerId="LiveId" clId="{1B3C70B8-77C4-4486-8B3C-4C8ED1A1B5DA}" dt="2022-08-12T05:49:12.851" v="2079"/>
          <ac:spMkLst>
            <pc:docMk/>
            <pc:sldMk cId="1733492962" sldId="511"/>
            <ac:spMk id="6" creationId="{52482971-CABE-1042-260B-7E6C06262985}"/>
          </ac:spMkLst>
        </pc:spChg>
        <pc:spChg chg="add mod">
          <ac:chgData name="Manish Sharma" userId="b799adb9ba789c8f" providerId="LiveId" clId="{1B3C70B8-77C4-4486-8B3C-4C8ED1A1B5DA}" dt="2022-08-12T05:50:33.256" v="2113" actId="1037"/>
          <ac:spMkLst>
            <pc:docMk/>
            <pc:sldMk cId="1733492962" sldId="511"/>
            <ac:spMk id="9" creationId="{AC76D629-0756-E8DE-DA8D-1BC5488E99B9}"/>
          </ac:spMkLst>
        </pc:spChg>
        <pc:spChg chg="add mod">
          <ac:chgData name="Manish Sharma" userId="b799adb9ba789c8f" providerId="LiveId" clId="{1B3C70B8-77C4-4486-8B3C-4C8ED1A1B5DA}" dt="2022-08-12T05:51:21.846" v="2170" actId="1038"/>
          <ac:spMkLst>
            <pc:docMk/>
            <pc:sldMk cId="1733492962" sldId="511"/>
            <ac:spMk id="10" creationId="{2A6C3245-6DCE-6C62-2A02-CBEE654A70B5}"/>
          </ac:spMkLst>
        </pc:spChg>
        <pc:spChg chg="add mod">
          <ac:chgData name="Manish Sharma" userId="b799adb9ba789c8f" providerId="LiveId" clId="{1B3C70B8-77C4-4486-8B3C-4C8ED1A1B5DA}" dt="2022-08-12T05:51:16.212" v="2166" actId="1037"/>
          <ac:spMkLst>
            <pc:docMk/>
            <pc:sldMk cId="1733492962" sldId="511"/>
            <ac:spMk id="11" creationId="{D30065BC-60E4-1EEE-21DF-3D418BD2D493}"/>
          </ac:spMkLst>
        </pc:spChg>
        <pc:spChg chg="add mod">
          <ac:chgData name="Manish Sharma" userId="b799adb9ba789c8f" providerId="LiveId" clId="{1B3C70B8-77C4-4486-8B3C-4C8ED1A1B5DA}" dt="2022-08-12T05:51:29.402" v="2171"/>
          <ac:spMkLst>
            <pc:docMk/>
            <pc:sldMk cId="1733492962" sldId="511"/>
            <ac:spMk id="12" creationId="{B1E8EF0E-605F-3BE1-ECB7-FFB5EBE0A9EA}"/>
          </ac:spMkLst>
        </pc:spChg>
        <pc:spChg chg="add mod">
          <ac:chgData name="Manish Sharma" userId="b799adb9ba789c8f" providerId="LiveId" clId="{1B3C70B8-77C4-4486-8B3C-4C8ED1A1B5DA}" dt="2022-08-12T05:51:29.402" v="2171"/>
          <ac:spMkLst>
            <pc:docMk/>
            <pc:sldMk cId="1733492962" sldId="511"/>
            <ac:spMk id="13" creationId="{DFDEDC3A-D7B3-2F8A-966A-682DBDAA4354}"/>
          </ac:spMkLst>
        </pc:spChg>
        <pc:cxnChg chg="add mod">
          <ac:chgData name="Manish Sharma" userId="b799adb9ba789c8f" providerId="LiveId" clId="{1B3C70B8-77C4-4486-8B3C-4C8ED1A1B5DA}" dt="2022-08-12T05:49:12.851" v="2079"/>
          <ac:cxnSpMkLst>
            <pc:docMk/>
            <pc:sldMk cId="1733492962" sldId="511"/>
            <ac:cxnSpMk id="7" creationId="{33AB7E39-3BD5-CE65-83CE-CC3FD10B3007}"/>
          </ac:cxnSpMkLst>
        </pc:cxnChg>
        <pc:cxnChg chg="add mod">
          <ac:chgData name="Manish Sharma" userId="b799adb9ba789c8f" providerId="LiveId" clId="{1B3C70B8-77C4-4486-8B3C-4C8ED1A1B5DA}" dt="2022-08-12T05:49:12.851" v="2079"/>
          <ac:cxnSpMkLst>
            <pc:docMk/>
            <pc:sldMk cId="1733492962" sldId="511"/>
            <ac:cxnSpMk id="8" creationId="{AF83C6BF-1CB5-4835-6BC2-D2CD1CD98687}"/>
          </ac:cxnSpMkLst>
        </pc:cxnChg>
      </pc:sldChg>
      <pc:sldChg chg="addSp delSp modSp new mod">
        <pc:chgData name="Manish Sharma" userId="b799adb9ba789c8f" providerId="LiveId" clId="{1B3C70B8-77C4-4486-8B3C-4C8ED1A1B5DA}" dt="2022-08-13T07:38:40.099" v="2211"/>
        <pc:sldMkLst>
          <pc:docMk/>
          <pc:sldMk cId="2713018546" sldId="512"/>
        </pc:sldMkLst>
        <pc:spChg chg="del">
          <ac:chgData name="Manish Sharma" userId="b799adb9ba789c8f" providerId="LiveId" clId="{1B3C70B8-77C4-4486-8B3C-4C8ED1A1B5DA}" dt="2022-08-13T07:13:58.520" v="2198" actId="478"/>
          <ac:spMkLst>
            <pc:docMk/>
            <pc:sldMk cId="2713018546" sldId="512"/>
            <ac:spMk id="2" creationId="{AEDE9655-50A5-0B35-B9D8-FA7AF944E3AD}"/>
          </ac:spMkLst>
        </pc:spChg>
        <pc:spChg chg="add mod">
          <ac:chgData name="Manish Sharma" userId="b799adb9ba789c8f" providerId="LiveId" clId="{1B3C70B8-77C4-4486-8B3C-4C8ED1A1B5DA}" dt="2022-08-13T07:14:17.585" v="2199"/>
          <ac:spMkLst>
            <pc:docMk/>
            <pc:sldMk cId="2713018546" sldId="512"/>
            <ac:spMk id="3" creationId="{7EA834E8-AAAF-DA06-D4C8-FA9B2734F859}"/>
          </ac:spMkLst>
        </pc:spChg>
        <pc:spChg chg="add mod">
          <ac:chgData name="Manish Sharma" userId="b799adb9ba789c8f" providerId="LiveId" clId="{1B3C70B8-77C4-4486-8B3C-4C8ED1A1B5DA}" dt="2022-08-13T07:14:48.666" v="2200"/>
          <ac:spMkLst>
            <pc:docMk/>
            <pc:sldMk cId="2713018546" sldId="512"/>
            <ac:spMk id="4" creationId="{4EBB27F3-7BD4-C5B3-427E-CBF229B50733}"/>
          </ac:spMkLst>
        </pc:spChg>
        <pc:spChg chg="add mod">
          <ac:chgData name="Manish Sharma" userId="b799adb9ba789c8f" providerId="LiveId" clId="{1B3C70B8-77C4-4486-8B3C-4C8ED1A1B5DA}" dt="2022-08-13T07:14:48.666" v="2200"/>
          <ac:spMkLst>
            <pc:docMk/>
            <pc:sldMk cId="2713018546" sldId="512"/>
            <ac:spMk id="5" creationId="{764EFED6-051D-D4A8-50C4-D12014852C36}"/>
          </ac:spMkLst>
        </pc:spChg>
        <pc:spChg chg="add mod">
          <ac:chgData name="Manish Sharma" userId="b799adb9ba789c8f" providerId="LiveId" clId="{1B3C70B8-77C4-4486-8B3C-4C8ED1A1B5DA}" dt="2022-08-13T07:14:48.666" v="2200"/>
          <ac:spMkLst>
            <pc:docMk/>
            <pc:sldMk cId="2713018546" sldId="512"/>
            <ac:spMk id="8" creationId="{3608F4E8-A451-7C03-0876-89DB3139F31A}"/>
          </ac:spMkLst>
        </pc:spChg>
        <pc:spChg chg="add mod">
          <ac:chgData name="Manish Sharma" userId="b799adb9ba789c8f" providerId="LiveId" clId="{1B3C70B8-77C4-4486-8B3C-4C8ED1A1B5DA}" dt="2022-08-13T07:15:28.025" v="2201"/>
          <ac:spMkLst>
            <pc:docMk/>
            <pc:sldMk cId="2713018546" sldId="512"/>
            <ac:spMk id="9" creationId="{3CFE24A7-E4A8-7E18-E881-D60ECD85BF89}"/>
          </ac:spMkLst>
        </pc:spChg>
        <pc:spChg chg="add mod">
          <ac:chgData name="Manish Sharma" userId="b799adb9ba789c8f" providerId="LiveId" clId="{1B3C70B8-77C4-4486-8B3C-4C8ED1A1B5DA}" dt="2022-08-13T07:15:28.025" v="2201"/>
          <ac:spMkLst>
            <pc:docMk/>
            <pc:sldMk cId="2713018546" sldId="512"/>
            <ac:spMk id="10" creationId="{75961758-B994-B1FA-563E-E9779A9B5D42}"/>
          </ac:spMkLst>
        </pc:spChg>
        <pc:spChg chg="add mod">
          <ac:chgData name="Manish Sharma" userId="b799adb9ba789c8f" providerId="LiveId" clId="{1B3C70B8-77C4-4486-8B3C-4C8ED1A1B5DA}" dt="2022-08-13T07:15:28.025" v="2201"/>
          <ac:spMkLst>
            <pc:docMk/>
            <pc:sldMk cId="2713018546" sldId="512"/>
            <ac:spMk id="11" creationId="{9913E14C-2E22-2C7E-D64D-4F8CA8DDF622}"/>
          </ac:spMkLst>
        </pc:spChg>
        <pc:spChg chg="add mod">
          <ac:chgData name="Manish Sharma" userId="b799adb9ba789c8f" providerId="LiveId" clId="{1B3C70B8-77C4-4486-8B3C-4C8ED1A1B5DA}" dt="2022-08-13T07:15:28.025" v="2201"/>
          <ac:spMkLst>
            <pc:docMk/>
            <pc:sldMk cId="2713018546" sldId="512"/>
            <ac:spMk id="12" creationId="{D33734D3-C0FC-01EB-46E9-D7AD93A36FDB}"/>
          </ac:spMkLst>
        </pc:spChg>
        <pc:spChg chg="add mod">
          <ac:chgData name="Manish Sharma" userId="b799adb9ba789c8f" providerId="LiveId" clId="{1B3C70B8-77C4-4486-8B3C-4C8ED1A1B5DA}" dt="2022-08-13T07:15:28.025" v="2201"/>
          <ac:spMkLst>
            <pc:docMk/>
            <pc:sldMk cId="2713018546" sldId="512"/>
            <ac:spMk id="13" creationId="{EA524532-843F-73EA-C995-C4797F4507C7}"/>
          </ac:spMkLst>
        </pc:spChg>
        <pc:spChg chg="add mod">
          <ac:chgData name="Manish Sharma" userId="b799adb9ba789c8f" providerId="LiveId" clId="{1B3C70B8-77C4-4486-8B3C-4C8ED1A1B5DA}" dt="2022-08-13T07:15:28.025" v="2201"/>
          <ac:spMkLst>
            <pc:docMk/>
            <pc:sldMk cId="2713018546" sldId="512"/>
            <ac:spMk id="14" creationId="{559B75FC-D070-BCA6-29FB-E24611F5B44D}"/>
          </ac:spMkLst>
        </pc:spChg>
        <pc:spChg chg="add mod">
          <ac:chgData name="Manish Sharma" userId="b799adb9ba789c8f" providerId="LiveId" clId="{1B3C70B8-77C4-4486-8B3C-4C8ED1A1B5DA}" dt="2022-08-13T07:16:24.797" v="2202"/>
          <ac:spMkLst>
            <pc:docMk/>
            <pc:sldMk cId="2713018546" sldId="512"/>
            <ac:spMk id="16" creationId="{22325BA0-E7FE-AF2B-C9A0-1D8B817112D7}"/>
          </ac:spMkLst>
        </pc:spChg>
        <pc:spChg chg="add mod">
          <ac:chgData name="Manish Sharma" userId="b799adb9ba789c8f" providerId="LiveId" clId="{1B3C70B8-77C4-4486-8B3C-4C8ED1A1B5DA}" dt="2022-08-13T07:16:36.506" v="2203"/>
          <ac:spMkLst>
            <pc:docMk/>
            <pc:sldMk cId="2713018546" sldId="512"/>
            <ac:spMk id="17" creationId="{43B98B30-6C4C-95E0-D81B-3F4C90D4D55E}"/>
          </ac:spMkLst>
        </pc:spChg>
        <pc:spChg chg="add mod">
          <ac:chgData name="Manish Sharma" userId="b799adb9ba789c8f" providerId="LiveId" clId="{1B3C70B8-77C4-4486-8B3C-4C8ED1A1B5DA}" dt="2022-08-13T07:16:53.332" v="2204"/>
          <ac:spMkLst>
            <pc:docMk/>
            <pc:sldMk cId="2713018546" sldId="512"/>
            <ac:spMk id="18" creationId="{C3600549-36AA-12F3-F390-AC201E14AD47}"/>
          </ac:spMkLst>
        </pc:spChg>
        <pc:spChg chg="add mod">
          <ac:chgData name="Manish Sharma" userId="b799adb9ba789c8f" providerId="LiveId" clId="{1B3C70B8-77C4-4486-8B3C-4C8ED1A1B5DA}" dt="2022-08-13T07:16:53.332" v="2204"/>
          <ac:spMkLst>
            <pc:docMk/>
            <pc:sldMk cId="2713018546" sldId="512"/>
            <ac:spMk id="19" creationId="{378463E4-8375-B106-3B3E-702D62B835FF}"/>
          </ac:spMkLst>
        </pc:spChg>
        <pc:spChg chg="add mod">
          <ac:chgData name="Manish Sharma" userId="b799adb9ba789c8f" providerId="LiveId" clId="{1B3C70B8-77C4-4486-8B3C-4C8ED1A1B5DA}" dt="2022-08-13T07:16:53.332" v="2204"/>
          <ac:spMkLst>
            <pc:docMk/>
            <pc:sldMk cId="2713018546" sldId="512"/>
            <ac:spMk id="20" creationId="{6C7246EF-CBF3-FA21-A2A9-22CA1815BA65}"/>
          </ac:spMkLst>
        </pc:spChg>
        <pc:spChg chg="add mod">
          <ac:chgData name="Manish Sharma" userId="b799adb9ba789c8f" providerId="LiveId" clId="{1B3C70B8-77C4-4486-8B3C-4C8ED1A1B5DA}" dt="2022-08-13T07:16:53.332" v="2204"/>
          <ac:spMkLst>
            <pc:docMk/>
            <pc:sldMk cId="2713018546" sldId="512"/>
            <ac:spMk id="21" creationId="{22352BD7-F7B6-898E-C5D2-2B678CE97F5E}"/>
          </ac:spMkLst>
        </pc:spChg>
        <pc:spChg chg="add mod">
          <ac:chgData name="Manish Sharma" userId="b799adb9ba789c8f" providerId="LiveId" clId="{1B3C70B8-77C4-4486-8B3C-4C8ED1A1B5DA}" dt="2022-08-13T07:16:53.332" v="2204"/>
          <ac:spMkLst>
            <pc:docMk/>
            <pc:sldMk cId="2713018546" sldId="512"/>
            <ac:spMk id="22" creationId="{F4F7F3DA-7CFB-CE98-E8B3-2439D372DA96}"/>
          </ac:spMkLst>
        </pc:spChg>
        <pc:spChg chg="add mod">
          <ac:chgData name="Manish Sharma" userId="b799adb9ba789c8f" providerId="LiveId" clId="{1B3C70B8-77C4-4486-8B3C-4C8ED1A1B5DA}" dt="2022-08-13T07:17:19.459" v="2206"/>
          <ac:spMkLst>
            <pc:docMk/>
            <pc:sldMk cId="2713018546" sldId="512"/>
            <ac:spMk id="24" creationId="{BFD0D757-FF62-A78B-95AA-DB97401E5881}"/>
          </ac:spMkLst>
        </pc:spChg>
        <pc:spChg chg="add mod">
          <ac:chgData name="Manish Sharma" userId="b799adb9ba789c8f" providerId="LiveId" clId="{1B3C70B8-77C4-4486-8B3C-4C8ED1A1B5DA}" dt="2022-08-13T07:17:19.459" v="2206"/>
          <ac:spMkLst>
            <pc:docMk/>
            <pc:sldMk cId="2713018546" sldId="512"/>
            <ac:spMk id="26" creationId="{9B3CB039-8D00-4028-417E-A17CBE8DD291}"/>
          </ac:spMkLst>
        </pc:spChg>
        <pc:spChg chg="add mod">
          <ac:chgData name="Manish Sharma" userId="b799adb9ba789c8f" providerId="LiveId" clId="{1B3C70B8-77C4-4486-8B3C-4C8ED1A1B5DA}" dt="2022-08-13T07:17:38.524" v="2207"/>
          <ac:spMkLst>
            <pc:docMk/>
            <pc:sldMk cId="2713018546" sldId="512"/>
            <ac:spMk id="28" creationId="{54E9A2D2-C861-32C5-3B3E-BDA1B0BB0FBA}"/>
          </ac:spMkLst>
        </pc:spChg>
        <pc:spChg chg="add mod">
          <ac:chgData name="Manish Sharma" userId="b799adb9ba789c8f" providerId="LiveId" clId="{1B3C70B8-77C4-4486-8B3C-4C8ED1A1B5DA}" dt="2022-08-13T07:17:55.501" v="2208"/>
          <ac:spMkLst>
            <pc:docMk/>
            <pc:sldMk cId="2713018546" sldId="512"/>
            <ac:spMk id="30" creationId="{94CF0DCF-CA79-A50E-4C5C-A0BADC1F327F}"/>
          </ac:spMkLst>
        </pc:spChg>
        <pc:spChg chg="add mod">
          <ac:chgData name="Manish Sharma" userId="b799adb9ba789c8f" providerId="LiveId" clId="{1B3C70B8-77C4-4486-8B3C-4C8ED1A1B5DA}" dt="2022-08-13T07:18:39.747" v="2209"/>
          <ac:spMkLst>
            <pc:docMk/>
            <pc:sldMk cId="2713018546" sldId="512"/>
            <ac:spMk id="31" creationId="{FF9E78AB-6751-096B-295F-33A88EFDB8DF}"/>
          </ac:spMkLst>
        </pc:spChg>
        <pc:spChg chg="add mod">
          <ac:chgData name="Manish Sharma" userId="b799adb9ba789c8f" providerId="LiveId" clId="{1B3C70B8-77C4-4486-8B3C-4C8ED1A1B5DA}" dt="2022-08-13T07:18:39.747" v="2209"/>
          <ac:spMkLst>
            <pc:docMk/>
            <pc:sldMk cId="2713018546" sldId="512"/>
            <ac:spMk id="32" creationId="{D415E471-9F08-589C-A115-376F8FC5A11F}"/>
          </ac:spMkLst>
        </pc:spChg>
        <pc:spChg chg="add mod">
          <ac:chgData name="Manish Sharma" userId="b799adb9ba789c8f" providerId="LiveId" clId="{1B3C70B8-77C4-4486-8B3C-4C8ED1A1B5DA}" dt="2022-08-13T07:18:39.747" v="2209"/>
          <ac:spMkLst>
            <pc:docMk/>
            <pc:sldMk cId="2713018546" sldId="512"/>
            <ac:spMk id="33" creationId="{B66ACB11-D4F5-552B-CCD9-04EEC7361B1E}"/>
          </ac:spMkLst>
        </pc:spChg>
        <pc:spChg chg="add mod">
          <ac:chgData name="Manish Sharma" userId="b799adb9ba789c8f" providerId="LiveId" clId="{1B3C70B8-77C4-4486-8B3C-4C8ED1A1B5DA}" dt="2022-08-13T07:18:39.747" v="2209"/>
          <ac:spMkLst>
            <pc:docMk/>
            <pc:sldMk cId="2713018546" sldId="512"/>
            <ac:spMk id="34" creationId="{79942EDF-2B8F-6010-7E4B-58A71C1670B5}"/>
          </ac:spMkLst>
        </pc:spChg>
        <pc:spChg chg="add mod">
          <ac:chgData name="Manish Sharma" userId="b799adb9ba789c8f" providerId="LiveId" clId="{1B3C70B8-77C4-4486-8B3C-4C8ED1A1B5DA}" dt="2022-08-13T07:18:39.747" v="2209"/>
          <ac:spMkLst>
            <pc:docMk/>
            <pc:sldMk cId="2713018546" sldId="512"/>
            <ac:spMk id="35" creationId="{D4293B09-6C0C-6A8B-BA58-95C36C102365}"/>
          </ac:spMkLst>
        </pc:spChg>
        <pc:spChg chg="add mod">
          <ac:chgData name="Manish Sharma" userId="b799adb9ba789c8f" providerId="LiveId" clId="{1B3C70B8-77C4-4486-8B3C-4C8ED1A1B5DA}" dt="2022-08-13T07:18:39.747" v="2209"/>
          <ac:spMkLst>
            <pc:docMk/>
            <pc:sldMk cId="2713018546" sldId="512"/>
            <ac:spMk id="36" creationId="{F9B88AD3-45AA-410D-0BD2-44A7CEA0E1F9}"/>
          </ac:spMkLst>
        </pc:spChg>
        <pc:spChg chg="add mod">
          <ac:chgData name="Manish Sharma" userId="b799adb9ba789c8f" providerId="LiveId" clId="{1B3C70B8-77C4-4486-8B3C-4C8ED1A1B5DA}" dt="2022-08-13T07:38:33.703" v="2210"/>
          <ac:spMkLst>
            <pc:docMk/>
            <pc:sldMk cId="2713018546" sldId="512"/>
            <ac:spMk id="37" creationId="{FE32139B-62C3-406C-51BC-B5A068D0A517}"/>
          </ac:spMkLst>
        </pc:spChg>
        <pc:spChg chg="add mod">
          <ac:chgData name="Manish Sharma" userId="b799adb9ba789c8f" providerId="LiveId" clId="{1B3C70B8-77C4-4486-8B3C-4C8ED1A1B5DA}" dt="2022-08-13T07:38:40.099" v="2211"/>
          <ac:spMkLst>
            <pc:docMk/>
            <pc:sldMk cId="2713018546" sldId="512"/>
            <ac:spMk id="38" creationId="{2E6125E3-B504-E8E0-05B7-A0C67BD8AD1A}"/>
          </ac:spMkLst>
        </pc:spChg>
        <pc:cxnChg chg="add mod">
          <ac:chgData name="Manish Sharma" userId="b799adb9ba789c8f" providerId="LiveId" clId="{1B3C70B8-77C4-4486-8B3C-4C8ED1A1B5DA}" dt="2022-08-13T07:14:48.666" v="2200"/>
          <ac:cxnSpMkLst>
            <pc:docMk/>
            <pc:sldMk cId="2713018546" sldId="512"/>
            <ac:cxnSpMk id="6" creationId="{D6A4489E-488C-5EDE-4866-BF10582250CB}"/>
          </ac:cxnSpMkLst>
        </pc:cxnChg>
        <pc:cxnChg chg="add mod">
          <ac:chgData name="Manish Sharma" userId="b799adb9ba789c8f" providerId="LiveId" clId="{1B3C70B8-77C4-4486-8B3C-4C8ED1A1B5DA}" dt="2022-08-13T07:14:48.666" v="2200"/>
          <ac:cxnSpMkLst>
            <pc:docMk/>
            <pc:sldMk cId="2713018546" sldId="512"/>
            <ac:cxnSpMk id="7" creationId="{EA353F45-C569-807E-49A3-F591E1DDA504}"/>
          </ac:cxnSpMkLst>
        </pc:cxnChg>
        <pc:cxnChg chg="add mod">
          <ac:chgData name="Manish Sharma" userId="b799adb9ba789c8f" providerId="LiveId" clId="{1B3C70B8-77C4-4486-8B3C-4C8ED1A1B5DA}" dt="2022-08-13T07:16:24.797" v="2202"/>
          <ac:cxnSpMkLst>
            <pc:docMk/>
            <pc:sldMk cId="2713018546" sldId="512"/>
            <ac:cxnSpMk id="15" creationId="{2A2991A9-05BF-4098-032E-708EB294AE98}"/>
          </ac:cxnSpMkLst>
        </pc:cxnChg>
        <pc:cxnChg chg="add mod">
          <ac:chgData name="Manish Sharma" userId="b799adb9ba789c8f" providerId="LiveId" clId="{1B3C70B8-77C4-4486-8B3C-4C8ED1A1B5DA}" dt="2022-08-13T07:17:04.614" v="2205"/>
          <ac:cxnSpMkLst>
            <pc:docMk/>
            <pc:sldMk cId="2713018546" sldId="512"/>
            <ac:cxnSpMk id="23" creationId="{4B19C541-2C4B-9849-0C95-04993F4845BA}"/>
          </ac:cxnSpMkLst>
        </pc:cxnChg>
        <pc:cxnChg chg="add mod">
          <ac:chgData name="Manish Sharma" userId="b799adb9ba789c8f" providerId="LiveId" clId="{1B3C70B8-77C4-4486-8B3C-4C8ED1A1B5DA}" dt="2022-08-13T07:17:19.459" v="2206"/>
          <ac:cxnSpMkLst>
            <pc:docMk/>
            <pc:sldMk cId="2713018546" sldId="512"/>
            <ac:cxnSpMk id="25" creationId="{3AD79D7E-3830-A2A1-ABB2-8D392B028AB9}"/>
          </ac:cxnSpMkLst>
        </pc:cxnChg>
        <pc:cxnChg chg="add mod">
          <ac:chgData name="Manish Sharma" userId="b799adb9ba789c8f" providerId="LiveId" clId="{1B3C70B8-77C4-4486-8B3C-4C8ED1A1B5DA}" dt="2022-08-13T07:17:38.524" v="2207"/>
          <ac:cxnSpMkLst>
            <pc:docMk/>
            <pc:sldMk cId="2713018546" sldId="512"/>
            <ac:cxnSpMk id="27" creationId="{583E7438-D686-66F3-0FF3-1A9A05279AF6}"/>
          </ac:cxnSpMkLst>
        </pc:cxnChg>
        <pc:cxnChg chg="add mod">
          <ac:chgData name="Manish Sharma" userId="b799adb9ba789c8f" providerId="LiveId" clId="{1B3C70B8-77C4-4486-8B3C-4C8ED1A1B5DA}" dt="2022-08-13T07:17:55.501" v="2208"/>
          <ac:cxnSpMkLst>
            <pc:docMk/>
            <pc:sldMk cId="2713018546" sldId="512"/>
            <ac:cxnSpMk id="29" creationId="{DFFAADB0-F1B8-CDC2-2081-AE92D2890C42}"/>
          </ac:cxnSpMkLst>
        </pc:cxnChg>
      </pc:sldChg>
      <pc:sldChg chg="addSp modSp add mod">
        <pc:chgData name="Manish Sharma" userId="b799adb9ba789c8f" providerId="LiveId" clId="{1B3C70B8-77C4-4486-8B3C-4C8ED1A1B5DA}" dt="2022-08-13T10:04:30.477" v="2216"/>
        <pc:sldMkLst>
          <pc:docMk/>
          <pc:sldMk cId="3375105518" sldId="513"/>
        </pc:sldMkLst>
        <pc:spChg chg="add mod">
          <ac:chgData name="Manish Sharma" userId="b799adb9ba789c8f" providerId="LiveId" clId="{1B3C70B8-77C4-4486-8B3C-4C8ED1A1B5DA}" dt="2022-08-13T10:04:15.595" v="2215"/>
          <ac:spMkLst>
            <pc:docMk/>
            <pc:sldMk cId="3375105518" sldId="513"/>
            <ac:spMk id="2" creationId="{06A731C7-F834-25EC-F2B3-0D5F85D8AE5B}"/>
          </ac:spMkLst>
        </pc:spChg>
        <pc:spChg chg="mod">
          <ac:chgData name="Manish Sharma" userId="b799adb9ba789c8f" providerId="LiveId" clId="{1B3C70B8-77C4-4486-8B3C-4C8ED1A1B5DA}" dt="2022-08-13T10:04:10.855" v="2214" actId="1076"/>
          <ac:spMkLst>
            <pc:docMk/>
            <pc:sldMk cId="3375105518" sldId="513"/>
            <ac:spMk id="30" creationId="{94CF0DCF-CA79-A50E-4C5C-A0BADC1F327F}"/>
          </ac:spMkLst>
        </pc:spChg>
        <pc:spChg chg="add mod">
          <ac:chgData name="Manish Sharma" userId="b799adb9ba789c8f" providerId="LiveId" clId="{1B3C70B8-77C4-4486-8B3C-4C8ED1A1B5DA}" dt="2022-08-13T10:04:30.477" v="2216"/>
          <ac:spMkLst>
            <pc:docMk/>
            <pc:sldMk cId="3375105518" sldId="513"/>
            <ac:spMk id="39" creationId="{2DFA5461-F56F-F4DC-83D7-7D20D6398BED}"/>
          </ac:spMkLst>
        </pc:spChg>
        <pc:spChg chg="add mod">
          <ac:chgData name="Manish Sharma" userId="b799adb9ba789c8f" providerId="LiveId" clId="{1B3C70B8-77C4-4486-8B3C-4C8ED1A1B5DA}" dt="2022-08-13T10:04:30.477" v="2216"/>
          <ac:spMkLst>
            <pc:docMk/>
            <pc:sldMk cId="3375105518" sldId="513"/>
            <ac:spMk id="40" creationId="{72A7264E-B403-1EE3-ED36-6F07724B203D}"/>
          </ac:spMkLst>
        </pc:spChg>
        <pc:spChg chg="add mod">
          <ac:chgData name="Manish Sharma" userId="b799adb9ba789c8f" providerId="LiveId" clId="{1B3C70B8-77C4-4486-8B3C-4C8ED1A1B5DA}" dt="2022-08-13T10:04:30.477" v="2216"/>
          <ac:spMkLst>
            <pc:docMk/>
            <pc:sldMk cId="3375105518" sldId="513"/>
            <ac:spMk id="41" creationId="{5A36BD08-A38C-FEBA-FA08-1F51B790F950}"/>
          </ac:spMkLst>
        </pc:spChg>
        <pc:cxnChg chg="add mod">
          <ac:chgData name="Manish Sharma" userId="b799adb9ba789c8f" providerId="LiveId" clId="{1B3C70B8-77C4-4486-8B3C-4C8ED1A1B5DA}" dt="2022-08-13T10:04:30.477" v="2216"/>
          <ac:cxnSpMkLst>
            <pc:docMk/>
            <pc:sldMk cId="3375105518" sldId="513"/>
            <ac:cxnSpMk id="42" creationId="{2EFDE987-EDC8-34E2-C0C2-4E979D1487B4}"/>
          </ac:cxnSpMkLst>
        </pc:cxnChg>
        <pc:cxnChg chg="add mod">
          <ac:chgData name="Manish Sharma" userId="b799adb9ba789c8f" providerId="LiveId" clId="{1B3C70B8-77C4-4486-8B3C-4C8ED1A1B5DA}" dt="2022-08-13T10:04:30.477" v="2216"/>
          <ac:cxnSpMkLst>
            <pc:docMk/>
            <pc:sldMk cId="3375105518" sldId="513"/>
            <ac:cxnSpMk id="43" creationId="{998CD0C3-405B-6E69-4830-731CD88F0D34}"/>
          </ac:cxnSpMkLst>
        </pc:cxnChg>
      </pc:sldChg>
      <pc:sldChg chg="addSp modSp new mod setBg">
        <pc:chgData name="Manish Sharma" userId="b799adb9ba789c8f" providerId="LiveId" clId="{1B3C70B8-77C4-4486-8B3C-4C8ED1A1B5DA}" dt="2022-08-13T10:07:30.814" v="2315" actId="20577"/>
        <pc:sldMkLst>
          <pc:docMk/>
          <pc:sldMk cId="312666115" sldId="514"/>
        </pc:sldMkLst>
        <pc:spChg chg="mod">
          <ac:chgData name="Manish Sharma" userId="b799adb9ba789c8f" providerId="LiveId" clId="{1B3C70B8-77C4-4486-8B3C-4C8ED1A1B5DA}" dt="2022-08-13T10:07:30.814" v="2315" actId="20577"/>
          <ac:spMkLst>
            <pc:docMk/>
            <pc:sldMk cId="312666115" sldId="514"/>
            <ac:spMk id="2" creationId="{E90B8CCE-6B8C-FA64-E8F5-C35147EAA49D}"/>
          </ac:spMkLst>
        </pc:spChg>
        <pc:spChg chg="add">
          <ac:chgData name="Manish Sharma" userId="b799adb9ba789c8f" providerId="LiveId" clId="{1B3C70B8-77C4-4486-8B3C-4C8ED1A1B5DA}" dt="2022-08-13T10:07:26.836" v="2314" actId="26606"/>
          <ac:spMkLst>
            <pc:docMk/>
            <pc:sldMk cId="312666115" sldId="514"/>
            <ac:spMk id="7" creationId="{C66F2F30-5DC0-44A0-BFA6-E12F46ED16DA}"/>
          </ac:spMkLst>
        </pc:spChg>
        <pc:spChg chg="add">
          <ac:chgData name="Manish Sharma" userId="b799adb9ba789c8f" providerId="LiveId" clId="{1B3C70B8-77C4-4486-8B3C-4C8ED1A1B5DA}" dt="2022-08-13T10:07:26.836" v="2314" actId="26606"/>
          <ac:spMkLst>
            <pc:docMk/>
            <pc:sldMk cId="312666115" sldId="514"/>
            <ac:spMk id="9" creationId="{85872F57-7F42-4F97-8391-DDC8D0054C03}"/>
          </ac:spMkLst>
        </pc:spChg>
        <pc:spChg chg="add">
          <ac:chgData name="Manish Sharma" userId="b799adb9ba789c8f" providerId="LiveId" clId="{1B3C70B8-77C4-4486-8B3C-4C8ED1A1B5DA}" dt="2022-08-13T10:07:26.836" v="2314" actId="26606"/>
          <ac:spMkLst>
            <pc:docMk/>
            <pc:sldMk cId="312666115" sldId="514"/>
            <ac:spMk id="11" creationId="{04DC2037-48A0-4F22-B9D4-8EAEBC780AB4}"/>
          </ac:spMkLst>
        </pc:spChg>
        <pc:spChg chg="add">
          <ac:chgData name="Manish Sharma" userId="b799adb9ba789c8f" providerId="LiveId" clId="{1B3C70B8-77C4-4486-8B3C-4C8ED1A1B5DA}" dt="2022-08-13T10:07:26.836" v="2314" actId="26606"/>
          <ac:spMkLst>
            <pc:docMk/>
            <pc:sldMk cId="312666115" sldId="514"/>
            <ac:spMk id="13" creationId="{0006CBFD-ADA0-43D1-9332-9C34CA1C76ED}"/>
          </ac:spMkLst>
        </pc:spChg>
        <pc:spChg chg="add">
          <ac:chgData name="Manish Sharma" userId="b799adb9ba789c8f" providerId="LiveId" clId="{1B3C70B8-77C4-4486-8B3C-4C8ED1A1B5DA}" dt="2022-08-13T10:07:26.836" v="2314" actId="26606"/>
          <ac:spMkLst>
            <pc:docMk/>
            <pc:sldMk cId="312666115" sldId="514"/>
            <ac:spMk id="15" creationId="{2B931666-F28F-45F3-A074-66D2272D580B}"/>
          </ac:spMkLst>
        </pc:spChg>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A56E9385-429C-4983-850E-ECA79ECDBB0A}"/>
    <pc:docChg chg="undo redo custSel addSld delSld modSld sldOrd">
      <pc:chgData name="Manish Sharma" userId="b799adb9ba789c8f" providerId="LiveId" clId="{A56E9385-429C-4983-850E-ECA79ECDBB0A}" dt="2022-07-30T12:43:30.509" v="1383"/>
      <pc:docMkLst>
        <pc:docMk/>
      </pc:docMkLst>
      <pc:sldChg chg="del">
        <pc:chgData name="Manish Sharma" userId="b799adb9ba789c8f" providerId="LiveId" clId="{A56E9385-429C-4983-850E-ECA79ECDBB0A}" dt="2022-07-21T04:34:28.566" v="0" actId="47"/>
        <pc:sldMkLst>
          <pc:docMk/>
          <pc:sldMk cId="3343896531" sldId="261"/>
        </pc:sldMkLst>
      </pc:sldChg>
      <pc:sldChg chg="del">
        <pc:chgData name="Manish Sharma" userId="b799adb9ba789c8f" providerId="LiveId" clId="{A56E9385-429C-4983-850E-ECA79ECDBB0A}" dt="2022-07-21T04:34:28.566" v="0" actId="47"/>
        <pc:sldMkLst>
          <pc:docMk/>
          <pc:sldMk cId="2942799856" sldId="262"/>
        </pc:sldMkLst>
      </pc:sldChg>
      <pc:sldChg chg="add">
        <pc:chgData name="Manish Sharma" userId="b799adb9ba789c8f" providerId="LiveId" clId="{A56E9385-429C-4983-850E-ECA79ECDBB0A}" dt="2022-07-21T05:28:25.141" v="104"/>
        <pc:sldMkLst>
          <pc:docMk/>
          <pc:sldMk cId="131055686" sldId="263"/>
        </pc:sldMkLst>
      </pc:sldChg>
      <pc:sldChg chg="add">
        <pc:chgData name="Manish Sharma" userId="b799adb9ba789c8f" providerId="LiveId" clId="{A56E9385-429C-4983-850E-ECA79ECDBB0A}" dt="2022-07-21T06:14:42.054" v="118"/>
        <pc:sldMkLst>
          <pc:docMk/>
          <pc:sldMk cId="21477730" sldId="265"/>
        </pc:sldMkLst>
      </pc:sldChg>
      <pc:sldChg chg="add">
        <pc:chgData name="Manish Sharma" userId="b799adb9ba789c8f" providerId="LiveId" clId="{A56E9385-429C-4983-850E-ECA79ECDBB0A}" dt="2022-07-21T07:31:14.086" v="263"/>
        <pc:sldMkLst>
          <pc:docMk/>
          <pc:sldMk cId="1863291219" sldId="266"/>
        </pc:sldMkLst>
      </pc:sldChg>
      <pc:sldChg chg="add">
        <pc:chgData name="Manish Sharma" userId="b799adb9ba789c8f" providerId="LiveId" clId="{A56E9385-429C-4983-850E-ECA79ECDBB0A}" dt="2022-07-21T08:22:02.361" v="300"/>
        <pc:sldMkLst>
          <pc:docMk/>
          <pc:sldMk cId="1040551395" sldId="267"/>
        </pc:sldMkLst>
      </pc:sldChg>
      <pc:sldChg chg="del">
        <pc:chgData name="Manish Sharma" userId="b799adb9ba789c8f" providerId="LiveId" clId="{A56E9385-429C-4983-850E-ECA79ECDBB0A}" dt="2022-07-21T04:34:28.566" v="0" actId="47"/>
        <pc:sldMkLst>
          <pc:docMk/>
          <pc:sldMk cId="337758348" sldId="270"/>
        </pc:sldMkLst>
      </pc:sldChg>
      <pc:sldChg chg="add">
        <pc:chgData name="Manish Sharma" userId="b799adb9ba789c8f" providerId="LiveId" clId="{A56E9385-429C-4983-850E-ECA79ECDBB0A}" dt="2022-07-22T11:56:47.452" v="381"/>
        <pc:sldMkLst>
          <pc:docMk/>
          <pc:sldMk cId="541853456" sldId="270"/>
        </pc:sldMkLst>
      </pc:sldChg>
      <pc:sldChg chg="add">
        <pc:chgData name="Manish Sharma" userId="b799adb9ba789c8f" providerId="LiveId" clId="{A56E9385-429C-4983-850E-ECA79ECDBB0A}" dt="2022-07-22T08:05:02.927" v="313"/>
        <pc:sldMkLst>
          <pc:docMk/>
          <pc:sldMk cId="2339964951" sldId="271"/>
        </pc:sldMkLst>
      </pc:sldChg>
      <pc:sldChg chg="add del">
        <pc:chgData name="Manish Sharma" userId="b799adb9ba789c8f" providerId="LiveId" clId="{A56E9385-429C-4983-850E-ECA79ECDBB0A}" dt="2022-07-23T08:25:50.445" v="664"/>
        <pc:sldMkLst>
          <pc:docMk/>
          <pc:sldMk cId="1800526853" sldId="272"/>
        </pc:sldMkLst>
      </pc:sldChg>
      <pc:sldChg chg="add">
        <pc:chgData name="Manish Sharma" userId="b799adb9ba789c8f" providerId="LiveId" clId="{A56E9385-429C-4983-850E-ECA79ECDBB0A}" dt="2022-07-22T10:52:38.909" v="376"/>
        <pc:sldMkLst>
          <pc:docMk/>
          <pc:sldMk cId="1331658581" sldId="273"/>
        </pc:sldMkLst>
      </pc:sldChg>
      <pc:sldChg chg="add del">
        <pc:chgData name="Manish Sharma" userId="b799adb9ba789c8f" providerId="LiveId" clId="{A56E9385-429C-4983-850E-ECA79ECDBB0A}" dt="2022-07-23T08:48:11.079" v="1263"/>
        <pc:sldMkLst>
          <pc:docMk/>
          <pc:sldMk cId="1937767460" sldId="276"/>
        </pc:sldMkLst>
      </pc:sldChg>
      <pc:sldChg chg="add">
        <pc:chgData name="Manish Sharma" userId="b799adb9ba789c8f" providerId="LiveId" clId="{A56E9385-429C-4983-850E-ECA79ECDBB0A}" dt="2022-07-21T05:58:34.971" v="117"/>
        <pc:sldMkLst>
          <pc:docMk/>
          <pc:sldMk cId="3343896531" sldId="279"/>
        </pc:sldMkLst>
      </pc:sldChg>
      <pc:sldChg chg="add">
        <pc:chgData name="Manish Sharma" userId="b799adb9ba789c8f" providerId="LiveId" clId="{A56E9385-429C-4983-850E-ECA79ECDBB0A}" dt="2022-07-22T10:44:46.505" v="375"/>
        <pc:sldMkLst>
          <pc:docMk/>
          <pc:sldMk cId="2937149028" sldId="282"/>
        </pc:sldMkLst>
      </pc:sldChg>
      <pc:sldChg chg="add">
        <pc:chgData name="Manish Sharma" userId="b799adb9ba789c8f" providerId="LiveId" clId="{A56E9385-429C-4983-850E-ECA79ECDBB0A}" dt="2022-07-22T10:44:46.505" v="375"/>
        <pc:sldMkLst>
          <pc:docMk/>
          <pc:sldMk cId="3640020107" sldId="283"/>
        </pc:sldMkLst>
      </pc:sldChg>
      <pc:sldChg chg="add">
        <pc:chgData name="Manish Sharma" userId="b799adb9ba789c8f" providerId="LiveId" clId="{A56E9385-429C-4983-850E-ECA79ECDBB0A}" dt="2022-07-22T10:44:46.505" v="375"/>
        <pc:sldMkLst>
          <pc:docMk/>
          <pc:sldMk cId="3936744458" sldId="284"/>
        </pc:sldMkLst>
      </pc:sldChg>
      <pc:sldChg chg="add del">
        <pc:chgData name="Manish Sharma" userId="b799adb9ba789c8f" providerId="LiveId" clId="{A56E9385-429C-4983-850E-ECA79ECDBB0A}" dt="2022-07-29T07:33:33.162" v="1316"/>
        <pc:sldMkLst>
          <pc:docMk/>
          <pc:sldMk cId="1535532918" sldId="290"/>
        </pc:sldMkLst>
      </pc:sldChg>
      <pc:sldChg chg="add del">
        <pc:chgData name="Manish Sharma" userId="b799adb9ba789c8f" providerId="LiveId" clId="{A56E9385-429C-4983-850E-ECA79ECDBB0A}" dt="2022-07-29T07:33:33.162" v="1316"/>
        <pc:sldMkLst>
          <pc:docMk/>
          <pc:sldMk cId="927873483" sldId="291"/>
        </pc:sldMkLst>
      </pc:sldChg>
      <pc:sldChg chg="del">
        <pc:chgData name="Manish Sharma" userId="b799adb9ba789c8f" providerId="LiveId" clId="{A56E9385-429C-4983-850E-ECA79ECDBB0A}" dt="2022-07-21T04:34:28.566" v="0" actId="47"/>
        <pc:sldMkLst>
          <pc:docMk/>
          <pc:sldMk cId="4125748975" sldId="292"/>
        </pc:sldMkLst>
      </pc:sldChg>
      <pc:sldChg chg="add del">
        <pc:chgData name="Manish Sharma" userId="b799adb9ba789c8f" providerId="LiveId" clId="{A56E9385-429C-4983-850E-ECA79ECDBB0A}" dt="2022-07-30T06:03:21.396" v="1337"/>
        <pc:sldMkLst>
          <pc:docMk/>
          <pc:sldMk cId="3776691465" sldId="296"/>
        </pc:sldMkLst>
      </pc:sldChg>
      <pc:sldChg chg="add del">
        <pc:chgData name="Manish Sharma" userId="b799adb9ba789c8f" providerId="LiveId" clId="{A56E9385-429C-4983-850E-ECA79ECDBB0A}" dt="2022-07-30T12:41:21.116" v="1381"/>
        <pc:sldMkLst>
          <pc:docMk/>
          <pc:sldMk cId="2063019643" sldId="300"/>
        </pc:sldMkLst>
      </pc:sldChg>
      <pc:sldChg chg="addSp modSp new del">
        <pc:chgData name="Manish Sharma" userId="b799adb9ba789c8f" providerId="LiveId" clId="{A56E9385-429C-4983-850E-ECA79ECDBB0A}" dt="2022-07-21T05:16:19.386" v="17" actId="47"/>
        <pc:sldMkLst>
          <pc:docMk/>
          <pc:sldMk cId="1853159248" sldId="302"/>
        </pc:sldMkLst>
        <pc:spChg chg="add mod">
          <ac:chgData name="Manish Sharma" userId="b799adb9ba789c8f" providerId="LiveId" clId="{A56E9385-429C-4983-850E-ECA79ECDBB0A}" dt="2022-07-21T05:12:26.395" v="2"/>
          <ac:spMkLst>
            <pc:docMk/>
            <pc:sldMk cId="1853159248" sldId="302"/>
            <ac:spMk id="2" creationId="{011138D5-6ACA-2A83-C939-26B1D69BCD7E}"/>
          </ac:spMkLst>
        </pc:spChg>
        <pc:spChg chg="mod">
          <ac:chgData name="Manish Sharma" userId="b799adb9ba789c8f" providerId="LiveId" clId="{A56E9385-429C-4983-850E-ECA79ECDBB0A}" dt="2022-07-21T05:12:26.395" v="2"/>
          <ac:spMkLst>
            <pc:docMk/>
            <pc:sldMk cId="1853159248" sldId="302"/>
            <ac:spMk id="4" creationId="{A63E6E4B-1387-3DCB-CB7D-FB60EB7EB184}"/>
          </ac:spMkLst>
        </pc:spChg>
        <pc:spChg chg="mod">
          <ac:chgData name="Manish Sharma" userId="b799adb9ba789c8f" providerId="LiveId" clId="{A56E9385-429C-4983-850E-ECA79ECDBB0A}" dt="2022-07-21T05:12:26.395" v="2"/>
          <ac:spMkLst>
            <pc:docMk/>
            <pc:sldMk cId="1853159248" sldId="302"/>
            <ac:spMk id="5" creationId="{5A8D60A5-FE69-5D66-9AD2-961AED83CE5D}"/>
          </ac:spMkLst>
        </pc:spChg>
        <pc:spChg chg="mod">
          <ac:chgData name="Manish Sharma" userId="b799adb9ba789c8f" providerId="LiveId" clId="{A56E9385-429C-4983-850E-ECA79ECDBB0A}" dt="2022-07-21T05:12:26.395" v="2"/>
          <ac:spMkLst>
            <pc:docMk/>
            <pc:sldMk cId="1853159248" sldId="302"/>
            <ac:spMk id="7" creationId="{4598F9F6-A4C9-706D-6C2C-FBAFD6C0D19C}"/>
          </ac:spMkLst>
        </pc:spChg>
        <pc:spChg chg="mod">
          <ac:chgData name="Manish Sharma" userId="b799adb9ba789c8f" providerId="LiveId" clId="{A56E9385-429C-4983-850E-ECA79ECDBB0A}" dt="2022-07-21T05:12:26.395" v="2"/>
          <ac:spMkLst>
            <pc:docMk/>
            <pc:sldMk cId="1853159248" sldId="302"/>
            <ac:spMk id="8" creationId="{577E11D3-5324-9C88-F24A-50F3F136E917}"/>
          </ac:spMkLst>
        </pc:spChg>
        <pc:spChg chg="add mod">
          <ac:chgData name="Manish Sharma" userId="b799adb9ba789c8f" providerId="LiveId" clId="{A56E9385-429C-4983-850E-ECA79ECDBB0A}" dt="2022-07-21T05:12:40.241" v="3"/>
          <ac:spMkLst>
            <pc:docMk/>
            <pc:sldMk cId="1853159248" sldId="302"/>
            <ac:spMk id="9" creationId="{3BBFF4F0-538E-43E5-B6A4-F769C3827753}"/>
          </ac:spMkLst>
        </pc:spChg>
        <pc:spChg chg="add mod">
          <ac:chgData name="Manish Sharma" userId="b799adb9ba789c8f" providerId="LiveId" clId="{A56E9385-429C-4983-850E-ECA79ECDBB0A}" dt="2022-07-21T05:12:40.241" v="3"/>
          <ac:spMkLst>
            <pc:docMk/>
            <pc:sldMk cId="1853159248" sldId="302"/>
            <ac:spMk id="11" creationId="{1E788651-FC85-367A-BA89-43BE9F437EF2}"/>
          </ac:spMkLst>
        </pc:spChg>
        <pc:spChg chg="add mod">
          <ac:chgData name="Manish Sharma" userId="b799adb9ba789c8f" providerId="LiveId" clId="{A56E9385-429C-4983-850E-ECA79ECDBB0A}" dt="2022-07-21T05:12:40.241" v="3"/>
          <ac:spMkLst>
            <pc:docMk/>
            <pc:sldMk cId="1853159248" sldId="302"/>
            <ac:spMk id="13" creationId="{220997A3-1123-ACE8-A39E-F9ACD01555A6}"/>
          </ac:spMkLst>
        </pc:spChg>
        <pc:spChg chg="add mod">
          <ac:chgData name="Manish Sharma" userId="b799adb9ba789c8f" providerId="LiveId" clId="{A56E9385-429C-4983-850E-ECA79ECDBB0A}" dt="2022-07-21T05:12:48.193" v="4"/>
          <ac:spMkLst>
            <pc:docMk/>
            <pc:sldMk cId="1853159248" sldId="302"/>
            <ac:spMk id="14" creationId="{37C77626-DF76-0FC4-73D5-C332F8A0E6AE}"/>
          </ac:spMkLst>
        </pc:spChg>
        <pc:spChg chg="add mod">
          <ac:chgData name="Manish Sharma" userId="b799adb9ba789c8f" providerId="LiveId" clId="{A56E9385-429C-4983-850E-ECA79ECDBB0A}" dt="2022-07-21T05:12:48.193" v="4"/>
          <ac:spMkLst>
            <pc:docMk/>
            <pc:sldMk cId="1853159248" sldId="302"/>
            <ac:spMk id="15" creationId="{62B72BC1-75AB-9024-9C05-38E5D31CEE92}"/>
          </ac:spMkLst>
        </pc:spChg>
        <pc:spChg chg="add mod">
          <ac:chgData name="Manish Sharma" userId="b799adb9ba789c8f" providerId="LiveId" clId="{A56E9385-429C-4983-850E-ECA79ECDBB0A}" dt="2022-07-21T05:12:48.193" v="4"/>
          <ac:spMkLst>
            <pc:docMk/>
            <pc:sldMk cId="1853159248" sldId="302"/>
            <ac:spMk id="16" creationId="{A3B217BE-9A2A-B5F8-D338-C4DE3BFBE4BC}"/>
          </ac:spMkLst>
        </pc:spChg>
        <pc:spChg chg="add mod">
          <ac:chgData name="Manish Sharma" userId="b799adb9ba789c8f" providerId="LiveId" clId="{A56E9385-429C-4983-850E-ECA79ECDBB0A}" dt="2022-07-21T05:12:48.193" v="4"/>
          <ac:spMkLst>
            <pc:docMk/>
            <pc:sldMk cId="1853159248" sldId="302"/>
            <ac:spMk id="17" creationId="{B6C4C5F2-E095-1A14-ED79-4CA0B2AABD0C}"/>
          </ac:spMkLst>
        </pc:spChg>
        <pc:spChg chg="add mod">
          <ac:chgData name="Manish Sharma" userId="b799adb9ba789c8f" providerId="LiveId" clId="{A56E9385-429C-4983-850E-ECA79ECDBB0A}" dt="2022-07-21T05:12:48.193" v="4"/>
          <ac:spMkLst>
            <pc:docMk/>
            <pc:sldMk cId="1853159248" sldId="302"/>
            <ac:spMk id="18" creationId="{263D4953-4369-7C9F-CDB8-AE9FF5858609}"/>
          </ac:spMkLst>
        </pc:spChg>
        <pc:spChg chg="add mod">
          <ac:chgData name="Manish Sharma" userId="b799adb9ba789c8f" providerId="LiveId" clId="{A56E9385-429C-4983-850E-ECA79ECDBB0A}" dt="2022-07-21T05:13:06.734" v="5"/>
          <ac:spMkLst>
            <pc:docMk/>
            <pc:sldMk cId="1853159248" sldId="302"/>
            <ac:spMk id="21" creationId="{946F8997-43E0-B0FB-B0BD-F3ED32355C62}"/>
          </ac:spMkLst>
        </pc:spChg>
        <pc:spChg chg="add mod">
          <ac:chgData name="Manish Sharma" userId="b799adb9ba789c8f" providerId="LiveId" clId="{A56E9385-429C-4983-850E-ECA79ECDBB0A}" dt="2022-07-21T05:13:06.734" v="5"/>
          <ac:spMkLst>
            <pc:docMk/>
            <pc:sldMk cId="1853159248" sldId="302"/>
            <ac:spMk id="22" creationId="{867EB6C8-8016-315B-D1A2-7D7C895841D6}"/>
          </ac:spMkLst>
        </pc:spChg>
        <pc:spChg chg="mod">
          <ac:chgData name="Manish Sharma" userId="b799adb9ba789c8f" providerId="LiveId" clId="{A56E9385-429C-4983-850E-ECA79ECDBB0A}" dt="2022-07-21T05:13:06.734" v="5"/>
          <ac:spMkLst>
            <pc:docMk/>
            <pc:sldMk cId="1853159248" sldId="302"/>
            <ac:spMk id="24" creationId="{A615A57F-B144-27F0-E38C-E504BC423F65}"/>
          </ac:spMkLst>
        </pc:spChg>
        <pc:spChg chg="mod">
          <ac:chgData name="Manish Sharma" userId="b799adb9ba789c8f" providerId="LiveId" clId="{A56E9385-429C-4983-850E-ECA79ECDBB0A}" dt="2022-07-21T05:13:06.734" v="5"/>
          <ac:spMkLst>
            <pc:docMk/>
            <pc:sldMk cId="1853159248" sldId="302"/>
            <ac:spMk id="25" creationId="{CC9EA72F-2D67-4E64-24A9-390EB828DFDE}"/>
          </ac:spMkLst>
        </pc:spChg>
        <pc:grpChg chg="add mod">
          <ac:chgData name="Manish Sharma" userId="b799adb9ba789c8f" providerId="LiveId" clId="{A56E9385-429C-4983-850E-ECA79ECDBB0A}" dt="2022-07-21T05:12:26.395" v="2"/>
          <ac:grpSpMkLst>
            <pc:docMk/>
            <pc:sldMk cId="1853159248" sldId="302"/>
            <ac:grpSpMk id="3" creationId="{D90777C4-B384-C732-8740-3B2EABD9ADED}"/>
          </ac:grpSpMkLst>
        </pc:grpChg>
        <pc:grpChg chg="add mod">
          <ac:chgData name="Manish Sharma" userId="b799adb9ba789c8f" providerId="LiveId" clId="{A56E9385-429C-4983-850E-ECA79ECDBB0A}" dt="2022-07-21T05:12:26.395" v="2"/>
          <ac:grpSpMkLst>
            <pc:docMk/>
            <pc:sldMk cId="1853159248" sldId="302"/>
            <ac:grpSpMk id="6" creationId="{E165A8E7-E740-7EE6-2FEF-8F3A2D00E1DE}"/>
          </ac:grpSpMkLst>
        </pc:grpChg>
        <pc:grpChg chg="add mod">
          <ac:chgData name="Manish Sharma" userId="b799adb9ba789c8f" providerId="LiveId" clId="{A56E9385-429C-4983-850E-ECA79ECDBB0A}" dt="2022-07-21T05:13:06.734" v="5"/>
          <ac:grpSpMkLst>
            <pc:docMk/>
            <pc:sldMk cId="1853159248" sldId="302"/>
            <ac:grpSpMk id="23" creationId="{69A86AFA-16C6-DA5B-09FA-82EF65E97324}"/>
          </ac:grpSpMkLst>
        </pc:grpChg>
        <pc:cxnChg chg="add mod">
          <ac:chgData name="Manish Sharma" userId="b799adb9ba789c8f" providerId="LiveId" clId="{A56E9385-429C-4983-850E-ECA79ECDBB0A}" dt="2022-07-21T05:12:40.241" v="3"/>
          <ac:cxnSpMkLst>
            <pc:docMk/>
            <pc:sldMk cId="1853159248" sldId="302"/>
            <ac:cxnSpMk id="10" creationId="{8C4E1C8A-D1A9-102E-213F-8B691F55BD97}"/>
          </ac:cxnSpMkLst>
        </pc:cxnChg>
        <pc:cxnChg chg="add mod">
          <ac:chgData name="Manish Sharma" userId="b799adb9ba789c8f" providerId="LiveId" clId="{A56E9385-429C-4983-850E-ECA79ECDBB0A}" dt="2022-07-21T05:12:40.241" v="3"/>
          <ac:cxnSpMkLst>
            <pc:docMk/>
            <pc:sldMk cId="1853159248" sldId="302"/>
            <ac:cxnSpMk id="12" creationId="{FEB6A19A-33D0-ED07-8160-49377B109361}"/>
          </ac:cxnSpMkLst>
        </pc:cxnChg>
        <pc:cxnChg chg="add mod">
          <ac:chgData name="Manish Sharma" userId="b799adb9ba789c8f" providerId="LiveId" clId="{A56E9385-429C-4983-850E-ECA79ECDBB0A}" dt="2022-07-21T05:13:06.734" v="5"/>
          <ac:cxnSpMkLst>
            <pc:docMk/>
            <pc:sldMk cId="1853159248" sldId="302"/>
            <ac:cxnSpMk id="19" creationId="{678A4E40-8AE5-5FE5-584B-5FF86EB7C222}"/>
          </ac:cxnSpMkLst>
        </pc:cxnChg>
        <pc:cxnChg chg="add mod">
          <ac:chgData name="Manish Sharma" userId="b799adb9ba789c8f" providerId="LiveId" clId="{A56E9385-429C-4983-850E-ECA79ECDBB0A}" dt="2022-07-21T05:13:06.734" v="5"/>
          <ac:cxnSpMkLst>
            <pc:docMk/>
            <pc:sldMk cId="1853159248" sldId="302"/>
            <ac:cxnSpMk id="20" creationId="{370ADCA4-C658-39D6-5D8C-9EE1FF8DE5CC}"/>
          </ac:cxnSpMkLst>
        </pc:cxnChg>
      </pc:sldChg>
      <pc:sldChg chg="del">
        <pc:chgData name="Manish Sharma" userId="b799adb9ba789c8f" providerId="LiveId" clId="{A56E9385-429C-4983-850E-ECA79ECDBB0A}" dt="2022-07-21T04:34:28.566" v="0" actId="47"/>
        <pc:sldMkLst>
          <pc:docMk/>
          <pc:sldMk cId="4250228821" sldId="302"/>
        </pc:sldMkLst>
      </pc:sldChg>
      <pc:sldChg chg="addSp delSp modSp new mod modClrScheme chgLayout">
        <pc:chgData name="Manish Sharma" userId="b799adb9ba789c8f" providerId="LiveId" clId="{A56E9385-429C-4983-850E-ECA79ECDBB0A}" dt="2022-07-21T05:16:08.585" v="15"/>
        <pc:sldMkLst>
          <pc:docMk/>
          <pc:sldMk cId="484131753" sldId="303"/>
        </pc:sldMkLst>
        <pc:spChg chg="add mod">
          <ac:chgData name="Manish Sharma" userId="b799adb9ba789c8f" providerId="LiveId" clId="{A56E9385-429C-4983-850E-ECA79ECDBB0A}" dt="2022-07-21T05:15:09.321" v="7"/>
          <ac:spMkLst>
            <pc:docMk/>
            <pc:sldMk cId="484131753" sldId="303"/>
            <ac:spMk id="2" creationId="{2CCF8048-07F6-F8F8-496F-C18977F045B8}"/>
          </ac:spMkLst>
        </pc:spChg>
        <pc:spChg chg="mod">
          <ac:chgData name="Manish Sharma" userId="b799adb9ba789c8f" providerId="LiveId" clId="{A56E9385-429C-4983-850E-ECA79ECDBB0A}" dt="2022-07-21T05:15:09.321" v="7"/>
          <ac:spMkLst>
            <pc:docMk/>
            <pc:sldMk cId="484131753" sldId="303"/>
            <ac:spMk id="4" creationId="{FEA564D4-A1A5-461A-DA74-BCAD5B4DE9B4}"/>
          </ac:spMkLst>
        </pc:spChg>
        <pc:spChg chg="mod">
          <ac:chgData name="Manish Sharma" userId="b799adb9ba789c8f" providerId="LiveId" clId="{A56E9385-429C-4983-850E-ECA79ECDBB0A}" dt="2022-07-21T05:15:09.321" v="7"/>
          <ac:spMkLst>
            <pc:docMk/>
            <pc:sldMk cId="484131753" sldId="303"/>
            <ac:spMk id="5" creationId="{4F2DBEB6-42B7-A00B-F535-D2782DE12AED}"/>
          </ac:spMkLst>
        </pc:spChg>
        <pc:spChg chg="mod">
          <ac:chgData name="Manish Sharma" userId="b799adb9ba789c8f" providerId="LiveId" clId="{A56E9385-429C-4983-850E-ECA79ECDBB0A}" dt="2022-07-21T05:15:09.321" v="7"/>
          <ac:spMkLst>
            <pc:docMk/>
            <pc:sldMk cId="484131753" sldId="303"/>
            <ac:spMk id="7" creationId="{849B225C-FC4D-3C58-22E8-9D80DBC9357C}"/>
          </ac:spMkLst>
        </pc:spChg>
        <pc:spChg chg="mod">
          <ac:chgData name="Manish Sharma" userId="b799adb9ba789c8f" providerId="LiveId" clId="{A56E9385-429C-4983-850E-ECA79ECDBB0A}" dt="2022-07-21T05:15:09.321" v="7"/>
          <ac:spMkLst>
            <pc:docMk/>
            <pc:sldMk cId="484131753" sldId="303"/>
            <ac:spMk id="8" creationId="{D04AB51B-A3B9-E0BB-2A77-D6813C625EBC}"/>
          </ac:spMkLst>
        </pc:spChg>
        <pc:spChg chg="add mod">
          <ac:chgData name="Manish Sharma" userId="b799adb9ba789c8f" providerId="LiveId" clId="{A56E9385-429C-4983-850E-ECA79ECDBB0A}" dt="2022-07-21T05:15:09.321" v="7"/>
          <ac:spMkLst>
            <pc:docMk/>
            <pc:sldMk cId="484131753" sldId="303"/>
            <ac:spMk id="9" creationId="{EA67EA63-EA16-3A19-B452-A12CB2F79063}"/>
          </ac:spMkLst>
        </pc:spChg>
        <pc:spChg chg="add mod">
          <ac:chgData name="Manish Sharma" userId="b799adb9ba789c8f" providerId="LiveId" clId="{A56E9385-429C-4983-850E-ECA79ECDBB0A}" dt="2022-07-21T05:15:09.321" v="7"/>
          <ac:spMkLst>
            <pc:docMk/>
            <pc:sldMk cId="484131753" sldId="303"/>
            <ac:spMk id="10" creationId="{67729CD2-912C-0E7D-AF0D-63EC2B3A0F48}"/>
          </ac:spMkLst>
        </pc:spChg>
        <pc:spChg chg="add mod">
          <ac:chgData name="Manish Sharma" userId="b799adb9ba789c8f" providerId="LiveId" clId="{A56E9385-429C-4983-850E-ECA79ECDBB0A}" dt="2022-07-21T05:15:34.061" v="9"/>
          <ac:spMkLst>
            <pc:docMk/>
            <pc:sldMk cId="484131753" sldId="303"/>
            <ac:spMk id="14" creationId="{9C03C6B7-79E5-13D7-F0D0-3F1AF19530E4}"/>
          </ac:spMkLst>
        </pc:spChg>
        <pc:spChg chg="add mod">
          <ac:chgData name="Manish Sharma" userId="b799adb9ba789c8f" providerId="LiveId" clId="{A56E9385-429C-4983-850E-ECA79ECDBB0A}" dt="2022-07-21T05:15:34.061" v="9"/>
          <ac:spMkLst>
            <pc:docMk/>
            <pc:sldMk cId="484131753" sldId="303"/>
            <ac:spMk id="16" creationId="{5CAA6729-7F11-EA89-2D12-9739A5488C42}"/>
          </ac:spMkLst>
        </pc:spChg>
        <pc:spChg chg="add mod">
          <ac:chgData name="Manish Sharma" userId="b799adb9ba789c8f" providerId="LiveId" clId="{A56E9385-429C-4983-850E-ECA79ECDBB0A}" dt="2022-07-21T05:15:34.061" v="9"/>
          <ac:spMkLst>
            <pc:docMk/>
            <pc:sldMk cId="484131753" sldId="303"/>
            <ac:spMk id="18" creationId="{D930E2C3-07F8-26D5-A8C7-D0C2FFA1DC33}"/>
          </ac:spMkLst>
        </pc:spChg>
        <pc:spChg chg="add mod">
          <ac:chgData name="Manish Sharma" userId="b799adb9ba789c8f" providerId="LiveId" clId="{A56E9385-429C-4983-850E-ECA79ECDBB0A}" dt="2022-07-21T05:15:40.452" v="10"/>
          <ac:spMkLst>
            <pc:docMk/>
            <pc:sldMk cId="484131753" sldId="303"/>
            <ac:spMk id="19" creationId="{BE99E123-4806-727D-C2DB-B1E1CB706085}"/>
          </ac:spMkLst>
        </pc:spChg>
        <pc:spChg chg="add mod">
          <ac:chgData name="Manish Sharma" userId="b799adb9ba789c8f" providerId="LiveId" clId="{A56E9385-429C-4983-850E-ECA79ECDBB0A}" dt="2022-07-21T05:15:40.452" v="10"/>
          <ac:spMkLst>
            <pc:docMk/>
            <pc:sldMk cId="484131753" sldId="303"/>
            <ac:spMk id="20" creationId="{47E17D45-54FC-EBCA-839D-E2ABB670737D}"/>
          </ac:spMkLst>
        </pc:spChg>
        <pc:spChg chg="add mod">
          <ac:chgData name="Manish Sharma" userId="b799adb9ba789c8f" providerId="LiveId" clId="{A56E9385-429C-4983-850E-ECA79ECDBB0A}" dt="2022-07-21T05:15:40.452" v="10"/>
          <ac:spMkLst>
            <pc:docMk/>
            <pc:sldMk cId="484131753" sldId="303"/>
            <ac:spMk id="21" creationId="{5257BD40-965B-C3F5-3555-C70C8F096D8F}"/>
          </ac:spMkLst>
        </pc:spChg>
        <pc:spChg chg="add mod">
          <ac:chgData name="Manish Sharma" userId="b799adb9ba789c8f" providerId="LiveId" clId="{A56E9385-429C-4983-850E-ECA79ECDBB0A}" dt="2022-07-21T05:15:40.452" v="10"/>
          <ac:spMkLst>
            <pc:docMk/>
            <pc:sldMk cId="484131753" sldId="303"/>
            <ac:spMk id="22" creationId="{131EFCE6-273A-691C-3E38-C570F7343EC2}"/>
          </ac:spMkLst>
        </pc:spChg>
        <pc:spChg chg="add mod">
          <ac:chgData name="Manish Sharma" userId="b799adb9ba789c8f" providerId="LiveId" clId="{A56E9385-429C-4983-850E-ECA79ECDBB0A}" dt="2022-07-21T05:15:40.452" v="10"/>
          <ac:spMkLst>
            <pc:docMk/>
            <pc:sldMk cId="484131753" sldId="303"/>
            <ac:spMk id="23" creationId="{2DAC869C-6D8D-F4EB-13B6-7DB838C6A534}"/>
          </ac:spMkLst>
        </pc:spChg>
        <pc:spChg chg="add mod">
          <ac:chgData name="Manish Sharma" userId="b799adb9ba789c8f" providerId="LiveId" clId="{A56E9385-429C-4983-850E-ECA79ECDBB0A}" dt="2022-07-21T05:15:51.827" v="11"/>
          <ac:spMkLst>
            <pc:docMk/>
            <pc:sldMk cId="484131753" sldId="303"/>
            <ac:spMk id="25" creationId="{14ADB228-506F-1A11-7AB4-BABF9D76E24C}"/>
          </ac:spMkLst>
        </pc:spChg>
        <pc:spChg chg="add mod">
          <ac:chgData name="Manish Sharma" userId="b799adb9ba789c8f" providerId="LiveId" clId="{A56E9385-429C-4983-850E-ECA79ECDBB0A}" dt="2022-07-21T05:15:51.827" v="11"/>
          <ac:spMkLst>
            <pc:docMk/>
            <pc:sldMk cId="484131753" sldId="303"/>
            <ac:spMk id="26" creationId="{A4514D98-0625-378B-C1EE-89861692CA76}"/>
          </ac:spMkLst>
        </pc:spChg>
        <pc:spChg chg="mod">
          <ac:chgData name="Manish Sharma" userId="b799adb9ba789c8f" providerId="LiveId" clId="{A56E9385-429C-4983-850E-ECA79ECDBB0A}" dt="2022-07-21T05:15:51.827" v="11"/>
          <ac:spMkLst>
            <pc:docMk/>
            <pc:sldMk cId="484131753" sldId="303"/>
            <ac:spMk id="28" creationId="{AB9BDC89-47DD-3EAC-A302-2B0BBBD6BFE3}"/>
          </ac:spMkLst>
        </pc:spChg>
        <pc:spChg chg="mod">
          <ac:chgData name="Manish Sharma" userId="b799adb9ba789c8f" providerId="LiveId" clId="{A56E9385-429C-4983-850E-ECA79ECDBB0A}" dt="2022-07-21T05:15:51.827" v="11"/>
          <ac:spMkLst>
            <pc:docMk/>
            <pc:sldMk cId="484131753" sldId="303"/>
            <ac:spMk id="29" creationId="{6DDBD742-2ECA-88BB-41EE-4FB385E1A9F7}"/>
          </ac:spMkLst>
        </pc:spChg>
        <pc:spChg chg="add del mod">
          <ac:chgData name="Manish Sharma" userId="b799adb9ba789c8f" providerId="LiveId" clId="{A56E9385-429C-4983-850E-ECA79ECDBB0A}" dt="2022-07-21T05:16:00.878" v="13"/>
          <ac:spMkLst>
            <pc:docMk/>
            <pc:sldMk cId="484131753" sldId="303"/>
            <ac:spMk id="31" creationId="{D5A212FA-94DD-6AD3-C243-9A03E0D83831}"/>
          </ac:spMkLst>
        </pc:spChg>
        <pc:spChg chg="add mod ord">
          <ac:chgData name="Manish Sharma" userId="b799adb9ba789c8f" providerId="LiveId" clId="{A56E9385-429C-4983-850E-ECA79ECDBB0A}" dt="2022-07-21T05:16:08.585" v="15"/>
          <ac:spMkLst>
            <pc:docMk/>
            <pc:sldMk cId="484131753" sldId="303"/>
            <ac:spMk id="32" creationId="{64E8550F-6035-FF45-D86D-A8D00D73844A}"/>
          </ac:spMkLst>
        </pc:spChg>
        <pc:grpChg chg="add mod">
          <ac:chgData name="Manish Sharma" userId="b799adb9ba789c8f" providerId="LiveId" clId="{A56E9385-429C-4983-850E-ECA79ECDBB0A}" dt="2022-07-21T05:15:09.321" v="7"/>
          <ac:grpSpMkLst>
            <pc:docMk/>
            <pc:sldMk cId="484131753" sldId="303"/>
            <ac:grpSpMk id="3" creationId="{0077E837-DA41-185D-16A2-7B8D7130227E}"/>
          </ac:grpSpMkLst>
        </pc:grpChg>
        <pc:grpChg chg="add mod">
          <ac:chgData name="Manish Sharma" userId="b799adb9ba789c8f" providerId="LiveId" clId="{A56E9385-429C-4983-850E-ECA79ECDBB0A}" dt="2022-07-21T05:15:09.321" v="7"/>
          <ac:grpSpMkLst>
            <pc:docMk/>
            <pc:sldMk cId="484131753" sldId="303"/>
            <ac:grpSpMk id="6" creationId="{15A396B5-E9A7-C39E-FD81-16ECF8C430CB}"/>
          </ac:grpSpMkLst>
        </pc:grpChg>
        <pc:grpChg chg="add mod">
          <ac:chgData name="Manish Sharma" userId="b799adb9ba789c8f" providerId="LiveId" clId="{A56E9385-429C-4983-850E-ECA79ECDBB0A}" dt="2022-07-21T05:15:51.827" v="11"/>
          <ac:grpSpMkLst>
            <pc:docMk/>
            <pc:sldMk cId="484131753" sldId="303"/>
            <ac:grpSpMk id="27" creationId="{AC4E4D2A-2A57-7CA1-FBDC-A4A82342EBE5}"/>
          </ac:grpSpMkLst>
        </pc:grpChg>
        <pc:cxnChg chg="add mod">
          <ac:chgData name="Manish Sharma" userId="b799adb9ba789c8f" providerId="LiveId" clId="{A56E9385-429C-4983-850E-ECA79ECDBB0A}" dt="2022-07-21T05:15:09.321" v="7"/>
          <ac:cxnSpMkLst>
            <pc:docMk/>
            <pc:sldMk cId="484131753" sldId="303"/>
            <ac:cxnSpMk id="11" creationId="{7230D180-26DC-B5E5-847F-0C182823D056}"/>
          </ac:cxnSpMkLst>
        </pc:cxnChg>
        <pc:cxnChg chg="add mod">
          <ac:chgData name="Manish Sharma" userId="b799adb9ba789c8f" providerId="LiveId" clId="{A56E9385-429C-4983-850E-ECA79ECDBB0A}" dt="2022-07-21T05:15:09.321" v="7"/>
          <ac:cxnSpMkLst>
            <pc:docMk/>
            <pc:sldMk cId="484131753" sldId="303"/>
            <ac:cxnSpMk id="12" creationId="{8D13703F-B5B1-AB95-C328-E7EA83E9CDD5}"/>
          </ac:cxnSpMkLst>
        </pc:cxnChg>
        <pc:cxnChg chg="add mod">
          <ac:chgData name="Manish Sharma" userId="b799adb9ba789c8f" providerId="LiveId" clId="{A56E9385-429C-4983-850E-ECA79ECDBB0A}" dt="2022-07-21T05:15:16.415" v="8"/>
          <ac:cxnSpMkLst>
            <pc:docMk/>
            <pc:sldMk cId="484131753" sldId="303"/>
            <ac:cxnSpMk id="13" creationId="{F4BE98D8-0F15-5417-0A11-DB3D91D75998}"/>
          </ac:cxnSpMkLst>
        </pc:cxnChg>
        <pc:cxnChg chg="add mod">
          <ac:chgData name="Manish Sharma" userId="b799adb9ba789c8f" providerId="LiveId" clId="{A56E9385-429C-4983-850E-ECA79ECDBB0A}" dt="2022-07-21T05:15:34.061" v="9"/>
          <ac:cxnSpMkLst>
            <pc:docMk/>
            <pc:sldMk cId="484131753" sldId="303"/>
            <ac:cxnSpMk id="15" creationId="{56EF71E5-0FF8-2207-6AB6-4D18A023C32E}"/>
          </ac:cxnSpMkLst>
        </pc:cxnChg>
        <pc:cxnChg chg="add mod">
          <ac:chgData name="Manish Sharma" userId="b799adb9ba789c8f" providerId="LiveId" clId="{A56E9385-429C-4983-850E-ECA79ECDBB0A}" dt="2022-07-21T05:15:34.061" v="9"/>
          <ac:cxnSpMkLst>
            <pc:docMk/>
            <pc:sldMk cId="484131753" sldId="303"/>
            <ac:cxnSpMk id="17" creationId="{72881A57-8368-699D-2B22-4D1DC9754109}"/>
          </ac:cxnSpMkLst>
        </pc:cxnChg>
        <pc:cxnChg chg="add mod">
          <ac:chgData name="Manish Sharma" userId="b799adb9ba789c8f" providerId="LiveId" clId="{A56E9385-429C-4983-850E-ECA79ECDBB0A}" dt="2022-07-21T05:15:51.827" v="11"/>
          <ac:cxnSpMkLst>
            <pc:docMk/>
            <pc:sldMk cId="484131753" sldId="303"/>
            <ac:cxnSpMk id="24" creationId="{A436809E-B0E6-C21C-057E-025FA79D7973}"/>
          </ac:cxnSpMkLst>
        </pc:cxnChg>
        <pc:cxnChg chg="add mod">
          <ac:chgData name="Manish Sharma" userId="b799adb9ba789c8f" providerId="LiveId" clId="{A56E9385-429C-4983-850E-ECA79ECDBB0A}" dt="2022-07-21T05:15:51.827" v="11"/>
          <ac:cxnSpMkLst>
            <pc:docMk/>
            <pc:sldMk cId="484131753" sldId="303"/>
            <ac:cxnSpMk id="30" creationId="{C0D1355E-D6C2-5AB5-1C64-00F6B257F4E4}"/>
          </ac:cxnSpMkLst>
        </pc:cxnChg>
      </pc:sldChg>
      <pc:sldChg chg="del">
        <pc:chgData name="Manish Sharma" userId="b799adb9ba789c8f" providerId="LiveId" clId="{A56E9385-429C-4983-850E-ECA79ECDBB0A}" dt="2022-07-21T04:34:28.566" v="0" actId="47"/>
        <pc:sldMkLst>
          <pc:docMk/>
          <pc:sldMk cId="3736148090" sldId="303"/>
        </pc:sldMkLst>
      </pc:sldChg>
      <pc:sldChg chg="del">
        <pc:chgData name="Manish Sharma" userId="b799adb9ba789c8f" providerId="LiveId" clId="{A56E9385-429C-4983-850E-ECA79ECDBB0A}" dt="2022-07-21T04:34:28.566" v="0" actId="47"/>
        <pc:sldMkLst>
          <pc:docMk/>
          <pc:sldMk cId="3302561693" sldId="304"/>
        </pc:sldMkLst>
      </pc:sldChg>
      <pc:sldChg chg="add">
        <pc:chgData name="Manish Sharma" userId="b799adb9ba789c8f" providerId="LiveId" clId="{A56E9385-429C-4983-850E-ECA79ECDBB0A}" dt="2022-07-21T05:16:17.098" v="16"/>
        <pc:sldMkLst>
          <pc:docMk/>
          <pc:sldMk cId="4250228821" sldId="304"/>
        </pc:sldMkLst>
      </pc:sldChg>
      <pc:sldChg chg="del">
        <pc:chgData name="Manish Sharma" userId="b799adb9ba789c8f" providerId="LiveId" clId="{A56E9385-429C-4983-850E-ECA79ECDBB0A}" dt="2022-07-21T04:34:28.566" v="0" actId="47"/>
        <pc:sldMkLst>
          <pc:docMk/>
          <pc:sldMk cId="1229907135" sldId="305"/>
        </pc:sldMkLst>
      </pc:sldChg>
      <pc:sldChg chg="addSp modSp new mod">
        <pc:chgData name="Manish Sharma" userId="b799adb9ba789c8f" providerId="LiveId" clId="{A56E9385-429C-4983-850E-ECA79ECDBB0A}" dt="2022-07-21T05:18:19.440" v="25"/>
        <pc:sldMkLst>
          <pc:docMk/>
          <pc:sldMk cId="3637782162" sldId="305"/>
        </pc:sldMkLst>
        <pc:spChg chg="mod">
          <ac:chgData name="Manish Sharma" userId="b799adb9ba789c8f" providerId="LiveId" clId="{A56E9385-429C-4983-850E-ECA79ECDBB0A}" dt="2022-07-21T05:17:00.094" v="19"/>
          <ac:spMkLst>
            <pc:docMk/>
            <pc:sldMk cId="3637782162" sldId="305"/>
            <ac:spMk id="2" creationId="{A5961160-DA8B-5256-C850-E8EEBE95D0F6}"/>
          </ac:spMkLst>
        </pc:spChg>
        <pc:spChg chg="add mod">
          <ac:chgData name="Manish Sharma" userId="b799adb9ba789c8f" providerId="LiveId" clId="{A56E9385-429C-4983-850E-ECA79ECDBB0A}" dt="2022-07-21T05:17:12.107" v="20"/>
          <ac:spMkLst>
            <pc:docMk/>
            <pc:sldMk cId="3637782162" sldId="305"/>
            <ac:spMk id="3" creationId="{5B8CCC7B-8AF2-E613-EC31-D88B6AF02EE3}"/>
          </ac:spMkLst>
        </pc:spChg>
        <pc:spChg chg="mod">
          <ac:chgData name="Manish Sharma" userId="b799adb9ba789c8f" providerId="LiveId" clId="{A56E9385-429C-4983-850E-ECA79ECDBB0A}" dt="2022-07-21T05:17:12.107" v="20"/>
          <ac:spMkLst>
            <pc:docMk/>
            <pc:sldMk cId="3637782162" sldId="305"/>
            <ac:spMk id="5" creationId="{CC4AC408-0686-AD7A-5F11-D703C115AA9A}"/>
          </ac:spMkLst>
        </pc:spChg>
        <pc:spChg chg="mod">
          <ac:chgData name="Manish Sharma" userId="b799adb9ba789c8f" providerId="LiveId" clId="{A56E9385-429C-4983-850E-ECA79ECDBB0A}" dt="2022-07-21T05:17:12.107" v="20"/>
          <ac:spMkLst>
            <pc:docMk/>
            <pc:sldMk cId="3637782162" sldId="305"/>
            <ac:spMk id="6" creationId="{D236D976-BE49-09FB-3300-EF45E2EE2FF0}"/>
          </ac:spMkLst>
        </pc:spChg>
        <pc:spChg chg="mod">
          <ac:chgData name="Manish Sharma" userId="b799adb9ba789c8f" providerId="LiveId" clId="{A56E9385-429C-4983-850E-ECA79ECDBB0A}" dt="2022-07-21T05:17:12.107" v="20"/>
          <ac:spMkLst>
            <pc:docMk/>
            <pc:sldMk cId="3637782162" sldId="305"/>
            <ac:spMk id="8" creationId="{83030B2E-6FA5-5683-F8C8-E822BC3E5E45}"/>
          </ac:spMkLst>
        </pc:spChg>
        <pc:spChg chg="mod">
          <ac:chgData name="Manish Sharma" userId="b799adb9ba789c8f" providerId="LiveId" clId="{A56E9385-429C-4983-850E-ECA79ECDBB0A}" dt="2022-07-21T05:17:12.107" v="20"/>
          <ac:spMkLst>
            <pc:docMk/>
            <pc:sldMk cId="3637782162" sldId="305"/>
            <ac:spMk id="9" creationId="{6EF5E56D-3D5F-DEDD-996E-E92E2D11F28A}"/>
          </ac:spMkLst>
        </pc:spChg>
        <pc:spChg chg="add mod">
          <ac:chgData name="Manish Sharma" userId="b799adb9ba789c8f" providerId="LiveId" clId="{A56E9385-429C-4983-850E-ECA79ECDBB0A}" dt="2022-07-21T05:17:12.107" v="20"/>
          <ac:spMkLst>
            <pc:docMk/>
            <pc:sldMk cId="3637782162" sldId="305"/>
            <ac:spMk id="11" creationId="{3657C5F7-405B-44CD-9DCE-B6F3D9914F52}"/>
          </ac:spMkLst>
        </pc:spChg>
        <pc:spChg chg="add mod">
          <ac:chgData name="Manish Sharma" userId="b799adb9ba789c8f" providerId="LiveId" clId="{A56E9385-429C-4983-850E-ECA79ECDBB0A}" dt="2022-07-21T05:17:12.107" v="20"/>
          <ac:spMkLst>
            <pc:docMk/>
            <pc:sldMk cId="3637782162" sldId="305"/>
            <ac:spMk id="12" creationId="{188DD656-CBD8-7FAE-62BD-A86AE5DE588E}"/>
          </ac:spMkLst>
        </pc:spChg>
        <pc:spChg chg="mod">
          <ac:chgData name="Manish Sharma" userId="b799adb9ba789c8f" providerId="LiveId" clId="{A56E9385-429C-4983-850E-ECA79ECDBB0A}" dt="2022-07-21T05:17:12.107" v="20"/>
          <ac:spMkLst>
            <pc:docMk/>
            <pc:sldMk cId="3637782162" sldId="305"/>
            <ac:spMk id="16" creationId="{9B909B37-B0D3-DD6B-BCD1-FFB9AB7D5259}"/>
          </ac:spMkLst>
        </pc:spChg>
        <pc:spChg chg="mod">
          <ac:chgData name="Manish Sharma" userId="b799adb9ba789c8f" providerId="LiveId" clId="{A56E9385-429C-4983-850E-ECA79ECDBB0A}" dt="2022-07-21T05:17:12.107" v="20"/>
          <ac:spMkLst>
            <pc:docMk/>
            <pc:sldMk cId="3637782162" sldId="305"/>
            <ac:spMk id="17" creationId="{096DCC29-8D26-4F0A-D053-24FD1F3FE796}"/>
          </ac:spMkLst>
        </pc:spChg>
        <pc:spChg chg="add mod">
          <ac:chgData name="Manish Sharma" userId="b799adb9ba789c8f" providerId="LiveId" clId="{A56E9385-429C-4983-850E-ECA79ECDBB0A}" dt="2022-07-21T05:17:12.107" v="20"/>
          <ac:spMkLst>
            <pc:docMk/>
            <pc:sldMk cId="3637782162" sldId="305"/>
            <ac:spMk id="18" creationId="{7DD42DFA-BA26-81FB-5A7C-C9CB092F7AF6}"/>
          </ac:spMkLst>
        </pc:spChg>
        <pc:spChg chg="add mod">
          <ac:chgData name="Manish Sharma" userId="b799adb9ba789c8f" providerId="LiveId" clId="{A56E9385-429C-4983-850E-ECA79ECDBB0A}" dt="2022-07-21T05:17:32.862" v="21"/>
          <ac:spMkLst>
            <pc:docMk/>
            <pc:sldMk cId="3637782162" sldId="305"/>
            <ac:spMk id="19" creationId="{39D003DE-58A3-EB56-6751-ECA81606E84F}"/>
          </ac:spMkLst>
        </pc:spChg>
        <pc:spChg chg="add mod">
          <ac:chgData name="Manish Sharma" userId="b799adb9ba789c8f" providerId="LiveId" clId="{A56E9385-429C-4983-850E-ECA79ECDBB0A}" dt="2022-07-21T05:17:32.862" v="21"/>
          <ac:spMkLst>
            <pc:docMk/>
            <pc:sldMk cId="3637782162" sldId="305"/>
            <ac:spMk id="21" creationId="{393ED85B-877E-4394-364D-8937B75219B2}"/>
          </ac:spMkLst>
        </pc:spChg>
        <pc:spChg chg="add mod">
          <ac:chgData name="Manish Sharma" userId="b799adb9ba789c8f" providerId="LiveId" clId="{A56E9385-429C-4983-850E-ECA79ECDBB0A}" dt="2022-07-21T05:17:32.862" v="21"/>
          <ac:spMkLst>
            <pc:docMk/>
            <pc:sldMk cId="3637782162" sldId="305"/>
            <ac:spMk id="23" creationId="{731F4ED6-3EB9-2B17-8B43-C497DD86F90E}"/>
          </ac:spMkLst>
        </pc:spChg>
        <pc:spChg chg="add mod">
          <ac:chgData name="Manish Sharma" userId="b799adb9ba789c8f" providerId="LiveId" clId="{A56E9385-429C-4983-850E-ECA79ECDBB0A}" dt="2022-07-21T05:17:40.566" v="22"/>
          <ac:spMkLst>
            <pc:docMk/>
            <pc:sldMk cId="3637782162" sldId="305"/>
            <ac:spMk id="24" creationId="{4418EA3D-7CDC-71C3-368A-30F0F6FA00EA}"/>
          </ac:spMkLst>
        </pc:spChg>
        <pc:spChg chg="add mod">
          <ac:chgData name="Manish Sharma" userId="b799adb9ba789c8f" providerId="LiveId" clId="{A56E9385-429C-4983-850E-ECA79ECDBB0A}" dt="2022-07-21T05:17:40.566" v="22"/>
          <ac:spMkLst>
            <pc:docMk/>
            <pc:sldMk cId="3637782162" sldId="305"/>
            <ac:spMk id="25" creationId="{226E244E-355B-1869-E7C1-A774F8F9A552}"/>
          </ac:spMkLst>
        </pc:spChg>
        <pc:spChg chg="add mod">
          <ac:chgData name="Manish Sharma" userId="b799adb9ba789c8f" providerId="LiveId" clId="{A56E9385-429C-4983-850E-ECA79ECDBB0A}" dt="2022-07-21T05:17:40.566" v="22"/>
          <ac:spMkLst>
            <pc:docMk/>
            <pc:sldMk cId="3637782162" sldId="305"/>
            <ac:spMk id="26" creationId="{DE378081-0C8F-305E-FE09-50AF03548F55}"/>
          </ac:spMkLst>
        </pc:spChg>
        <pc:spChg chg="add mod">
          <ac:chgData name="Manish Sharma" userId="b799adb9ba789c8f" providerId="LiveId" clId="{A56E9385-429C-4983-850E-ECA79ECDBB0A}" dt="2022-07-21T05:17:40.566" v="22"/>
          <ac:spMkLst>
            <pc:docMk/>
            <pc:sldMk cId="3637782162" sldId="305"/>
            <ac:spMk id="27" creationId="{ADB24025-2A6A-A368-4BAC-BF42C7F77C5B}"/>
          </ac:spMkLst>
        </pc:spChg>
        <pc:spChg chg="add mod">
          <ac:chgData name="Manish Sharma" userId="b799adb9ba789c8f" providerId="LiveId" clId="{A56E9385-429C-4983-850E-ECA79ECDBB0A}" dt="2022-07-21T05:17:40.566" v="22"/>
          <ac:spMkLst>
            <pc:docMk/>
            <pc:sldMk cId="3637782162" sldId="305"/>
            <ac:spMk id="28" creationId="{5FAB53E6-58F5-66D0-1C80-8364B7EC1C07}"/>
          </ac:spMkLst>
        </pc:spChg>
        <pc:spChg chg="add mod">
          <ac:chgData name="Manish Sharma" userId="b799adb9ba789c8f" providerId="LiveId" clId="{A56E9385-429C-4983-850E-ECA79ECDBB0A}" dt="2022-07-21T05:18:03.929" v="23"/>
          <ac:spMkLst>
            <pc:docMk/>
            <pc:sldMk cId="3637782162" sldId="305"/>
            <ac:spMk id="30" creationId="{6F3E7CAB-041B-5721-6A57-8FBD5A35EE8E}"/>
          </ac:spMkLst>
        </pc:spChg>
        <pc:spChg chg="add mod">
          <ac:chgData name="Manish Sharma" userId="b799adb9ba789c8f" providerId="LiveId" clId="{A56E9385-429C-4983-850E-ECA79ECDBB0A}" dt="2022-07-21T05:18:03.929" v="23"/>
          <ac:spMkLst>
            <pc:docMk/>
            <pc:sldMk cId="3637782162" sldId="305"/>
            <ac:spMk id="31" creationId="{C65062BD-803D-2E99-F218-17A3E804FA10}"/>
          </ac:spMkLst>
        </pc:spChg>
        <pc:spChg chg="add mod">
          <ac:chgData name="Manish Sharma" userId="b799adb9ba789c8f" providerId="LiveId" clId="{A56E9385-429C-4983-850E-ECA79ECDBB0A}" dt="2022-07-21T05:18:03.929" v="23"/>
          <ac:spMkLst>
            <pc:docMk/>
            <pc:sldMk cId="3637782162" sldId="305"/>
            <ac:spMk id="33" creationId="{A905C3EF-9EAF-EF06-200F-B49387890EDF}"/>
          </ac:spMkLst>
        </pc:spChg>
        <pc:spChg chg="mod">
          <ac:chgData name="Manish Sharma" userId="b799adb9ba789c8f" providerId="LiveId" clId="{A56E9385-429C-4983-850E-ECA79ECDBB0A}" dt="2022-07-21T05:18:19.440" v="25"/>
          <ac:spMkLst>
            <pc:docMk/>
            <pc:sldMk cId="3637782162" sldId="305"/>
            <ac:spMk id="36" creationId="{3E63157A-40E0-9FF3-EEBB-55DD3872093A}"/>
          </ac:spMkLst>
        </pc:spChg>
        <pc:spChg chg="mod">
          <ac:chgData name="Manish Sharma" userId="b799adb9ba789c8f" providerId="LiveId" clId="{A56E9385-429C-4983-850E-ECA79ECDBB0A}" dt="2022-07-21T05:18:19.440" v="25"/>
          <ac:spMkLst>
            <pc:docMk/>
            <pc:sldMk cId="3637782162" sldId="305"/>
            <ac:spMk id="37" creationId="{51D07663-EADA-20B3-EC0B-94ED442E4B79}"/>
          </ac:spMkLst>
        </pc:spChg>
        <pc:grpChg chg="add mod">
          <ac:chgData name="Manish Sharma" userId="b799adb9ba789c8f" providerId="LiveId" clId="{A56E9385-429C-4983-850E-ECA79ECDBB0A}" dt="2022-07-21T05:17:12.107" v="20"/>
          <ac:grpSpMkLst>
            <pc:docMk/>
            <pc:sldMk cId="3637782162" sldId="305"/>
            <ac:grpSpMk id="4" creationId="{4123190F-6603-0954-3416-DE5D39EBB6E3}"/>
          </ac:grpSpMkLst>
        </pc:grpChg>
        <pc:grpChg chg="add mod">
          <ac:chgData name="Manish Sharma" userId="b799adb9ba789c8f" providerId="LiveId" clId="{A56E9385-429C-4983-850E-ECA79ECDBB0A}" dt="2022-07-21T05:17:12.107" v="20"/>
          <ac:grpSpMkLst>
            <pc:docMk/>
            <pc:sldMk cId="3637782162" sldId="305"/>
            <ac:grpSpMk id="7" creationId="{CDDAF051-4277-4C3F-7F9D-999B01A06FB5}"/>
          </ac:grpSpMkLst>
        </pc:grpChg>
        <pc:grpChg chg="add mod">
          <ac:chgData name="Manish Sharma" userId="b799adb9ba789c8f" providerId="LiveId" clId="{A56E9385-429C-4983-850E-ECA79ECDBB0A}" dt="2022-07-21T05:17:12.107" v="20"/>
          <ac:grpSpMkLst>
            <pc:docMk/>
            <pc:sldMk cId="3637782162" sldId="305"/>
            <ac:grpSpMk id="15" creationId="{4455CDF8-9243-D265-4CF9-E10AA5EEC19E}"/>
          </ac:grpSpMkLst>
        </pc:grpChg>
        <pc:grpChg chg="add mod">
          <ac:chgData name="Manish Sharma" userId="b799adb9ba789c8f" providerId="LiveId" clId="{A56E9385-429C-4983-850E-ECA79ECDBB0A}" dt="2022-07-21T05:18:19.440" v="25"/>
          <ac:grpSpMkLst>
            <pc:docMk/>
            <pc:sldMk cId="3637782162" sldId="305"/>
            <ac:grpSpMk id="35" creationId="{423C8215-0B0D-F945-8328-55AE51E2356A}"/>
          </ac:grpSpMkLst>
        </pc:grpChg>
        <pc:picChg chg="add mod">
          <ac:chgData name="Manish Sharma" userId="b799adb9ba789c8f" providerId="LiveId" clId="{A56E9385-429C-4983-850E-ECA79ECDBB0A}" dt="2022-07-21T05:18:09.746" v="24"/>
          <ac:picMkLst>
            <pc:docMk/>
            <pc:sldMk cId="3637782162" sldId="305"/>
            <ac:picMk id="34" creationId="{0BE87285-1CDD-D78A-4D16-908EAAAF906D}"/>
          </ac:picMkLst>
        </pc:picChg>
        <pc:cxnChg chg="add mod">
          <ac:chgData name="Manish Sharma" userId="b799adb9ba789c8f" providerId="LiveId" clId="{A56E9385-429C-4983-850E-ECA79ECDBB0A}" dt="2022-07-21T05:17:12.107" v="20"/>
          <ac:cxnSpMkLst>
            <pc:docMk/>
            <pc:sldMk cId="3637782162" sldId="305"/>
            <ac:cxnSpMk id="10" creationId="{865E96D9-8900-6F77-07FB-64F24D58A80D}"/>
          </ac:cxnSpMkLst>
        </pc:cxnChg>
        <pc:cxnChg chg="add mod">
          <ac:chgData name="Manish Sharma" userId="b799adb9ba789c8f" providerId="LiveId" clId="{A56E9385-429C-4983-850E-ECA79ECDBB0A}" dt="2022-07-21T05:17:12.107" v="20"/>
          <ac:cxnSpMkLst>
            <pc:docMk/>
            <pc:sldMk cId="3637782162" sldId="305"/>
            <ac:cxnSpMk id="13" creationId="{AE6F104D-1A7A-79A3-3153-EFBEFDC8F0FD}"/>
          </ac:cxnSpMkLst>
        </pc:cxnChg>
        <pc:cxnChg chg="add mod">
          <ac:chgData name="Manish Sharma" userId="b799adb9ba789c8f" providerId="LiveId" clId="{A56E9385-429C-4983-850E-ECA79ECDBB0A}" dt="2022-07-21T05:17:12.107" v="20"/>
          <ac:cxnSpMkLst>
            <pc:docMk/>
            <pc:sldMk cId="3637782162" sldId="305"/>
            <ac:cxnSpMk id="14" creationId="{DC61214C-8A8E-E52C-979B-86F543A15BBE}"/>
          </ac:cxnSpMkLst>
        </pc:cxnChg>
        <pc:cxnChg chg="add mod">
          <ac:chgData name="Manish Sharma" userId="b799adb9ba789c8f" providerId="LiveId" clId="{A56E9385-429C-4983-850E-ECA79ECDBB0A}" dt="2022-07-21T05:17:32.862" v="21"/>
          <ac:cxnSpMkLst>
            <pc:docMk/>
            <pc:sldMk cId="3637782162" sldId="305"/>
            <ac:cxnSpMk id="20" creationId="{5C4F595C-C1B9-301B-334F-98AB3C99CBF6}"/>
          </ac:cxnSpMkLst>
        </pc:cxnChg>
        <pc:cxnChg chg="add mod">
          <ac:chgData name="Manish Sharma" userId="b799adb9ba789c8f" providerId="LiveId" clId="{A56E9385-429C-4983-850E-ECA79ECDBB0A}" dt="2022-07-21T05:17:32.862" v="21"/>
          <ac:cxnSpMkLst>
            <pc:docMk/>
            <pc:sldMk cId="3637782162" sldId="305"/>
            <ac:cxnSpMk id="22" creationId="{B1B4CE7E-CFA9-A6C8-C06A-B9A9A175CA8A}"/>
          </ac:cxnSpMkLst>
        </pc:cxnChg>
        <pc:cxnChg chg="add mod">
          <ac:chgData name="Manish Sharma" userId="b799adb9ba789c8f" providerId="LiveId" clId="{A56E9385-429C-4983-850E-ECA79ECDBB0A}" dt="2022-07-21T05:18:03.929" v="23"/>
          <ac:cxnSpMkLst>
            <pc:docMk/>
            <pc:sldMk cId="3637782162" sldId="305"/>
            <ac:cxnSpMk id="29" creationId="{B173A47E-C876-88B3-15E0-20C7A1F20345}"/>
          </ac:cxnSpMkLst>
        </pc:cxnChg>
        <pc:cxnChg chg="add mod">
          <ac:chgData name="Manish Sharma" userId="b799adb9ba789c8f" providerId="LiveId" clId="{A56E9385-429C-4983-850E-ECA79ECDBB0A}" dt="2022-07-21T05:18:03.929" v="23"/>
          <ac:cxnSpMkLst>
            <pc:docMk/>
            <pc:sldMk cId="3637782162" sldId="305"/>
            <ac:cxnSpMk id="32" creationId="{4ED94B1D-D859-83D0-9221-2E71EC3C3B68}"/>
          </ac:cxnSpMkLst>
        </pc:cxnChg>
      </pc:sldChg>
      <pc:sldChg chg="addSp modSp new mod">
        <pc:chgData name="Manish Sharma" userId="b799adb9ba789c8f" providerId="LiveId" clId="{A56E9385-429C-4983-850E-ECA79ECDBB0A}" dt="2022-07-21T05:25:44.717" v="102" actId="1076"/>
        <pc:sldMkLst>
          <pc:docMk/>
          <pc:sldMk cId="2768757566" sldId="306"/>
        </pc:sldMkLst>
        <pc:spChg chg="mod">
          <ac:chgData name="Manish Sharma" userId="b799adb9ba789c8f" providerId="LiveId" clId="{A56E9385-429C-4983-850E-ECA79ECDBB0A}" dt="2022-07-21T05:19:21.956" v="27"/>
          <ac:spMkLst>
            <pc:docMk/>
            <pc:sldMk cId="2768757566" sldId="306"/>
            <ac:spMk id="2" creationId="{C1041E31-0AB3-193A-8B75-44878143EEB2}"/>
          </ac:spMkLst>
        </pc:spChg>
        <pc:spChg chg="add mod">
          <ac:chgData name="Manish Sharma" userId="b799adb9ba789c8f" providerId="LiveId" clId="{A56E9385-429C-4983-850E-ECA79ECDBB0A}" dt="2022-07-21T05:19:37.627" v="28"/>
          <ac:spMkLst>
            <pc:docMk/>
            <pc:sldMk cId="2768757566" sldId="306"/>
            <ac:spMk id="3" creationId="{1A302D02-5A2D-FF0C-95FA-A54128265C5A}"/>
          </ac:spMkLst>
        </pc:spChg>
        <pc:spChg chg="mod">
          <ac:chgData name="Manish Sharma" userId="b799adb9ba789c8f" providerId="LiveId" clId="{A56E9385-429C-4983-850E-ECA79ECDBB0A}" dt="2022-07-21T05:19:37.627" v="28"/>
          <ac:spMkLst>
            <pc:docMk/>
            <pc:sldMk cId="2768757566" sldId="306"/>
            <ac:spMk id="5" creationId="{50D33734-F565-D192-3F10-3DC3A5E160A3}"/>
          </ac:spMkLst>
        </pc:spChg>
        <pc:spChg chg="mod">
          <ac:chgData name="Manish Sharma" userId="b799adb9ba789c8f" providerId="LiveId" clId="{A56E9385-429C-4983-850E-ECA79ECDBB0A}" dt="2022-07-21T05:19:37.627" v="28"/>
          <ac:spMkLst>
            <pc:docMk/>
            <pc:sldMk cId="2768757566" sldId="306"/>
            <ac:spMk id="6" creationId="{01321480-92A4-995D-ED3E-D9B963A01CDA}"/>
          </ac:spMkLst>
        </pc:spChg>
        <pc:spChg chg="mod">
          <ac:chgData name="Manish Sharma" userId="b799adb9ba789c8f" providerId="LiveId" clId="{A56E9385-429C-4983-850E-ECA79ECDBB0A}" dt="2022-07-21T05:19:37.627" v="28"/>
          <ac:spMkLst>
            <pc:docMk/>
            <pc:sldMk cId="2768757566" sldId="306"/>
            <ac:spMk id="8" creationId="{27CB97A4-4A17-1517-BE6C-3EA5C02D9A82}"/>
          </ac:spMkLst>
        </pc:spChg>
        <pc:spChg chg="mod">
          <ac:chgData name="Manish Sharma" userId="b799adb9ba789c8f" providerId="LiveId" clId="{A56E9385-429C-4983-850E-ECA79ECDBB0A}" dt="2022-07-21T05:19:37.627" v="28"/>
          <ac:spMkLst>
            <pc:docMk/>
            <pc:sldMk cId="2768757566" sldId="306"/>
            <ac:spMk id="9" creationId="{FEAC060C-1895-F815-D953-BA69D9ADA9D9}"/>
          </ac:spMkLst>
        </pc:spChg>
        <pc:spChg chg="add mod">
          <ac:chgData name="Manish Sharma" userId="b799adb9ba789c8f" providerId="LiveId" clId="{A56E9385-429C-4983-850E-ECA79ECDBB0A}" dt="2022-07-21T05:19:37.627" v="28"/>
          <ac:spMkLst>
            <pc:docMk/>
            <pc:sldMk cId="2768757566" sldId="306"/>
            <ac:spMk id="11" creationId="{1D46495B-BB3A-368C-AB65-C5AA9F8338A2}"/>
          </ac:spMkLst>
        </pc:spChg>
        <pc:spChg chg="mod">
          <ac:chgData name="Manish Sharma" userId="b799adb9ba789c8f" providerId="LiveId" clId="{A56E9385-429C-4983-850E-ECA79ECDBB0A}" dt="2022-07-21T05:19:37.627" v="28"/>
          <ac:spMkLst>
            <pc:docMk/>
            <pc:sldMk cId="2768757566" sldId="306"/>
            <ac:spMk id="13" creationId="{7257FF08-A4F8-4F50-2B0D-E52C6A5A4D68}"/>
          </ac:spMkLst>
        </pc:spChg>
        <pc:spChg chg="mod">
          <ac:chgData name="Manish Sharma" userId="b799adb9ba789c8f" providerId="LiveId" clId="{A56E9385-429C-4983-850E-ECA79ECDBB0A}" dt="2022-07-21T05:19:37.627" v="28"/>
          <ac:spMkLst>
            <pc:docMk/>
            <pc:sldMk cId="2768757566" sldId="306"/>
            <ac:spMk id="14" creationId="{FD94E62C-413C-1746-C33E-10F3833699B6}"/>
          </ac:spMkLst>
        </pc:spChg>
        <pc:spChg chg="add mod">
          <ac:chgData name="Manish Sharma" userId="b799adb9ba789c8f" providerId="LiveId" clId="{A56E9385-429C-4983-850E-ECA79ECDBB0A}" dt="2022-07-21T05:19:37.627" v="28"/>
          <ac:spMkLst>
            <pc:docMk/>
            <pc:sldMk cId="2768757566" sldId="306"/>
            <ac:spMk id="15" creationId="{C20336DD-6646-EC20-829C-D60AEE6AC16B}"/>
          </ac:spMkLst>
        </pc:spChg>
        <pc:spChg chg="add mod">
          <ac:chgData name="Manish Sharma" userId="b799adb9ba789c8f" providerId="LiveId" clId="{A56E9385-429C-4983-850E-ECA79ECDBB0A}" dt="2022-07-21T05:19:49.320" v="29"/>
          <ac:spMkLst>
            <pc:docMk/>
            <pc:sldMk cId="2768757566" sldId="306"/>
            <ac:spMk id="16" creationId="{B2B64E02-A6CC-3BA5-C982-0819A332F066}"/>
          </ac:spMkLst>
        </pc:spChg>
        <pc:spChg chg="add mod">
          <ac:chgData name="Manish Sharma" userId="b799adb9ba789c8f" providerId="LiveId" clId="{A56E9385-429C-4983-850E-ECA79ECDBB0A}" dt="2022-07-21T05:19:49.320" v="29"/>
          <ac:spMkLst>
            <pc:docMk/>
            <pc:sldMk cId="2768757566" sldId="306"/>
            <ac:spMk id="18" creationId="{3C605B97-0B90-0372-51BB-18C7D1E46397}"/>
          </ac:spMkLst>
        </pc:spChg>
        <pc:spChg chg="add mod">
          <ac:chgData name="Manish Sharma" userId="b799adb9ba789c8f" providerId="LiveId" clId="{A56E9385-429C-4983-850E-ECA79ECDBB0A}" dt="2022-07-21T05:19:49.320" v="29"/>
          <ac:spMkLst>
            <pc:docMk/>
            <pc:sldMk cId="2768757566" sldId="306"/>
            <ac:spMk id="20" creationId="{C95F2A04-40B1-CC14-7A76-2990A04C3965}"/>
          </ac:spMkLst>
        </pc:spChg>
        <pc:spChg chg="add mod">
          <ac:chgData name="Manish Sharma" userId="b799adb9ba789c8f" providerId="LiveId" clId="{A56E9385-429C-4983-850E-ECA79ECDBB0A}" dt="2022-07-21T05:19:57.335" v="30"/>
          <ac:spMkLst>
            <pc:docMk/>
            <pc:sldMk cId="2768757566" sldId="306"/>
            <ac:spMk id="21" creationId="{3F15E5BE-2648-7139-22AB-E7D55E08ED20}"/>
          </ac:spMkLst>
        </pc:spChg>
        <pc:spChg chg="add mod">
          <ac:chgData name="Manish Sharma" userId="b799adb9ba789c8f" providerId="LiveId" clId="{A56E9385-429C-4983-850E-ECA79ECDBB0A}" dt="2022-07-21T05:19:57.335" v="30"/>
          <ac:spMkLst>
            <pc:docMk/>
            <pc:sldMk cId="2768757566" sldId="306"/>
            <ac:spMk id="22" creationId="{BE9A7FD4-FBDF-284A-AE95-61DDC905581F}"/>
          </ac:spMkLst>
        </pc:spChg>
        <pc:spChg chg="add mod">
          <ac:chgData name="Manish Sharma" userId="b799adb9ba789c8f" providerId="LiveId" clId="{A56E9385-429C-4983-850E-ECA79ECDBB0A}" dt="2022-07-21T05:19:57.335" v="30"/>
          <ac:spMkLst>
            <pc:docMk/>
            <pc:sldMk cId="2768757566" sldId="306"/>
            <ac:spMk id="23" creationId="{A2054858-D345-AFC1-A00F-C630FE2685BB}"/>
          </ac:spMkLst>
        </pc:spChg>
        <pc:spChg chg="add mod">
          <ac:chgData name="Manish Sharma" userId="b799adb9ba789c8f" providerId="LiveId" clId="{A56E9385-429C-4983-850E-ECA79ECDBB0A}" dt="2022-07-21T05:19:57.335" v="30"/>
          <ac:spMkLst>
            <pc:docMk/>
            <pc:sldMk cId="2768757566" sldId="306"/>
            <ac:spMk id="24" creationId="{8158A4D3-7AA7-0F66-0BE7-0ACFCEC1803C}"/>
          </ac:spMkLst>
        </pc:spChg>
        <pc:spChg chg="add mod">
          <ac:chgData name="Manish Sharma" userId="b799adb9ba789c8f" providerId="LiveId" clId="{A56E9385-429C-4983-850E-ECA79ECDBB0A}" dt="2022-07-21T05:19:57.335" v="30"/>
          <ac:spMkLst>
            <pc:docMk/>
            <pc:sldMk cId="2768757566" sldId="306"/>
            <ac:spMk id="25" creationId="{735C4484-B04D-D084-6BF7-69F672B8B9DB}"/>
          </ac:spMkLst>
        </pc:spChg>
        <pc:spChg chg="add mod">
          <ac:chgData name="Manish Sharma" userId="b799adb9ba789c8f" providerId="LiveId" clId="{A56E9385-429C-4983-850E-ECA79ECDBB0A}" dt="2022-07-21T05:23:07.684" v="31"/>
          <ac:spMkLst>
            <pc:docMk/>
            <pc:sldMk cId="2768757566" sldId="306"/>
            <ac:spMk id="26" creationId="{F56AB3B7-4F30-3872-500D-609DA2424C0F}"/>
          </ac:spMkLst>
        </pc:spChg>
        <pc:spChg chg="add mod">
          <ac:chgData name="Manish Sharma" userId="b799adb9ba789c8f" providerId="LiveId" clId="{A56E9385-429C-4983-850E-ECA79ECDBB0A}" dt="2022-07-21T05:23:07.684" v="31"/>
          <ac:spMkLst>
            <pc:docMk/>
            <pc:sldMk cId="2768757566" sldId="306"/>
            <ac:spMk id="29" creationId="{C27EB532-C6E3-19E6-54AC-16CB87A0E39F}"/>
          </ac:spMkLst>
        </pc:spChg>
        <pc:spChg chg="add mod">
          <ac:chgData name="Manish Sharma" userId="b799adb9ba789c8f" providerId="LiveId" clId="{A56E9385-429C-4983-850E-ECA79ECDBB0A}" dt="2022-07-21T05:23:07.684" v="31"/>
          <ac:spMkLst>
            <pc:docMk/>
            <pc:sldMk cId="2768757566" sldId="306"/>
            <ac:spMk id="30" creationId="{DB8D3424-9619-5048-290F-A5862D264ADA}"/>
          </ac:spMkLst>
        </pc:spChg>
        <pc:spChg chg="add mod">
          <ac:chgData name="Manish Sharma" userId="b799adb9ba789c8f" providerId="LiveId" clId="{A56E9385-429C-4983-850E-ECA79ECDBB0A}" dt="2022-07-21T05:23:20.368" v="32"/>
          <ac:spMkLst>
            <pc:docMk/>
            <pc:sldMk cId="2768757566" sldId="306"/>
            <ac:spMk id="32" creationId="{AFF4F42C-1F53-608D-B529-15DBED85BD46}"/>
          </ac:spMkLst>
        </pc:spChg>
        <pc:spChg chg="add mod">
          <ac:chgData name="Manish Sharma" userId="b799adb9ba789c8f" providerId="LiveId" clId="{A56E9385-429C-4983-850E-ECA79ECDBB0A}" dt="2022-07-21T05:23:20.368" v="32"/>
          <ac:spMkLst>
            <pc:docMk/>
            <pc:sldMk cId="2768757566" sldId="306"/>
            <ac:spMk id="33" creationId="{C43C96A1-7E76-A8C8-3151-B0B18BC1CE81}"/>
          </ac:spMkLst>
        </pc:spChg>
        <pc:spChg chg="add mod">
          <ac:chgData name="Manish Sharma" userId="b799adb9ba789c8f" providerId="LiveId" clId="{A56E9385-429C-4983-850E-ECA79ECDBB0A}" dt="2022-07-21T05:24:35.428" v="33"/>
          <ac:spMkLst>
            <pc:docMk/>
            <pc:sldMk cId="2768757566" sldId="306"/>
            <ac:spMk id="35" creationId="{DA688390-586C-7B19-F6E6-96A2F2C17D02}"/>
          </ac:spMkLst>
        </pc:spChg>
        <pc:spChg chg="add mod">
          <ac:chgData name="Manish Sharma" userId="b799adb9ba789c8f" providerId="LiveId" clId="{A56E9385-429C-4983-850E-ECA79ECDBB0A}" dt="2022-07-21T05:24:49.899" v="34"/>
          <ac:spMkLst>
            <pc:docMk/>
            <pc:sldMk cId="2768757566" sldId="306"/>
            <ac:spMk id="36" creationId="{B04AAA5D-9C74-FBC2-4484-BC0DF25DE4C7}"/>
          </ac:spMkLst>
        </pc:spChg>
        <pc:spChg chg="add mod">
          <ac:chgData name="Manish Sharma" userId="b799adb9ba789c8f" providerId="LiveId" clId="{A56E9385-429C-4983-850E-ECA79ECDBB0A}" dt="2022-07-21T05:25:44.717" v="102" actId="1076"/>
          <ac:spMkLst>
            <pc:docMk/>
            <pc:sldMk cId="2768757566" sldId="306"/>
            <ac:spMk id="38" creationId="{ECE198EE-8D4E-9C44-73E5-A98BBDE42EB1}"/>
          </ac:spMkLst>
        </pc:spChg>
        <pc:grpChg chg="add mod">
          <ac:chgData name="Manish Sharma" userId="b799adb9ba789c8f" providerId="LiveId" clId="{A56E9385-429C-4983-850E-ECA79ECDBB0A}" dt="2022-07-21T05:19:37.627" v="28"/>
          <ac:grpSpMkLst>
            <pc:docMk/>
            <pc:sldMk cId="2768757566" sldId="306"/>
            <ac:grpSpMk id="4" creationId="{F9922BCC-8E45-F1F6-50CD-FC84B7862F78}"/>
          </ac:grpSpMkLst>
        </pc:grpChg>
        <pc:grpChg chg="add mod">
          <ac:chgData name="Manish Sharma" userId="b799adb9ba789c8f" providerId="LiveId" clId="{A56E9385-429C-4983-850E-ECA79ECDBB0A}" dt="2022-07-21T05:19:37.627" v="28"/>
          <ac:grpSpMkLst>
            <pc:docMk/>
            <pc:sldMk cId="2768757566" sldId="306"/>
            <ac:grpSpMk id="7" creationId="{EE96DCDA-B163-49CC-5341-26685347AE79}"/>
          </ac:grpSpMkLst>
        </pc:grpChg>
        <pc:grpChg chg="add mod">
          <ac:chgData name="Manish Sharma" userId="b799adb9ba789c8f" providerId="LiveId" clId="{A56E9385-429C-4983-850E-ECA79ECDBB0A}" dt="2022-07-21T05:19:37.627" v="28"/>
          <ac:grpSpMkLst>
            <pc:docMk/>
            <pc:sldMk cId="2768757566" sldId="306"/>
            <ac:grpSpMk id="12" creationId="{9C19A709-86D1-EF71-CB70-6F99240E9476}"/>
          </ac:grpSpMkLst>
        </pc:grpChg>
        <pc:picChg chg="add mod">
          <ac:chgData name="Manish Sharma" userId="b799adb9ba789c8f" providerId="LiveId" clId="{A56E9385-429C-4983-850E-ECA79ECDBB0A}" dt="2022-07-21T05:24:49.899" v="34"/>
          <ac:picMkLst>
            <pc:docMk/>
            <pc:sldMk cId="2768757566" sldId="306"/>
            <ac:picMk id="37" creationId="{8973E297-0E49-3B02-AA75-A5C0183AC8F6}"/>
          </ac:picMkLst>
        </pc:picChg>
        <pc:cxnChg chg="add mod">
          <ac:chgData name="Manish Sharma" userId="b799adb9ba789c8f" providerId="LiveId" clId="{A56E9385-429C-4983-850E-ECA79ECDBB0A}" dt="2022-07-21T05:19:37.627" v="28"/>
          <ac:cxnSpMkLst>
            <pc:docMk/>
            <pc:sldMk cId="2768757566" sldId="306"/>
            <ac:cxnSpMk id="10" creationId="{FD0C52F8-4164-E3B8-0C78-350AE8DD746E}"/>
          </ac:cxnSpMkLst>
        </pc:cxnChg>
        <pc:cxnChg chg="add mod">
          <ac:chgData name="Manish Sharma" userId="b799adb9ba789c8f" providerId="LiveId" clId="{A56E9385-429C-4983-850E-ECA79ECDBB0A}" dt="2022-07-21T05:19:49.320" v="29"/>
          <ac:cxnSpMkLst>
            <pc:docMk/>
            <pc:sldMk cId="2768757566" sldId="306"/>
            <ac:cxnSpMk id="17" creationId="{43C2DFC0-AC37-0351-A88F-BB24EFBFB3EA}"/>
          </ac:cxnSpMkLst>
        </pc:cxnChg>
        <pc:cxnChg chg="add mod">
          <ac:chgData name="Manish Sharma" userId="b799adb9ba789c8f" providerId="LiveId" clId="{A56E9385-429C-4983-850E-ECA79ECDBB0A}" dt="2022-07-21T05:19:49.320" v="29"/>
          <ac:cxnSpMkLst>
            <pc:docMk/>
            <pc:sldMk cId="2768757566" sldId="306"/>
            <ac:cxnSpMk id="19" creationId="{51ECA425-09CC-A019-29EF-16481308608D}"/>
          </ac:cxnSpMkLst>
        </pc:cxnChg>
        <pc:cxnChg chg="add mod">
          <ac:chgData name="Manish Sharma" userId="b799adb9ba789c8f" providerId="LiveId" clId="{A56E9385-429C-4983-850E-ECA79ECDBB0A}" dt="2022-07-21T05:23:07.684" v="31"/>
          <ac:cxnSpMkLst>
            <pc:docMk/>
            <pc:sldMk cId="2768757566" sldId="306"/>
            <ac:cxnSpMk id="27" creationId="{7E73E083-B067-94C0-DA1A-838BF03A5E43}"/>
          </ac:cxnSpMkLst>
        </pc:cxnChg>
        <pc:cxnChg chg="add mod">
          <ac:chgData name="Manish Sharma" userId="b799adb9ba789c8f" providerId="LiveId" clId="{A56E9385-429C-4983-850E-ECA79ECDBB0A}" dt="2022-07-21T05:23:07.684" v="31"/>
          <ac:cxnSpMkLst>
            <pc:docMk/>
            <pc:sldMk cId="2768757566" sldId="306"/>
            <ac:cxnSpMk id="28" creationId="{D76CA978-2FA7-5B14-97B4-D8CE142186B9}"/>
          </ac:cxnSpMkLst>
        </pc:cxnChg>
        <pc:cxnChg chg="add mod">
          <ac:chgData name="Manish Sharma" userId="b799adb9ba789c8f" providerId="LiveId" clId="{A56E9385-429C-4983-850E-ECA79ECDBB0A}" dt="2022-07-21T05:23:20.368" v="32"/>
          <ac:cxnSpMkLst>
            <pc:docMk/>
            <pc:sldMk cId="2768757566" sldId="306"/>
            <ac:cxnSpMk id="31" creationId="{8116EFF8-6F37-2CAD-AF39-6D7A20CD4D29}"/>
          </ac:cxnSpMkLst>
        </pc:cxnChg>
        <pc:cxnChg chg="add mod">
          <ac:chgData name="Manish Sharma" userId="b799adb9ba789c8f" providerId="LiveId" clId="{A56E9385-429C-4983-850E-ECA79ECDBB0A}" dt="2022-07-21T05:23:20.368" v="32"/>
          <ac:cxnSpMkLst>
            <pc:docMk/>
            <pc:sldMk cId="2768757566" sldId="306"/>
            <ac:cxnSpMk id="34" creationId="{D91CACD6-A4A9-E971-4C22-08F054976E8B}"/>
          </ac:cxnSpMkLst>
        </pc:cxnChg>
      </pc:sldChg>
      <pc:sldChg chg="del">
        <pc:chgData name="Manish Sharma" userId="b799adb9ba789c8f" providerId="LiveId" clId="{A56E9385-429C-4983-850E-ECA79ECDBB0A}" dt="2022-07-21T04:34:28.566" v="0" actId="47"/>
        <pc:sldMkLst>
          <pc:docMk/>
          <pc:sldMk cId="4023201532" sldId="306"/>
        </pc:sldMkLst>
      </pc:sldChg>
      <pc:sldChg chg="del">
        <pc:chgData name="Manish Sharma" userId="b799adb9ba789c8f" providerId="LiveId" clId="{A56E9385-429C-4983-850E-ECA79ECDBB0A}" dt="2022-07-21T04:34:28.566" v="0" actId="47"/>
        <pc:sldMkLst>
          <pc:docMk/>
          <pc:sldMk cId="994408488" sldId="307"/>
        </pc:sldMkLst>
      </pc:sldChg>
      <pc:sldChg chg="add">
        <pc:chgData name="Manish Sharma" userId="b799adb9ba789c8f" providerId="LiveId" clId="{A56E9385-429C-4983-850E-ECA79ECDBB0A}" dt="2022-07-21T10:39:25.968" v="302"/>
        <pc:sldMkLst>
          <pc:docMk/>
          <pc:sldMk cId="3343793836" sldId="307"/>
        </pc:sldMkLst>
      </pc:sldChg>
      <pc:sldChg chg="new del">
        <pc:chgData name="Manish Sharma" userId="b799adb9ba789c8f" providerId="LiveId" clId="{A56E9385-429C-4983-850E-ECA79ECDBB0A}" dt="2022-07-21T05:28:27.304" v="105" actId="47"/>
        <pc:sldMkLst>
          <pc:docMk/>
          <pc:sldMk cId="3438277472" sldId="307"/>
        </pc:sldMkLst>
      </pc:sldChg>
      <pc:sldChg chg="add">
        <pc:chgData name="Manish Sharma" userId="b799adb9ba789c8f" providerId="LiveId" clId="{A56E9385-429C-4983-850E-ECA79ECDBB0A}" dt="2022-07-21T10:54:54.075" v="303"/>
        <pc:sldMkLst>
          <pc:docMk/>
          <pc:sldMk cId="2896957801" sldId="308"/>
        </pc:sldMkLst>
      </pc:sldChg>
      <pc:sldChg chg="del">
        <pc:chgData name="Manish Sharma" userId="b799adb9ba789c8f" providerId="LiveId" clId="{A56E9385-429C-4983-850E-ECA79ECDBB0A}" dt="2022-07-21T04:34:28.566" v="0" actId="47"/>
        <pc:sldMkLst>
          <pc:docMk/>
          <pc:sldMk cId="3677526686" sldId="308"/>
        </pc:sldMkLst>
      </pc:sldChg>
      <pc:sldChg chg="del">
        <pc:chgData name="Manish Sharma" userId="b799adb9ba789c8f" providerId="LiveId" clId="{A56E9385-429C-4983-850E-ECA79ECDBB0A}" dt="2022-07-21T04:34:28.566" v="0" actId="47"/>
        <pc:sldMkLst>
          <pc:docMk/>
          <pc:sldMk cId="1667525347" sldId="309"/>
        </pc:sldMkLst>
      </pc:sldChg>
      <pc:sldChg chg="del">
        <pc:chgData name="Manish Sharma" userId="b799adb9ba789c8f" providerId="LiveId" clId="{A56E9385-429C-4983-850E-ECA79ECDBB0A}" dt="2022-07-21T04:34:28.566" v="0" actId="47"/>
        <pc:sldMkLst>
          <pc:docMk/>
          <pc:sldMk cId="591519305" sldId="310"/>
        </pc:sldMkLst>
      </pc:sldChg>
      <pc:sldChg chg="add">
        <pc:chgData name="Manish Sharma" userId="b799adb9ba789c8f" providerId="LiveId" clId="{A56E9385-429C-4983-850E-ECA79ECDBB0A}" dt="2022-07-21T12:52:05.507" v="305"/>
        <pc:sldMkLst>
          <pc:docMk/>
          <pc:sldMk cId="3905909107" sldId="310"/>
        </pc:sldMkLst>
      </pc:sldChg>
      <pc:sldChg chg="del">
        <pc:chgData name="Manish Sharma" userId="b799adb9ba789c8f" providerId="LiveId" clId="{A56E9385-429C-4983-850E-ECA79ECDBB0A}" dt="2022-07-21T04:34:28.566" v="0" actId="47"/>
        <pc:sldMkLst>
          <pc:docMk/>
          <pc:sldMk cId="2864504468" sldId="311"/>
        </pc:sldMkLst>
      </pc:sldChg>
      <pc:sldChg chg="del">
        <pc:chgData name="Manish Sharma" userId="b799adb9ba789c8f" providerId="LiveId" clId="{A56E9385-429C-4983-850E-ECA79ECDBB0A}" dt="2022-07-21T04:34:28.566" v="0" actId="47"/>
        <pc:sldMkLst>
          <pc:docMk/>
          <pc:sldMk cId="1222050639" sldId="312"/>
        </pc:sldMkLst>
      </pc:sldChg>
      <pc:sldChg chg="add">
        <pc:chgData name="Manish Sharma" userId="b799adb9ba789c8f" providerId="LiveId" clId="{A56E9385-429C-4983-850E-ECA79ECDBB0A}" dt="2022-07-21T12:52:25.962" v="306"/>
        <pc:sldMkLst>
          <pc:docMk/>
          <pc:sldMk cId="3363675506" sldId="312"/>
        </pc:sldMkLst>
      </pc:sldChg>
      <pc:sldChg chg="add">
        <pc:chgData name="Manish Sharma" userId="b799adb9ba789c8f" providerId="LiveId" clId="{A56E9385-429C-4983-850E-ECA79ECDBB0A}" dt="2022-07-22T10:09:18.077" v="362"/>
        <pc:sldMkLst>
          <pc:docMk/>
          <pc:sldMk cId="3401202457" sldId="315"/>
        </pc:sldMkLst>
      </pc:sldChg>
      <pc:sldChg chg="add">
        <pc:chgData name="Manish Sharma" userId="b799adb9ba789c8f" providerId="LiveId" clId="{A56E9385-429C-4983-850E-ECA79ECDBB0A}" dt="2022-07-21T12:51:47.289" v="304"/>
        <pc:sldMkLst>
          <pc:docMk/>
          <pc:sldMk cId="495837008" sldId="316"/>
        </pc:sldMkLst>
      </pc:sldChg>
      <pc:sldChg chg="add">
        <pc:chgData name="Manish Sharma" userId="b799adb9ba789c8f" providerId="LiveId" clId="{A56E9385-429C-4983-850E-ECA79ECDBB0A}" dt="2022-07-21T12:51:47.289" v="304"/>
        <pc:sldMkLst>
          <pc:docMk/>
          <pc:sldMk cId="729508330" sldId="317"/>
        </pc:sldMkLst>
      </pc:sldChg>
      <pc:sldChg chg="add">
        <pc:chgData name="Manish Sharma" userId="b799adb9ba789c8f" providerId="LiveId" clId="{A56E9385-429C-4983-850E-ECA79ECDBB0A}" dt="2022-07-21T12:51:47.289" v="304"/>
        <pc:sldMkLst>
          <pc:docMk/>
          <pc:sldMk cId="3730346979" sldId="318"/>
        </pc:sldMkLst>
      </pc:sldChg>
      <pc:sldChg chg="add">
        <pc:chgData name="Manish Sharma" userId="b799adb9ba789c8f" providerId="LiveId" clId="{A56E9385-429C-4983-850E-ECA79ECDBB0A}" dt="2022-07-22T06:55:16.325" v="310"/>
        <pc:sldMkLst>
          <pc:docMk/>
          <pc:sldMk cId="3305835573" sldId="320"/>
        </pc:sldMkLst>
      </pc:sldChg>
      <pc:sldChg chg="add">
        <pc:chgData name="Manish Sharma" userId="b799adb9ba789c8f" providerId="LiveId" clId="{A56E9385-429C-4983-850E-ECA79ECDBB0A}" dt="2022-07-22T06:55:16.325" v="310"/>
        <pc:sldMkLst>
          <pc:docMk/>
          <pc:sldMk cId="1973237833" sldId="321"/>
        </pc:sldMkLst>
      </pc:sldChg>
      <pc:sldChg chg="add">
        <pc:chgData name="Manish Sharma" userId="b799adb9ba789c8f" providerId="LiveId" clId="{A56E9385-429C-4983-850E-ECA79ECDBB0A}" dt="2022-07-22T06:55:16.325" v="310"/>
        <pc:sldMkLst>
          <pc:docMk/>
          <pc:sldMk cId="433844631" sldId="322"/>
        </pc:sldMkLst>
      </pc:sldChg>
      <pc:sldChg chg="add">
        <pc:chgData name="Manish Sharma" userId="b799adb9ba789c8f" providerId="LiveId" clId="{A56E9385-429C-4983-850E-ECA79ECDBB0A}" dt="2022-07-22T07:26:03.577" v="311"/>
        <pc:sldMkLst>
          <pc:docMk/>
          <pc:sldMk cId="45633748" sldId="323"/>
        </pc:sldMkLst>
      </pc:sldChg>
      <pc:sldChg chg="add">
        <pc:chgData name="Manish Sharma" userId="b799adb9ba789c8f" providerId="LiveId" clId="{A56E9385-429C-4983-850E-ECA79ECDBB0A}" dt="2022-07-22T07:26:03.577" v="311"/>
        <pc:sldMkLst>
          <pc:docMk/>
          <pc:sldMk cId="2625194412" sldId="324"/>
        </pc:sldMkLst>
      </pc:sldChg>
      <pc:sldChg chg="add">
        <pc:chgData name="Manish Sharma" userId="b799adb9ba789c8f" providerId="LiveId" clId="{A56E9385-429C-4983-850E-ECA79ECDBB0A}" dt="2022-07-22T07:31:57.085" v="312"/>
        <pc:sldMkLst>
          <pc:docMk/>
          <pc:sldMk cId="492403978" sldId="325"/>
        </pc:sldMkLst>
      </pc:sldChg>
      <pc:sldChg chg="add">
        <pc:chgData name="Manish Sharma" userId="b799adb9ba789c8f" providerId="LiveId" clId="{A56E9385-429C-4983-850E-ECA79ECDBB0A}" dt="2022-07-22T07:31:57.085" v="312"/>
        <pc:sldMkLst>
          <pc:docMk/>
          <pc:sldMk cId="2388020248" sldId="326"/>
        </pc:sldMkLst>
      </pc:sldChg>
      <pc:sldChg chg="add">
        <pc:chgData name="Manish Sharma" userId="b799adb9ba789c8f" providerId="LiveId" clId="{A56E9385-429C-4983-850E-ECA79ECDBB0A}" dt="2022-07-22T07:31:57.085" v="312"/>
        <pc:sldMkLst>
          <pc:docMk/>
          <pc:sldMk cId="855042921" sldId="327"/>
        </pc:sldMkLst>
      </pc:sldChg>
      <pc:sldChg chg="del">
        <pc:chgData name="Manish Sharma" userId="b799adb9ba789c8f" providerId="LiveId" clId="{A56E9385-429C-4983-850E-ECA79ECDBB0A}" dt="2022-07-21T04:34:28.566" v="0" actId="47"/>
        <pc:sldMkLst>
          <pc:docMk/>
          <pc:sldMk cId="3578941083" sldId="329"/>
        </pc:sldMkLst>
      </pc:sldChg>
      <pc:sldChg chg="del">
        <pc:chgData name="Manish Sharma" userId="b799adb9ba789c8f" providerId="LiveId" clId="{A56E9385-429C-4983-850E-ECA79ECDBB0A}" dt="2022-07-21T04:34:28.566" v="0" actId="47"/>
        <pc:sldMkLst>
          <pc:docMk/>
          <pc:sldMk cId="3518928511" sldId="330"/>
        </pc:sldMkLst>
      </pc:sldChg>
      <pc:sldChg chg="add">
        <pc:chgData name="Manish Sharma" userId="b799adb9ba789c8f" providerId="LiveId" clId="{A56E9385-429C-4983-850E-ECA79ECDBB0A}" dt="2022-07-22T10:06:18.770" v="326"/>
        <pc:sldMkLst>
          <pc:docMk/>
          <pc:sldMk cId="3819615658" sldId="330"/>
        </pc:sldMkLst>
      </pc:sldChg>
      <pc:sldChg chg="del">
        <pc:chgData name="Manish Sharma" userId="b799adb9ba789c8f" providerId="LiveId" clId="{A56E9385-429C-4983-850E-ECA79ECDBB0A}" dt="2022-07-21T04:34:28.566" v="0" actId="47"/>
        <pc:sldMkLst>
          <pc:docMk/>
          <pc:sldMk cId="1148456520" sldId="331"/>
        </pc:sldMkLst>
      </pc:sldChg>
      <pc:sldChg chg="add">
        <pc:chgData name="Manish Sharma" userId="b799adb9ba789c8f" providerId="LiveId" clId="{A56E9385-429C-4983-850E-ECA79ECDBB0A}" dt="2022-07-22T10:39:29.218" v="374"/>
        <pc:sldMkLst>
          <pc:docMk/>
          <pc:sldMk cId="1872235650" sldId="331"/>
        </pc:sldMkLst>
      </pc:sldChg>
      <pc:sldChg chg="add">
        <pc:chgData name="Manish Sharma" userId="b799adb9ba789c8f" providerId="LiveId" clId="{A56E9385-429C-4983-850E-ECA79ECDBB0A}" dt="2022-07-22T09:55:06.015" v="325"/>
        <pc:sldMkLst>
          <pc:docMk/>
          <pc:sldMk cId="4165250704" sldId="333"/>
        </pc:sldMkLst>
      </pc:sldChg>
      <pc:sldChg chg="add">
        <pc:chgData name="Manish Sharma" userId="b799adb9ba789c8f" providerId="LiveId" clId="{A56E9385-429C-4983-850E-ECA79ECDBB0A}" dt="2022-07-22T09:55:06.015" v="325"/>
        <pc:sldMkLst>
          <pc:docMk/>
          <pc:sldMk cId="389683339" sldId="334"/>
        </pc:sldMkLst>
      </pc:sldChg>
      <pc:sldChg chg="del">
        <pc:chgData name="Manish Sharma" userId="b799adb9ba789c8f" providerId="LiveId" clId="{A56E9385-429C-4983-850E-ECA79ECDBB0A}" dt="2022-07-21T04:34:28.566" v="0" actId="47"/>
        <pc:sldMkLst>
          <pc:docMk/>
          <pc:sldMk cId="3305788119" sldId="334"/>
        </pc:sldMkLst>
      </pc:sldChg>
      <pc:sldChg chg="add del">
        <pc:chgData name="Manish Sharma" userId="b799adb9ba789c8f" providerId="LiveId" clId="{A56E9385-429C-4983-850E-ECA79ECDBB0A}" dt="2022-07-30T12:41:21.116" v="1381"/>
        <pc:sldMkLst>
          <pc:docMk/>
          <pc:sldMk cId="599601856" sldId="336"/>
        </pc:sldMkLst>
      </pc:sldChg>
      <pc:sldChg chg="add">
        <pc:chgData name="Manish Sharma" userId="b799adb9ba789c8f" providerId="LiveId" clId="{A56E9385-429C-4983-850E-ECA79ECDBB0A}" dt="2022-07-21T12:52:05.507" v="305"/>
        <pc:sldMkLst>
          <pc:docMk/>
          <pc:sldMk cId="4089342765" sldId="337"/>
        </pc:sldMkLst>
      </pc:sldChg>
      <pc:sldChg chg="add">
        <pc:chgData name="Manish Sharma" userId="b799adb9ba789c8f" providerId="LiveId" clId="{A56E9385-429C-4983-850E-ECA79ECDBB0A}" dt="2022-07-22T05:14:43.588" v="308"/>
        <pc:sldMkLst>
          <pc:docMk/>
          <pc:sldMk cId="326244009" sldId="338"/>
        </pc:sldMkLst>
      </pc:sldChg>
      <pc:sldChg chg="add">
        <pc:chgData name="Manish Sharma" userId="b799adb9ba789c8f" providerId="LiveId" clId="{A56E9385-429C-4983-850E-ECA79ECDBB0A}" dt="2022-07-21T12:52:25.962" v="306"/>
        <pc:sldMkLst>
          <pc:docMk/>
          <pc:sldMk cId="914836995" sldId="339"/>
        </pc:sldMkLst>
      </pc:sldChg>
      <pc:sldChg chg="modSp add del mod">
        <pc:chgData name="Manish Sharma" userId="b799adb9ba789c8f" providerId="LiveId" clId="{A56E9385-429C-4983-850E-ECA79ECDBB0A}" dt="2022-07-23T12:40:07.756" v="1289" actId="20577"/>
        <pc:sldMkLst>
          <pc:docMk/>
          <pc:sldMk cId="2737212266" sldId="340"/>
        </pc:sldMkLst>
        <pc:spChg chg="mod">
          <ac:chgData name="Manish Sharma" userId="b799adb9ba789c8f" providerId="LiveId" clId="{A56E9385-429C-4983-850E-ECA79ECDBB0A}" dt="2022-07-23T12:40:07.756" v="1289" actId="20577"/>
          <ac:spMkLst>
            <pc:docMk/>
            <pc:sldMk cId="2737212266" sldId="340"/>
            <ac:spMk id="2" creationId="{4158C489-52BE-4B37-B045-E4AEE2EEB5B4}"/>
          </ac:spMkLst>
        </pc:spChg>
      </pc:sldChg>
      <pc:sldChg chg="modSp add del mod">
        <pc:chgData name="Manish Sharma" userId="b799adb9ba789c8f" providerId="LiveId" clId="{A56E9385-429C-4983-850E-ECA79ECDBB0A}" dt="2022-07-23T12:42:11.154" v="1298" actId="20577"/>
        <pc:sldMkLst>
          <pc:docMk/>
          <pc:sldMk cId="1876232458" sldId="341"/>
        </pc:sldMkLst>
        <pc:spChg chg="mod">
          <ac:chgData name="Manish Sharma" userId="b799adb9ba789c8f" providerId="LiveId" clId="{A56E9385-429C-4983-850E-ECA79ECDBB0A}" dt="2022-07-23T12:42:11.154" v="1298" actId="20577"/>
          <ac:spMkLst>
            <pc:docMk/>
            <pc:sldMk cId="1876232458" sldId="341"/>
            <ac:spMk id="2" creationId="{7E43FDEE-5713-4DD5-BAFA-837A25CA4F51}"/>
          </ac:spMkLst>
        </pc:spChg>
      </pc:sldChg>
      <pc:sldChg chg="add del">
        <pc:chgData name="Manish Sharma" userId="b799adb9ba789c8f" providerId="LiveId" clId="{A56E9385-429C-4983-850E-ECA79ECDBB0A}" dt="2022-07-29T07:24:58.632" v="1315"/>
        <pc:sldMkLst>
          <pc:docMk/>
          <pc:sldMk cId="1083906838" sldId="344"/>
        </pc:sldMkLst>
      </pc:sldChg>
      <pc:sldChg chg="add">
        <pc:chgData name="Manish Sharma" userId="b799adb9ba789c8f" providerId="LiveId" clId="{A56E9385-429C-4983-850E-ECA79ECDBB0A}" dt="2022-07-22T10:55:08.416" v="377"/>
        <pc:sldMkLst>
          <pc:docMk/>
          <pc:sldMk cId="2213827792" sldId="345"/>
        </pc:sldMkLst>
      </pc:sldChg>
      <pc:sldChg chg="add">
        <pc:chgData name="Manish Sharma" userId="b799adb9ba789c8f" providerId="LiveId" clId="{A56E9385-429C-4983-850E-ECA79ECDBB0A}" dt="2022-07-22T10:55:08.416" v="377"/>
        <pc:sldMkLst>
          <pc:docMk/>
          <pc:sldMk cId="1923206056" sldId="346"/>
        </pc:sldMkLst>
      </pc:sldChg>
      <pc:sldChg chg="add">
        <pc:chgData name="Manish Sharma" userId="b799adb9ba789c8f" providerId="LiveId" clId="{A56E9385-429C-4983-850E-ECA79ECDBB0A}" dt="2022-07-22T10:55:08.416" v="377"/>
        <pc:sldMkLst>
          <pc:docMk/>
          <pc:sldMk cId="3793334372" sldId="347"/>
        </pc:sldMkLst>
      </pc:sldChg>
      <pc:sldChg chg="modSp add mod">
        <pc:chgData name="Manish Sharma" userId="b799adb9ba789c8f" providerId="LiveId" clId="{A56E9385-429C-4983-850E-ECA79ECDBB0A}" dt="2022-07-22T11:06:30.832" v="379" actId="20577"/>
        <pc:sldMkLst>
          <pc:docMk/>
          <pc:sldMk cId="3976377021" sldId="349"/>
        </pc:sldMkLst>
        <pc:spChg chg="mod">
          <ac:chgData name="Manish Sharma" userId="b799adb9ba789c8f" providerId="LiveId" clId="{A56E9385-429C-4983-850E-ECA79ECDBB0A}" dt="2022-07-22T11:06:30.832" v="379" actId="20577"/>
          <ac:spMkLst>
            <pc:docMk/>
            <pc:sldMk cId="3976377021" sldId="349"/>
            <ac:spMk id="3" creationId="{DD39FBB7-5747-1D0B-63CE-8D9DC43E65C2}"/>
          </ac:spMkLst>
        </pc:spChg>
      </pc:sldChg>
      <pc:sldChg chg="add">
        <pc:chgData name="Manish Sharma" userId="b799adb9ba789c8f" providerId="LiveId" clId="{A56E9385-429C-4983-850E-ECA79ECDBB0A}" dt="2022-07-22T11:56:20.445" v="380"/>
        <pc:sldMkLst>
          <pc:docMk/>
          <pc:sldMk cId="2857248363" sldId="352"/>
        </pc:sldMkLst>
      </pc:sldChg>
      <pc:sldChg chg="add">
        <pc:chgData name="Manish Sharma" userId="b799adb9ba789c8f" providerId="LiveId" clId="{A56E9385-429C-4983-850E-ECA79ECDBB0A}" dt="2022-07-22T11:56:20.445" v="380"/>
        <pc:sldMkLst>
          <pc:docMk/>
          <pc:sldMk cId="2744805497" sldId="353"/>
        </pc:sldMkLst>
      </pc:sldChg>
      <pc:sldChg chg="modSp add del mod">
        <pc:chgData name="Manish Sharma" userId="b799adb9ba789c8f" providerId="LiveId" clId="{A56E9385-429C-4983-850E-ECA79ECDBB0A}" dt="2022-07-30T12:37:52.201" v="1376"/>
        <pc:sldMkLst>
          <pc:docMk/>
          <pc:sldMk cId="3543660359" sldId="354"/>
        </pc:sldMkLst>
        <pc:spChg chg="mod">
          <ac:chgData name="Manish Sharma" userId="b799adb9ba789c8f" providerId="LiveId" clId="{A56E9385-429C-4983-850E-ECA79ECDBB0A}" dt="2022-07-30T12:37:46.941" v="1374" actId="27636"/>
          <ac:spMkLst>
            <pc:docMk/>
            <pc:sldMk cId="3543660359" sldId="354"/>
            <ac:spMk id="3" creationId="{38AA7A56-7317-443A-B362-D7EF140B1CD1}"/>
          </ac:spMkLst>
        </pc:spChg>
      </pc:sldChg>
      <pc:sldChg chg="add">
        <pc:chgData name="Manish Sharma" userId="b799adb9ba789c8f" providerId="LiveId" clId="{A56E9385-429C-4983-850E-ECA79ECDBB0A}" dt="2022-07-22T08:05:02.927" v="313"/>
        <pc:sldMkLst>
          <pc:docMk/>
          <pc:sldMk cId="3237243737" sldId="357"/>
        </pc:sldMkLst>
      </pc:sldChg>
      <pc:sldChg chg="add">
        <pc:chgData name="Manish Sharma" userId="b799adb9ba789c8f" providerId="LiveId" clId="{A56E9385-429C-4983-850E-ECA79ECDBB0A}" dt="2022-07-22T08:05:02.927" v="313"/>
        <pc:sldMkLst>
          <pc:docMk/>
          <pc:sldMk cId="3787089593" sldId="358"/>
        </pc:sldMkLst>
      </pc:sldChg>
      <pc:sldChg chg="modSp add mod">
        <pc:chgData name="Manish Sharma" userId="b799adb9ba789c8f" providerId="LiveId" clId="{A56E9385-429C-4983-850E-ECA79ECDBB0A}" dt="2022-07-21T07:27:44.241" v="261" actId="113"/>
        <pc:sldMkLst>
          <pc:docMk/>
          <pc:sldMk cId="972214110" sldId="360"/>
        </pc:sldMkLst>
        <pc:spChg chg="mod">
          <ac:chgData name="Manish Sharma" userId="b799adb9ba789c8f" providerId="LiveId" clId="{A56E9385-429C-4983-850E-ECA79ECDBB0A}" dt="2022-07-21T07:27:44.241" v="261" actId="113"/>
          <ac:spMkLst>
            <pc:docMk/>
            <pc:sldMk cId="972214110" sldId="360"/>
            <ac:spMk id="3" creationId="{2041B854-E941-442F-BCFC-BDC1F7F4FC04}"/>
          </ac:spMkLst>
        </pc:spChg>
      </pc:sldChg>
      <pc:sldChg chg="add del">
        <pc:chgData name="Manish Sharma" userId="b799adb9ba789c8f" providerId="LiveId" clId="{A56E9385-429C-4983-850E-ECA79ECDBB0A}" dt="2022-07-23T08:00:59.076" v="660"/>
        <pc:sldMkLst>
          <pc:docMk/>
          <pc:sldMk cId="2514910419" sldId="379"/>
        </pc:sldMkLst>
      </pc:sldChg>
      <pc:sldChg chg="add del">
        <pc:chgData name="Manish Sharma" userId="b799adb9ba789c8f" providerId="LiveId" clId="{A56E9385-429C-4983-850E-ECA79ECDBB0A}" dt="2022-07-23T10:55:08.576" v="1264"/>
        <pc:sldMkLst>
          <pc:docMk/>
          <pc:sldMk cId="486550458" sldId="383"/>
        </pc:sldMkLst>
      </pc:sldChg>
      <pc:sldChg chg="add del">
        <pc:chgData name="Manish Sharma" userId="b799adb9ba789c8f" providerId="LiveId" clId="{A56E9385-429C-4983-850E-ECA79ECDBB0A}" dt="2022-07-23T10:55:08.576" v="1264"/>
        <pc:sldMkLst>
          <pc:docMk/>
          <pc:sldMk cId="1424805398" sldId="384"/>
        </pc:sldMkLst>
      </pc:sldChg>
      <pc:sldChg chg="add del">
        <pc:chgData name="Manish Sharma" userId="b799adb9ba789c8f" providerId="LiveId" clId="{A56E9385-429C-4983-850E-ECA79ECDBB0A}" dt="2022-07-23T11:34:04.524" v="1265"/>
        <pc:sldMkLst>
          <pc:docMk/>
          <pc:sldMk cId="1239693065" sldId="386"/>
        </pc:sldMkLst>
      </pc:sldChg>
      <pc:sldChg chg="add del">
        <pc:chgData name="Manish Sharma" userId="b799adb9ba789c8f" providerId="LiveId" clId="{A56E9385-429C-4983-850E-ECA79ECDBB0A}" dt="2022-07-23T11:34:04.524" v="1265"/>
        <pc:sldMkLst>
          <pc:docMk/>
          <pc:sldMk cId="2331089218" sldId="387"/>
        </pc:sldMkLst>
      </pc:sldChg>
      <pc:sldChg chg="add del">
        <pc:chgData name="Manish Sharma" userId="b799adb9ba789c8f" providerId="LiveId" clId="{A56E9385-429C-4983-850E-ECA79ECDBB0A}" dt="2022-07-23T11:34:04.524" v="1265"/>
        <pc:sldMkLst>
          <pc:docMk/>
          <pc:sldMk cId="940231496" sldId="388"/>
        </pc:sldMkLst>
      </pc:sldChg>
      <pc:sldChg chg="add del">
        <pc:chgData name="Manish Sharma" userId="b799adb9ba789c8f" providerId="LiveId" clId="{A56E9385-429C-4983-850E-ECA79ECDBB0A}" dt="2022-07-30T05:26:22.145" v="1336"/>
        <pc:sldMkLst>
          <pc:docMk/>
          <pc:sldMk cId="3313300973" sldId="391"/>
        </pc:sldMkLst>
      </pc:sldChg>
      <pc:sldChg chg="add del">
        <pc:chgData name="Manish Sharma" userId="b799adb9ba789c8f" providerId="LiveId" clId="{A56E9385-429C-4983-850E-ECA79ECDBB0A}" dt="2022-07-30T05:25:15.536" v="1333"/>
        <pc:sldMkLst>
          <pc:docMk/>
          <pc:sldMk cId="2204562738" sldId="392"/>
        </pc:sldMkLst>
      </pc:sldChg>
      <pc:sldChg chg="del">
        <pc:chgData name="Manish Sharma" userId="b799adb9ba789c8f" providerId="LiveId" clId="{A56E9385-429C-4983-850E-ECA79ECDBB0A}" dt="2022-07-21T04:34:28.566" v="0" actId="47"/>
        <pc:sldMkLst>
          <pc:docMk/>
          <pc:sldMk cId="23709531" sldId="393"/>
        </pc:sldMkLst>
      </pc:sldChg>
      <pc:sldChg chg="add del">
        <pc:chgData name="Manish Sharma" userId="b799adb9ba789c8f" providerId="LiveId" clId="{A56E9385-429C-4983-850E-ECA79ECDBB0A}" dt="2022-07-30T05:26:00.678" v="1335"/>
        <pc:sldMkLst>
          <pc:docMk/>
          <pc:sldMk cId="694169232" sldId="395"/>
        </pc:sldMkLst>
      </pc:sldChg>
      <pc:sldChg chg="add del">
        <pc:chgData name="Manish Sharma" userId="b799adb9ba789c8f" providerId="LiveId" clId="{A56E9385-429C-4983-850E-ECA79ECDBB0A}" dt="2022-07-30T05:26:00.678" v="1335"/>
        <pc:sldMkLst>
          <pc:docMk/>
          <pc:sldMk cId="3920928659" sldId="396"/>
        </pc:sldMkLst>
      </pc:sldChg>
      <pc:sldChg chg="add del">
        <pc:chgData name="Manish Sharma" userId="b799adb9ba789c8f" providerId="LiveId" clId="{A56E9385-429C-4983-850E-ECA79ECDBB0A}" dt="2022-07-30T07:58:56.416" v="1338"/>
        <pc:sldMkLst>
          <pc:docMk/>
          <pc:sldMk cId="3923253326" sldId="399"/>
        </pc:sldMkLst>
      </pc:sldChg>
      <pc:sldChg chg="add del">
        <pc:chgData name="Manish Sharma" userId="b799adb9ba789c8f" providerId="LiveId" clId="{A56E9385-429C-4983-850E-ECA79ECDBB0A}" dt="2022-07-30T07:58:56.416" v="1338"/>
        <pc:sldMkLst>
          <pc:docMk/>
          <pc:sldMk cId="1859098652" sldId="400"/>
        </pc:sldMkLst>
      </pc:sldChg>
      <pc:sldChg chg="add del">
        <pc:chgData name="Manish Sharma" userId="b799adb9ba789c8f" providerId="LiveId" clId="{A56E9385-429C-4983-850E-ECA79ECDBB0A}" dt="2022-07-30T07:58:56.416" v="1338"/>
        <pc:sldMkLst>
          <pc:docMk/>
          <pc:sldMk cId="2486780815" sldId="401"/>
        </pc:sldMkLst>
      </pc:sldChg>
      <pc:sldChg chg="add del">
        <pc:chgData name="Manish Sharma" userId="b799adb9ba789c8f" providerId="LiveId" clId="{A56E9385-429C-4983-850E-ECA79ECDBB0A}" dt="2022-07-30T08:03:33.363" v="1339"/>
        <pc:sldMkLst>
          <pc:docMk/>
          <pc:sldMk cId="2478318775" sldId="402"/>
        </pc:sldMkLst>
      </pc:sldChg>
      <pc:sldChg chg="add del">
        <pc:chgData name="Manish Sharma" userId="b799adb9ba789c8f" providerId="LiveId" clId="{A56E9385-429C-4983-850E-ECA79ECDBB0A}" dt="2022-07-30T10:36:05.297" v="1356"/>
        <pc:sldMkLst>
          <pc:docMk/>
          <pc:sldMk cId="2909444576" sldId="404"/>
        </pc:sldMkLst>
      </pc:sldChg>
      <pc:sldChg chg="add del">
        <pc:chgData name="Manish Sharma" userId="b799adb9ba789c8f" providerId="LiveId" clId="{A56E9385-429C-4983-850E-ECA79ECDBB0A}" dt="2022-07-30T10:36:05.297" v="1356"/>
        <pc:sldMkLst>
          <pc:docMk/>
          <pc:sldMk cId="1747891241" sldId="405"/>
        </pc:sldMkLst>
      </pc:sldChg>
      <pc:sldChg chg="add">
        <pc:chgData name="Manish Sharma" userId="b799adb9ba789c8f" providerId="LiveId" clId="{A56E9385-429C-4983-850E-ECA79ECDBB0A}" dt="2022-07-22T06:55:16.325" v="310"/>
        <pc:sldMkLst>
          <pc:docMk/>
          <pc:sldMk cId="2747173488" sldId="408"/>
        </pc:sldMkLst>
      </pc:sldChg>
      <pc:sldChg chg="add">
        <pc:chgData name="Manish Sharma" userId="b799adb9ba789c8f" providerId="LiveId" clId="{A56E9385-429C-4983-850E-ECA79ECDBB0A}" dt="2022-07-22T06:55:16.325" v="310"/>
        <pc:sldMkLst>
          <pc:docMk/>
          <pc:sldMk cId="956484382" sldId="410"/>
        </pc:sldMkLst>
      </pc:sldChg>
      <pc:sldChg chg="add">
        <pc:chgData name="Manish Sharma" userId="b799adb9ba789c8f" providerId="LiveId" clId="{A56E9385-429C-4983-850E-ECA79ECDBB0A}" dt="2022-07-22T05:37:41.028" v="309"/>
        <pc:sldMkLst>
          <pc:docMk/>
          <pc:sldMk cId="653593098" sldId="414"/>
        </pc:sldMkLst>
      </pc:sldChg>
      <pc:sldChg chg="add">
        <pc:chgData name="Manish Sharma" userId="b799adb9ba789c8f" providerId="LiveId" clId="{A56E9385-429C-4983-850E-ECA79ECDBB0A}" dt="2022-07-22T05:37:41.028" v="309"/>
        <pc:sldMkLst>
          <pc:docMk/>
          <pc:sldMk cId="2092420744" sldId="415"/>
        </pc:sldMkLst>
      </pc:sldChg>
      <pc:sldChg chg="add">
        <pc:chgData name="Manish Sharma" userId="b799adb9ba789c8f" providerId="LiveId" clId="{A56E9385-429C-4983-850E-ECA79ECDBB0A}" dt="2022-07-22T05:37:41.028" v="309"/>
        <pc:sldMkLst>
          <pc:docMk/>
          <pc:sldMk cId="659409853" sldId="416"/>
        </pc:sldMkLst>
      </pc:sldChg>
      <pc:sldChg chg="add">
        <pc:chgData name="Manish Sharma" userId="b799adb9ba789c8f" providerId="LiveId" clId="{A56E9385-429C-4983-850E-ECA79ECDBB0A}" dt="2022-07-22T06:55:16.325" v="310"/>
        <pc:sldMkLst>
          <pc:docMk/>
          <pc:sldMk cId="3598278816" sldId="418"/>
        </pc:sldMkLst>
      </pc:sldChg>
      <pc:sldChg chg="add del">
        <pc:chgData name="Manish Sharma" userId="b799adb9ba789c8f" providerId="LiveId" clId="{A56E9385-429C-4983-850E-ECA79ECDBB0A}" dt="2022-07-23T05:38:08.852" v="659"/>
        <pc:sldMkLst>
          <pc:docMk/>
          <pc:sldMk cId="1426255416" sldId="419"/>
        </pc:sldMkLst>
      </pc:sldChg>
      <pc:sldChg chg="del">
        <pc:chgData name="Manish Sharma" userId="b799adb9ba789c8f" providerId="LiveId" clId="{A56E9385-429C-4983-850E-ECA79ECDBB0A}" dt="2022-07-21T04:34:28.566" v="0" actId="47"/>
        <pc:sldMkLst>
          <pc:docMk/>
          <pc:sldMk cId="1148228370" sldId="420"/>
        </pc:sldMkLst>
      </pc:sldChg>
      <pc:sldChg chg="add">
        <pc:chgData name="Manish Sharma" userId="b799adb9ba789c8f" providerId="LiveId" clId="{A56E9385-429C-4983-850E-ECA79ECDBB0A}" dt="2022-07-22T06:55:16.325" v="310"/>
        <pc:sldMkLst>
          <pc:docMk/>
          <pc:sldMk cId="4275185108" sldId="420"/>
        </pc:sldMkLst>
      </pc:sldChg>
      <pc:sldChg chg="add">
        <pc:chgData name="Manish Sharma" userId="b799adb9ba789c8f" providerId="LiveId" clId="{A56E9385-429C-4983-850E-ECA79ECDBB0A}" dt="2022-07-22T06:55:16.325" v="310"/>
        <pc:sldMkLst>
          <pc:docMk/>
          <pc:sldMk cId="107821572" sldId="421"/>
        </pc:sldMkLst>
      </pc:sldChg>
      <pc:sldChg chg="add del">
        <pc:chgData name="Manish Sharma" userId="b799adb9ba789c8f" providerId="LiveId" clId="{A56E9385-429C-4983-850E-ECA79ECDBB0A}" dt="2022-07-23T08:00:59.076" v="660"/>
        <pc:sldMkLst>
          <pc:docMk/>
          <pc:sldMk cId="2543228366" sldId="422"/>
        </pc:sldMkLst>
      </pc:sldChg>
      <pc:sldChg chg="add del">
        <pc:chgData name="Manish Sharma" userId="b799adb9ba789c8f" providerId="LiveId" clId="{A56E9385-429C-4983-850E-ECA79ECDBB0A}" dt="2022-07-23T08:00:59.076" v="660"/>
        <pc:sldMkLst>
          <pc:docMk/>
          <pc:sldMk cId="2451827515" sldId="423"/>
        </pc:sldMkLst>
      </pc:sldChg>
      <pc:sldChg chg="add">
        <pc:chgData name="Manish Sharma" userId="b799adb9ba789c8f" providerId="LiveId" clId="{A56E9385-429C-4983-850E-ECA79ECDBB0A}" dt="2022-07-23T08:21:13.530" v="663"/>
        <pc:sldMkLst>
          <pc:docMk/>
          <pc:sldMk cId="1371608187" sldId="424"/>
        </pc:sldMkLst>
      </pc:sldChg>
      <pc:sldChg chg="del">
        <pc:chgData name="Manish Sharma" userId="b799adb9ba789c8f" providerId="LiveId" clId="{A56E9385-429C-4983-850E-ECA79ECDBB0A}" dt="2022-07-21T04:34:28.566" v="0" actId="47"/>
        <pc:sldMkLst>
          <pc:docMk/>
          <pc:sldMk cId="3238796746" sldId="424"/>
        </pc:sldMkLst>
      </pc:sldChg>
      <pc:sldChg chg="del">
        <pc:chgData name="Manish Sharma" userId="b799adb9ba789c8f" providerId="LiveId" clId="{A56E9385-429C-4983-850E-ECA79ECDBB0A}" dt="2022-07-21T04:34:28.566" v="0" actId="47"/>
        <pc:sldMkLst>
          <pc:docMk/>
          <pc:sldMk cId="2866300543" sldId="425"/>
        </pc:sldMkLst>
      </pc:sldChg>
      <pc:sldChg chg="del">
        <pc:chgData name="Manish Sharma" userId="b799adb9ba789c8f" providerId="LiveId" clId="{A56E9385-429C-4983-850E-ECA79ECDBB0A}" dt="2022-07-21T04:34:28.566" v="0" actId="47"/>
        <pc:sldMkLst>
          <pc:docMk/>
          <pc:sldMk cId="1043698762" sldId="426"/>
        </pc:sldMkLst>
      </pc:sldChg>
      <pc:sldChg chg="del">
        <pc:chgData name="Manish Sharma" userId="b799adb9ba789c8f" providerId="LiveId" clId="{A56E9385-429C-4983-850E-ECA79ECDBB0A}" dt="2022-07-21T04:34:28.566" v="0" actId="47"/>
        <pc:sldMkLst>
          <pc:docMk/>
          <pc:sldMk cId="3267737871" sldId="427"/>
        </pc:sldMkLst>
      </pc:sldChg>
      <pc:sldChg chg="del">
        <pc:chgData name="Manish Sharma" userId="b799adb9ba789c8f" providerId="LiveId" clId="{A56E9385-429C-4983-850E-ECA79ECDBB0A}" dt="2022-07-21T04:34:28.566" v="0" actId="47"/>
        <pc:sldMkLst>
          <pc:docMk/>
          <pc:sldMk cId="3577636926" sldId="428"/>
        </pc:sldMkLst>
      </pc:sldChg>
      <pc:sldChg chg="del">
        <pc:chgData name="Manish Sharma" userId="b799adb9ba789c8f" providerId="LiveId" clId="{A56E9385-429C-4983-850E-ECA79ECDBB0A}" dt="2022-07-21T04:34:28.566" v="0" actId="47"/>
        <pc:sldMkLst>
          <pc:docMk/>
          <pc:sldMk cId="1411139689" sldId="429"/>
        </pc:sldMkLst>
      </pc:sldChg>
      <pc:sldChg chg="del">
        <pc:chgData name="Manish Sharma" userId="b799adb9ba789c8f" providerId="LiveId" clId="{A56E9385-429C-4983-850E-ECA79ECDBB0A}" dt="2022-07-21T04:34:28.566" v="0" actId="47"/>
        <pc:sldMkLst>
          <pc:docMk/>
          <pc:sldMk cId="1052071299" sldId="430"/>
        </pc:sldMkLst>
      </pc:sldChg>
      <pc:sldChg chg="add del ord">
        <pc:chgData name="Manish Sharma" userId="b799adb9ba789c8f" providerId="LiveId" clId="{A56E9385-429C-4983-850E-ECA79ECDBB0A}" dt="2022-07-23T11:34:07.902" v="1267"/>
        <pc:sldMkLst>
          <pc:docMk/>
          <pc:sldMk cId="1557044070" sldId="431"/>
        </pc:sldMkLst>
      </pc:sldChg>
      <pc:sldChg chg="add">
        <pc:chgData name="Manish Sharma" userId="b799adb9ba789c8f" providerId="LiveId" clId="{A56E9385-429C-4983-850E-ECA79ECDBB0A}" dt="2022-07-22T06:55:16.325" v="310"/>
        <pc:sldMkLst>
          <pc:docMk/>
          <pc:sldMk cId="3760871201" sldId="432"/>
        </pc:sldMkLst>
      </pc:sldChg>
      <pc:sldChg chg="add">
        <pc:chgData name="Manish Sharma" userId="b799adb9ba789c8f" providerId="LiveId" clId="{A56E9385-429C-4983-850E-ECA79ECDBB0A}" dt="2022-07-22T07:31:57.085" v="312"/>
        <pc:sldMkLst>
          <pc:docMk/>
          <pc:sldMk cId="860196464" sldId="433"/>
        </pc:sldMkLst>
      </pc:sldChg>
      <pc:sldChg chg="del">
        <pc:chgData name="Manish Sharma" userId="b799adb9ba789c8f" providerId="LiveId" clId="{A56E9385-429C-4983-850E-ECA79ECDBB0A}" dt="2022-07-21T04:34:28.566" v="0" actId="47"/>
        <pc:sldMkLst>
          <pc:docMk/>
          <pc:sldMk cId="1063568358" sldId="433"/>
        </pc:sldMkLst>
      </pc:sldChg>
      <pc:sldChg chg="del">
        <pc:chgData name="Manish Sharma" userId="b799adb9ba789c8f" providerId="LiveId" clId="{A56E9385-429C-4983-850E-ECA79ECDBB0A}" dt="2022-07-21T04:34:28.566" v="0" actId="47"/>
        <pc:sldMkLst>
          <pc:docMk/>
          <pc:sldMk cId="1482665698" sldId="434"/>
        </pc:sldMkLst>
      </pc:sldChg>
      <pc:sldChg chg="add">
        <pc:chgData name="Manish Sharma" userId="b799adb9ba789c8f" providerId="LiveId" clId="{A56E9385-429C-4983-850E-ECA79ECDBB0A}" dt="2022-07-22T08:05:02.927" v="313"/>
        <pc:sldMkLst>
          <pc:docMk/>
          <pc:sldMk cId="3333941658" sldId="434"/>
        </pc:sldMkLst>
      </pc:sldChg>
      <pc:sldChg chg="add">
        <pc:chgData name="Manish Sharma" userId="b799adb9ba789c8f" providerId="LiveId" clId="{A56E9385-429C-4983-850E-ECA79ECDBB0A}" dt="2022-07-22T08:05:02.927" v="313"/>
        <pc:sldMkLst>
          <pc:docMk/>
          <pc:sldMk cId="292172318" sldId="435"/>
        </pc:sldMkLst>
      </pc:sldChg>
      <pc:sldChg chg="del">
        <pc:chgData name="Manish Sharma" userId="b799adb9ba789c8f" providerId="LiveId" clId="{A56E9385-429C-4983-850E-ECA79ECDBB0A}" dt="2022-07-21T04:34:28.566" v="0" actId="47"/>
        <pc:sldMkLst>
          <pc:docMk/>
          <pc:sldMk cId="952090625" sldId="435"/>
        </pc:sldMkLst>
      </pc:sldChg>
      <pc:sldChg chg="del">
        <pc:chgData name="Manish Sharma" userId="b799adb9ba789c8f" providerId="LiveId" clId="{A56E9385-429C-4983-850E-ECA79ECDBB0A}" dt="2022-07-21T04:34:28.566" v="0" actId="47"/>
        <pc:sldMkLst>
          <pc:docMk/>
          <pc:sldMk cId="2637513665" sldId="436"/>
        </pc:sldMkLst>
      </pc:sldChg>
      <pc:sldChg chg="add del">
        <pc:chgData name="Manish Sharma" userId="b799adb9ba789c8f" providerId="LiveId" clId="{A56E9385-429C-4983-850E-ECA79ECDBB0A}" dt="2022-07-30T05:26:00.678" v="1335"/>
        <pc:sldMkLst>
          <pc:docMk/>
          <pc:sldMk cId="2511821346" sldId="437"/>
        </pc:sldMkLst>
      </pc:sldChg>
      <pc:sldChg chg="add del">
        <pc:chgData name="Manish Sharma" userId="b799adb9ba789c8f" providerId="LiveId" clId="{A56E9385-429C-4983-850E-ECA79ECDBB0A}" dt="2022-07-30T06:03:21.396" v="1337"/>
        <pc:sldMkLst>
          <pc:docMk/>
          <pc:sldMk cId="2424590513" sldId="438"/>
        </pc:sldMkLst>
      </pc:sldChg>
      <pc:sldChg chg="del">
        <pc:chgData name="Manish Sharma" userId="b799adb9ba789c8f" providerId="LiveId" clId="{A56E9385-429C-4983-850E-ECA79ECDBB0A}" dt="2022-07-21T04:34:28.566" v="0" actId="47"/>
        <pc:sldMkLst>
          <pc:docMk/>
          <pc:sldMk cId="1849639710" sldId="439"/>
        </pc:sldMkLst>
      </pc:sldChg>
      <pc:sldChg chg="del">
        <pc:chgData name="Manish Sharma" userId="b799adb9ba789c8f" providerId="LiveId" clId="{A56E9385-429C-4983-850E-ECA79ECDBB0A}" dt="2022-07-21T04:34:28.566" v="0" actId="47"/>
        <pc:sldMkLst>
          <pc:docMk/>
          <pc:sldMk cId="1705730532" sldId="440"/>
        </pc:sldMkLst>
      </pc:sldChg>
      <pc:sldChg chg="del">
        <pc:chgData name="Manish Sharma" userId="b799adb9ba789c8f" providerId="LiveId" clId="{A56E9385-429C-4983-850E-ECA79ECDBB0A}" dt="2022-07-21T04:34:28.566" v="0" actId="47"/>
        <pc:sldMkLst>
          <pc:docMk/>
          <pc:sldMk cId="345498940" sldId="441"/>
        </pc:sldMkLst>
      </pc:sldChg>
      <pc:sldChg chg="add del">
        <pc:chgData name="Manish Sharma" userId="b799adb9ba789c8f" providerId="LiveId" clId="{A56E9385-429C-4983-850E-ECA79ECDBB0A}" dt="2022-07-30T12:38:11.363" v="1377"/>
        <pc:sldMkLst>
          <pc:docMk/>
          <pc:sldMk cId="716795003" sldId="442"/>
        </pc:sldMkLst>
      </pc:sldChg>
      <pc:sldChg chg="modSp add del mod">
        <pc:chgData name="Manish Sharma" userId="b799adb9ba789c8f" providerId="LiveId" clId="{A56E9385-429C-4983-850E-ECA79ECDBB0A}" dt="2022-07-30T12:39:08.924" v="1380" actId="20577"/>
        <pc:sldMkLst>
          <pc:docMk/>
          <pc:sldMk cId="4182215369" sldId="443"/>
        </pc:sldMkLst>
        <pc:spChg chg="mod">
          <ac:chgData name="Manish Sharma" userId="b799adb9ba789c8f" providerId="LiveId" clId="{A56E9385-429C-4983-850E-ECA79ECDBB0A}" dt="2022-07-30T12:39:08.924" v="1380" actId="20577"/>
          <ac:spMkLst>
            <pc:docMk/>
            <pc:sldMk cId="4182215369" sldId="443"/>
            <ac:spMk id="4" creationId="{EBCA41C2-6D74-43C0-8E07-850BC84B43B9}"/>
          </ac:spMkLst>
        </pc:spChg>
      </pc:sldChg>
      <pc:sldChg chg="add del">
        <pc:chgData name="Manish Sharma" userId="b799adb9ba789c8f" providerId="LiveId" clId="{A56E9385-429C-4983-850E-ECA79ECDBB0A}" dt="2022-07-30T12:43:11.971" v="1382"/>
        <pc:sldMkLst>
          <pc:docMk/>
          <pc:sldMk cId="1412042572" sldId="444"/>
        </pc:sldMkLst>
      </pc:sldChg>
      <pc:sldChg chg="del">
        <pc:chgData name="Manish Sharma" userId="b799adb9ba789c8f" providerId="LiveId" clId="{A56E9385-429C-4983-850E-ECA79ECDBB0A}" dt="2022-07-21T04:34:28.566" v="0" actId="47"/>
        <pc:sldMkLst>
          <pc:docMk/>
          <pc:sldMk cId="603927035" sldId="445"/>
        </pc:sldMkLst>
      </pc:sldChg>
      <pc:sldChg chg="add del">
        <pc:chgData name="Manish Sharma" userId="b799adb9ba789c8f" providerId="LiveId" clId="{A56E9385-429C-4983-850E-ECA79ECDBB0A}" dt="2022-07-30T12:43:30.509" v="1383"/>
        <pc:sldMkLst>
          <pc:docMk/>
          <pc:sldMk cId="1755021175" sldId="446"/>
        </pc:sldMkLst>
      </pc:sldChg>
      <pc:sldChg chg="add setBg">
        <pc:chgData name="Manish Sharma" userId="b799adb9ba789c8f" providerId="LiveId" clId="{A56E9385-429C-4983-850E-ECA79ECDBB0A}" dt="2022-07-21T05:36:24.275" v="106"/>
        <pc:sldMkLst>
          <pc:docMk/>
          <pc:sldMk cId="2232520977" sldId="451"/>
        </pc:sldMkLst>
      </pc:sldChg>
      <pc:sldChg chg="delSp add setBg delDesignElem">
        <pc:chgData name="Manish Sharma" userId="b799adb9ba789c8f" providerId="LiveId" clId="{A56E9385-429C-4983-850E-ECA79ECDBB0A}" dt="2022-07-21T05:39:31.956" v="111"/>
        <pc:sldMkLst>
          <pc:docMk/>
          <pc:sldMk cId="721619654" sldId="452"/>
        </pc:sldMkLst>
        <pc:spChg chg="del">
          <ac:chgData name="Manish Sharma" userId="b799adb9ba789c8f" providerId="LiveId" clId="{A56E9385-429C-4983-850E-ECA79ECDBB0A}" dt="2022-07-21T05:39:31.956" v="111"/>
          <ac:spMkLst>
            <pc:docMk/>
            <pc:sldMk cId="721619654" sldId="452"/>
            <ac:spMk id="77" creationId="{2659FDB4-FCBE-4A89-B46D-43D4FA54464D}"/>
          </ac:spMkLst>
        </pc:spChg>
        <pc:cxnChg chg="del">
          <ac:chgData name="Manish Sharma" userId="b799adb9ba789c8f" providerId="LiveId" clId="{A56E9385-429C-4983-850E-ECA79ECDBB0A}" dt="2022-07-21T05:39:31.956" v="111"/>
          <ac:cxnSpMkLst>
            <pc:docMk/>
            <pc:sldMk cId="721619654" sldId="452"/>
            <ac:cxnSpMk id="78" creationId="{C8F51B3F-8331-4E4A-AE96-D47B1006EEAD}"/>
          </ac:cxnSpMkLst>
        </pc:cxnChg>
      </pc:sldChg>
      <pc:sldChg chg="addSp delSp modSp add mod setBg delDesignElem">
        <pc:chgData name="Manish Sharma" userId="b799adb9ba789c8f" providerId="LiveId" clId="{A56E9385-429C-4983-850E-ECA79ECDBB0A}" dt="2022-07-21T05:38:32.259" v="109" actId="26606"/>
        <pc:sldMkLst>
          <pc:docMk/>
          <pc:sldMk cId="2662589359" sldId="453"/>
        </pc:sldMkLst>
        <pc:spChg chg="mod">
          <ac:chgData name="Manish Sharma" userId="b799adb9ba789c8f" providerId="LiveId" clId="{A56E9385-429C-4983-850E-ECA79ECDBB0A}" dt="2022-07-21T05:38:32.259" v="109" actId="26606"/>
          <ac:spMkLst>
            <pc:docMk/>
            <pc:sldMk cId="2662589359" sldId="453"/>
            <ac:spMk id="2" creationId="{92344086-22FE-8975-105C-22E303C16A92}"/>
          </ac:spMkLst>
        </pc:spChg>
        <pc:spChg chg="mod">
          <ac:chgData name="Manish Sharma" userId="b799adb9ba789c8f" providerId="LiveId" clId="{A56E9385-429C-4983-850E-ECA79ECDBB0A}" dt="2022-07-21T05:38:32.259" v="109" actId="26606"/>
          <ac:spMkLst>
            <pc:docMk/>
            <pc:sldMk cId="2662589359" sldId="453"/>
            <ac:spMk id="3" creationId="{8B504747-86D6-B622-356E-2E2BD157B137}"/>
          </ac:spMkLst>
        </pc:spChg>
        <pc:spChg chg="add">
          <ac:chgData name="Manish Sharma" userId="b799adb9ba789c8f" providerId="LiveId" clId="{A56E9385-429C-4983-850E-ECA79ECDBB0A}" dt="2022-07-21T05:38:32.259" v="109" actId="26606"/>
          <ac:spMkLst>
            <pc:docMk/>
            <pc:sldMk cId="2662589359" sldId="453"/>
            <ac:spMk id="8" creationId="{488333BA-AE6E-427A-9B16-A39C8073F4EB}"/>
          </ac:spMkLst>
        </pc:spChg>
        <pc:spChg chg="add">
          <ac:chgData name="Manish Sharma" userId="b799adb9ba789c8f" providerId="LiveId" clId="{A56E9385-429C-4983-850E-ECA79ECDBB0A}" dt="2022-07-21T05:38:32.259" v="109" actId="26606"/>
          <ac:spMkLst>
            <pc:docMk/>
            <pc:sldMk cId="2662589359" sldId="453"/>
            <ac:spMk id="10" creationId="{F98ED85F-DCEE-4B50-802E-71A6E3E12B04}"/>
          </ac:spMkLst>
        </pc:spChg>
        <pc:spChg chg="del">
          <ac:chgData name="Manish Sharma" userId="b799adb9ba789c8f" providerId="LiveId" clId="{A56E9385-429C-4983-850E-ECA79ECDBB0A}" dt="2022-07-21T05:38:12.462" v="108"/>
          <ac:spMkLst>
            <pc:docMk/>
            <pc:sldMk cId="2662589359" sldId="453"/>
            <ac:spMk id="15" creationId="{B775CD93-9DF2-48CB-9F57-1BCA9A46C7FA}"/>
          </ac:spMkLst>
        </pc:spChg>
        <pc:spChg chg="del">
          <ac:chgData name="Manish Sharma" userId="b799adb9ba789c8f" providerId="LiveId" clId="{A56E9385-429C-4983-850E-ECA79ECDBB0A}" dt="2022-07-21T05:38:12.462" v="108"/>
          <ac:spMkLst>
            <pc:docMk/>
            <pc:sldMk cId="2662589359" sldId="453"/>
            <ac:spMk id="17" creationId="{6166C6D1-23AC-49C4-BA07-238E4E9F8CEB}"/>
          </ac:spMkLst>
        </pc:spChg>
        <pc:spChg chg="del">
          <ac:chgData name="Manish Sharma" userId="b799adb9ba789c8f" providerId="LiveId" clId="{A56E9385-429C-4983-850E-ECA79ECDBB0A}" dt="2022-07-21T05:38:12.462" v="108"/>
          <ac:spMkLst>
            <pc:docMk/>
            <pc:sldMk cId="2662589359" sldId="453"/>
            <ac:spMk id="19" creationId="{1C091803-41C2-48E0-9228-5148460C7479}"/>
          </ac:spMkLst>
        </pc:spChg>
      </pc:sldChg>
      <pc:sldChg chg="delSp add setBg delDesignElem">
        <pc:chgData name="Manish Sharma" userId="b799adb9ba789c8f" providerId="LiveId" clId="{A56E9385-429C-4983-850E-ECA79ECDBB0A}" dt="2022-07-21T05:42:53.976" v="114"/>
        <pc:sldMkLst>
          <pc:docMk/>
          <pc:sldMk cId="778852520" sldId="454"/>
        </pc:sldMkLst>
        <pc:spChg chg="del">
          <ac:chgData name="Manish Sharma" userId="b799adb9ba789c8f" providerId="LiveId" clId="{A56E9385-429C-4983-850E-ECA79ECDBB0A}" dt="2022-07-21T05:42:53.976" v="114"/>
          <ac:spMkLst>
            <pc:docMk/>
            <pc:sldMk cId="778852520" sldId="454"/>
            <ac:spMk id="2055" creationId="{AB8C311F-7253-4AED-9701-7FC0708C41C7}"/>
          </ac:spMkLst>
        </pc:spChg>
        <pc:spChg chg="del">
          <ac:chgData name="Manish Sharma" userId="b799adb9ba789c8f" providerId="LiveId" clId="{A56E9385-429C-4983-850E-ECA79ECDBB0A}" dt="2022-07-21T05:42:53.976" v="114"/>
          <ac:spMkLst>
            <pc:docMk/>
            <pc:sldMk cId="778852520" sldId="454"/>
            <ac:spMk id="2057" creationId="{E2384209-CB15-4CDF-9D31-C44FD9A3F20D}"/>
          </ac:spMkLst>
        </pc:spChg>
        <pc:spChg chg="del">
          <ac:chgData name="Manish Sharma" userId="b799adb9ba789c8f" providerId="LiveId" clId="{A56E9385-429C-4983-850E-ECA79ECDBB0A}" dt="2022-07-21T05:42:53.976" v="114"/>
          <ac:spMkLst>
            <pc:docMk/>
            <pc:sldMk cId="778852520" sldId="454"/>
            <ac:spMk id="2059" creationId="{2633B3B5-CC90-43F0-8714-D31D1F3F0209}"/>
          </ac:spMkLst>
        </pc:spChg>
        <pc:spChg chg="del">
          <ac:chgData name="Manish Sharma" userId="b799adb9ba789c8f" providerId="LiveId" clId="{A56E9385-429C-4983-850E-ECA79ECDBB0A}" dt="2022-07-21T05:42:53.976" v="114"/>
          <ac:spMkLst>
            <pc:docMk/>
            <pc:sldMk cId="778852520" sldId="454"/>
            <ac:spMk id="2061" creationId="{A8D57A06-A426-446D-B02C-A2DC6B62E45E}"/>
          </ac:spMkLst>
        </pc:spChg>
      </pc:sldChg>
      <pc:sldChg chg="add">
        <pc:chgData name="Manish Sharma" userId="b799adb9ba789c8f" providerId="LiveId" clId="{A56E9385-429C-4983-850E-ECA79ECDBB0A}" dt="2022-07-21T05:40:30.339" v="112"/>
        <pc:sldMkLst>
          <pc:docMk/>
          <pc:sldMk cId="1763111899" sldId="455"/>
        </pc:sldMkLst>
      </pc:sldChg>
      <pc:sldChg chg="delSp add setBg delDesignElem">
        <pc:chgData name="Manish Sharma" userId="b799adb9ba789c8f" providerId="LiveId" clId="{A56E9385-429C-4983-850E-ECA79ECDBB0A}" dt="2022-07-21T05:45:57.201" v="116"/>
        <pc:sldMkLst>
          <pc:docMk/>
          <pc:sldMk cId="3002607134" sldId="456"/>
        </pc:sldMkLst>
        <pc:spChg chg="del">
          <ac:chgData name="Manish Sharma" userId="b799adb9ba789c8f" providerId="LiveId" clId="{A56E9385-429C-4983-850E-ECA79ECDBB0A}" dt="2022-07-21T05:45:57.201" v="116"/>
          <ac:spMkLst>
            <pc:docMk/>
            <pc:sldMk cId="3002607134" sldId="456"/>
            <ac:spMk id="3087" creationId="{32BC26D8-82FB-445E-AA49-62A77D7C1EE0}"/>
          </ac:spMkLst>
        </pc:spChg>
        <pc:spChg chg="del">
          <ac:chgData name="Manish Sharma" userId="b799adb9ba789c8f" providerId="LiveId" clId="{A56E9385-429C-4983-850E-ECA79ECDBB0A}" dt="2022-07-21T05:45:57.201" v="116"/>
          <ac:spMkLst>
            <pc:docMk/>
            <pc:sldMk cId="3002607134" sldId="456"/>
            <ac:spMk id="3088" creationId="{CB44330D-EA18-4254-AA95-EB49948539B8}"/>
          </ac:spMkLst>
        </pc:spChg>
      </pc:sldChg>
      <pc:sldChg chg="add">
        <pc:chgData name="Manish Sharma" userId="b799adb9ba789c8f" providerId="LiveId" clId="{A56E9385-429C-4983-850E-ECA79ECDBB0A}" dt="2022-07-21T06:19:12.619" v="119"/>
        <pc:sldMkLst>
          <pc:docMk/>
          <pc:sldMk cId="4205991571" sldId="457"/>
        </pc:sldMkLst>
      </pc:sldChg>
      <pc:sldChg chg="modSp add mod">
        <pc:chgData name="Manish Sharma" userId="b799adb9ba789c8f" providerId="LiveId" clId="{A56E9385-429C-4983-850E-ECA79ECDBB0A}" dt="2022-07-21T06:58:59.546" v="259" actId="20577"/>
        <pc:sldMkLst>
          <pc:docMk/>
          <pc:sldMk cId="2486061415" sldId="458"/>
        </pc:sldMkLst>
        <pc:spChg chg="mod">
          <ac:chgData name="Manish Sharma" userId="b799adb9ba789c8f" providerId="LiveId" clId="{A56E9385-429C-4983-850E-ECA79ECDBB0A}" dt="2022-07-21T06:58:59.546" v="259" actId="20577"/>
          <ac:spMkLst>
            <pc:docMk/>
            <pc:sldMk cId="2486061415" sldId="458"/>
            <ac:spMk id="3" creationId="{F14C3681-7541-31B3-3231-0E808AB6D855}"/>
          </ac:spMkLst>
        </pc:spChg>
      </pc:sldChg>
      <pc:sldChg chg="modSp new mod">
        <pc:chgData name="Manish Sharma" userId="b799adb9ba789c8f" providerId="LiveId" clId="{A56E9385-429C-4983-850E-ECA79ECDBB0A}" dt="2022-07-21T06:52:46.657" v="257" actId="20577"/>
        <pc:sldMkLst>
          <pc:docMk/>
          <pc:sldMk cId="3558497055" sldId="459"/>
        </pc:sldMkLst>
        <pc:spChg chg="mod">
          <ac:chgData name="Manish Sharma" userId="b799adb9ba789c8f" providerId="LiveId" clId="{A56E9385-429C-4983-850E-ECA79ECDBB0A}" dt="2022-07-21T06:52:19.426" v="207" actId="20577"/>
          <ac:spMkLst>
            <pc:docMk/>
            <pc:sldMk cId="3558497055" sldId="459"/>
            <ac:spMk id="2" creationId="{7FFCFAFA-9071-78C8-9B41-8E5241550FBE}"/>
          </ac:spMkLst>
        </pc:spChg>
        <pc:spChg chg="mod">
          <ac:chgData name="Manish Sharma" userId="b799adb9ba789c8f" providerId="LiveId" clId="{A56E9385-429C-4983-850E-ECA79ECDBB0A}" dt="2022-07-21T06:52:46.657" v="257" actId="20577"/>
          <ac:spMkLst>
            <pc:docMk/>
            <pc:sldMk cId="3558497055" sldId="459"/>
            <ac:spMk id="3" creationId="{C9C682C6-FD3A-5364-CB46-82D8C320C6B5}"/>
          </ac:spMkLst>
        </pc:spChg>
      </pc:sldChg>
      <pc:sldChg chg="add">
        <pc:chgData name="Manish Sharma" userId="b799adb9ba789c8f" providerId="LiveId" clId="{A56E9385-429C-4983-850E-ECA79ECDBB0A}" dt="2022-07-21T07:28:52.552" v="262"/>
        <pc:sldMkLst>
          <pc:docMk/>
          <pc:sldMk cId="2550034210" sldId="460"/>
        </pc:sldMkLst>
      </pc:sldChg>
      <pc:sldChg chg="addSp delSp modSp new mod">
        <pc:chgData name="Manish Sharma" userId="b799adb9ba789c8f" providerId="LiveId" clId="{A56E9385-429C-4983-850E-ECA79ECDBB0A}" dt="2022-07-21T07:35:05.935" v="299" actId="20577"/>
        <pc:sldMkLst>
          <pc:docMk/>
          <pc:sldMk cId="2161690866" sldId="461"/>
        </pc:sldMkLst>
        <pc:spChg chg="del">
          <ac:chgData name="Manish Sharma" userId="b799adb9ba789c8f" providerId="LiveId" clId="{A56E9385-429C-4983-850E-ECA79ECDBB0A}" dt="2022-07-21T07:32:24.397" v="265" actId="478"/>
          <ac:spMkLst>
            <pc:docMk/>
            <pc:sldMk cId="2161690866" sldId="461"/>
            <ac:spMk id="2" creationId="{16325B46-98A6-69A3-2984-F619E1FDD447}"/>
          </ac:spMkLst>
        </pc:spChg>
        <pc:spChg chg="del">
          <ac:chgData name="Manish Sharma" userId="b799adb9ba789c8f" providerId="LiveId" clId="{A56E9385-429C-4983-850E-ECA79ECDBB0A}" dt="2022-07-21T07:32:24.397" v="265" actId="478"/>
          <ac:spMkLst>
            <pc:docMk/>
            <pc:sldMk cId="2161690866" sldId="461"/>
            <ac:spMk id="3" creationId="{37CDB179-3190-061E-819C-7935D40D1939}"/>
          </ac:spMkLst>
        </pc:spChg>
        <pc:spChg chg="add mod">
          <ac:chgData name="Manish Sharma" userId="b799adb9ba789c8f" providerId="LiveId" clId="{A56E9385-429C-4983-850E-ECA79ECDBB0A}" dt="2022-07-21T07:32:32.874" v="266"/>
          <ac:spMkLst>
            <pc:docMk/>
            <pc:sldMk cId="2161690866" sldId="461"/>
            <ac:spMk id="4" creationId="{7ED52BBF-6137-580D-EE2A-FA8386832528}"/>
          </ac:spMkLst>
        </pc:spChg>
        <pc:spChg chg="add mod">
          <ac:chgData name="Manish Sharma" userId="b799adb9ba789c8f" providerId="LiveId" clId="{A56E9385-429C-4983-850E-ECA79ECDBB0A}" dt="2022-07-21T07:32:32.874" v="266"/>
          <ac:spMkLst>
            <pc:docMk/>
            <pc:sldMk cId="2161690866" sldId="461"/>
            <ac:spMk id="6" creationId="{A272C91E-F1F3-1B6A-6FB6-98E8ECF77E09}"/>
          </ac:spMkLst>
        </pc:spChg>
        <pc:spChg chg="add mod">
          <ac:chgData name="Manish Sharma" userId="b799adb9ba789c8f" providerId="LiveId" clId="{A56E9385-429C-4983-850E-ECA79ECDBB0A}" dt="2022-07-21T07:32:43.722" v="267"/>
          <ac:spMkLst>
            <pc:docMk/>
            <pc:sldMk cId="2161690866" sldId="461"/>
            <ac:spMk id="7" creationId="{D7B8766D-6E84-2FC2-080F-2735D907E729}"/>
          </ac:spMkLst>
        </pc:spChg>
        <pc:spChg chg="add mod">
          <ac:chgData name="Manish Sharma" userId="b799adb9ba789c8f" providerId="LiveId" clId="{A56E9385-429C-4983-850E-ECA79ECDBB0A}" dt="2022-07-21T07:32:43.722" v="267"/>
          <ac:spMkLst>
            <pc:docMk/>
            <pc:sldMk cId="2161690866" sldId="461"/>
            <ac:spMk id="9" creationId="{F757B3A6-E763-FBDD-FA4C-3D717085C8FD}"/>
          </ac:spMkLst>
        </pc:spChg>
        <pc:spChg chg="add mod">
          <ac:chgData name="Manish Sharma" userId="b799adb9ba789c8f" providerId="LiveId" clId="{A56E9385-429C-4983-850E-ECA79ECDBB0A}" dt="2022-07-21T07:32:52.654" v="268"/>
          <ac:spMkLst>
            <pc:docMk/>
            <pc:sldMk cId="2161690866" sldId="461"/>
            <ac:spMk id="10" creationId="{ED6AF3E1-BD14-BCC8-BFD7-BCBD6F547488}"/>
          </ac:spMkLst>
        </pc:spChg>
        <pc:spChg chg="add mod">
          <ac:chgData name="Manish Sharma" userId="b799adb9ba789c8f" providerId="LiveId" clId="{A56E9385-429C-4983-850E-ECA79ECDBB0A}" dt="2022-07-21T07:32:52.654" v="268"/>
          <ac:spMkLst>
            <pc:docMk/>
            <pc:sldMk cId="2161690866" sldId="461"/>
            <ac:spMk id="12" creationId="{BF2D2946-F8B7-E7BA-EEA2-19E7FAF8AE9C}"/>
          </ac:spMkLst>
        </pc:spChg>
        <pc:spChg chg="add mod">
          <ac:chgData name="Manish Sharma" userId="b799adb9ba789c8f" providerId="LiveId" clId="{A56E9385-429C-4983-850E-ECA79ECDBB0A}" dt="2022-07-21T07:32:52.654" v="268"/>
          <ac:spMkLst>
            <pc:docMk/>
            <pc:sldMk cId="2161690866" sldId="461"/>
            <ac:spMk id="13" creationId="{64906E03-B127-7CE3-9E03-60D5ED6B403A}"/>
          </ac:spMkLst>
        </pc:spChg>
        <pc:spChg chg="add mod">
          <ac:chgData name="Manish Sharma" userId="b799adb9ba789c8f" providerId="LiveId" clId="{A56E9385-429C-4983-850E-ECA79ECDBB0A}" dt="2022-07-21T07:33:02.408" v="269"/>
          <ac:spMkLst>
            <pc:docMk/>
            <pc:sldMk cId="2161690866" sldId="461"/>
            <ac:spMk id="14" creationId="{60E93C62-BCEE-27FF-2D2E-1E00EE5751C5}"/>
          </ac:spMkLst>
        </pc:spChg>
        <pc:spChg chg="add mod">
          <ac:chgData name="Manish Sharma" userId="b799adb9ba789c8f" providerId="LiveId" clId="{A56E9385-429C-4983-850E-ECA79ECDBB0A}" dt="2022-07-21T07:33:19.172" v="270"/>
          <ac:spMkLst>
            <pc:docMk/>
            <pc:sldMk cId="2161690866" sldId="461"/>
            <ac:spMk id="16" creationId="{E77775CE-2F25-FCB7-D21F-209561AF67B0}"/>
          </ac:spMkLst>
        </pc:spChg>
        <pc:spChg chg="add mod">
          <ac:chgData name="Manish Sharma" userId="b799adb9ba789c8f" providerId="LiveId" clId="{A56E9385-429C-4983-850E-ECA79ECDBB0A}" dt="2022-07-21T07:33:19.172" v="270"/>
          <ac:spMkLst>
            <pc:docMk/>
            <pc:sldMk cId="2161690866" sldId="461"/>
            <ac:spMk id="17" creationId="{800555B1-B9CC-DFE0-ED34-6E312D7A7E56}"/>
          </ac:spMkLst>
        </pc:spChg>
        <pc:spChg chg="add mod">
          <ac:chgData name="Manish Sharma" userId="b799adb9ba789c8f" providerId="LiveId" clId="{A56E9385-429C-4983-850E-ECA79ECDBB0A}" dt="2022-07-21T07:33:43.963" v="271"/>
          <ac:spMkLst>
            <pc:docMk/>
            <pc:sldMk cId="2161690866" sldId="461"/>
            <ac:spMk id="18" creationId="{84F9B802-1FF1-A698-A12F-E1FAA9593B65}"/>
          </ac:spMkLst>
        </pc:spChg>
        <pc:spChg chg="add mod">
          <ac:chgData name="Manish Sharma" userId="b799adb9ba789c8f" providerId="LiveId" clId="{A56E9385-429C-4983-850E-ECA79ECDBB0A}" dt="2022-07-21T07:33:43.963" v="271"/>
          <ac:spMkLst>
            <pc:docMk/>
            <pc:sldMk cId="2161690866" sldId="461"/>
            <ac:spMk id="20" creationId="{0F653D77-85F9-C452-2185-506E30F3F202}"/>
          </ac:spMkLst>
        </pc:spChg>
        <pc:spChg chg="add mod">
          <ac:chgData name="Manish Sharma" userId="b799adb9ba789c8f" providerId="LiveId" clId="{A56E9385-429C-4983-850E-ECA79ECDBB0A}" dt="2022-07-21T07:33:54.842" v="272"/>
          <ac:spMkLst>
            <pc:docMk/>
            <pc:sldMk cId="2161690866" sldId="461"/>
            <ac:spMk id="21" creationId="{F2A6EFD6-FA7C-71B1-CAEC-43AC7508BD8C}"/>
          </ac:spMkLst>
        </pc:spChg>
        <pc:spChg chg="add mod">
          <ac:chgData name="Manish Sharma" userId="b799adb9ba789c8f" providerId="LiveId" clId="{A56E9385-429C-4983-850E-ECA79ECDBB0A}" dt="2022-07-21T07:34:07.590" v="273"/>
          <ac:spMkLst>
            <pc:docMk/>
            <pc:sldMk cId="2161690866" sldId="461"/>
            <ac:spMk id="25" creationId="{14388D7A-23BD-AF6B-FEB1-8ADCDF8E2B44}"/>
          </ac:spMkLst>
        </pc:spChg>
        <pc:spChg chg="add mod">
          <ac:chgData name="Manish Sharma" userId="b799adb9ba789c8f" providerId="LiveId" clId="{A56E9385-429C-4983-850E-ECA79ECDBB0A}" dt="2022-07-21T07:34:13.821" v="274" actId="1076"/>
          <ac:spMkLst>
            <pc:docMk/>
            <pc:sldMk cId="2161690866" sldId="461"/>
            <ac:spMk id="26" creationId="{36644F0F-C8D9-BC86-559F-D3BFFCA1A363}"/>
          </ac:spMkLst>
        </pc:spChg>
        <pc:spChg chg="add mod">
          <ac:chgData name="Manish Sharma" userId="b799adb9ba789c8f" providerId="LiveId" clId="{A56E9385-429C-4983-850E-ECA79ECDBB0A}" dt="2022-07-21T07:34:27.021" v="275"/>
          <ac:spMkLst>
            <pc:docMk/>
            <pc:sldMk cId="2161690866" sldId="461"/>
            <ac:spMk id="28" creationId="{E6E933E0-575D-2915-E6C1-8F3522613261}"/>
          </ac:spMkLst>
        </pc:spChg>
        <pc:spChg chg="add mod">
          <ac:chgData name="Manish Sharma" userId="b799adb9ba789c8f" providerId="LiveId" clId="{A56E9385-429C-4983-850E-ECA79ECDBB0A}" dt="2022-07-21T07:34:41.863" v="276"/>
          <ac:spMkLst>
            <pc:docMk/>
            <pc:sldMk cId="2161690866" sldId="461"/>
            <ac:spMk id="29" creationId="{BE9788F9-9380-D997-8F20-4EB8A2DCC7B5}"/>
          </ac:spMkLst>
        </pc:spChg>
        <pc:spChg chg="add mod">
          <ac:chgData name="Manish Sharma" userId="b799adb9ba789c8f" providerId="LiveId" clId="{A56E9385-429C-4983-850E-ECA79ECDBB0A}" dt="2022-07-21T07:35:05.935" v="299" actId="20577"/>
          <ac:spMkLst>
            <pc:docMk/>
            <pc:sldMk cId="2161690866" sldId="461"/>
            <ac:spMk id="30" creationId="{4402FE60-E50E-4FFF-C8FA-CA1CC09950DB}"/>
          </ac:spMkLst>
        </pc:spChg>
        <pc:cxnChg chg="add mod">
          <ac:chgData name="Manish Sharma" userId="b799adb9ba789c8f" providerId="LiveId" clId="{A56E9385-429C-4983-850E-ECA79ECDBB0A}" dt="2022-07-21T07:32:32.874" v="266"/>
          <ac:cxnSpMkLst>
            <pc:docMk/>
            <pc:sldMk cId="2161690866" sldId="461"/>
            <ac:cxnSpMk id="5" creationId="{6D848468-C4EA-48D1-1765-7F3E6F51AEBF}"/>
          </ac:cxnSpMkLst>
        </pc:cxnChg>
        <pc:cxnChg chg="add mod">
          <ac:chgData name="Manish Sharma" userId="b799adb9ba789c8f" providerId="LiveId" clId="{A56E9385-429C-4983-850E-ECA79ECDBB0A}" dt="2022-07-21T07:32:43.722" v="267"/>
          <ac:cxnSpMkLst>
            <pc:docMk/>
            <pc:sldMk cId="2161690866" sldId="461"/>
            <ac:cxnSpMk id="8" creationId="{A085BF34-F018-BF1B-6859-73711D5123E0}"/>
          </ac:cxnSpMkLst>
        </pc:cxnChg>
        <pc:cxnChg chg="add mod">
          <ac:chgData name="Manish Sharma" userId="b799adb9ba789c8f" providerId="LiveId" clId="{A56E9385-429C-4983-850E-ECA79ECDBB0A}" dt="2022-07-21T07:32:52.654" v="268"/>
          <ac:cxnSpMkLst>
            <pc:docMk/>
            <pc:sldMk cId="2161690866" sldId="461"/>
            <ac:cxnSpMk id="11" creationId="{4ABE6EE3-BADC-93ED-1FB8-C7023A559A07}"/>
          </ac:cxnSpMkLst>
        </pc:cxnChg>
        <pc:cxnChg chg="add mod">
          <ac:chgData name="Manish Sharma" userId="b799adb9ba789c8f" providerId="LiveId" clId="{A56E9385-429C-4983-850E-ECA79ECDBB0A}" dt="2022-07-21T07:33:19.172" v="270"/>
          <ac:cxnSpMkLst>
            <pc:docMk/>
            <pc:sldMk cId="2161690866" sldId="461"/>
            <ac:cxnSpMk id="15" creationId="{BEDC9E46-64DA-095E-7D23-57CFFD4EB8A7}"/>
          </ac:cxnSpMkLst>
        </pc:cxnChg>
        <pc:cxnChg chg="add mod">
          <ac:chgData name="Manish Sharma" userId="b799adb9ba789c8f" providerId="LiveId" clId="{A56E9385-429C-4983-850E-ECA79ECDBB0A}" dt="2022-07-21T07:33:43.963" v="271"/>
          <ac:cxnSpMkLst>
            <pc:docMk/>
            <pc:sldMk cId="2161690866" sldId="461"/>
            <ac:cxnSpMk id="19" creationId="{68E476D4-9698-8AE0-E2A9-EF348827BAB3}"/>
          </ac:cxnSpMkLst>
        </pc:cxnChg>
        <pc:cxnChg chg="add mod">
          <ac:chgData name="Manish Sharma" userId="b799adb9ba789c8f" providerId="LiveId" clId="{A56E9385-429C-4983-850E-ECA79ECDBB0A}" dt="2022-07-21T07:33:54.842" v="272"/>
          <ac:cxnSpMkLst>
            <pc:docMk/>
            <pc:sldMk cId="2161690866" sldId="461"/>
            <ac:cxnSpMk id="22" creationId="{13C489CE-BE47-ADF0-119D-BFC97E8ECCA5}"/>
          </ac:cxnSpMkLst>
        </pc:cxnChg>
        <pc:cxnChg chg="add mod">
          <ac:chgData name="Manish Sharma" userId="b799adb9ba789c8f" providerId="LiveId" clId="{A56E9385-429C-4983-850E-ECA79ECDBB0A}" dt="2022-07-21T07:33:54.842" v="272"/>
          <ac:cxnSpMkLst>
            <pc:docMk/>
            <pc:sldMk cId="2161690866" sldId="461"/>
            <ac:cxnSpMk id="23" creationId="{536EB4AE-7C3A-3199-6F6A-76CD9878FBCC}"/>
          </ac:cxnSpMkLst>
        </pc:cxnChg>
        <pc:cxnChg chg="add mod">
          <ac:chgData name="Manish Sharma" userId="b799adb9ba789c8f" providerId="LiveId" clId="{A56E9385-429C-4983-850E-ECA79ECDBB0A}" dt="2022-07-21T07:34:07.590" v="273"/>
          <ac:cxnSpMkLst>
            <pc:docMk/>
            <pc:sldMk cId="2161690866" sldId="461"/>
            <ac:cxnSpMk id="24" creationId="{27AEC2ED-4422-5A80-C92F-98D50748D799}"/>
          </ac:cxnSpMkLst>
        </pc:cxnChg>
        <pc:cxnChg chg="add mod">
          <ac:chgData name="Manish Sharma" userId="b799adb9ba789c8f" providerId="LiveId" clId="{A56E9385-429C-4983-850E-ECA79ECDBB0A}" dt="2022-07-21T07:34:27.021" v="275"/>
          <ac:cxnSpMkLst>
            <pc:docMk/>
            <pc:sldMk cId="2161690866" sldId="461"/>
            <ac:cxnSpMk id="27" creationId="{9E543E3A-6DAF-ADED-FBFD-6AB134FE72DB}"/>
          </ac:cxnSpMkLst>
        </pc:cxnChg>
      </pc:sldChg>
      <pc:sldChg chg="add">
        <pc:chgData name="Manish Sharma" userId="b799adb9ba789c8f" providerId="LiveId" clId="{A56E9385-429C-4983-850E-ECA79ECDBB0A}" dt="2022-07-21T10:31:30.171" v="301"/>
        <pc:sldMkLst>
          <pc:docMk/>
          <pc:sldMk cId="3255217092" sldId="462"/>
        </pc:sldMkLst>
      </pc:sldChg>
      <pc:sldChg chg="add">
        <pc:chgData name="Manish Sharma" userId="b799adb9ba789c8f" providerId="LiveId" clId="{A56E9385-429C-4983-850E-ECA79ECDBB0A}" dt="2022-07-21T10:39:25.968" v="302"/>
        <pc:sldMkLst>
          <pc:docMk/>
          <pc:sldMk cId="1745736043" sldId="463"/>
        </pc:sldMkLst>
      </pc:sldChg>
      <pc:sldChg chg="add">
        <pc:chgData name="Manish Sharma" userId="b799adb9ba789c8f" providerId="LiveId" clId="{A56E9385-429C-4983-850E-ECA79ECDBB0A}" dt="2022-07-22T04:47:46.558" v="307"/>
        <pc:sldMkLst>
          <pc:docMk/>
          <pc:sldMk cId="2451713000" sldId="464"/>
        </pc:sldMkLst>
      </pc:sldChg>
      <pc:sldChg chg="addSp delSp modSp new mod modClrScheme chgLayout">
        <pc:chgData name="Manish Sharma" userId="b799adb9ba789c8f" providerId="LiveId" clId="{A56E9385-429C-4983-850E-ECA79ECDBB0A}" dt="2022-07-22T09:54:10.830" v="324" actId="20577"/>
        <pc:sldMkLst>
          <pc:docMk/>
          <pc:sldMk cId="443152461" sldId="465"/>
        </pc:sldMkLst>
        <pc:spChg chg="del mod ord">
          <ac:chgData name="Manish Sharma" userId="b799adb9ba789c8f" providerId="LiveId" clId="{A56E9385-429C-4983-850E-ECA79ECDBB0A}" dt="2022-07-22T09:53:56.372" v="315" actId="700"/>
          <ac:spMkLst>
            <pc:docMk/>
            <pc:sldMk cId="443152461" sldId="465"/>
            <ac:spMk id="2" creationId="{7BD283AD-0318-DD94-902B-36FC2682FF2C}"/>
          </ac:spMkLst>
        </pc:spChg>
        <pc:spChg chg="del mod ord">
          <ac:chgData name="Manish Sharma" userId="b799adb9ba789c8f" providerId="LiveId" clId="{A56E9385-429C-4983-850E-ECA79ECDBB0A}" dt="2022-07-22T09:53:56.372" v="315" actId="700"/>
          <ac:spMkLst>
            <pc:docMk/>
            <pc:sldMk cId="443152461" sldId="465"/>
            <ac:spMk id="3" creationId="{D304CC61-5594-8296-56F4-5E839EFEF0C0}"/>
          </ac:spMkLst>
        </pc:spChg>
        <pc:spChg chg="add mod ord">
          <ac:chgData name="Manish Sharma" userId="b799adb9ba789c8f" providerId="LiveId" clId="{A56E9385-429C-4983-850E-ECA79ECDBB0A}" dt="2022-07-22T09:54:00.337" v="322" actId="20577"/>
          <ac:spMkLst>
            <pc:docMk/>
            <pc:sldMk cId="443152461" sldId="465"/>
            <ac:spMk id="4" creationId="{E46982C0-420C-C789-8774-160482FA4DDE}"/>
          </ac:spMkLst>
        </pc:spChg>
        <pc:spChg chg="add mod ord">
          <ac:chgData name="Manish Sharma" userId="b799adb9ba789c8f" providerId="LiveId" clId="{A56E9385-429C-4983-850E-ECA79ECDBB0A}" dt="2022-07-22T09:54:10.830" v="324" actId="20577"/>
          <ac:spMkLst>
            <pc:docMk/>
            <pc:sldMk cId="443152461" sldId="465"/>
            <ac:spMk id="5" creationId="{01A74143-E9DB-48CD-FA49-A2A8A5E157DC}"/>
          </ac:spMkLst>
        </pc:spChg>
      </pc:sldChg>
      <pc:sldChg chg="addSp delSp modSp new mod">
        <pc:chgData name="Manish Sharma" userId="b799adb9ba789c8f" providerId="LiveId" clId="{A56E9385-429C-4983-850E-ECA79ECDBB0A}" dt="2022-07-22T10:07:46.389" v="357" actId="20577"/>
        <pc:sldMkLst>
          <pc:docMk/>
          <pc:sldMk cId="3898659833" sldId="466"/>
        </pc:sldMkLst>
        <pc:spChg chg="del">
          <ac:chgData name="Manish Sharma" userId="b799adb9ba789c8f" providerId="LiveId" clId="{A56E9385-429C-4983-850E-ECA79ECDBB0A}" dt="2022-07-22T10:06:46.731" v="328" actId="478"/>
          <ac:spMkLst>
            <pc:docMk/>
            <pc:sldMk cId="3898659833" sldId="466"/>
            <ac:spMk id="2" creationId="{0E213A24-E9CC-2758-4CAB-EF4C04E8F11C}"/>
          </ac:spMkLst>
        </pc:spChg>
        <pc:spChg chg="del">
          <ac:chgData name="Manish Sharma" userId="b799adb9ba789c8f" providerId="LiveId" clId="{A56E9385-429C-4983-850E-ECA79ECDBB0A}" dt="2022-07-22T10:06:46.731" v="328" actId="478"/>
          <ac:spMkLst>
            <pc:docMk/>
            <pc:sldMk cId="3898659833" sldId="466"/>
            <ac:spMk id="3" creationId="{14DBF569-6E6C-A223-8E86-82C5D1C6AEFE}"/>
          </ac:spMkLst>
        </pc:spChg>
        <pc:spChg chg="add mod">
          <ac:chgData name="Manish Sharma" userId="b799adb9ba789c8f" providerId="LiveId" clId="{A56E9385-429C-4983-850E-ECA79ECDBB0A}" dt="2022-07-22T10:06:47.263" v="329"/>
          <ac:spMkLst>
            <pc:docMk/>
            <pc:sldMk cId="3898659833" sldId="466"/>
            <ac:spMk id="4" creationId="{8A8EFA18-70AC-C04D-2F37-0FB50595DC01}"/>
          </ac:spMkLst>
        </pc:spChg>
        <pc:spChg chg="add mod">
          <ac:chgData name="Manish Sharma" userId="b799adb9ba789c8f" providerId="LiveId" clId="{A56E9385-429C-4983-850E-ECA79ECDBB0A}" dt="2022-07-22T10:06:47.263" v="329"/>
          <ac:spMkLst>
            <pc:docMk/>
            <pc:sldMk cId="3898659833" sldId="466"/>
            <ac:spMk id="5" creationId="{6F89C8A0-F995-9F04-11C0-8BB63D66F114}"/>
          </ac:spMkLst>
        </pc:spChg>
        <pc:spChg chg="add mod">
          <ac:chgData name="Manish Sharma" userId="b799adb9ba789c8f" providerId="LiveId" clId="{A56E9385-429C-4983-850E-ECA79ECDBB0A}" dt="2022-07-22T10:06:55.697" v="330"/>
          <ac:spMkLst>
            <pc:docMk/>
            <pc:sldMk cId="3898659833" sldId="466"/>
            <ac:spMk id="6" creationId="{121FD937-A035-9238-66D5-42128993B093}"/>
          </ac:spMkLst>
        </pc:spChg>
        <pc:spChg chg="add mod">
          <ac:chgData name="Manish Sharma" userId="b799adb9ba789c8f" providerId="LiveId" clId="{A56E9385-429C-4983-850E-ECA79ECDBB0A}" dt="2022-07-22T10:07:05.120" v="331"/>
          <ac:spMkLst>
            <pc:docMk/>
            <pc:sldMk cId="3898659833" sldId="466"/>
            <ac:spMk id="7" creationId="{382809C2-FB57-ED2E-79A4-50557BD883E4}"/>
          </ac:spMkLst>
        </pc:spChg>
        <pc:spChg chg="add mod">
          <ac:chgData name="Manish Sharma" userId="b799adb9ba789c8f" providerId="LiveId" clId="{A56E9385-429C-4983-850E-ECA79ECDBB0A}" dt="2022-07-22T10:07:13.324" v="332"/>
          <ac:spMkLst>
            <pc:docMk/>
            <pc:sldMk cId="3898659833" sldId="466"/>
            <ac:spMk id="8" creationId="{FF5B4103-90AA-A014-DE5F-DA44AE475325}"/>
          </ac:spMkLst>
        </pc:spChg>
        <pc:spChg chg="add mod">
          <ac:chgData name="Manish Sharma" userId="b799adb9ba789c8f" providerId="LiveId" clId="{A56E9385-429C-4983-850E-ECA79ECDBB0A}" dt="2022-07-22T10:07:13.324" v="332"/>
          <ac:spMkLst>
            <pc:docMk/>
            <pc:sldMk cId="3898659833" sldId="466"/>
            <ac:spMk id="9" creationId="{60557ACC-CCE8-C3A0-AEAE-BA24CC06895F}"/>
          </ac:spMkLst>
        </pc:spChg>
        <pc:spChg chg="add mod">
          <ac:chgData name="Manish Sharma" userId="b799adb9ba789c8f" providerId="LiveId" clId="{A56E9385-429C-4983-850E-ECA79ECDBB0A}" dt="2022-07-22T10:07:46.389" v="357" actId="20577"/>
          <ac:spMkLst>
            <pc:docMk/>
            <pc:sldMk cId="3898659833" sldId="466"/>
            <ac:spMk id="10" creationId="{360392F8-6AEA-2185-86E1-43FDAEE883B4}"/>
          </ac:spMkLst>
        </pc:spChg>
        <pc:spChg chg="add mod">
          <ac:chgData name="Manish Sharma" userId="b799adb9ba789c8f" providerId="LiveId" clId="{A56E9385-429C-4983-850E-ECA79ECDBB0A}" dt="2022-07-22T10:07:37.618" v="347" actId="20577"/>
          <ac:spMkLst>
            <pc:docMk/>
            <pc:sldMk cId="3898659833" sldId="466"/>
            <ac:spMk id="11" creationId="{47080A71-32AB-5201-56DD-329AC236B319}"/>
          </ac:spMkLst>
        </pc:spChg>
      </pc:sldChg>
      <pc:sldChg chg="addSp delSp modSp new mod">
        <pc:chgData name="Manish Sharma" userId="b799adb9ba789c8f" providerId="LiveId" clId="{A56E9385-429C-4983-850E-ECA79ECDBB0A}" dt="2022-07-22T10:08:25.871" v="361"/>
        <pc:sldMkLst>
          <pc:docMk/>
          <pc:sldMk cId="3670663394" sldId="467"/>
        </pc:sldMkLst>
        <pc:spChg chg="del">
          <ac:chgData name="Manish Sharma" userId="b799adb9ba789c8f" providerId="LiveId" clId="{A56E9385-429C-4983-850E-ECA79ECDBB0A}" dt="2022-07-22T10:08:09.013" v="359" actId="478"/>
          <ac:spMkLst>
            <pc:docMk/>
            <pc:sldMk cId="3670663394" sldId="467"/>
            <ac:spMk id="2" creationId="{C622EAD7-4DF4-A1A0-C715-9D82A5EB6808}"/>
          </ac:spMkLst>
        </pc:spChg>
        <pc:spChg chg="del">
          <ac:chgData name="Manish Sharma" userId="b799adb9ba789c8f" providerId="LiveId" clId="{A56E9385-429C-4983-850E-ECA79ECDBB0A}" dt="2022-07-22T10:08:09.013" v="359" actId="478"/>
          <ac:spMkLst>
            <pc:docMk/>
            <pc:sldMk cId="3670663394" sldId="467"/>
            <ac:spMk id="3" creationId="{FBB72D60-295D-A2A9-B99C-1A3481F19F32}"/>
          </ac:spMkLst>
        </pc:spChg>
        <pc:spChg chg="add mod">
          <ac:chgData name="Manish Sharma" userId="b799adb9ba789c8f" providerId="LiveId" clId="{A56E9385-429C-4983-850E-ECA79ECDBB0A}" dt="2022-07-22T10:08:14.557" v="360"/>
          <ac:spMkLst>
            <pc:docMk/>
            <pc:sldMk cId="3670663394" sldId="467"/>
            <ac:spMk id="4" creationId="{C5087BEB-E5B3-381A-5AEF-10D809FA2DF7}"/>
          </ac:spMkLst>
        </pc:spChg>
        <pc:spChg chg="add mod">
          <ac:chgData name="Manish Sharma" userId="b799adb9ba789c8f" providerId="LiveId" clId="{A56E9385-429C-4983-850E-ECA79ECDBB0A}" dt="2022-07-22T10:08:14.557" v="360"/>
          <ac:spMkLst>
            <pc:docMk/>
            <pc:sldMk cId="3670663394" sldId="467"/>
            <ac:spMk id="6" creationId="{5FF70994-A238-0968-A223-71EDB36709DC}"/>
          </ac:spMkLst>
        </pc:spChg>
        <pc:spChg chg="add mod">
          <ac:chgData name="Manish Sharma" userId="b799adb9ba789c8f" providerId="LiveId" clId="{A56E9385-429C-4983-850E-ECA79ECDBB0A}" dt="2022-07-22T10:08:25.871" v="361"/>
          <ac:spMkLst>
            <pc:docMk/>
            <pc:sldMk cId="3670663394" sldId="467"/>
            <ac:spMk id="7" creationId="{E74F6126-606E-69DF-C09C-A01D8AC57BFE}"/>
          </ac:spMkLst>
        </pc:spChg>
        <pc:spChg chg="add mod">
          <ac:chgData name="Manish Sharma" userId="b799adb9ba789c8f" providerId="LiveId" clId="{A56E9385-429C-4983-850E-ECA79ECDBB0A}" dt="2022-07-22T10:08:25.871" v="361"/>
          <ac:spMkLst>
            <pc:docMk/>
            <pc:sldMk cId="3670663394" sldId="467"/>
            <ac:spMk id="8" creationId="{03EE07F5-C1AD-00A6-5401-16BF5AE02EEE}"/>
          </ac:spMkLst>
        </pc:spChg>
        <pc:cxnChg chg="add mod">
          <ac:chgData name="Manish Sharma" userId="b799adb9ba789c8f" providerId="LiveId" clId="{A56E9385-429C-4983-850E-ECA79ECDBB0A}" dt="2022-07-22T10:08:14.557" v="360"/>
          <ac:cxnSpMkLst>
            <pc:docMk/>
            <pc:sldMk cId="3670663394" sldId="467"/>
            <ac:cxnSpMk id="5" creationId="{1E89BCE9-398C-BEED-5BB6-DB654F470157}"/>
          </ac:cxnSpMkLst>
        </pc:cxnChg>
      </pc:sldChg>
      <pc:sldChg chg="modSp add mod">
        <pc:chgData name="Manish Sharma" userId="b799adb9ba789c8f" providerId="LiveId" clId="{A56E9385-429C-4983-850E-ECA79ECDBB0A}" dt="2022-07-22T10:10:26.527" v="373" actId="20577"/>
        <pc:sldMkLst>
          <pc:docMk/>
          <pc:sldMk cId="3653811040" sldId="468"/>
        </pc:sldMkLst>
        <pc:spChg chg="mod">
          <ac:chgData name="Manish Sharma" userId="b799adb9ba789c8f" providerId="LiveId" clId="{A56E9385-429C-4983-850E-ECA79ECDBB0A}" dt="2022-07-22T10:10:26.527" v="373" actId="20577"/>
          <ac:spMkLst>
            <pc:docMk/>
            <pc:sldMk cId="3653811040" sldId="468"/>
            <ac:spMk id="3" creationId="{22A85302-2919-4D14-8308-94CFFD97E075}"/>
          </ac:spMkLst>
        </pc:spChg>
      </pc:sldChg>
      <pc:sldChg chg="modSp add mod">
        <pc:chgData name="Manish Sharma" userId="b799adb9ba789c8f" providerId="LiveId" clId="{A56E9385-429C-4983-850E-ECA79ECDBB0A}" dt="2022-07-22T12:17:50.445" v="391" actId="20577"/>
        <pc:sldMkLst>
          <pc:docMk/>
          <pc:sldMk cId="250440974" sldId="469"/>
        </pc:sldMkLst>
        <pc:spChg chg="mod">
          <ac:chgData name="Manish Sharma" userId="b799adb9ba789c8f" providerId="LiveId" clId="{A56E9385-429C-4983-850E-ECA79ECDBB0A}" dt="2022-07-22T12:17:50.445" v="391" actId="20577"/>
          <ac:spMkLst>
            <pc:docMk/>
            <pc:sldMk cId="250440974" sldId="469"/>
            <ac:spMk id="4" creationId="{E46982C0-420C-C789-8774-160482FA4DDE}"/>
          </ac:spMkLst>
        </pc:spChg>
        <pc:spChg chg="mod">
          <ac:chgData name="Manish Sharma" userId="b799adb9ba789c8f" providerId="LiveId" clId="{A56E9385-429C-4983-850E-ECA79ECDBB0A}" dt="2022-07-22T12:17:42.521" v="383"/>
          <ac:spMkLst>
            <pc:docMk/>
            <pc:sldMk cId="250440974" sldId="469"/>
            <ac:spMk id="5" creationId="{01A74143-E9DB-48CD-FA49-A2A8A5E157DC}"/>
          </ac:spMkLst>
        </pc:spChg>
      </pc:sldChg>
      <pc:sldChg chg="addSp delSp modSp new mod">
        <pc:chgData name="Manish Sharma" userId="b799adb9ba789c8f" providerId="LiveId" clId="{A56E9385-429C-4983-850E-ECA79ECDBB0A}" dt="2022-07-22T12:24:17.638" v="413"/>
        <pc:sldMkLst>
          <pc:docMk/>
          <pc:sldMk cId="1725639057" sldId="470"/>
        </pc:sldMkLst>
        <pc:spChg chg="del">
          <ac:chgData name="Manish Sharma" userId="b799adb9ba789c8f" providerId="LiveId" clId="{A56E9385-429C-4983-850E-ECA79ECDBB0A}" dt="2022-07-22T12:18:51.009" v="393" actId="478"/>
          <ac:spMkLst>
            <pc:docMk/>
            <pc:sldMk cId="1725639057" sldId="470"/>
            <ac:spMk id="2" creationId="{6509A91D-B544-E96D-C7EC-FBFDA8D1FD11}"/>
          </ac:spMkLst>
        </pc:spChg>
        <pc:spChg chg="del">
          <ac:chgData name="Manish Sharma" userId="b799adb9ba789c8f" providerId="LiveId" clId="{A56E9385-429C-4983-850E-ECA79ECDBB0A}" dt="2022-07-22T12:18:51.009" v="393" actId="478"/>
          <ac:spMkLst>
            <pc:docMk/>
            <pc:sldMk cId="1725639057" sldId="470"/>
            <ac:spMk id="3" creationId="{C563643A-9320-89FF-091B-BF98E9ECBA6D}"/>
          </ac:spMkLst>
        </pc:spChg>
        <pc:spChg chg="add del mod">
          <ac:chgData name="Manish Sharma" userId="b799adb9ba789c8f" providerId="LiveId" clId="{A56E9385-429C-4983-850E-ECA79ECDBB0A}" dt="2022-07-22T12:22:03.449" v="404" actId="478"/>
          <ac:spMkLst>
            <pc:docMk/>
            <pc:sldMk cId="1725639057" sldId="470"/>
            <ac:spMk id="4" creationId="{1EE8A992-790B-2978-9EB2-E97F82B44212}"/>
          </ac:spMkLst>
        </pc:spChg>
        <pc:spChg chg="add del mod">
          <ac:chgData name="Manish Sharma" userId="b799adb9ba789c8f" providerId="LiveId" clId="{A56E9385-429C-4983-850E-ECA79ECDBB0A}" dt="2022-07-22T12:22:03.449" v="404" actId="478"/>
          <ac:spMkLst>
            <pc:docMk/>
            <pc:sldMk cId="1725639057" sldId="470"/>
            <ac:spMk id="5" creationId="{28A72A5D-9EBB-73AE-8F9F-E01B8AEC44D8}"/>
          </ac:spMkLst>
        </pc:spChg>
        <pc:spChg chg="add del mod">
          <ac:chgData name="Manish Sharma" userId="b799adb9ba789c8f" providerId="LiveId" clId="{A56E9385-429C-4983-850E-ECA79ECDBB0A}" dt="2022-07-22T12:22:03.449" v="404" actId="478"/>
          <ac:spMkLst>
            <pc:docMk/>
            <pc:sldMk cId="1725639057" sldId="470"/>
            <ac:spMk id="6" creationId="{CA870138-5E0F-6730-B1FF-0539C5C4A8D8}"/>
          </ac:spMkLst>
        </pc:spChg>
        <pc:spChg chg="add del mod">
          <ac:chgData name="Manish Sharma" userId="b799adb9ba789c8f" providerId="LiveId" clId="{A56E9385-429C-4983-850E-ECA79ECDBB0A}" dt="2022-07-22T12:19:43.928" v="396" actId="478"/>
          <ac:spMkLst>
            <pc:docMk/>
            <pc:sldMk cId="1725639057" sldId="470"/>
            <ac:spMk id="7" creationId="{439B5188-47E2-C8AA-C908-03BD3FEB54BC}"/>
          </ac:spMkLst>
        </pc:spChg>
        <pc:spChg chg="add del mod">
          <ac:chgData name="Manish Sharma" userId="b799adb9ba789c8f" providerId="LiveId" clId="{A56E9385-429C-4983-850E-ECA79ECDBB0A}" dt="2022-07-22T12:22:03.449" v="404" actId="478"/>
          <ac:spMkLst>
            <pc:docMk/>
            <pc:sldMk cId="1725639057" sldId="470"/>
            <ac:spMk id="8" creationId="{19CF1B74-FE7C-B063-D718-B3CF46047674}"/>
          </ac:spMkLst>
        </pc:spChg>
        <pc:spChg chg="add del mod">
          <ac:chgData name="Manish Sharma" userId="b799adb9ba789c8f" providerId="LiveId" clId="{A56E9385-429C-4983-850E-ECA79ECDBB0A}" dt="2022-07-22T12:22:03.449" v="404" actId="478"/>
          <ac:spMkLst>
            <pc:docMk/>
            <pc:sldMk cId="1725639057" sldId="470"/>
            <ac:spMk id="9" creationId="{14A05672-0710-B996-4696-DDFB06FE8D9E}"/>
          </ac:spMkLst>
        </pc:spChg>
        <pc:spChg chg="add mod">
          <ac:chgData name="Manish Sharma" userId="b799adb9ba789c8f" providerId="LiveId" clId="{A56E9385-429C-4983-850E-ECA79ECDBB0A}" dt="2022-07-22T12:22:03.934" v="405"/>
          <ac:spMkLst>
            <pc:docMk/>
            <pc:sldMk cId="1725639057" sldId="470"/>
            <ac:spMk id="16" creationId="{9FB8C1AB-BBFE-C7A6-B6D0-FCBB81AF97E2}"/>
          </ac:spMkLst>
        </pc:spChg>
        <pc:spChg chg="add mod">
          <ac:chgData name="Manish Sharma" userId="b799adb9ba789c8f" providerId="LiveId" clId="{A56E9385-429C-4983-850E-ECA79ECDBB0A}" dt="2022-07-22T12:22:03.934" v="405"/>
          <ac:spMkLst>
            <pc:docMk/>
            <pc:sldMk cId="1725639057" sldId="470"/>
            <ac:spMk id="17" creationId="{F8BD5772-E0B4-0605-9B33-8E32AC45CC75}"/>
          </ac:spMkLst>
        </pc:spChg>
        <pc:spChg chg="add mod">
          <ac:chgData name="Manish Sharma" userId="b799adb9ba789c8f" providerId="LiveId" clId="{A56E9385-429C-4983-850E-ECA79ECDBB0A}" dt="2022-07-22T12:22:03.934" v="405"/>
          <ac:spMkLst>
            <pc:docMk/>
            <pc:sldMk cId="1725639057" sldId="470"/>
            <ac:spMk id="18" creationId="{6F0AEEA2-E3C8-4591-5F6C-25F1D0614D4C}"/>
          </ac:spMkLst>
        </pc:spChg>
        <pc:spChg chg="add mod">
          <ac:chgData name="Manish Sharma" userId="b799adb9ba789c8f" providerId="LiveId" clId="{A56E9385-429C-4983-850E-ECA79ECDBB0A}" dt="2022-07-22T12:22:03.934" v="405"/>
          <ac:spMkLst>
            <pc:docMk/>
            <pc:sldMk cId="1725639057" sldId="470"/>
            <ac:spMk id="19" creationId="{9CC8736F-20DC-A36A-6244-831342C013EA}"/>
          </ac:spMkLst>
        </pc:spChg>
        <pc:spChg chg="add mod">
          <ac:chgData name="Manish Sharma" userId="b799adb9ba789c8f" providerId="LiveId" clId="{A56E9385-429C-4983-850E-ECA79ECDBB0A}" dt="2022-07-22T12:22:03.934" v="405"/>
          <ac:spMkLst>
            <pc:docMk/>
            <pc:sldMk cId="1725639057" sldId="470"/>
            <ac:spMk id="20" creationId="{F69EA1D7-EA54-4EA9-124C-4C4B7CD3C424}"/>
          </ac:spMkLst>
        </pc:spChg>
        <pc:spChg chg="add mod">
          <ac:chgData name="Manish Sharma" userId="b799adb9ba789c8f" providerId="LiveId" clId="{A56E9385-429C-4983-850E-ECA79ECDBB0A}" dt="2022-07-22T12:22:03.934" v="405"/>
          <ac:spMkLst>
            <pc:docMk/>
            <pc:sldMk cId="1725639057" sldId="470"/>
            <ac:spMk id="21" creationId="{AC9B3008-6EA9-1E65-6CBB-AE853F2B76BB}"/>
          </ac:spMkLst>
        </pc:spChg>
        <pc:spChg chg="add mod">
          <ac:chgData name="Manish Sharma" userId="b799adb9ba789c8f" providerId="LiveId" clId="{A56E9385-429C-4983-850E-ECA79ECDBB0A}" dt="2022-07-22T12:22:03.934" v="405"/>
          <ac:spMkLst>
            <pc:docMk/>
            <pc:sldMk cId="1725639057" sldId="470"/>
            <ac:spMk id="23" creationId="{2F15C07E-1E07-27DB-0EFD-AF7486DFB59A}"/>
          </ac:spMkLst>
        </pc:spChg>
        <pc:spChg chg="add mod">
          <ac:chgData name="Manish Sharma" userId="b799adb9ba789c8f" providerId="LiveId" clId="{A56E9385-429C-4983-850E-ECA79ECDBB0A}" dt="2022-07-22T12:22:39.348" v="407" actId="1076"/>
          <ac:spMkLst>
            <pc:docMk/>
            <pc:sldMk cId="1725639057" sldId="470"/>
            <ac:spMk id="28" creationId="{521E060B-110A-DB92-EFFD-0163DFA839D3}"/>
          </ac:spMkLst>
        </pc:spChg>
        <pc:spChg chg="add mod">
          <ac:chgData name="Manish Sharma" userId="b799adb9ba789c8f" providerId="LiveId" clId="{A56E9385-429C-4983-850E-ECA79ECDBB0A}" dt="2022-07-22T12:22:39.348" v="407" actId="1076"/>
          <ac:spMkLst>
            <pc:docMk/>
            <pc:sldMk cId="1725639057" sldId="470"/>
            <ac:spMk id="29" creationId="{EC3B2A95-5F94-74C5-ADBD-204EE6779434}"/>
          </ac:spMkLst>
        </pc:spChg>
        <pc:spChg chg="add mod">
          <ac:chgData name="Manish Sharma" userId="b799adb9ba789c8f" providerId="LiveId" clId="{A56E9385-429C-4983-850E-ECA79ECDBB0A}" dt="2022-07-22T12:22:39.348" v="407" actId="1076"/>
          <ac:spMkLst>
            <pc:docMk/>
            <pc:sldMk cId="1725639057" sldId="470"/>
            <ac:spMk id="30" creationId="{EB1CB1A9-375B-BBC2-CADE-F5CCF582ECAC}"/>
          </ac:spMkLst>
        </pc:spChg>
        <pc:spChg chg="add mod">
          <ac:chgData name="Manish Sharma" userId="b799adb9ba789c8f" providerId="LiveId" clId="{A56E9385-429C-4983-850E-ECA79ECDBB0A}" dt="2022-07-22T12:22:39.348" v="407" actId="1076"/>
          <ac:spMkLst>
            <pc:docMk/>
            <pc:sldMk cId="1725639057" sldId="470"/>
            <ac:spMk id="31" creationId="{B1DEF04C-5C1A-E902-6AF2-38415376EFF0}"/>
          </ac:spMkLst>
        </pc:spChg>
        <pc:spChg chg="add mod">
          <ac:chgData name="Manish Sharma" userId="b799adb9ba789c8f" providerId="LiveId" clId="{A56E9385-429C-4983-850E-ECA79ECDBB0A}" dt="2022-07-22T12:22:39.348" v="407" actId="1076"/>
          <ac:spMkLst>
            <pc:docMk/>
            <pc:sldMk cId="1725639057" sldId="470"/>
            <ac:spMk id="32" creationId="{95279A5B-28DC-96BE-2B40-D534F2DF18E6}"/>
          </ac:spMkLst>
        </pc:spChg>
        <pc:spChg chg="add mod">
          <ac:chgData name="Manish Sharma" userId="b799adb9ba789c8f" providerId="LiveId" clId="{A56E9385-429C-4983-850E-ECA79ECDBB0A}" dt="2022-07-22T12:22:46.754" v="409" actId="20577"/>
          <ac:spMkLst>
            <pc:docMk/>
            <pc:sldMk cId="1725639057" sldId="470"/>
            <ac:spMk id="33" creationId="{A936E67A-282C-17D7-F40A-D2C9D9FA152A}"/>
          </ac:spMkLst>
        </pc:spChg>
        <pc:spChg chg="add mod">
          <ac:chgData name="Manish Sharma" userId="b799adb9ba789c8f" providerId="LiveId" clId="{A56E9385-429C-4983-850E-ECA79ECDBB0A}" dt="2022-07-22T12:22:39.348" v="407" actId="1076"/>
          <ac:spMkLst>
            <pc:docMk/>
            <pc:sldMk cId="1725639057" sldId="470"/>
            <ac:spMk id="35" creationId="{11A2E441-8035-A208-8852-DE7BA74FE8E1}"/>
          </ac:spMkLst>
        </pc:spChg>
        <pc:spChg chg="add mod">
          <ac:chgData name="Manish Sharma" userId="b799adb9ba789c8f" providerId="LiveId" clId="{A56E9385-429C-4983-850E-ECA79ECDBB0A}" dt="2022-07-22T12:23:41.725" v="410"/>
          <ac:spMkLst>
            <pc:docMk/>
            <pc:sldMk cId="1725639057" sldId="470"/>
            <ac:spMk id="41" creationId="{6BB1D71D-A44E-E677-BD92-7995704DAE24}"/>
          </ac:spMkLst>
        </pc:spChg>
        <pc:spChg chg="add mod">
          <ac:chgData name="Manish Sharma" userId="b799adb9ba789c8f" providerId="LiveId" clId="{A56E9385-429C-4983-850E-ECA79ECDBB0A}" dt="2022-07-22T12:23:56.931" v="412" actId="1076"/>
          <ac:spMkLst>
            <pc:docMk/>
            <pc:sldMk cId="1725639057" sldId="470"/>
            <ac:spMk id="42" creationId="{F63E6521-80D8-C9D4-F317-45634D5C27B4}"/>
          </ac:spMkLst>
        </pc:spChg>
        <pc:spChg chg="add mod">
          <ac:chgData name="Manish Sharma" userId="b799adb9ba789c8f" providerId="LiveId" clId="{A56E9385-429C-4983-850E-ECA79ECDBB0A}" dt="2022-07-22T12:24:17.638" v="413"/>
          <ac:spMkLst>
            <pc:docMk/>
            <pc:sldMk cId="1725639057" sldId="470"/>
            <ac:spMk id="43" creationId="{AD23097C-E33A-DF2E-42A8-6AE429D02FBD}"/>
          </ac:spMkLst>
        </pc:spChg>
        <pc:cxnChg chg="add del mod">
          <ac:chgData name="Manish Sharma" userId="b799adb9ba789c8f" providerId="LiveId" clId="{A56E9385-429C-4983-850E-ECA79ECDBB0A}" dt="2022-07-22T12:22:03.449" v="404" actId="478"/>
          <ac:cxnSpMkLst>
            <pc:docMk/>
            <pc:sldMk cId="1725639057" sldId="470"/>
            <ac:cxnSpMk id="11" creationId="{37E0AFC9-50B2-2852-437E-B132B8025241}"/>
          </ac:cxnSpMkLst>
        </pc:cxnChg>
        <pc:cxnChg chg="add del mod">
          <ac:chgData name="Manish Sharma" userId="b799adb9ba789c8f" providerId="LiveId" clId="{A56E9385-429C-4983-850E-ECA79ECDBB0A}" dt="2022-07-22T12:22:03.449" v="404" actId="478"/>
          <ac:cxnSpMkLst>
            <pc:docMk/>
            <pc:sldMk cId="1725639057" sldId="470"/>
            <ac:cxnSpMk id="13" creationId="{D0D59FC9-F2AF-2645-3CA0-6FB08CA87C47}"/>
          </ac:cxnSpMkLst>
        </pc:cxnChg>
        <pc:cxnChg chg="add del mod">
          <ac:chgData name="Manish Sharma" userId="b799adb9ba789c8f" providerId="LiveId" clId="{A56E9385-429C-4983-850E-ECA79ECDBB0A}" dt="2022-07-22T12:22:03.449" v="404" actId="478"/>
          <ac:cxnSpMkLst>
            <pc:docMk/>
            <pc:sldMk cId="1725639057" sldId="470"/>
            <ac:cxnSpMk id="15" creationId="{E49EF3FD-AC9B-B18D-1C97-8A2D12A54B04}"/>
          </ac:cxnSpMkLst>
        </pc:cxnChg>
        <pc:cxnChg chg="add mod">
          <ac:chgData name="Manish Sharma" userId="b799adb9ba789c8f" providerId="LiveId" clId="{A56E9385-429C-4983-850E-ECA79ECDBB0A}" dt="2022-07-22T12:22:03.934" v="405"/>
          <ac:cxnSpMkLst>
            <pc:docMk/>
            <pc:sldMk cId="1725639057" sldId="470"/>
            <ac:cxnSpMk id="22" creationId="{96941C7E-E8B8-C868-66CF-610A853131D3}"/>
          </ac:cxnSpMkLst>
        </pc:cxnChg>
        <pc:cxnChg chg="add mod">
          <ac:chgData name="Manish Sharma" userId="b799adb9ba789c8f" providerId="LiveId" clId="{A56E9385-429C-4983-850E-ECA79ECDBB0A}" dt="2022-07-22T12:22:03.934" v="405"/>
          <ac:cxnSpMkLst>
            <pc:docMk/>
            <pc:sldMk cId="1725639057" sldId="470"/>
            <ac:cxnSpMk id="24" creationId="{60ECE26D-D84E-A51E-C419-EBCDE5E36C30}"/>
          </ac:cxnSpMkLst>
        </pc:cxnChg>
        <pc:cxnChg chg="add mod">
          <ac:chgData name="Manish Sharma" userId="b799adb9ba789c8f" providerId="LiveId" clId="{A56E9385-429C-4983-850E-ECA79ECDBB0A}" dt="2022-07-22T12:22:03.934" v="405"/>
          <ac:cxnSpMkLst>
            <pc:docMk/>
            <pc:sldMk cId="1725639057" sldId="470"/>
            <ac:cxnSpMk id="25" creationId="{ECC08332-B25F-0C09-DDB2-1DAD5DC09D0C}"/>
          </ac:cxnSpMkLst>
        </pc:cxnChg>
        <pc:cxnChg chg="add mod">
          <ac:chgData name="Manish Sharma" userId="b799adb9ba789c8f" providerId="LiveId" clId="{A56E9385-429C-4983-850E-ECA79ECDBB0A}" dt="2022-07-22T12:22:03.934" v="405"/>
          <ac:cxnSpMkLst>
            <pc:docMk/>
            <pc:sldMk cId="1725639057" sldId="470"/>
            <ac:cxnSpMk id="26" creationId="{6B7A16A3-BFAE-7E38-246E-D020B9ACC964}"/>
          </ac:cxnSpMkLst>
        </pc:cxnChg>
        <pc:cxnChg chg="add mod">
          <ac:chgData name="Manish Sharma" userId="b799adb9ba789c8f" providerId="LiveId" clId="{A56E9385-429C-4983-850E-ECA79ECDBB0A}" dt="2022-07-22T12:22:03.934" v="405"/>
          <ac:cxnSpMkLst>
            <pc:docMk/>
            <pc:sldMk cId="1725639057" sldId="470"/>
            <ac:cxnSpMk id="27" creationId="{8654C499-C0F2-5EE6-507B-8822353A0A88}"/>
          </ac:cxnSpMkLst>
        </pc:cxnChg>
        <pc:cxnChg chg="add mod">
          <ac:chgData name="Manish Sharma" userId="b799adb9ba789c8f" providerId="LiveId" clId="{A56E9385-429C-4983-850E-ECA79ECDBB0A}" dt="2022-07-22T12:22:39.348" v="407" actId="1076"/>
          <ac:cxnSpMkLst>
            <pc:docMk/>
            <pc:sldMk cId="1725639057" sldId="470"/>
            <ac:cxnSpMk id="34" creationId="{8788C881-E88C-E534-43CD-D39B513D8F88}"/>
          </ac:cxnSpMkLst>
        </pc:cxnChg>
        <pc:cxnChg chg="add mod">
          <ac:chgData name="Manish Sharma" userId="b799adb9ba789c8f" providerId="LiveId" clId="{A56E9385-429C-4983-850E-ECA79ECDBB0A}" dt="2022-07-22T12:22:39.348" v="407" actId="1076"/>
          <ac:cxnSpMkLst>
            <pc:docMk/>
            <pc:sldMk cId="1725639057" sldId="470"/>
            <ac:cxnSpMk id="36" creationId="{E51F99E9-C264-F5C5-CF99-971B3FA0754B}"/>
          </ac:cxnSpMkLst>
        </pc:cxnChg>
        <pc:cxnChg chg="add mod">
          <ac:chgData name="Manish Sharma" userId="b799adb9ba789c8f" providerId="LiveId" clId="{A56E9385-429C-4983-850E-ECA79ECDBB0A}" dt="2022-07-22T12:22:39.348" v="407" actId="1076"/>
          <ac:cxnSpMkLst>
            <pc:docMk/>
            <pc:sldMk cId="1725639057" sldId="470"/>
            <ac:cxnSpMk id="37" creationId="{033742AB-DD6E-EBE5-7D28-757474B097A4}"/>
          </ac:cxnSpMkLst>
        </pc:cxnChg>
        <pc:cxnChg chg="add mod">
          <ac:chgData name="Manish Sharma" userId="b799adb9ba789c8f" providerId="LiveId" clId="{A56E9385-429C-4983-850E-ECA79ECDBB0A}" dt="2022-07-22T12:22:39.348" v="407" actId="1076"/>
          <ac:cxnSpMkLst>
            <pc:docMk/>
            <pc:sldMk cId="1725639057" sldId="470"/>
            <ac:cxnSpMk id="38" creationId="{EB155165-1E5B-413F-08F7-EBB01A8BD30E}"/>
          </ac:cxnSpMkLst>
        </pc:cxnChg>
        <pc:cxnChg chg="add mod">
          <ac:chgData name="Manish Sharma" userId="b799adb9ba789c8f" providerId="LiveId" clId="{A56E9385-429C-4983-850E-ECA79ECDBB0A}" dt="2022-07-22T12:22:39.348" v="407" actId="1076"/>
          <ac:cxnSpMkLst>
            <pc:docMk/>
            <pc:sldMk cId="1725639057" sldId="470"/>
            <ac:cxnSpMk id="39" creationId="{3E566327-B0F6-3492-775D-E41B168CCDF7}"/>
          </ac:cxnSpMkLst>
        </pc:cxnChg>
        <pc:cxnChg chg="add mod">
          <ac:chgData name="Manish Sharma" userId="b799adb9ba789c8f" providerId="LiveId" clId="{A56E9385-429C-4983-850E-ECA79ECDBB0A}" dt="2022-07-22T12:23:41.725" v="410"/>
          <ac:cxnSpMkLst>
            <pc:docMk/>
            <pc:sldMk cId="1725639057" sldId="470"/>
            <ac:cxnSpMk id="40" creationId="{F0146EB1-5C92-A873-E8E0-C4F310DCC23E}"/>
          </ac:cxnSpMkLst>
        </pc:cxnChg>
      </pc:sldChg>
      <pc:sldChg chg="addSp delSp modSp new mod">
        <pc:chgData name="Manish Sharma" userId="b799adb9ba789c8f" providerId="LiveId" clId="{A56E9385-429C-4983-850E-ECA79ECDBB0A}" dt="2022-07-22T12:32:23.307" v="549"/>
        <pc:sldMkLst>
          <pc:docMk/>
          <pc:sldMk cId="1075115820" sldId="471"/>
        </pc:sldMkLst>
        <pc:spChg chg="del">
          <ac:chgData name="Manish Sharma" userId="b799adb9ba789c8f" providerId="LiveId" clId="{A56E9385-429C-4983-850E-ECA79ECDBB0A}" dt="2022-07-22T12:25:23.242" v="415" actId="478"/>
          <ac:spMkLst>
            <pc:docMk/>
            <pc:sldMk cId="1075115820" sldId="471"/>
            <ac:spMk id="2" creationId="{BFB63EDC-3105-5AEE-A1AF-4B5B64463466}"/>
          </ac:spMkLst>
        </pc:spChg>
        <pc:spChg chg="del">
          <ac:chgData name="Manish Sharma" userId="b799adb9ba789c8f" providerId="LiveId" clId="{A56E9385-429C-4983-850E-ECA79ECDBB0A}" dt="2022-07-22T12:25:23.242" v="415" actId="478"/>
          <ac:spMkLst>
            <pc:docMk/>
            <pc:sldMk cId="1075115820" sldId="471"/>
            <ac:spMk id="3" creationId="{A74CC8C6-C398-A650-9FAA-49C1F40FF37B}"/>
          </ac:spMkLst>
        </pc:spChg>
        <pc:spChg chg="add mod">
          <ac:chgData name="Manish Sharma" userId="b799adb9ba789c8f" providerId="LiveId" clId="{A56E9385-429C-4983-850E-ECA79ECDBB0A}" dt="2022-07-22T12:28:12.054" v="545" actId="403"/>
          <ac:spMkLst>
            <pc:docMk/>
            <pc:sldMk cId="1075115820" sldId="471"/>
            <ac:spMk id="4" creationId="{6DBE4087-1517-AE14-AD57-D5754B192B08}"/>
          </ac:spMkLst>
        </pc:spChg>
        <pc:spChg chg="add mod">
          <ac:chgData name="Manish Sharma" userId="b799adb9ba789c8f" providerId="LiveId" clId="{A56E9385-429C-4983-850E-ECA79ECDBB0A}" dt="2022-07-22T12:30:54.018" v="546"/>
          <ac:spMkLst>
            <pc:docMk/>
            <pc:sldMk cId="1075115820" sldId="471"/>
            <ac:spMk id="5" creationId="{94A4D378-3C34-9DF7-DA95-02F688A93F34}"/>
          </ac:spMkLst>
        </pc:spChg>
        <pc:spChg chg="add mod">
          <ac:chgData name="Manish Sharma" userId="b799adb9ba789c8f" providerId="LiveId" clId="{A56E9385-429C-4983-850E-ECA79ECDBB0A}" dt="2022-07-22T12:31:21.664" v="547"/>
          <ac:spMkLst>
            <pc:docMk/>
            <pc:sldMk cId="1075115820" sldId="471"/>
            <ac:spMk id="7" creationId="{0D95306C-3D96-D95C-A6C5-F2DDC7010B01}"/>
          </ac:spMkLst>
        </pc:spChg>
        <pc:spChg chg="add mod">
          <ac:chgData name="Manish Sharma" userId="b799adb9ba789c8f" providerId="LiveId" clId="{A56E9385-429C-4983-850E-ECA79ECDBB0A}" dt="2022-07-22T12:31:57.182" v="548"/>
          <ac:spMkLst>
            <pc:docMk/>
            <pc:sldMk cId="1075115820" sldId="471"/>
            <ac:spMk id="9" creationId="{C97C70A3-C0EE-01B2-1C40-F673E3FB6E8E}"/>
          </ac:spMkLst>
        </pc:spChg>
        <pc:spChg chg="add mod">
          <ac:chgData name="Manish Sharma" userId="b799adb9ba789c8f" providerId="LiveId" clId="{A56E9385-429C-4983-850E-ECA79ECDBB0A}" dt="2022-07-22T12:32:23.307" v="549"/>
          <ac:spMkLst>
            <pc:docMk/>
            <pc:sldMk cId="1075115820" sldId="471"/>
            <ac:spMk id="11" creationId="{14FABFD2-D73D-76ED-E3CE-E13A9744621F}"/>
          </ac:spMkLst>
        </pc:spChg>
        <pc:cxnChg chg="add mod">
          <ac:chgData name="Manish Sharma" userId="b799adb9ba789c8f" providerId="LiveId" clId="{A56E9385-429C-4983-850E-ECA79ECDBB0A}" dt="2022-07-22T12:30:54.018" v="546"/>
          <ac:cxnSpMkLst>
            <pc:docMk/>
            <pc:sldMk cId="1075115820" sldId="471"/>
            <ac:cxnSpMk id="6" creationId="{80817154-06C1-971A-8AF6-26B199AAFD5B}"/>
          </ac:cxnSpMkLst>
        </pc:cxnChg>
        <pc:cxnChg chg="add mod">
          <ac:chgData name="Manish Sharma" userId="b799adb9ba789c8f" providerId="LiveId" clId="{A56E9385-429C-4983-850E-ECA79ECDBB0A}" dt="2022-07-22T12:31:21.664" v="547"/>
          <ac:cxnSpMkLst>
            <pc:docMk/>
            <pc:sldMk cId="1075115820" sldId="471"/>
            <ac:cxnSpMk id="8" creationId="{048F24FC-89B0-84F8-CC7B-EFE799D6874D}"/>
          </ac:cxnSpMkLst>
        </pc:cxnChg>
        <pc:cxnChg chg="add mod">
          <ac:chgData name="Manish Sharma" userId="b799adb9ba789c8f" providerId="LiveId" clId="{A56E9385-429C-4983-850E-ECA79ECDBB0A}" dt="2022-07-22T12:31:57.182" v="548"/>
          <ac:cxnSpMkLst>
            <pc:docMk/>
            <pc:sldMk cId="1075115820" sldId="471"/>
            <ac:cxnSpMk id="10" creationId="{D1770EBB-4F0C-753C-6CC3-C2E2B43D77D1}"/>
          </ac:cxnSpMkLst>
        </pc:cxnChg>
        <pc:cxnChg chg="add mod">
          <ac:chgData name="Manish Sharma" userId="b799adb9ba789c8f" providerId="LiveId" clId="{A56E9385-429C-4983-850E-ECA79ECDBB0A}" dt="2022-07-22T12:32:23.307" v="549"/>
          <ac:cxnSpMkLst>
            <pc:docMk/>
            <pc:sldMk cId="1075115820" sldId="471"/>
            <ac:cxnSpMk id="12" creationId="{606E6D46-F9DD-C8DA-1346-B52430A4E4CF}"/>
          </ac:cxnSpMkLst>
        </pc:cxnChg>
      </pc:sldChg>
      <pc:sldChg chg="addSp delSp modSp new mod">
        <pc:chgData name="Manish Sharma" userId="b799adb9ba789c8f" providerId="LiveId" clId="{A56E9385-429C-4983-850E-ECA79ECDBB0A}" dt="2022-07-22T12:36:29.314" v="556"/>
        <pc:sldMkLst>
          <pc:docMk/>
          <pc:sldMk cId="3298199892" sldId="472"/>
        </pc:sldMkLst>
        <pc:spChg chg="mod">
          <ac:chgData name="Manish Sharma" userId="b799adb9ba789c8f" providerId="LiveId" clId="{A56E9385-429C-4983-850E-ECA79ECDBB0A}" dt="2022-07-22T12:35:49.955" v="551"/>
          <ac:spMkLst>
            <pc:docMk/>
            <pc:sldMk cId="3298199892" sldId="472"/>
            <ac:spMk id="2" creationId="{1BD5D340-6A2C-17BB-0E00-33598CBCC467}"/>
          </ac:spMkLst>
        </pc:spChg>
        <pc:spChg chg="del">
          <ac:chgData name="Manish Sharma" userId="b799adb9ba789c8f" providerId="LiveId" clId="{A56E9385-429C-4983-850E-ECA79ECDBB0A}" dt="2022-07-22T12:35:52.642" v="552" actId="478"/>
          <ac:spMkLst>
            <pc:docMk/>
            <pc:sldMk cId="3298199892" sldId="472"/>
            <ac:spMk id="3" creationId="{D30D659D-19A4-CDE8-82EA-7F78E0E51054}"/>
          </ac:spMkLst>
        </pc:spChg>
        <pc:spChg chg="add mod">
          <ac:chgData name="Manish Sharma" userId="b799adb9ba789c8f" providerId="LiveId" clId="{A56E9385-429C-4983-850E-ECA79ECDBB0A}" dt="2022-07-22T12:35:57.756" v="553"/>
          <ac:spMkLst>
            <pc:docMk/>
            <pc:sldMk cId="3298199892" sldId="472"/>
            <ac:spMk id="4" creationId="{6616693B-25F5-5F8A-6F63-B73D761DBABB}"/>
          </ac:spMkLst>
        </pc:spChg>
        <pc:spChg chg="add mod">
          <ac:chgData name="Manish Sharma" userId="b799adb9ba789c8f" providerId="LiveId" clId="{A56E9385-429C-4983-850E-ECA79ECDBB0A}" dt="2022-07-22T12:35:57.756" v="553"/>
          <ac:spMkLst>
            <pc:docMk/>
            <pc:sldMk cId="3298199892" sldId="472"/>
            <ac:spMk id="5" creationId="{2AA681BA-18B2-FDEB-6AA3-54994B02EC9C}"/>
          </ac:spMkLst>
        </pc:spChg>
        <pc:spChg chg="add mod">
          <ac:chgData name="Manish Sharma" userId="b799adb9ba789c8f" providerId="LiveId" clId="{A56E9385-429C-4983-850E-ECA79ECDBB0A}" dt="2022-07-22T12:36:09.979" v="554"/>
          <ac:spMkLst>
            <pc:docMk/>
            <pc:sldMk cId="3298199892" sldId="472"/>
            <ac:spMk id="6" creationId="{35CACACA-C869-49D6-2333-A788E497EF27}"/>
          </ac:spMkLst>
        </pc:spChg>
        <pc:spChg chg="add mod">
          <ac:chgData name="Manish Sharma" userId="b799adb9ba789c8f" providerId="LiveId" clId="{A56E9385-429C-4983-850E-ECA79ECDBB0A}" dt="2022-07-22T12:36:18.569" v="555"/>
          <ac:spMkLst>
            <pc:docMk/>
            <pc:sldMk cId="3298199892" sldId="472"/>
            <ac:spMk id="7" creationId="{5573DD32-38F5-A8EE-25F2-C5AD4426B92F}"/>
          </ac:spMkLst>
        </pc:spChg>
        <pc:spChg chg="add mod">
          <ac:chgData name="Manish Sharma" userId="b799adb9ba789c8f" providerId="LiveId" clId="{A56E9385-429C-4983-850E-ECA79ECDBB0A}" dt="2022-07-22T12:36:18.569" v="555"/>
          <ac:spMkLst>
            <pc:docMk/>
            <pc:sldMk cId="3298199892" sldId="472"/>
            <ac:spMk id="8" creationId="{0EFF7D31-F9ED-8DD8-8FE8-58F5D4323FFC}"/>
          </ac:spMkLst>
        </pc:spChg>
        <pc:spChg chg="add mod">
          <ac:chgData name="Manish Sharma" userId="b799adb9ba789c8f" providerId="LiveId" clId="{A56E9385-429C-4983-850E-ECA79ECDBB0A}" dt="2022-07-22T12:36:18.569" v="555"/>
          <ac:spMkLst>
            <pc:docMk/>
            <pc:sldMk cId="3298199892" sldId="472"/>
            <ac:spMk id="9" creationId="{78279255-63A5-EF0F-E3A5-A71DEC43AD1A}"/>
          </ac:spMkLst>
        </pc:spChg>
        <pc:spChg chg="add mod">
          <ac:chgData name="Manish Sharma" userId="b799adb9ba789c8f" providerId="LiveId" clId="{A56E9385-429C-4983-850E-ECA79ECDBB0A}" dt="2022-07-22T12:36:18.569" v="555"/>
          <ac:spMkLst>
            <pc:docMk/>
            <pc:sldMk cId="3298199892" sldId="472"/>
            <ac:spMk id="10" creationId="{BA97692C-6E90-49A9-B2E7-E4E46CFBFF08}"/>
          </ac:spMkLst>
        </pc:spChg>
        <pc:spChg chg="add mod">
          <ac:chgData name="Manish Sharma" userId="b799adb9ba789c8f" providerId="LiveId" clId="{A56E9385-429C-4983-850E-ECA79ECDBB0A}" dt="2022-07-22T12:36:29.314" v="556"/>
          <ac:spMkLst>
            <pc:docMk/>
            <pc:sldMk cId="3298199892" sldId="472"/>
            <ac:spMk id="11" creationId="{0073A53F-E011-79F8-FBB6-DDF7102CA057}"/>
          </ac:spMkLst>
        </pc:spChg>
        <pc:spChg chg="add mod">
          <ac:chgData name="Manish Sharma" userId="b799adb9ba789c8f" providerId="LiveId" clId="{A56E9385-429C-4983-850E-ECA79ECDBB0A}" dt="2022-07-22T12:36:29.314" v="556"/>
          <ac:spMkLst>
            <pc:docMk/>
            <pc:sldMk cId="3298199892" sldId="472"/>
            <ac:spMk id="12" creationId="{AE4DC35E-6F0C-A5C2-30C5-4FECB5626B0D}"/>
          </ac:spMkLst>
        </pc:spChg>
        <pc:spChg chg="add mod">
          <ac:chgData name="Manish Sharma" userId="b799adb9ba789c8f" providerId="LiveId" clId="{A56E9385-429C-4983-850E-ECA79ECDBB0A}" dt="2022-07-22T12:36:29.314" v="556"/>
          <ac:spMkLst>
            <pc:docMk/>
            <pc:sldMk cId="3298199892" sldId="472"/>
            <ac:spMk id="13" creationId="{5E05B6E5-2B5B-1A90-AE33-CE034B9980B3}"/>
          </ac:spMkLst>
        </pc:spChg>
        <pc:spChg chg="add mod">
          <ac:chgData name="Manish Sharma" userId="b799adb9ba789c8f" providerId="LiveId" clId="{A56E9385-429C-4983-850E-ECA79ECDBB0A}" dt="2022-07-22T12:36:29.314" v="556"/>
          <ac:spMkLst>
            <pc:docMk/>
            <pc:sldMk cId="3298199892" sldId="472"/>
            <ac:spMk id="14" creationId="{E9F534E8-35F3-5DA3-F5FC-08DB427CE4FC}"/>
          </ac:spMkLst>
        </pc:spChg>
      </pc:sldChg>
      <pc:sldChg chg="add">
        <pc:chgData name="Manish Sharma" userId="b799adb9ba789c8f" providerId="LiveId" clId="{A56E9385-429C-4983-850E-ECA79ECDBB0A}" dt="2022-07-22T12:37:41.815" v="557"/>
        <pc:sldMkLst>
          <pc:docMk/>
          <pc:sldMk cId="3052745591" sldId="473"/>
        </pc:sldMkLst>
      </pc:sldChg>
      <pc:sldChg chg="modSp new mod">
        <pc:chgData name="Manish Sharma" userId="b799adb9ba789c8f" providerId="LiveId" clId="{A56E9385-429C-4983-850E-ECA79ECDBB0A}" dt="2022-07-22T12:46:52.723" v="658" actId="20577"/>
        <pc:sldMkLst>
          <pc:docMk/>
          <pc:sldMk cId="730106421" sldId="474"/>
        </pc:sldMkLst>
        <pc:spChg chg="mod">
          <ac:chgData name="Manish Sharma" userId="b799adb9ba789c8f" providerId="LiveId" clId="{A56E9385-429C-4983-850E-ECA79ECDBB0A}" dt="2022-07-22T12:46:52.723" v="658" actId="20577"/>
          <ac:spMkLst>
            <pc:docMk/>
            <pc:sldMk cId="730106421" sldId="474"/>
            <ac:spMk id="2" creationId="{C6A4C2B9-E0B2-6EBC-4F24-9BE83AB6A6E4}"/>
          </ac:spMkLst>
        </pc:spChg>
        <pc:spChg chg="mod">
          <ac:chgData name="Manish Sharma" userId="b799adb9ba789c8f" providerId="LiveId" clId="{A56E9385-429C-4983-850E-ECA79ECDBB0A}" dt="2022-07-22T12:43:08.435" v="609" actId="20577"/>
          <ac:spMkLst>
            <pc:docMk/>
            <pc:sldMk cId="730106421" sldId="474"/>
            <ac:spMk id="3" creationId="{0F64E94B-5D92-79B4-ECE7-28D8B88A5AAE}"/>
          </ac:spMkLst>
        </pc:spChg>
      </pc:sldChg>
      <pc:sldChg chg="addSp delSp modSp add mod">
        <pc:chgData name="Manish Sharma" userId="b799adb9ba789c8f" providerId="LiveId" clId="{A56E9385-429C-4983-850E-ECA79ECDBB0A}" dt="2022-07-22T12:46:18.702" v="645" actId="1076"/>
        <pc:sldMkLst>
          <pc:docMk/>
          <pc:sldMk cId="265883163" sldId="475"/>
        </pc:sldMkLst>
        <pc:spChg chg="mod">
          <ac:chgData name="Manish Sharma" userId="b799adb9ba789c8f" providerId="LiveId" clId="{A56E9385-429C-4983-850E-ECA79ECDBB0A}" dt="2022-07-22T12:46:18.702" v="645" actId="1076"/>
          <ac:spMkLst>
            <pc:docMk/>
            <pc:sldMk cId="265883163" sldId="475"/>
            <ac:spMk id="6" creationId="{A272C91E-F1F3-1B6A-6FB6-98E8ECF77E09}"/>
          </ac:spMkLst>
        </pc:spChg>
        <pc:spChg chg="mod">
          <ac:chgData name="Manish Sharma" userId="b799adb9ba789c8f" providerId="LiveId" clId="{A56E9385-429C-4983-850E-ECA79ECDBB0A}" dt="2022-07-22T12:45:48.405" v="622" actId="20577"/>
          <ac:spMkLst>
            <pc:docMk/>
            <pc:sldMk cId="265883163" sldId="475"/>
            <ac:spMk id="28" creationId="{E6E933E0-575D-2915-E6C1-8F3522613261}"/>
          </ac:spMkLst>
        </pc:spChg>
        <pc:spChg chg="del">
          <ac:chgData name="Manish Sharma" userId="b799adb9ba789c8f" providerId="LiveId" clId="{A56E9385-429C-4983-850E-ECA79ECDBB0A}" dt="2022-07-22T12:43:45.478" v="611" actId="478"/>
          <ac:spMkLst>
            <pc:docMk/>
            <pc:sldMk cId="265883163" sldId="475"/>
            <ac:spMk id="29" creationId="{BE9788F9-9380-D997-8F20-4EB8A2DCC7B5}"/>
          </ac:spMkLst>
        </pc:spChg>
        <pc:spChg chg="mod">
          <ac:chgData name="Manish Sharma" userId="b799adb9ba789c8f" providerId="LiveId" clId="{A56E9385-429C-4983-850E-ECA79ECDBB0A}" dt="2022-07-22T12:43:52.662" v="613" actId="1076"/>
          <ac:spMkLst>
            <pc:docMk/>
            <pc:sldMk cId="265883163" sldId="475"/>
            <ac:spMk id="30" creationId="{4402FE60-E50E-4FFF-C8FA-CA1CC09950DB}"/>
          </ac:spMkLst>
        </pc:spChg>
        <pc:spChg chg="add mod ord">
          <ac:chgData name="Manish Sharma" userId="b799adb9ba789c8f" providerId="LiveId" clId="{A56E9385-429C-4983-850E-ECA79ECDBB0A}" dt="2022-07-22T12:44:06.636" v="615" actId="167"/>
          <ac:spMkLst>
            <pc:docMk/>
            <pc:sldMk cId="265883163" sldId="475"/>
            <ac:spMk id="31" creationId="{3111E30B-94A3-D2BB-6344-EF5BBBF7C3B9}"/>
          </ac:spMkLst>
        </pc:spChg>
        <pc:spChg chg="add mod">
          <ac:chgData name="Manish Sharma" userId="b799adb9ba789c8f" providerId="LiveId" clId="{A56E9385-429C-4983-850E-ECA79ECDBB0A}" dt="2022-07-22T12:44:13.165" v="616"/>
          <ac:spMkLst>
            <pc:docMk/>
            <pc:sldMk cId="265883163" sldId="475"/>
            <ac:spMk id="32" creationId="{CF387E7C-D4AE-5045-F8B6-6B8713D1DF5A}"/>
          </ac:spMkLst>
        </pc:spChg>
      </pc:sldChg>
      <pc:sldChg chg="add">
        <pc:chgData name="Manish Sharma" userId="b799adb9ba789c8f" providerId="LiveId" clId="{A56E9385-429C-4983-850E-ECA79ECDBB0A}" dt="2022-07-23T05:38:08.852" v="659"/>
        <pc:sldMkLst>
          <pc:docMk/>
          <pc:sldMk cId="1148228370" sldId="476"/>
        </pc:sldMkLst>
      </pc:sldChg>
      <pc:sldChg chg="modSp add mod">
        <pc:chgData name="Manish Sharma" userId="b799adb9ba789c8f" providerId="LiveId" clId="{A56E9385-429C-4983-850E-ECA79ECDBB0A}" dt="2022-07-23T08:01:42.861" v="662" actId="20577"/>
        <pc:sldMkLst>
          <pc:docMk/>
          <pc:sldMk cId="3436347431" sldId="477"/>
        </pc:sldMkLst>
        <pc:spChg chg="mod">
          <ac:chgData name="Manish Sharma" userId="b799adb9ba789c8f" providerId="LiveId" clId="{A56E9385-429C-4983-850E-ECA79ECDBB0A}" dt="2022-07-23T08:01:42.861" v="662" actId="20577"/>
          <ac:spMkLst>
            <pc:docMk/>
            <pc:sldMk cId="3436347431" sldId="477"/>
            <ac:spMk id="2" creationId="{2DDB61F2-8C7F-41CC-9C09-1186116DDDDE}"/>
          </ac:spMkLst>
        </pc:spChg>
      </pc:sldChg>
      <pc:sldChg chg="add">
        <pc:chgData name="Manish Sharma" userId="b799adb9ba789c8f" providerId="LiveId" clId="{A56E9385-429C-4983-850E-ECA79ECDBB0A}" dt="2022-07-23T08:25:50.445" v="664"/>
        <pc:sldMkLst>
          <pc:docMk/>
          <pc:sldMk cId="337758348" sldId="478"/>
        </pc:sldMkLst>
      </pc:sldChg>
      <pc:sldChg chg="addSp delSp modSp new mod">
        <pc:chgData name="Manish Sharma" userId="b799adb9ba789c8f" providerId="LiveId" clId="{A56E9385-429C-4983-850E-ECA79ECDBB0A}" dt="2022-07-23T08:30:55.964" v="674"/>
        <pc:sldMkLst>
          <pc:docMk/>
          <pc:sldMk cId="1773484330" sldId="479"/>
        </pc:sldMkLst>
        <pc:spChg chg="del">
          <ac:chgData name="Manish Sharma" userId="b799adb9ba789c8f" providerId="LiveId" clId="{A56E9385-429C-4983-850E-ECA79ECDBB0A}" dt="2022-07-23T08:26:22.840" v="666" actId="478"/>
          <ac:spMkLst>
            <pc:docMk/>
            <pc:sldMk cId="1773484330" sldId="479"/>
            <ac:spMk id="2" creationId="{A5E9E9F1-5DF0-F46D-0BDE-6FC71C2CD703}"/>
          </ac:spMkLst>
        </pc:spChg>
        <pc:spChg chg="del">
          <ac:chgData name="Manish Sharma" userId="b799adb9ba789c8f" providerId="LiveId" clId="{A56E9385-429C-4983-850E-ECA79ECDBB0A}" dt="2022-07-23T08:26:22.840" v="666" actId="478"/>
          <ac:spMkLst>
            <pc:docMk/>
            <pc:sldMk cId="1773484330" sldId="479"/>
            <ac:spMk id="3" creationId="{70ACC521-63DD-8B67-80E5-0052B8B77778}"/>
          </ac:spMkLst>
        </pc:spChg>
        <pc:spChg chg="add mod">
          <ac:chgData name="Manish Sharma" userId="b799adb9ba789c8f" providerId="LiveId" clId="{A56E9385-429C-4983-850E-ECA79ECDBB0A}" dt="2022-07-23T08:26:34.921" v="667"/>
          <ac:spMkLst>
            <pc:docMk/>
            <pc:sldMk cId="1773484330" sldId="479"/>
            <ac:spMk id="4" creationId="{7F5BF6C0-6BCB-6978-E96D-14946D6DAE86}"/>
          </ac:spMkLst>
        </pc:spChg>
        <pc:spChg chg="add mod">
          <ac:chgData name="Manish Sharma" userId="b799adb9ba789c8f" providerId="LiveId" clId="{A56E9385-429C-4983-850E-ECA79ECDBB0A}" dt="2022-07-23T08:26:34.921" v="667"/>
          <ac:spMkLst>
            <pc:docMk/>
            <pc:sldMk cId="1773484330" sldId="479"/>
            <ac:spMk id="5" creationId="{CF284094-FF85-810F-8023-C3C372EA98AC}"/>
          </ac:spMkLst>
        </pc:spChg>
        <pc:spChg chg="add mod">
          <ac:chgData name="Manish Sharma" userId="b799adb9ba789c8f" providerId="LiveId" clId="{A56E9385-429C-4983-850E-ECA79ECDBB0A}" dt="2022-07-23T08:26:34.921" v="667"/>
          <ac:spMkLst>
            <pc:docMk/>
            <pc:sldMk cId="1773484330" sldId="479"/>
            <ac:spMk id="6" creationId="{5064D497-61A6-A8E3-780D-B2B0166A06B4}"/>
          </ac:spMkLst>
        </pc:spChg>
        <pc:spChg chg="add mod">
          <ac:chgData name="Manish Sharma" userId="b799adb9ba789c8f" providerId="LiveId" clId="{A56E9385-429C-4983-850E-ECA79ECDBB0A}" dt="2022-07-23T08:26:53.890" v="668"/>
          <ac:spMkLst>
            <pc:docMk/>
            <pc:sldMk cId="1773484330" sldId="479"/>
            <ac:spMk id="9" creationId="{09EB606C-6791-3632-375B-83A2F10515EB}"/>
          </ac:spMkLst>
        </pc:spChg>
        <pc:spChg chg="add mod">
          <ac:chgData name="Manish Sharma" userId="b799adb9ba789c8f" providerId="LiveId" clId="{A56E9385-429C-4983-850E-ECA79ECDBB0A}" dt="2022-07-23T08:27:41.566" v="669"/>
          <ac:spMkLst>
            <pc:docMk/>
            <pc:sldMk cId="1773484330" sldId="479"/>
            <ac:spMk id="11" creationId="{A29BC133-714F-A3B4-0F8E-86F8557CAB97}"/>
          </ac:spMkLst>
        </pc:spChg>
        <pc:spChg chg="add mod">
          <ac:chgData name="Manish Sharma" userId="b799adb9ba789c8f" providerId="LiveId" clId="{A56E9385-429C-4983-850E-ECA79ECDBB0A}" dt="2022-07-23T08:27:53.287" v="670"/>
          <ac:spMkLst>
            <pc:docMk/>
            <pc:sldMk cId="1773484330" sldId="479"/>
            <ac:spMk id="12" creationId="{EE2B527A-7049-A5CA-19FD-EF707D14BE21}"/>
          </ac:spMkLst>
        </pc:spChg>
        <pc:spChg chg="add mod">
          <ac:chgData name="Manish Sharma" userId="b799adb9ba789c8f" providerId="LiveId" clId="{A56E9385-429C-4983-850E-ECA79ECDBB0A}" dt="2022-07-23T08:28:10.216" v="671"/>
          <ac:spMkLst>
            <pc:docMk/>
            <pc:sldMk cId="1773484330" sldId="479"/>
            <ac:spMk id="15" creationId="{A4CE4881-C906-50E5-DCA1-1F52D0C35A2E}"/>
          </ac:spMkLst>
        </pc:spChg>
        <pc:spChg chg="add mod">
          <ac:chgData name="Manish Sharma" userId="b799adb9ba789c8f" providerId="LiveId" clId="{A56E9385-429C-4983-850E-ECA79ECDBB0A}" dt="2022-07-23T08:28:26.476" v="672"/>
          <ac:spMkLst>
            <pc:docMk/>
            <pc:sldMk cId="1773484330" sldId="479"/>
            <ac:spMk id="16" creationId="{54B637A0-C97E-C9E9-0106-6A5801E010D5}"/>
          </ac:spMkLst>
        </pc:spChg>
        <pc:spChg chg="add mod">
          <ac:chgData name="Manish Sharma" userId="b799adb9ba789c8f" providerId="LiveId" clId="{A56E9385-429C-4983-850E-ECA79ECDBB0A}" dt="2022-07-23T08:28:50.048" v="673"/>
          <ac:spMkLst>
            <pc:docMk/>
            <pc:sldMk cId="1773484330" sldId="479"/>
            <ac:spMk id="18" creationId="{7E66C95A-8D60-B773-EC1F-2A3F2AEA12B3}"/>
          </ac:spMkLst>
        </pc:spChg>
        <pc:spChg chg="add mod">
          <ac:chgData name="Manish Sharma" userId="b799adb9ba789c8f" providerId="LiveId" clId="{A56E9385-429C-4983-850E-ECA79ECDBB0A}" dt="2022-07-23T08:28:50.048" v="673"/>
          <ac:spMkLst>
            <pc:docMk/>
            <pc:sldMk cId="1773484330" sldId="479"/>
            <ac:spMk id="19" creationId="{7259CE7A-7BE1-D20F-CD3E-76FCFE9624DE}"/>
          </ac:spMkLst>
        </pc:spChg>
        <pc:spChg chg="add mod">
          <ac:chgData name="Manish Sharma" userId="b799adb9ba789c8f" providerId="LiveId" clId="{A56E9385-429C-4983-850E-ECA79ECDBB0A}" dt="2022-07-23T08:30:55.964" v="674"/>
          <ac:spMkLst>
            <pc:docMk/>
            <pc:sldMk cId="1773484330" sldId="479"/>
            <ac:spMk id="21" creationId="{870F41DB-F1BB-5118-554B-A33B40204E0D}"/>
          </ac:spMkLst>
        </pc:spChg>
        <pc:cxnChg chg="add mod">
          <ac:chgData name="Manish Sharma" userId="b799adb9ba789c8f" providerId="LiveId" clId="{A56E9385-429C-4983-850E-ECA79ECDBB0A}" dt="2022-07-23T08:26:34.921" v="667"/>
          <ac:cxnSpMkLst>
            <pc:docMk/>
            <pc:sldMk cId="1773484330" sldId="479"/>
            <ac:cxnSpMk id="7" creationId="{5E41920B-54B5-3F9F-21D9-0E57F8F3F43D}"/>
          </ac:cxnSpMkLst>
        </pc:cxnChg>
        <pc:cxnChg chg="add mod">
          <ac:chgData name="Manish Sharma" userId="b799adb9ba789c8f" providerId="LiveId" clId="{A56E9385-429C-4983-850E-ECA79ECDBB0A}" dt="2022-07-23T08:26:53.890" v="668"/>
          <ac:cxnSpMkLst>
            <pc:docMk/>
            <pc:sldMk cId="1773484330" sldId="479"/>
            <ac:cxnSpMk id="8" creationId="{1842EACF-3C80-6E0B-69D4-F61009FCB37F}"/>
          </ac:cxnSpMkLst>
        </pc:cxnChg>
        <pc:cxnChg chg="add mod">
          <ac:chgData name="Manish Sharma" userId="b799adb9ba789c8f" providerId="LiveId" clId="{A56E9385-429C-4983-850E-ECA79ECDBB0A}" dt="2022-07-23T08:27:41.566" v="669"/>
          <ac:cxnSpMkLst>
            <pc:docMk/>
            <pc:sldMk cId="1773484330" sldId="479"/>
            <ac:cxnSpMk id="10" creationId="{6E26E45E-81DF-9AB0-F9FB-F025C648231F}"/>
          </ac:cxnSpMkLst>
        </pc:cxnChg>
        <pc:cxnChg chg="add mod">
          <ac:chgData name="Manish Sharma" userId="b799adb9ba789c8f" providerId="LiveId" clId="{A56E9385-429C-4983-850E-ECA79ECDBB0A}" dt="2022-07-23T08:27:53.287" v="670"/>
          <ac:cxnSpMkLst>
            <pc:docMk/>
            <pc:sldMk cId="1773484330" sldId="479"/>
            <ac:cxnSpMk id="13" creationId="{44BE87C1-AF6C-B38A-C669-22347276AA82}"/>
          </ac:cxnSpMkLst>
        </pc:cxnChg>
        <pc:cxnChg chg="add mod">
          <ac:chgData name="Manish Sharma" userId="b799adb9ba789c8f" providerId="LiveId" clId="{A56E9385-429C-4983-850E-ECA79ECDBB0A}" dt="2022-07-23T08:28:10.216" v="671"/>
          <ac:cxnSpMkLst>
            <pc:docMk/>
            <pc:sldMk cId="1773484330" sldId="479"/>
            <ac:cxnSpMk id="14" creationId="{917E2C37-6855-562B-E368-71E128EEA4FB}"/>
          </ac:cxnSpMkLst>
        </pc:cxnChg>
        <pc:cxnChg chg="add mod">
          <ac:chgData name="Manish Sharma" userId="b799adb9ba789c8f" providerId="LiveId" clId="{A56E9385-429C-4983-850E-ECA79ECDBB0A}" dt="2022-07-23T08:28:26.476" v="672"/>
          <ac:cxnSpMkLst>
            <pc:docMk/>
            <pc:sldMk cId="1773484330" sldId="479"/>
            <ac:cxnSpMk id="17" creationId="{CB41EC2F-9546-3B0C-CDC8-B88FFA5D51C6}"/>
          </ac:cxnSpMkLst>
        </pc:cxnChg>
        <pc:cxnChg chg="add mod">
          <ac:chgData name="Manish Sharma" userId="b799adb9ba789c8f" providerId="LiveId" clId="{A56E9385-429C-4983-850E-ECA79ECDBB0A}" dt="2022-07-23T08:28:50.048" v="673"/>
          <ac:cxnSpMkLst>
            <pc:docMk/>
            <pc:sldMk cId="1773484330" sldId="479"/>
            <ac:cxnSpMk id="20" creationId="{829DE222-901F-3302-1000-28E5F627A981}"/>
          </ac:cxnSpMkLst>
        </pc:cxnChg>
        <pc:cxnChg chg="add mod">
          <ac:chgData name="Manish Sharma" userId="b799adb9ba789c8f" providerId="LiveId" clId="{A56E9385-429C-4983-850E-ECA79ECDBB0A}" dt="2022-07-23T08:30:55.964" v="674"/>
          <ac:cxnSpMkLst>
            <pc:docMk/>
            <pc:sldMk cId="1773484330" sldId="479"/>
            <ac:cxnSpMk id="22" creationId="{2AD90DEA-B8C5-28E5-EB05-0EF6A9B2C65C}"/>
          </ac:cxnSpMkLst>
        </pc:cxnChg>
      </pc:sldChg>
      <pc:sldChg chg="modSp new mod">
        <pc:chgData name="Manish Sharma" userId="b799adb9ba789c8f" providerId="LiveId" clId="{A56E9385-429C-4983-850E-ECA79ECDBB0A}" dt="2022-07-23T08:39:36.119" v="1129" actId="113"/>
        <pc:sldMkLst>
          <pc:docMk/>
          <pc:sldMk cId="3257562741" sldId="480"/>
        </pc:sldMkLst>
        <pc:spChg chg="mod">
          <ac:chgData name="Manish Sharma" userId="b799adb9ba789c8f" providerId="LiveId" clId="{A56E9385-429C-4983-850E-ECA79ECDBB0A}" dt="2022-07-23T08:35:44.251" v="676"/>
          <ac:spMkLst>
            <pc:docMk/>
            <pc:sldMk cId="3257562741" sldId="480"/>
            <ac:spMk id="2" creationId="{2D611357-B0C3-7D2E-A78B-3C34F0DEF956}"/>
          </ac:spMkLst>
        </pc:spChg>
        <pc:spChg chg="mod">
          <ac:chgData name="Manish Sharma" userId="b799adb9ba789c8f" providerId="LiveId" clId="{A56E9385-429C-4983-850E-ECA79ECDBB0A}" dt="2022-07-23T08:39:36.119" v="1129" actId="113"/>
          <ac:spMkLst>
            <pc:docMk/>
            <pc:sldMk cId="3257562741" sldId="480"/>
            <ac:spMk id="3" creationId="{CE07DDD9-8806-8FBE-41C0-63DA7504C245}"/>
          </ac:spMkLst>
        </pc:spChg>
      </pc:sldChg>
      <pc:sldChg chg="modSp new mod">
        <pc:chgData name="Manish Sharma" userId="b799adb9ba789c8f" providerId="LiveId" clId="{A56E9385-429C-4983-850E-ECA79ECDBB0A}" dt="2022-07-29T08:28:13.798" v="1320" actId="113"/>
        <pc:sldMkLst>
          <pc:docMk/>
          <pc:sldMk cId="1113224190" sldId="481"/>
        </pc:sldMkLst>
        <pc:spChg chg="mod">
          <ac:chgData name="Manish Sharma" userId="b799adb9ba789c8f" providerId="LiveId" clId="{A56E9385-429C-4983-850E-ECA79ECDBB0A}" dt="2022-07-23T08:40:05.186" v="1131"/>
          <ac:spMkLst>
            <pc:docMk/>
            <pc:sldMk cId="1113224190" sldId="481"/>
            <ac:spMk id="2" creationId="{BDD55087-1B2D-808B-2731-8EF6ECDF6D78}"/>
          </ac:spMkLst>
        </pc:spChg>
        <pc:spChg chg="mod">
          <ac:chgData name="Manish Sharma" userId="b799adb9ba789c8f" providerId="LiveId" clId="{A56E9385-429C-4983-850E-ECA79ECDBB0A}" dt="2022-07-29T08:28:13.798" v="1320" actId="113"/>
          <ac:spMkLst>
            <pc:docMk/>
            <pc:sldMk cId="1113224190" sldId="481"/>
            <ac:spMk id="3" creationId="{6B93F565-EFCB-0890-FEC5-AE5B52A554E0}"/>
          </ac:spMkLst>
        </pc:spChg>
      </pc:sldChg>
      <pc:sldChg chg="modSp add mod">
        <pc:chgData name="Manish Sharma" userId="b799adb9ba789c8f" providerId="LiveId" clId="{A56E9385-429C-4983-850E-ECA79ECDBB0A}" dt="2022-07-23T12:42:05.841" v="1297" actId="20577"/>
        <pc:sldMkLst>
          <pc:docMk/>
          <pc:sldMk cId="1539205222" sldId="482"/>
        </pc:sldMkLst>
        <pc:spChg chg="mod">
          <ac:chgData name="Manish Sharma" userId="b799adb9ba789c8f" providerId="LiveId" clId="{A56E9385-429C-4983-850E-ECA79ECDBB0A}" dt="2022-07-23T12:42:05.841" v="1297" actId="20577"/>
          <ac:spMkLst>
            <pc:docMk/>
            <pc:sldMk cId="1539205222" sldId="482"/>
            <ac:spMk id="2" creationId="{4158C489-52BE-4B37-B045-E4AEE2EEB5B4}"/>
          </ac:spMkLst>
        </pc:spChg>
        <pc:spChg chg="mod">
          <ac:chgData name="Manish Sharma" userId="b799adb9ba789c8f" providerId="LiveId" clId="{A56E9385-429C-4983-850E-ECA79ECDBB0A}" dt="2022-07-23T12:38:43.396" v="1287" actId="20577"/>
          <ac:spMkLst>
            <pc:docMk/>
            <pc:sldMk cId="1539205222" sldId="482"/>
            <ac:spMk id="4" creationId="{CD9286B1-AB81-4841-B546-82610DEBB9CF}"/>
          </ac:spMkLst>
        </pc:spChg>
      </pc:sldChg>
      <pc:sldChg chg="addSp delSp modSp new mod">
        <pc:chgData name="Manish Sharma" userId="b799adb9ba789c8f" providerId="LiveId" clId="{A56E9385-429C-4983-850E-ECA79ECDBB0A}" dt="2022-07-29T05:41:22.754" v="1308"/>
        <pc:sldMkLst>
          <pc:docMk/>
          <pc:sldMk cId="735297440" sldId="483"/>
        </pc:sldMkLst>
        <pc:spChg chg="mod">
          <ac:chgData name="Manish Sharma" userId="b799adb9ba789c8f" providerId="LiveId" clId="{A56E9385-429C-4983-850E-ECA79ECDBB0A}" dt="2022-07-29T05:40:42.251" v="1304"/>
          <ac:spMkLst>
            <pc:docMk/>
            <pc:sldMk cId="735297440" sldId="483"/>
            <ac:spMk id="2" creationId="{A577F09B-DC52-D89B-94DE-1247B969D2E4}"/>
          </ac:spMkLst>
        </pc:spChg>
        <pc:spChg chg="del">
          <ac:chgData name="Manish Sharma" userId="b799adb9ba789c8f" providerId="LiveId" clId="{A56E9385-429C-4983-850E-ECA79ECDBB0A}" dt="2022-07-29T05:40:45.765" v="1305" actId="478"/>
          <ac:spMkLst>
            <pc:docMk/>
            <pc:sldMk cId="735297440" sldId="483"/>
            <ac:spMk id="3" creationId="{9F0E5331-8ADA-10FC-4C10-8E4F2BC733BE}"/>
          </ac:spMkLst>
        </pc:spChg>
        <pc:spChg chg="add mod">
          <ac:chgData name="Manish Sharma" userId="b799adb9ba789c8f" providerId="LiveId" clId="{A56E9385-429C-4983-850E-ECA79ECDBB0A}" dt="2022-07-29T05:40:55.528" v="1306"/>
          <ac:spMkLst>
            <pc:docMk/>
            <pc:sldMk cId="735297440" sldId="483"/>
            <ac:spMk id="4" creationId="{207EDC2D-F45E-892D-31C6-7951DE596844}"/>
          </ac:spMkLst>
        </pc:spChg>
        <pc:spChg chg="add mod">
          <ac:chgData name="Manish Sharma" userId="b799adb9ba789c8f" providerId="LiveId" clId="{A56E9385-429C-4983-850E-ECA79ECDBB0A}" dt="2022-07-29T05:40:55.528" v="1306"/>
          <ac:spMkLst>
            <pc:docMk/>
            <pc:sldMk cId="735297440" sldId="483"/>
            <ac:spMk id="5" creationId="{BE70DF94-675F-789D-F3B4-43700A554423}"/>
          </ac:spMkLst>
        </pc:spChg>
        <pc:spChg chg="add mod">
          <ac:chgData name="Manish Sharma" userId="b799adb9ba789c8f" providerId="LiveId" clId="{A56E9385-429C-4983-850E-ECA79ECDBB0A}" dt="2022-07-29T05:40:55.528" v="1306"/>
          <ac:spMkLst>
            <pc:docMk/>
            <pc:sldMk cId="735297440" sldId="483"/>
            <ac:spMk id="6" creationId="{8A4E4C86-09A9-7AD1-9D11-52E2005EFDB6}"/>
          </ac:spMkLst>
        </pc:spChg>
        <pc:spChg chg="add mod">
          <ac:chgData name="Manish Sharma" userId="b799adb9ba789c8f" providerId="LiveId" clId="{A56E9385-429C-4983-850E-ECA79ECDBB0A}" dt="2022-07-29T05:40:55.528" v="1306"/>
          <ac:spMkLst>
            <pc:docMk/>
            <pc:sldMk cId="735297440" sldId="483"/>
            <ac:spMk id="8" creationId="{709BAB65-69FA-19A9-4733-96B20069884D}"/>
          </ac:spMkLst>
        </pc:spChg>
        <pc:spChg chg="add mod">
          <ac:chgData name="Manish Sharma" userId="b799adb9ba789c8f" providerId="LiveId" clId="{A56E9385-429C-4983-850E-ECA79ECDBB0A}" dt="2022-07-29T05:41:15.146" v="1307"/>
          <ac:spMkLst>
            <pc:docMk/>
            <pc:sldMk cId="735297440" sldId="483"/>
            <ac:spMk id="9" creationId="{F2034735-1667-425A-63D5-C64636589E80}"/>
          </ac:spMkLst>
        </pc:spChg>
        <pc:spChg chg="add mod">
          <ac:chgData name="Manish Sharma" userId="b799adb9ba789c8f" providerId="LiveId" clId="{A56E9385-429C-4983-850E-ECA79ECDBB0A}" dt="2022-07-29T05:41:15.146" v="1307"/>
          <ac:spMkLst>
            <pc:docMk/>
            <pc:sldMk cId="735297440" sldId="483"/>
            <ac:spMk id="10" creationId="{4706F93D-79FD-09B7-FF1E-9EA8E4D4383E}"/>
          </ac:spMkLst>
        </pc:spChg>
        <pc:spChg chg="add mod">
          <ac:chgData name="Manish Sharma" userId="b799adb9ba789c8f" providerId="LiveId" clId="{A56E9385-429C-4983-850E-ECA79ECDBB0A}" dt="2022-07-29T05:41:15.146" v="1307"/>
          <ac:spMkLst>
            <pc:docMk/>
            <pc:sldMk cId="735297440" sldId="483"/>
            <ac:spMk id="11" creationId="{E5E54BF3-0BBA-C877-BF9B-622024B7E9E2}"/>
          </ac:spMkLst>
        </pc:spChg>
        <pc:spChg chg="add mod">
          <ac:chgData name="Manish Sharma" userId="b799adb9ba789c8f" providerId="LiveId" clId="{A56E9385-429C-4983-850E-ECA79ECDBB0A}" dt="2022-07-29T05:41:22.754" v="1308"/>
          <ac:spMkLst>
            <pc:docMk/>
            <pc:sldMk cId="735297440" sldId="483"/>
            <ac:spMk id="13" creationId="{023A6302-D484-0127-C231-08DC74AC6BB7}"/>
          </ac:spMkLst>
        </pc:spChg>
        <pc:cxnChg chg="add mod">
          <ac:chgData name="Manish Sharma" userId="b799adb9ba789c8f" providerId="LiveId" clId="{A56E9385-429C-4983-850E-ECA79ECDBB0A}" dt="2022-07-29T05:40:55.528" v="1306"/>
          <ac:cxnSpMkLst>
            <pc:docMk/>
            <pc:sldMk cId="735297440" sldId="483"/>
            <ac:cxnSpMk id="7" creationId="{0494011A-03A9-A0D1-DED0-7CE2B903B078}"/>
          </ac:cxnSpMkLst>
        </pc:cxnChg>
        <pc:cxnChg chg="add mod">
          <ac:chgData name="Manish Sharma" userId="b799adb9ba789c8f" providerId="LiveId" clId="{A56E9385-429C-4983-850E-ECA79ECDBB0A}" dt="2022-07-29T05:41:15.146" v="1307"/>
          <ac:cxnSpMkLst>
            <pc:docMk/>
            <pc:sldMk cId="735297440" sldId="483"/>
            <ac:cxnSpMk id="12" creationId="{261AD48A-91F6-EE5E-4FBD-C2F1307BE77B}"/>
          </ac:cxnSpMkLst>
        </pc:cxnChg>
      </pc:sldChg>
      <pc:sldChg chg="addSp delSp modSp new del">
        <pc:chgData name="Manish Sharma" userId="b799adb9ba789c8f" providerId="LiveId" clId="{A56E9385-429C-4983-850E-ECA79ECDBB0A}" dt="2022-07-29T05:40:38.218" v="1302" actId="680"/>
        <pc:sldMkLst>
          <pc:docMk/>
          <pc:sldMk cId="2766880203" sldId="483"/>
        </pc:sldMkLst>
        <pc:spChg chg="add del">
          <ac:chgData name="Manish Sharma" userId="b799adb9ba789c8f" providerId="LiveId" clId="{A56E9385-429C-4983-850E-ECA79ECDBB0A}" dt="2022-07-29T05:40:29.809" v="1301"/>
          <ac:spMkLst>
            <pc:docMk/>
            <pc:sldMk cId="2766880203" sldId="483"/>
            <ac:spMk id="2" creationId="{8018D694-DB87-263F-2700-5449EC7DB6A5}"/>
          </ac:spMkLst>
        </pc:spChg>
        <pc:spChg chg="add del mod">
          <ac:chgData name="Manish Sharma" userId="b799adb9ba789c8f" providerId="LiveId" clId="{A56E9385-429C-4983-850E-ECA79ECDBB0A}" dt="2022-07-29T05:40:29.809" v="1301"/>
          <ac:spMkLst>
            <pc:docMk/>
            <pc:sldMk cId="2766880203" sldId="483"/>
            <ac:spMk id="4" creationId="{C88D24B2-F79F-94A8-5F17-EEAC01A29F21}"/>
          </ac:spMkLst>
        </pc:spChg>
      </pc:sldChg>
      <pc:sldChg chg="addSp delSp modSp new mod">
        <pc:chgData name="Manish Sharma" userId="b799adb9ba789c8f" providerId="LiveId" clId="{A56E9385-429C-4983-850E-ECA79ECDBB0A}" dt="2022-07-29T05:50:28.191" v="1314"/>
        <pc:sldMkLst>
          <pc:docMk/>
          <pc:sldMk cId="165807153" sldId="484"/>
        </pc:sldMkLst>
        <pc:spChg chg="mod">
          <ac:chgData name="Manish Sharma" userId="b799adb9ba789c8f" providerId="LiveId" clId="{A56E9385-429C-4983-850E-ECA79ECDBB0A}" dt="2022-07-29T05:49:39.437" v="1310"/>
          <ac:spMkLst>
            <pc:docMk/>
            <pc:sldMk cId="165807153" sldId="484"/>
            <ac:spMk id="2" creationId="{48A5EA89-EE0D-7B7A-BCFA-7876805A355A}"/>
          </ac:spMkLst>
        </pc:spChg>
        <pc:spChg chg="del">
          <ac:chgData name="Manish Sharma" userId="b799adb9ba789c8f" providerId="LiveId" clId="{A56E9385-429C-4983-850E-ECA79ECDBB0A}" dt="2022-07-29T05:49:42.605" v="1311" actId="478"/>
          <ac:spMkLst>
            <pc:docMk/>
            <pc:sldMk cId="165807153" sldId="484"/>
            <ac:spMk id="3" creationId="{586C60D4-02DF-6F75-5C64-2214E4C6B356}"/>
          </ac:spMkLst>
        </pc:spChg>
        <pc:spChg chg="add mod">
          <ac:chgData name="Manish Sharma" userId="b799adb9ba789c8f" providerId="LiveId" clId="{A56E9385-429C-4983-850E-ECA79ECDBB0A}" dt="2022-07-29T05:49:50.724" v="1312"/>
          <ac:spMkLst>
            <pc:docMk/>
            <pc:sldMk cId="165807153" sldId="484"/>
            <ac:spMk id="4" creationId="{DCA54DA3-9BD4-AA42-F8D1-06ABC3A14210}"/>
          </ac:spMkLst>
        </pc:spChg>
        <pc:spChg chg="add mod">
          <ac:chgData name="Manish Sharma" userId="b799adb9ba789c8f" providerId="LiveId" clId="{A56E9385-429C-4983-850E-ECA79ECDBB0A}" dt="2022-07-29T05:49:50.724" v="1312"/>
          <ac:spMkLst>
            <pc:docMk/>
            <pc:sldMk cId="165807153" sldId="484"/>
            <ac:spMk id="5" creationId="{36F41A1B-3D3B-AC47-8010-668723449C4D}"/>
          </ac:spMkLst>
        </pc:spChg>
        <pc:spChg chg="add mod">
          <ac:chgData name="Manish Sharma" userId="b799adb9ba789c8f" providerId="LiveId" clId="{A56E9385-429C-4983-850E-ECA79ECDBB0A}" dt="2022-07-29T05:49:50.724" v="1312"/>
          <ac:spMkLst>
            <pc:docMk/>
            <pc:sldMk cId="165807153" sldId="484"/>
            <ac:spMk id="6" creationId="{E87A4550-F36F-BEF2-664B-83C8C81FE26A}"/>
          </ac:spMkLst>
        </pc:spChg>
        <pc:spChg chg="add mod">
          <ac:chgData name="Manish Sharma" userId="b799adb9ba789c8f" providerId="LiveId" clId="{A56E9385-429C-4983-850E-ECA79ECDBB0A}" dt="2022-07-29T05:50:11.154" v="1313"/>
          <ac:spMkLst>
            <pc:docMk/>
            <pc:sldMk cId="165807153" sldId="484"/>
            <ac:spMk id="9" creationId="{1EB97233-CC52-E5ED-773A-A743544C2599}"/>
          </ac:spMkLst>
        </pc:spChg>
        <pc:spChg chg="add mod">
          <ac:chgData name="Manish Sharma" userId="b799adb9ba789c8f" providerId="LiveId" clId="{A56E9385-429C-4983-850E-ECA79ECDBB0A}" dt="2022-07-29T05:50:11.154" v="1313"/>
          <ac:spMkLst>
            <pc:docMk/>
            <pc:sldMk cId="165807153" sldId="484"/>
            <ac:spMk id="10" creationId="{234D9574-2ACB-88D2-8E44-7BC09880DF7A}"/>
          </ac:spMkLst>
        </pc:spChg>
        <pc:spChg chg="add mod">
          <ac:chgData name="Manish Sharma" userId="b799adb9ba789c8f" providerId="LiveId" clId="{A56E9385-429C-4983-850E-ECA79ECDBB0A}" dt="2022-07-29T05:50:28.191" v="1314"/>
          <ac:spMkLst>
            <pc:docMk/>
            <pc:sldMk cId="165807153" sldId="484"/>
            <ac:spMk id="11" creationId="{1B107D7A-6E62-991A-B453-413F16D69F86}"/>
          </ac:spMkLst>
        </pc:spChg>
        <pc:spChg chg="add mod">
          <ac:chgData name="Manish Sharma" userId="b799adb9ba789c8f" providerId="LiveId" clId="{A56E9385-429C-4983-850E-ECA79ECDBB0A}" dt="2022-07-29T05:50:28.191" v="1314"/>
          <ac:spMkLst>
            <pc:docMk/>
            <pc:sldMk cId="165807153" sldId="484"/>
            <ac:spMk id="12" creationId="{823AFA9F-55C3-D1F8-8F06-F920334865BA}"/>
          </ac:spMkLst>
        </pc:spChg>
        <pc:cxnChg chg="add mod">
          <ac:chgData name="Manish Sharma" userId="b799adb9ba789c8f" providerId="LiveId" clId="{A56E9385-429C-4983-850E-ECA79ECDBB0A}" dt="2022-07-29T05:49:50.724" v="1312"/>
          <ac:cxnSpMkLst>
            <pc:docMk/>
            <pc:sldMk cId="165807153" sldId="484"/>
            <ac:cxnSpMk id="7" creationId="{40D477DE-E4EE-437A-D952-4387D3306A0D}"/>
          </ac:cxnSpMkLst>
        </pc:cxnChg>
        <pc:cxnChg chg="add mod">
          <ac:chgData name="Manish Sharma" userId="b799adb9ba789c8f" providerId="LiveId" clId="{A56E9385-429C-4983-850E-ECA79ECDBB0A}" dt="2022-07-29T05:49:50.724" v="1312"/>
          <ac:cxnSpMkLst>
            <pc:docMk/>
            <pc:sldMk cId="165807153" sldId="484"/>
            <ac:cxnSpMk id="8" creationId="{F463849E-786C-A389-F4F7-BC30DF6B88C1}"/>
          </ac:cxnSpMkLst>
        </pc:cxnChg>
      </pc:sldChg>
      <pc:sldChg chg="add">
        <pc:chgData name="Manish Sharma" userId="b799adb9ba789c8f" providerId="LiveId" clId="{A56E9385-429C-4983-850E-ECA79ECDBB0A}" dt="2022-07-29T07:24:58.632" v="1315"/>
        <pc:sldMkLst>
          <pc:docMk/>
          <pc:sldMk cId="2113187241" sldId="485"/>
        </pc:sldMkLst>
      </pc:sldChg>
      <pc:sldChg chg="add">
        <pc:chgData name="Manish Sharma" userId="b799adb9ba789c8f" providerId="LiveId" clId="{A56E9385-429C-4983-850E-ECA79ECDBB0A}" dt="2022-07-29T08:14:49.164" v="1317"/>
        <pc:sldMkLst>
          <pc:docMk/>
          <pc:sldMk cId="2848824250" sldId="486"/>
        </pc:sldMkLst>
      </pc:sldChg>
      <pc:sldChg chg="add">
        <pc:chgData name="Manish Sharma" userId="b799adb9ba789c8f" providerId="LiveId" clId="{A56E9385-429C-4983-850E-ECA79ECDBB0A}" dt="2022-07-30T05:26:00.678" v="1335"/>
        <pc:sldMkLst>
          <pc:docMk/>
          <pc:sldMk cId="1063568358" sldId="487"/>
        </pc:sldMkLst>
      </pc:sldChg>
      <pc:sldChg chg="add del">
        <pc:chgData name="Manish Sharma" userId="b799adb9ba789c8f" providerId="LiveId" clId="{A56E9385-429C-4983-850E-ECA79ECDBB0A}" dt="2022-07-30T05:25:55.704" v="1334" actId="47"/>
        <pc:sldMkLst>
          <pc:docMk/>
          <pc:sldMk cId="2986602669" sldId="487"/>
        </pc:sldMkLst>
      </pc:sldChg>
      <pc:sldChg chg="addSp delSp modSp new del mod">
        <pc:chgData name="Manish Sharma" userId="b799adb9ba789c8f" providerId="LiveId" clId="{A56E9385-429C-4983-850E-ECA79ECDBB0A}" dt="2022-07-30T05:25:55.704" v="1334" actId="47"/>
        <pc:sldMkLst>
          <pc:docMk/>
          <pc:sldMk cId="507910450" sldId="488"/>
        </pc:sldMkLst>
        <pc:spChg chg="del">
          <ac:chgData name="Manish Sharma" userId="b799adb9ba789c8f" providerId="LiveId" clId="{A56E9385-429C-4983-850E-ECA79ECDBB0A}" dt="2022-07-29T12:21:10.927" v="1323" actId="478"/>
          <ac:spMkLst>
            <pc:docMk/>
            <pc:sldMk cId="507910450" sldId="488"/>
            <ac:spMk id="2" creationId="{6D68103C-3348-977D-2787-5276EFFC0AD3}"/>
          </ac:spMkLst>
        </pc:spChg>
        <pc:spChg chg="del">
          <ac:chgData name="Manish Sharma" userId="b799adb9ba789c8f" providerId="LiveId" clId="{A56E9385-429C-4983-850E-ECA79ECDBB0A}" dt="2022-07-29T12:21:10.927" v="1323" actId="478"/>
          <ac:spMkLst>
            <pc:docMk/>
            <pc:sldMk cId="507910450" sldId="488"/>
            <ac:spMk id="3" creationId="{2E44CB93-F4A7-DAE1-560B-0FB6D8609C1F}"/>
          </ac:spMkLst>
        </pc:spChg>
        <pc:spChg chg="add mod">
          <ac:chgData name="Manish Sharma" userId="b799adb9ba789c8f" providerId="LiveId" clId="{A56E9385-429C-4983-850E-ECA79ECDBB0A}" dt="2022-07-29T12:21:23.151" v="1324"/>
          <ac:spMkLst>
            <pc:docMk/>
            <pc:sldMk cId="507910450" sldId="488"/>
            <ac:spMk id="4" creationId="{23210A4D-76E7-D11F-2216-D48541262D14}"/>
          </ac:spMkLst>
        </pc:spChg>
        <pc:spChg chg="add mod">
          <ac:chgData name="Manish Sharma" userId="b799adb9ba789c8f" providerId="LiveId" clId="{A56E9385-429C-4983-850E-ECA79ECDBB0A}" dt="2022-07-29T12:21:23.151" v="1324"/>
          <ac:spMkLst>
            <pc:docMk/>
            <pc:sldMk cId="507910450" sldId="488"/>
            <ac:spMk id="5" creationId="{09631EA5-9CE1-AEBB-A48E-1DAD3032B5F7}"/>
          </ac:spMkLst>
        </pc:spChg>
        <pc:spChg chg="add mod">
          <ac:chgData name="Manish Sharma" userId="b799adb9ba789c8f" providerId="LiveId" clId="{A56E9385-429C-4983-850E-ECA79ECDBB0A}" dt="2022-07-29T12:21:23.151" v="1324"/>
          <ac:spMkLst>
            <pc:docMk/>
            <pc:sldMk cId="507910450" sldId="488"/>
            <ac:spMk id="6" creationId="{E1A5DF13-7420-719B-CC75-7DBE8447FF3C}"/>
          </ac:spMkLst>
        </pc:spChg>
        <pc:spChg chg="add mod">
          <ac:chgData name="Manish Sharma" userId="b799adb9ba789c8f" providerId="LiveId" clId="{A56E9385-429C-4983-850E-ECA79ECDBB0A}" dt="2022-07-29T12:21:23.151" v="1324"/>
          <ac:spMkLst>
            <pc:docMk/>
            <pc:sldMk cId="507910450" sldId="488"/>
            <ac:spMk id="8" creationId="{12228D25-FC96-6FFF-C678-F3D4F5808B90}"/>
          </ac:spMkLst>
        </pc:spChg>
        <pc:spChg chg="add mod">
          <ac:chgData name="Manish Sharma" userId="b799adb9ba789c8f" providerId="LiveId" clId="{A56E9385-429C-4983-850E-ECA79ECDBB0A}" dt="2022-07-29T12:21:23.151" v="1324"/>
          <ac:spMkLst>
            <pc:docMk/>
            <pc:sldMk cId="507910450" sldId="488"/>
            <ac:spMk id="9" creationId="{812EB30D-15A4-9AEE-04AB-3E6C9057A2FD}"/>
          </ac:spMkLst>
        </pc:spChg>
        <pc:spChg chg="add mod">
          <ac:chgData name="Manish Sharma" userId="b799adb9ba789c8f" providerId="LiveId" clId="{A56E9385-429C-4983-850E-ECA79ECDBB0A}" dt="2022-07-29T12:21:23.151" v="1324"/>
          <ac:spMkLst>
            <pc:docMk/>
            <pc:sldMk cId="507910450" sldId="488"/>
            <ac:spMk id="10" creationId="{0196402C-6162-5863-AA08-9EC51DEB2A4D}"/>
          </ac:spMkLst>
        </pc:spChg>
        <pc:spChg chg="add mod">
          <ac:chgData name="Manish Sharma" userId="b799adb9ba789c8f" providerId="LiveId" clId="{A56E9385-429C-4983-850E-ECA79ECDBB0A}" dt="2022-07-29T12:21:31.686" v="1325"/>
          <ac:spMkLst>
            <pc:docMk/>
            <pc:sldMk cId="507910450" sldId="488"/>
            <ac:spMk id="12" creationId="{D922581D-75FD-A3DE-3444-39E292146720}"/>
          </ac:spMkLst>
        </pc:spChg>
        <pc:spChg chg="add mod">
          <ac:chgData name="Manish Sharma" userId="b799adb9ba789c8f" providerId="LiveId" clId="{A56E9385-429C-4983-850E-ECA79ECDBB0A}" dt="2022-07-29T12:27:29.755" v="1326"/>
          <ac:spMkLst>
            <pc:docMk/>
            <pc:sldMk cId="507910450" sldId="488"/>
            <ac:spMk id="13" creationId="{4CA09C01-5F5C-2901-F307-AADDE37C5F26}"/>
          </ac:spMkLst>
        </pc:spChg>
        <pc:spChg chg="add mod">
          <ac:chgData name="Manish Sharma" userId="b799adb9ba789c8f" providerId="LiveId" clId="{A56E9385-429C-4983-850E-ECA79ECDBB0A}" dt="2022-07-29T12:27:29.755" v="1326"/>
          <ac:spMkLst>
            <pc:docMk/>
            <pc:sldMk cId="507910450" sldId="488"/>
            <ac:spMk id="14" creationId="{BB92F715-D7E5-F77E-EC4D-9881E89B1FC8}"/>
          </ac:spMkLst>
        </pc:spChg>
        <pc:spChg chg="add mod">
          <ac:chgData name="Manish Sharma" userId="b799adb9ba789c8f" providerId="LiveId" clId="{A56E9385-429C-4983-850E-ECA79ECDBB0A}" dt="2022-07-29T12:27:29.755" v="1326"/>
          <ac:spMkLst>
            <pc:docMk/>
            <pc:sldMk cId="507910450" sldId="488"/>
            <ac:spMk id="16" creationId="{1110A02A-D776-7FAC-A510-A812B2C2ABA2}"/>
          </ac:spMkLst>
        </pc:spChg>
        <pc:spChg chg="add mod">
          <ac:chgData name="Manish Sharma" userId="b799adb9ba789c8f" providerId="LiveId" clId="{A56E9385-429C-4983-850E-ECA79ECDBB0A}" dt="2022-07-29T12:27:29.755" v="1326"/>
          <ac:spMkLst>
            <pc:docMk/>
            <pc:sldMk cId="507910450" sldId="488"/>
            <ac:spMk id="18" creationId="{A8AF22D5-961C-6A6F-B867-6DF153042AE4}"/>
          </ac:spMkLst>
        </pc:spChg>
        <pc:spChg chg="add mod">
          <ac:chgData name="Manish Sharma" userId="b799adb9ba789c8f" providerId="LiveId" clId="{A56E9385-429C-4983-850E-ECA79ECDBB0A}" dt="2022-07-29T12:27:39.934" v="1327"/>
          <ac:spMkLst>
            <pc:docMk/>
            <pc:sldMk cId="507910450" sldId="488"/>
            <ac:spMk id="19" creationId="{2C0EECDF-BF1C-E527-AD23-A5CA739FCB7A}"/>
          </ac:spMkLst>
        </pc:spChg>
        <pc:spChg chg="add mod">
          <ac:chgData name="Manish Sharma" userId="b799adb9ba789c8f" providerId="LiveId" clId="{A56E9385-429C-4983-850E-ECA79ECDBB0A}" dt="2022-07-29T12:27:49.230" v="1328"/>
          <ac:spMkLst>
            <pc:docMk/>
            <pc:sldMk cId="507910450" sldId="488"/>
            <ac:spMk id="22" creationId="{B5AED9D0-A197-7527-C088-8A896CADEF0B}"/>
          </ac:spMkLst>
        </pc:spChg>
        <pc:spChg chg="add mod">
          <ac:chgData name="Manish Sharma" userId="b799adb9ba789c8f" providerId="LiveId" clId="{A56E9385-429C-4983-850E-ECA79ECDBB0A}" dt="2022-07-29T12:27:49.230" v="1328"/>
          <ac:spMkLst>
            <pc:docMk/>
            <pc:sldMk cId="507910450" sldId="488"/>
            <ac:spMk id="23" creationId="{8D5A477A-1976-CF60-35AF-424C7C1E6459}"/>
          </ac:spMkLst>
        </pc:spChg>
        <pc:spChg chg="add mod">
          <ac:chgData name="Manish Sharma" userId="b799adb9ba789c8f" providerId="LiveId" clId="{A56E9385-429C-4983-850E-ECA79ECDBB0A}" dt="2022-07-29T12:27:56.086" v="1329"/>
          <ac:spMkLst>
            <pc:docMk/>
            <pc:sldMk cId="507910450" sldId="488"/>
            <ac:spMk id="24" creationId="{3AF7A1E5-BC36-DC3E-016A-FA171FF28729}"/>
          </ac:spMkLst>
        </pc:spChg>
        <pc:cxnChg chg="add mod">
          <ac:chgData name="Manish Sharma" userId="b799adb9ba789c8f" providerId="LiveId" clId="{A56E9385-429C-4983-850E-ECA79ECDBB0A}" dt="2022-07-29T12:21:23.151" v="1324"/>
          <ac:cxnSpMkLst>
            <pc:docMk/>
            <pc:sldMk cId="507910450" sldId="488"/>
            <ac:cxnSpMk id="7" creationId="{74FFB6E6-0860-4706-8FA8-A4F2AF5104A5}"/>
          </ac:cxnSpMkLst>
        </pc:cxnChg>
        <pc:cxnChg chg="add mod">
          <ac:chgData name="Manish Sharma" userId="b799adb9ba789c8f" providerId="LiveId" clId="{A56E9385-429C-4983-850E-ECA79ECDBB0A}" dt="2022-07-29T12:21:23.151" v="1324"/>
          <ac:cxnSpMkLst>
            <pc:docMk/>
            <pc:sldMk cId="507910450" sldId="488"/>
            <ac:cxnSpMk id="11" creationId="{E12122B1-C8D2-DACD-7ED8-DD87C48AE87C}"/>
          </ac:cxnSpMkLst>
        </pc:cxnChg>
        <pc:cxnChg chg="add mod">
          <ac:chgData name="Manish Sharma" userId="b799adb9ba789c8f" providerId="LiveId" clId="{A56E9385-429C-4983-850E-ECA79ECDBB0A}" dt="2022-07-29T12:27:29.755" v="1326"/>
          <ac:cxnSpMkLst>
            <pc:docMk/>
            <pc:sldMk cId="507910450" sldId="488"/>
            <ac:cxnSpMk id="15" creationId="{2F238F96-2AC8-AD0B-E518-29978CAD7817}"/>
          </ac:cxnSpMkLst>
        </pc:cxnChg>
        <pc:cxnChg chg="add mod">
          <ac:chgData name="Manish Sharma" userId="b799adb9ba789c8f" providerId="LiveId" clId="{A56E9385-429C-4983-850E-ECA79ECDBB0A}" dt="2022-07-29T12:27:29.755" v="1326"/>
          <ac:cxnSpMkLst>
            <pc:docMk/>
            <pc:sldMk cId="507910450" sldId="488"/>
            <ac:cxnSpMk id="17" creationId="{6F559B60-E37F-7CEF-60F0-3C2B2B82F339}"/>
          </ac:cxnSpMkLst>
        </pc:cxnChg>
        <pc:cxnChg chg="add mod">
          <ac:chgData name="Manish Sharma" userId="b799adb9ba789c8f" providerId="LiveId" clId="{A56E9385-429C-4983-850E-ECA79ECDBB0A}" dt="2022-07-29T12:27:49.230" v="1328"/>
          <ac:cxnSpMkLst>
            <pc:docMk/>
            <pc:sldMk cId="507910450" sldId="488"/>
            <ac:cxnSpMk id="20" creationId="{099CA865-7BA3-15E7-49E9-34FB3711AF59}"/>
          </ac:cxnSpMkLst>
        </pc:cxnChg>
        <pc:cxnChg chg="add mod">
          <ac:chgData name="Manish Sharma" userId="b799adb9ba789c8f" providerId="LiveId" clId="{A56E9385-429C-4983-850E-ECA79ECDBB0A}" dt="2022-07-29T12:27:49.230" v="1328"/>
          <ac:cxnSpMkLst>
            <pc:docMk/>
            <pc:sldMk cId="507910450" sldId="488"/>
            <ac:cxnSpMk id="21" creationId="{696A7575-4A83-9698-43F2-9EF83600C2B4}"/>
          </ac:cxnSpMkLst>
        </pc:cxnChg>
        <pc:cxnChg chg="add mod">
          <ac:chgData name="Manish Sharma" userId="b799adb9ba789c8f" providerId="LiveId" clId="{A56E9385-429C-4983-850E-ECA79ECDBB0A}" dt="2022-07-29T12:27:56.086" v="1329"/>
          <ac:cxnSpMkLst>
            <pc:docMk/>
            <pc:sldMk cId="507910450" sldId="488"/>
            <ac:cxnSpMk id="25" creationId="{F9C63DEB-1ACB-891D-0845-25897489DF90}"/>
          </ac:cxnSpMkLst>
        </pc:cxnChg>
        <pc:cxnChg chg="add mod">
          <ac:chgData name="Manish Sharma" userId="b799adb9ba789c8f" providerId="LiveId" clId="{A56E9385-429C-4983-850E-ECA79ECDBB0A}" dt="2022-07-29T12:27:56.086" v="1329"/>
          <ac:cxnSpMkLst>
            <pc:docMk/>
            <pc:sldMk cId="507910450" sldId="488"/>
            <ac:cxnSpMk id="26" creationId="{F1E05C27-D771-D128-D5AB-43ED9ECD965C}"/>
          </ac:cxnSpMkLst>
        </pc:cxnChg>
      </pc:sldChg>
      <pc:sldChg chg="add">
        <pc:chgData name="Manish Sharma" userId="b799adb9ba789c8f" providerId="LiveId" clId="{A56E9385-429C-4983-850E-ECA79ECDBB0A}" dt="2022-07-30T05:26:00.678" v="1335"/>
        <pc:sldMkLst>
          <pc:docMk/>
          <pc:sldMk cId="1482665698" sldId="488"/>
        </pc:sldMkLst>
      </pc:sldChg>
      <pc:sldChg chg="add">
        <pc:chgData name="Manish Sharma" userId="b799adb9ba789c8f" providerId="LiveId" clId="{A56E9385-429C-4983-850E-ECA79ECDBB0A}" dt="2022-07-30T05:26:00.678" v="1335"/>
        <pc:sldMkLst>
          <pc:docMk/>
          <pc:sldMk cId="952090625" sldId="489"/>
        </pc:sldMkLst>
      </pc:sldChg>
      <pc:sldChg chg="addSp delSp modSp add del mod setBg delDesignElem">
        <pc:chgData name="Manish Sharma" userId="b799adb9ba789c8f" providerId="LiveId" clId="{A56E9385-429C-4983-850E-ECA79ECDBB0A}" dt="2022-07-30T05:25:55.704" v="1334" actId="47"/>
        <pc:sldMkLst>
          <pc:docMk/>
          <pc:sldMk cId="1565417734" sldId="489"/>
        </pc:sldMkLst>
        <pc:spChg chg="mod">
          <ac:chgData name="Manish Sharma" userId="b799adb9ba789c8f" providerId="LiveId" clId="{A56E9385-429C-4983-850E-ECA79ECDBB0A}" dt="2022-07-30T05:24:33.387" v="1332" actId="26606"/>
          <ac:spMkLst>
            <pc:docMk/>
            <pc:sldMk cId="1565417734" sldId="489"/>
            <ac:spMk id="2" creationId="{B71A776D-8227-4733-A19A-D139BC5A4FE1}"/>
          </ac:spMkLst>
        </pc:spChg>
        <pc:spChg chg="mod">
          <ac:chgData name="Manish Sharma" userId="b799adb9ba789c8f" providerId="LiveId" clId="{A56E9385-429C-4983-850E-ECA79ECDBB0A}" dt="2022-07-30T05:24:33.387" v="1332" actId="26606"/>
          <ac:spMkLst>
            <pc:docMk/>
            <pc:sldMk cId="1565417734" sldId="489"/>
            <ac:spMk id="3" creationId="{372B17DD-0106-4B06-95E5-D082DEE04FAB}"/>
          </ac:spMkLst>
        </pc:spChg>
        <pc:spChg chg="add">
          <ac:chgData name="Manish Sharma" userId="b799adb9ba789c8f" providerId="LiveId" clId="{A56E9385-429C-4983-850E-ECA79ECDBB0A}" dt="2022-07-30T05:24:33.387" v="1332" actId="26606"/>
          <ac:spMkLst>
            <pc:docMk/>
            <pc:sldMk cId="1565417734" sldId="489"/>
            <ac:spMk id="8" creationId="{09588DA8-065E-4F6F-8EFD-43104AB2E0CF}"/>
          </ac:spMkLst>
        </pc:spChg>
        <pc:spChg chg="add">
          <ac:chgData name="Manish Sharma" userId="b799adb9ba789c8f" providerId="LiveId" clId="{A56E9385-429C-4983-850E-ECA79ECDBB0A}" dt="2022-07-30T05:24:33.387" v="1332" actId="26606"/>
          <ac:spMkLst>
            <pc:docMk/>
            <pc:sldMk cId="1565417734" sldId="489"/>
            <ac:spMk id="10" creationId="{C4285719-470E-454C-AF62-8323075F1F5B}"/>
          </ac:spMkLst>
        </pc:spChg>
        <pc:spChg chg="add">
          <ac:chgData name="Manish Sharma" userId="b799adb9ba789c8f" providerId="LiveId" clId="{A56E9385-429C-4983-850E-ECA79ECDBB0A}" dt="2022-07-30T05:24:33.387" v="1332" actId="26606"/>
          <ac:spMkLst>
            <pc:docMk/>
            <pc:sldMk cId="1565417734" sldId="489"/>
            <ac:spMk id="12" creationId="{CD9FE4EF-C4D8-49A0-B2FF-81D8DB7D8A24}"/>
          </ac:spMkLst>
        </pc:spChg>
        <pc:spChg chg="add">
          <ac:chgData name="Manish Sharma" userId="b799adb9ba789c8f" providerId="LiveId" clId="{A56E9385-429C-4983-850E-ECA79ECDBB0A}" dt="2022-07-30T05:24:33.387" v="1332" actId="26606"/>
          <ac:spMkLst>
            <pc:docMk/>
            <pc:sldMk cId="1565417734" sldId="489"/>
            <ac:spMk id="14" creationId="{4300840D-0A0B-4512-BACA-B439D5B9C57C}"/>
          </ac:spMkLst>
        </pc:spChg>
        <pc:spChg chg="del">
          <ac:chgData name="Manish Sharma" userId="b799adb9ba789c8f" providerId="LiveId" clId="{A56E9385-429C-4983-850E-ECA79ECDBB0A}" dt="2022-07-30T05:24:24.029" v="1331"/>
          <ac:spMkLst>
            <pc:docMk/>
            <pc:sldMk cId="1565417734" sldId="489"/>
            <ac:spMk id="15" creationId="{33CD251C-A887-4D2F-925B-FC097198538B}"/>
          </ac:spMkLst>
        </pc:spChg>
        <pc:spChg chg="add">
          <ac:chgData name="Manish Sharma" userId="b799adb9ba789c8f" providerId="LiveId" clId="{A56E9385-429C-4983-850E-ECA79ECDBB0A}" dt="2022-07-30T05:24:33.387" v="1332" actId="26606"/>
          <ac:spMkLst>
            <pc:docMk/>
            <pc:sldMk cId="1565417734" sldId="489"/>
            <ac:spMk id="16" creationId="{D2B78728-A580-49A7-84F9-6EF6F583ADE0}"/>
          </ac:spMkLst>
        </pc:spChg>
        <pc:spChg chg="del">
          <ac:chgData name="Manish Sharma" userId="b799adb9ba789c8f" providerId="LiveId" clId="{A56E9385-429C-4983-850E-ECA79ECDBB0A}" dt="2022-07-30T05:24:24.029" v="1331"/>
          <ac:spMkLst>
            <pc:docMk/>
            <pc:sldMk cId="1565417734" sldId="489"/>
            <ac:spMk id="17" creationId="{B19D093C-27FB-4032-B282-42C4563F257C}"/>
          </ac:spMkLst>
        </pc:spChg>
        <pc:spChg chg="add">
          <ac:chgData name="Manish Sharma" userId="b799adb9ba789c8f" providerId="LiveId" clId="{A56E9385-429C-4983-850E-ECA79ECDBB0A}" dt="2022-07-30T05:24:33.387" v="1332" actId="26606"/>
          <ac:spMkLst>
            <pc:docMk/>
            <pc:sldMk cId="1565417734" sldId="489"/>
            <ac:spMk id="18" creationId="{38FAA1A1-D861-433F-88FA-1E9D6FD31D11}"/>
          </ac:spMkLst>
        </pc:spChg>
        <pc:spChg chg="add">
          <ac:chgData name="Manish Sharma" userId="b799adb9ba789c8f" providerId="LiveId" clId="{A56E9385-429C-4983-850E-ECA79ECDBB0A}" dt="2022-07-30T05:24:33.387" v="1332" actId="26606"/>
          <ac:spMkLst>
            <pc:docMk/>
            <pc:sldMk cId="1565417734" sldId="489"/>
            <ac:spMk id="20" creationId="{8D71EDA1-87BF-4D5D-AB79-F346FD19278A}"/>
          </ac:spMkLst>
        </pc:spChg>
        <pc:grpChg chg="del">
          <ac:chgData name="Manish Sharma" userId="b799adb9ba789c8f" providerId="LiveId" clId="{A56E9385-429C-4983-850E-ECA79ECDBB0A}" dt="2022-07-30T05:24:24.029" v="1331"/>
          <ac:grpSpMkLst>
            <pc:docMk/>
            <pc:sldMk cId="1565417734" sldId="489"/>
            <ac:grpSpMk id="19" creationId="{35EE815E-1BD3-4777-B652-6D98825BF66B}"/>
          </ac:grpSpMkLst>
        </pc:grpChg>
      </pc:sldChg>
      <pc:sldChg chg="addSp delSp modSp new mod">
        <pc:chgData name="Manish Sharma" userId="b799adb9ba789c8f" providerId="LiveId" clId="{A56E9385-429C-4983-850E-ECA79ECDBB0A}" dt="2022-07-30T08:43:34.646" v="1355"/>
        <pc:sldMkLst>
          <pc:docMk/>
          <pc:sldMk cId="4251157550" sldId="490"/>
        </pc:sldMkLst>
        <pc:spChg chg="del">
          <ac:chgData name="Manish Sharma" userId="b799adb9ba789c8f" providerId="LiveId" clId="{A56E9385-429C-4983-850E-ECA79ECDBB0A}" dt="2022-07-30T08:04:50.054" v="1341" actId="478"/>
          <ac:spMkLst>
            <pc:docMk/>
            <pc:sldMk cId="4251157550" sldId="490"/>
            <ac:spMk id="2" creationId="{317A5B90-4313-3231-BCD7-EF848537E7E9}"/>
          </ac:spMkLst>
        </pc:spChg>
        <pc:spChg chg="add mod">
          <ac:chgData name="Manish Sharma" userId="b799adb9ba789c8f" providerId="LiveId" clId="{A56E9385-429C-4983-850E-ECA79ECDBB0A}" dt="2022-07-30T08:05:24.316" v="1343" actId="113"/>
          <ac:spMkLst>
            <pc:docMk/>
            <pc:sldMk cId="4251157550" sldId="490"/>
            <ac:spMk id="3" creationId="{1DC1A123-5F6E-929D-DDC2-67F9FFD25DA6}"/>
          </ac:spMkLst>
        </pc:spChg>
        <pc:spChg chg="add mod">
          <ac:chgData name="Manish Sharma" userId="b799adb9ba789c8f" providerId="LiveId" clId="{A56E9385-429C-4983-850E-ECA79ECDBB0A}" dt="2022-07-30T08:05:38.693" v="1344"/>
          <ac:spMkLst>
            <pc:docMk/>
            <pc:sldMk cId="4251157550" sldId="490"/>
            <ac:spMk id="4" creationId="{BF3F9581-FA1D-4121-445C-8C39576B631F}"/>
          </ac:spMkLst>
        </pc:spChg>
        <pc:spChg chg="add mod">
          <ac:chgData name="Manish Sharma" userId="b799adb9ba789c8f" providerId="LiveId" clId="{A56E9385-429C-4983-850E-ECA79ECDBB0A}" dt="2022-07-30T08:05:38.693" v="1344"/>
          <ac:spMkLst>
            <pc:docMk/>
            <pc:sldMk cId="4251157550" sldId="490"/>
            <ac:spMk id="5" creationId="{6B85E13F-8E21-AE29-A5F4-4FD3C7CA924F}"/>
          </ac:spMkLst>
        </pc:spChg>
        <pc:spChg chg="add mod">
          <ac:chgData name="Manish Sharma" userId="b799adb9ba789c8f" providerId="LiveId" clId="{A56E9385-429C-4983-850E-ECA79ECDBB0A}" dt="2022-07-30T08:05:38.693" v="1344"/>
          <ac:spMkLst>
            <pc:docMk/>
            <pc:sldMk cId="4251157550" sldId="490"/>
            <ac:spMk id="8" creationId="{8749B40E-6333-C18A-FF33-13E2A6D108FD}"/>
          </ac:spMkLst>
        </pc:spChg>
        <pc:spChg chg="add mod">
          <ac:chgData name="Manish Sharma" userId="b799adb9ba789c8f" providerId="LiveId" clId="{A56E9385-429C-4983-850E-ECA79ECDBB0A}" dt="2022-07-30T08:06:17.255" v="1345"/>
          <ac:spMkLst>
            <pc:docMk/>
            <pc:sldMk cId="4251157550" sldId="490"/>
            <ac:spMk id="9" creationId="{EF8CC801-C0D0-7325-C4FB-605D28A0B2C4}"/>
          </ac:spMkLst>
        </pc:spChg>
        <pc:spChg chg="add mod">
          <ac:chgData name="Manish Sharma" userId="b799adb9ba789c8f" providerId="LiveId" clId="{A56E9385-429C-4983-850E-ECA79ECDBB0A}" dt="2022-07-30T08:06:17.255" v="1345"/>
          <ac:spMkLst>
            <pc:docMk/>
            <pc:sldMk cId="4251157550" sldId="490"/>
            <ac:spMk id="10" creationId="{DE45B3E7-3BC9-CABF-896D-A7EFED14541C}"/>
          </ac:spMkLst>
        </pc:spChg>
        <pc:spChg chg="add mod">
          <ac:chgData name="Manish Sharma" userId="b799adb9ba789c8f" providerId="LiveId" clId="{A56E9385-429C-4983-850E-ECA79ECDBB0A}" dt="2022-07-30T08:06:44.315" v="1346"/>
          <ac:spMkLst>
            <pc:docMk/>
            <pc:sldMk cId="4251157550" sldId="490"/>
            <ac:spMk id="11" creationId="{75125731-CF06-10C9-8176-428B74EF83AD}"/>
          </ac:spMkLst>
        </pc:spChg>
        <pc:spChg chg="add mod">
          <ac:chgData name="Manish Sharma" userId="b799adb9ba789c8f" providerId="LiveId" clId="{A56E9385-429C-4983-850E-ECA79ECDBB0A}" dt="2022-07-30T08:06:44.315" v="1346"/>
          <ac:spMkLst>
            <pc:docMk/>
            <pc:sldMk cId="4251157550" sldId="490"/>
            <ac:spMk id="12" creationId="{CF6DBB7F-9BB1-7EC3-23FE-BD0CF62A76EA}"/>
          </ac:spMkLst>
        </pc:spChg>
        <pc:spChg chg="add mod">
          <ac:chgData name="Manish Sharma" userId="b799adb9ba789c8f" providerId="LiveId" clId="{A56E9385-429C-4983-850E-ECA79ECDBB0A}" dt="2022-07-30T08:06:44.315" v="1346"/>
          <ac:spMkLst>
            <pc:docMk/>
            <pc:sldMk cId="4251157550" sldId="490"/>
            <ac:spMk id="13" creationId="{95EE61CE-FE61-A171-9567-70E45FE39172}"/>
          </ac:spMkLst>
        </pc:spChg>
        <pc:spChg chg="add mod">
          <ac:chgData name="Manish Sharma" userId="b799adb9ba789c8f" providerId="LiveId" clId="{A56E9385-429C-4983-850E-ECA79ECDBB0A}" dt="2022-07-30T08:06:44.315" v="1346"/>
          <ac:spMkLst>
            <pc:docMk/>
            <pc:sldMk cId="4251157550" sldId="490"/>
            <ac:spMk id="14" creationId="{EBF99235-3253-9116-A11A-6D5D4C22539C}"/>
          </ac:spMkLst>
        </pc:spChg>
        <pc:spChg chg="add mod">
          <ac:chgData name="Manish Sharma" userId="b799adb9ba789c8f" providerId="LiveId" clId="{A56E9385-429C-4983-850E-ECA79ECDBB0A}" dt="2022-07-30T08:07:56.843" v="1347"/>
          <ac:spMkLst>
            <pc:docMk/>
            <pc:sldMk cId="4251157550" sldId="490"/>
            <ac:spMk id="15" creationId="{34798A02-1C8B-B9B2-F6C9-C5A9583C6ECD}"/>
          </ac:spMkLst>
        </pc:spChg>
        <pc:spChg chg="add mod">
          <ac:chgData name="Manish Sharma" userId="b799adb9ba789c8f" providerId="LiveId" clId="{A56E9385-429C-4983-850E-ECA79ECDBB0A}" dt="2022-07-30T08:07:56.843" v="1347"/>
          <ac:spMkLst>
            <pc:docMk/>
            <pc:sldMk cId="4251157550" sldId="490"/>
            <ac:spMk id="17" creationId="{72AB7ABB-B3DC-A50C-B2E0-96526152DF85}"/>
          </ac:spMkLst>
        </pc:spChg>
        <pc:spChg chg="add mod">
          <ac:chgData name="Manish Sharma" userId="b799adb9ba789c8f" providerId="LiveId" clId="{A56E9385-429C-4983-850E-ECA79ECDBB0A}" dt="2022-07-30T08:08:13.109" v="1348"/>
          <ac:spMkLst>
            <pc:docMk/>
            <pc:sldMk cId="4251157550" sldId="490"/>
            <ac:spMk id="19" creationId="{989684E4-0D48-4CE5-C29D-F04CB0EB5809}"/>
          </ac:spMkLst>
        </pc:spChg>
        <pc:spChg chg="add mod">
          <ac:chgData name="Manish Sharma" userId="b799adb9ba789c8f" providerId="LiveId" clId="{A56E9385-429C-4983-850E-ECA79ECDBB0A}" dt="2022-07-30T08:08:27.182" v="1349"/>
          <ac:spMkLst>
            <pc:docMk/>
            <pc:sldMk cId="4251157550" sldId="490"/>
            <ac:spMk id="21" creationId="{C0265109-86AC-5F09-7848-EFF17B1E9CBB}"/>
          </ac:spMkLst>
        </pc:spChg>
        <pc:spChg chg="add mod">
          <ac:chgData name="Manish Sharma" userId="b799adb9ba789c8f" providerId="LiveId" clId="{A56E9385-429C-4983-850E-ECA79ECDBB0A}" dt="2022-07-30T08:08:38.838" v="1350"/>
          <ac:spMkLst>
            <pc:docMk/>
            <pc:sldMk cId="4251157550" sldId="490"/>
            <ac:spMk id="23" creationId="{6AAD100E-DEBC-1199-8A85-F20B9992D5EF}"/>
          </ac:spMkLst>
        </pc:spChg>
        <pc:spChg chg="add mod">
          <ac:chgData name="Manish Sharma" userId="b799adb9ba789c8f" providerId="LiveId" clId="{A56E9385-429C-4983-850E-ECA79ECDBB0A}" dt="2022-07-30T08:08:58.643" v="1351"/>
          <ac:spMkLst>
            <pc:docMk/>
            <pc:sldMk cId="4251157550" sldId="490"/>
            <ac:spMk id="25" creationId="{3502B0F3-1946-B79C-AE4D-F201A74A970C}"/>
          </ac:spMkLst>
        </pc:spChg>
        <pc:spChg chg="add mod">
          <ac:chgData name="Manish Sharma" userId="b799adb9ba789c8f" providerId="LiveId" clId="{A56E9385-429C-4983-850E-ECA79ECDBB0A}" dt="2022-07-30T08:09:37.212" v="1352"/>
          <ac:spMkLst>
            <pc:docMk/>
            <pc:sldMk cId="4251157550" sldId="490"/>
            <ac:spMk id="26" creationId="{F4890939-4585-A2D8-6879-A0EE132BC7B3}"/>
          </ac:spMkLst>
        </pc:spChg>
        <pc:spChg chg="add mod">
          <ac:chgData name="Manish Sharma" userId="b799adb9ba789c8f" providerId="LiveId" clId="{A56E9385-429C-4983-850E-ECA79ECDBB0A}" dt="2022-07-30T08:09:37.212" v="1352"/>
          <ac:spMkLst>
            <pc:docMk/>
            <pc:sldMk cId="4251157550" sldId="490"/>
            <ac:spMk id="27" creationId="{F523BF98-04C3-1AD7-19B6-6DF686D2E25E}"/>
          </ac:spMkLst>
        </pc:spChg>
        <pc:spChg chg="add mod">
          <ac:chgData name="Manish Sharma" userId="b799adb9ba789c8f" providerId="LiveId" clId="{A56E9385-429C-4983-850E-ECA79ECDBB0A}" dt="2022-07-30T08:09:37.212" v="1352"/>
          <ac:spMkLst>
            <pc:docMk/>
            <pc:sldMk cId="4251157550" sldId="490"/>
            <ac:spMk id="28" creationId="{702B15B9-FB5D-FD1B-547A-13ACB08E6F37}"/>
          </ac:spMkLst>
        </pc:spChg>
        <pc:spChg chg="add mod">
          <ac:chgData name="Manish Sharma" userId="b799adb9ba789c8f" providerId="LiveId" clId="{A56E9385-429C-4983-850E-ECA79ECDBB0A}" dt="2022-07-30T08:09:37.212" v="1352"/>
          <ac:spMkLst>
            <pc:docMk/>
            <pc:sldMk cId="4251157550" sldId="490"/>
            <ac:spMk id="29" creationId="{5BD1FB49-32E1-09D6-2B92-9FD0BA2A485D}"/>
          </ac:spMkLst>
        </pc:spChg>
        <pc:spChg chg="add mod">
          <ac:chgData name="Manish Sharma" userId="b799adb9ba789c8f" providerId="LiveId" clId="{A56E9385-429C-4983-850E-ECA79ECDBB0A}" dt="2022-07-30T08:09:37.212" v="1352"/>
          <ac:spMkLst>
            <pc:docMk/>
            <pc:sldMk cId="4251157550" sldId="490"/>
            <ac:spMk id="30" creationId="{C58BB6BE-7695-ECFE-0904-51225A1E31C8}"/>
          </ac:spMkLst>
        </pc:spChg>
        <pc:spChg chg="add mod">
          <ac:chgData name="Manish Sharma" userId="b799adb9ba789c8f" providerId="LiveId" clId="{A56E9385-429C-4983-850E-ECA79ECDBB0A}" dt="2022-07-30T08:10:26.236" v="1353"/>
          <ac:spMkLst>
            <pc:docMk/>
            <pc:sldMk cId="4251157550" sldId="490"/>
            <ac:spMk id="31" creationId="{CC178C43-46D9-F53B-CFD7-3782AD53AEA3}"/>
          </ac:spMkLst>
        </pc:spChg>
        <pc:spChg chg="add mod">
          <ac:chgData name="Manish Sharma" userId="b799adb9ba789c8f" providerId="LiveId" clId="{A56E9385-429C-4983-850E-ECA79ECDBB0A}" dt="2022-07-30T08:10:26.236" v="1353"/>
          <ac:spMkLst>
            <pc:docMk/>
            <pc:sldMk cId="4251157550" sldId="490"/>
            <ac:spMk id="32" creationId="{D8468EB1-425D-1EB8-236C-5143ABE0AC80}"/>
          </ac:spMkLst>
        </pc:spChg>
        <pc:spChg chg="add mod">
          <ac:chgData name="Manish Sharma" userId="b799adb9ba789c8f" providerId="LiveId" clId="{A56E9385-429C-4983-850E-ECA79ECDBB0A}" dt="2022-07-30T08:10:26.236" v="1353"/>
          <ac:spMkLst>
            <pc:docMk/>
            <pc:sldMk cId="4251157550" sldId="490"/>
            <ac:spMk id="33" creationId="{A6A9A8CC-EDD3-25D2-CBC0-9D377F281864}"/>
          </ac:spMkLst>
        </pc:spChg>
        <pc:spChg chg="add mod">
          <ac:chgData name="Manish Sharma" userId="b799adb9ba789c8f" providerId="LiveId" clId="{A56E9385-429C-4983-850E-ECA79ECDBB0A}" dt="2022-07-30T08:10:26.236" v="1353"/>
          <ac:spMkLst>
            <pc:docMk/>
            <pc:sldMk cId="4251157550" sldId="490"/>
            <ac:spMk id="34" creationId="{A2DECEB7-CC87-0E3F-EAEB-F18B5B183F03}"/>
          </ac:spMkLst>
        </pc:spChg>
        <pc:spChg chg="add mod">
          <ac:chgData name="Manish Sharma" userId="b799adb9ba789c8f" providerId="LiveId" clId="{A56E9385-429C-4983-850E-ECA79ECDBB0A}" dt="2022-07-30T08:10:26.236" v="1353"/>
          <ac:spMkLst>
            <pc:docMk/>
            <pc:sldMk cId="4251157550" sldId="490"/>
            <ac:spMk id="35" creationId="{5F5916D4-0F50-146D-DB88-E26B5E87BFDA}"/>
          </ac:spMkLst>
        </pc:spChg>
        <pc:spChg chg="add mod">
          <ac:chgData name="Manish Sharma" userId="b799adb9ba789c8f" providerId="LiveId" clId="{A56E9385-429C-4983-850E-ECA79ECDBB0A}" dt="2022-07-30T08:10:26.236" v="1353"/>
          <ac:spMkLst>
            <pc:docMk/>
            <pc:sldMk cId="4251157550" sldId="490"/>
            <ac:spMk id="36" creationId="{68D18BEC-B856-D27A-0965-B9F4160CA74B}"/>
          </ac:spMkLst>
        </pc:spChg>
        <pc:spChg chg="add mod">
          <ac:chgData name="Manish Sharma" userId="b799adb9ba789c8f" providerId="LiveId" clId="{A56E9385-429C-4983-850E-ECA79ECDBB0A}" dt="2022-07-30T08:41:14.446" v="1354"/>
          <ac:spMkLst>
            <pc:docMk/>
            <pc:sldMk cId="4251157550" sldId="490"/>
            <ac:spMk id="37" creationId="{88EE22DA-A5D9-30DD-285C-073CF9655A71}"/>
          </ac:spMkLst>
        </pc:spChg>
        <pc:spChg chg="add mod">
          <ac:chgData name="Manish Sharma" userId="b799adb9ba789c8f" providerId="LiveId" clId="{A56E9385-429C-4983-850E-ECA79ECDBB0A}" dt="2022-07-30T08:43:34.646" v="1355"/>
          <ac:spMkLst>
            <pc:docMk/>
            <pc:sldMk cId="4251157550" sldId="490"/>
            <ac:spMk id="38" creationId="{8EC207F1-3B50-ADF2-C44E-D75B54D2F6F0}"/>
          </ac:spMkLst>
        </pc:spChg>
        <pc:cxnChg chg="add mod">
          <ac:chgData name="Manish Sharma" userId="b799adb9ba789c8f" providerId="LiveId" clId="{A56E9385-429C-4983-850E-ECA79ECDBB0A}" dt="2022-07-30T08:05:38.693" v="1344"/>
          <ac:cxnSpMkLst>
            <pc:docMk/>
            <pc:sldMk cId="4251157550" sldId="490"/>
            <ac:cxnSpMk id="6" creationId="{9D493AFC-F7AA-FDC3-C538-A9C357B76064}"/>
          </ac:cxnSpMkLst>
        </pc:cxnChg>
        <pc:cxnChg chg="add mod">
          <ac:chgData name="Manish Sharma" userId="b799adb9ba789c8f" providerId="LiveId" clId="{A56E9385-429C-4983-850E-ECA79ECDBB0A}" dt="2022-07-30T08:05:38.693" v="1344"/>
          <ac:cxnSpMkLst>
            <pc:docMk/>
            <pc:sldMk cId="4251157550" sldId="490"/>
            <ac:cxnSpMk id="7" creationId="{6E288866-D035-B914-5E88-3EBBDBAE03BA}"/>
          </ac:cxnSpMkLst>
        </pc:cxnChg>
        <pc:cxnChg chg="add mod">
          <ac:chgData name="Manish Sharma" userId="b799adb9ba789c8f" providerId="LiveId" clId="{A56E9385-429C-4983-850E-ECA79ECDBB0A}" dt="2022-07-30T08:07:56.843" v="1347"/>
          <ac:cxnSpMkLst>
            <pc:docMk/>
            <pc:sldMk cId="4251157550" sldId="490"/>
            <ac:cxnSpMk id="16" creationId="{459BF736-9C26-9786-3A3F-03B7A2E8A9AA}"/>
          </ac:cxnSpMkLst>
        </pc:cxnChg>
        <pc:cxnChg chg="add mod">
          <ac:chgData name="Manish Sharma" userId="b799adb9ba789c8f" providerId="LiveId" clId="{A56E9385-429C-4983-850E-ECA79ECDBB0A}" dt="2022-07-30T08:08:13.109" v="1348"/>
          <ac:cxnSpMkLst>
            <pc:docMk/>
            <pc:sldMk cId="4251157550" sldId="490"/>
            <ac:cxnSpMk id="18" creationId="{E7EBA1BB-73E7-88C6-B2FF-9CA045854921}"/>
          </ac:cxnSpMkLst>
        </pc:cxnChg>
        <pc:cxnChg chg="add mod">
          <ac:chgData name="Manish Sharma" userId="b799adb9ba789c8f" providerId="LiveId" clId="{A56E9385-429C-4983-850E-ECA79ECDBB0A}" dt="2022-07-30T08:08:27.182" v="1349"/>
          <ac:cxnSpMkLst>
            <pc:docMk/>
            <pc:sldMk cId="4251157550" sldId="490"/>
            <ac:cxnSpMk id="20" creationId="{B00F1434-3837-3761-EE0F-85AFD4056511}"/>
          </ac:cxnSpMkLst>
        </pc:cxnChg>
        <pc:cxnChg chg="add mod">
          <ac:chgData name="Manish Sharma" userId="b799adb9ba789c8f" providerId="LiveId" clId="{A56E9385-429C-4983-850E-ECA79ECDBB0A}" dt="2022-07-30T08:08:38.838" v="1350"/>
          <ac:cxnSpMkLst>
            <pc:docMk/>
            <pc:sldMk cId="4251157550" sldId="490"/>
            <ac:cxnSpMk id="22" creationId="{7A878876-0BA5-28B7-DC33-4823019E5B9F}"/>
          </ac:cxnSpMkLst>
        </pc:cxnChg>
        <pc:cxnChg chg="add mod">
          <ac:chgData name="Manish Sharma" userId="b799adb9ba789c8f" providerId="LiveId" clId="{A56E9385-429C-4983-850E-ECA79ECDBB0A}" dt="2022-07-30T08:08:58.643" v="1351"/>
          <ac:cxnSpMkLst>
            <pc:docMk/>
            <pc:sldMk cId="4251157550" sldId="490"/>
            <ac:cxnSpMk id="24" creationId="{D07AAB0D-3956-C952-4072-50739054302D}"/>
          </ac:cxnSpMkLst>
        </pc:cxnChg>
      </pc:sldChg>
      <pc:sldChg chg="add">
        <pc:chgData name="Manish Sharma" userId="b799adb9ba789c8f" providerId="LiveId" clId="{A56E9385-429C-4983-850E-ECA79ECDBB0A}" dt="2022-07-30T10:36:05.297" v="1356"/>
        <pc:sldMkLst>
          <pc:docMk/>
          <pc:sldMk cId="3305788119" sldId="491"/>
        </pc:sldMkLst>
      </pc:sldChg>
      <pc:sldChg chg="addSp modSp add mod">
        <pc:chgData name="Manish Sharma" userId="b799adb9ba789c8f" providerId="LiveId" clId="{A56E9385-429C-4983-850E-ECA79ECDBB0A}" dt="2022-07-30T10:38:00.226" v="1371"/>
        <pc:sldMkLst>
          <pc:docMk/>
          <pc:sldMk cId="946674384" sldId="492"/>
        </pc:sldMkLst>
        <pc:spChg chg="mod">
          <ac:chgData name="Manish Sharma" userId="b799adb9ba789c8f" providerId="LiveId" clId="{A56E9385-429C-4983-850E-ECA79ECDBB0A}" dt="2022-07-30T10:37:45.216" v="1370" actId="20577"/>
          <ac:spMkLst>
            <pc:docMk/>
            <pc:sldMk cId="946674384" sldId="492"/>
            <ac:spMk id="23" creationId="{6AAD100E-DEBC-1199-8A85-F20B9992D5EF}"/>
          </ac:spMkLst>
        </pc:spChg>
        <pc:spChg chg="add mod">
          <ac:chgData name="Manish Sharma" userId="b799adb9ba789c8f" providerId="LiveId" clId="{A56E9385-429C-4983-850E-ECA79ECDBB0A}" dt="2022-07-30T10:37:36.178" v="1359" actId="1076"/>
          <ac:spMkLst>
            <pc:docMk/>
            <pc:sldMk cId="946674384" sldId="492"/>
            <ac:spMk id="39" creationId="{E6621B9B-1937-74ED-DB9A-0622AE567611}"/>
          </ac:spMkLst>
        </pc:spChg>
        <pc:spChg chg="add mod">
          <ac:chgData name="Manish Sharma" userId="b799adb9ba789c8f" providerId="LiveId" clId="{A56E9385-429C-4983-850E-ECA79ECDBB0A}" dt="2022-07-30T10:38:00.226" v="1371"/>
          <ac:spMkLst>
            <pc:docMk/>
            <pc:sldMk cId="946674384" sldId="492"/>
            <ac:spMk id="40" creationId="{696A1F92-D682-9FA0-6255-08637B3B5727}"/>
          </ac:spMkLst>
        </pc:spChg>
        <pc:spChg chg="add mod">
          <ac:chgData name="Manish Sharma" userId="b799adb9ba789c8f" providerId="LiveId" clId="{A56E9385-429C-4983-850E-ECA79ECDBB0A}" dt="2022-07-30T10:38:00.226" v="1371"/>
          <ac:spMkLst>
            <pc:docMk/>
            <pc:sldMk cId="946674384" sldId="492"/>
            <ac:spMk id="41" creationId="{7BA2D166-0CAD-DD40-0C4B-01E3D1C96994}"/>
          </ac:spMkLst>
        </pc:spChg>
        <pc:spChg chg="add mod">
          <ac:chgData name="Manish Sharma" userId="b799adb9ba789c8f" providerId="LiveId" clId="{A56E9385-429C-4983-850E-ECA79ECDBB0A}" dt="2022-07-30T10:38:00.226" v="1371"/>
          <ac:spMkLst>
            <pc:docMk/>
            <pc:sldMk cId="946674384" sldId="492"/>
            <ac:spMk id="42" creationId="{4BD7B8C0-B99E-0D6B-F8E0-919BAD26518B}"/>
          </ac:spMkLst>
        </pc:spChg>
        <pc:cxnChg chg="add mod">
          <ac:chgData name="Manish Sharma" userId="b799adb9ba789c8f" providerId="LiveId" clId="{A56E9385-429C-4983-850E-ECA79ECDBB0A}" dt="2022-07-30T10:38:00.226" v="1371"/>
          <ac:cxnSpMkLst>
            <pc:docMk/>
            <pc:sldMk cId="946674384" sldId="492"/>
            <ac:cxnSpMk id="43" creationId="{BC21E867-0DC8-76A4-8E93-F255794AAD04}"/>
          </ac:cxnSpMkLst>
        </pc:cxnChg>
        <pc:cxnChg chg="add mod">
          <ac:chgData name="Manish Sharma" userId="b799adb9ba789c8f" providerId="LiveId" clId="{A56E9385-429C-4983-850E-ECA79ECDBB0A}" dt="2022-07-30T10:38:00.226" v="1371"/>
          <ac:cxnSpMkLst>
            <pc:docMk/>
            <pc:sldMk cId="946674384" sldId="492"/>
            <ac:cxnSpMk id="44" creationId="{3F0EF69C-85E4-C929-0065-B54B0ECD98EA}"/>
          </ac:cxnSpMkLst>
        </pc:cxn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59696047-4BC6-4463-8263-6F7597EEFB88}"/>
    <pc:docChg chg="undo custSel addSld modSld">
      <pc:chgData name="Manish Sharma" userId="b799adb9ba789c8f" providerId="LiveId" clId="{59696047-4BC6-4463-8263-6F7597EEFB88}" dt="2023-04-04T07:23:59.451" v="49" actId="26606"/>
      <pc:docMkLst>
        <pc:docMk/>
      </pc:docMkLst>
      <pc:sldChg chg="modSp mod">
        <pc:chgData name="Manish Sharma" userId="b799adb9ba789c8f" providerId="LiveId" clId="{59696047-4BC6-4463-8263-6F7597EEFB88}" dt="2023-04-04T04:58:49.291" v="22" actId="20577"/>
        <pc:sldMkLst>
          <pc:docMk/>
          <pc:sldMk cId="2486061415" sldId="458"/>
        </pc:sldMkLst>
        <pc:spChg chg="mod">
          <ac:chgData name="Manish Sharma" userId="b799adb9ba789c8f" providerId="LiveId" clId="{59696047-4BC6-4463-8263-6F7597EEFB88}" dt="2023-04-04T04:58:49.291" v="22" actId="20577"/>
          <ac:spMkLst>
            <pc:docMk/>
            <pc:sldMk cId="2486061415" sldId="458"/>
            <ac:spMk id="3" creationId="{F14C3681-7541-31B3-3231-0E808AB6D855}"/>
          </ac:spMkLst>
        </pc:spChg>
      </pc:sldChg>
      <pc:sldChg chg="modSp mod">
        <pc:chgData name="Manish Sharma" userId="b799adb9ba789c8f" providerId="LiveId" clId="{59696047-4BC6-4463-8263-6F7597EEFB88}" dt="2023-03-21T05:29:14.065" v="1" actId="33524"/>
        <pc:sldMkLst>
          <pc:docMk/>
          <pc:sldMk cId="1403627280" sldId="534"/>
        </pc:sldMkLst>
        <pc:spChg chg="mod">
          <ac:chgData name="Manish Sharma" userId="b799adb9ba789c8f" providerId="LiveId" clId="{59696047-4BC6-4463-8263-6F7597EEFB88}" dt="2023-03-21T05:29:14.065" v="1" actId="33524"/>
          <ac:spMkLst>
            <pc:docMk/>
            <pc:sldMk cId="1403627280" sldId="534"/>
            <ac:spMk id="3" creationId="{D7B3EE40-0A7E-6438-C120-1AD327D0C7FA}"/>
          </ac:spMkLst>
        </pc:spChg>
      </pc:sldChg>
      <pc:sldChg chg="addSp delSp modSp new mod setBg">
        <pc:chgData name="Manish Sharma" userId="b799adb9ba789c8f" providerId="LiveId" clId="{59696047-4BC6-4463-8263-6F7597EEFB88}" dt="2023-04-04T07:23:59.451" v="49" actId="26606"/>
        <pc:sldMkLst>
          <pc:docMk/>
          <pc:sldMk cId="191225590" sldId="540"/>
        </pc:sldMkLst>
        <pc:spChg chg="mod">
          <ac:chgData name="Manish Sharma" userId="b799adb9ba789c8f" providerId="LiveId" clId="{59696047-4BC6-4463-8263-6F7597EEFB88}" dt="2023-04-04T07:23:59.451" v="49" actId="26606"/>
          <ac:spMkLst>
            <pc:docMk/>
            <pc:sldMk cId="191225590" sldId="540"/>
            <ac:spMk id="2" creationId="{83F79F8E-7B7D-476B-5900-C43C183A96BE}"/>
          </ac:spMkLst>
        </pc:spChg>
        <pc:spChg chg="del">
          <ac:chgData name="Manish Sharma" userId="b799adb9ba789c8f" providerId="LiveId" clId="{59696047-4BC6-4463-8263-6F7597EEFB88}" dt="2023-04-04T07:23:16.141" v="24"/>
          <ac:spMkLst>
            <pc:docMk/>
            <pc:sldMk cId="191225590" sldId="540"/>
            <ac:spMk id="3" creationId="{6D7878F8-0013-6919-01D2-55E27CBF7DFE}"/>
          </ac:spMkLst>
        </pc:spChg>
        <pc:spChg chg="add del">
          <ac:chgData name="Manish Sharma" userId="b799adb9ba789c8f" providerId="LiveId" clId="{59696047-4BC6-4463-8263-6F7597EEFB88}" dt="2023-04-04T07:23:52.739" v="44" actId="26606"/>
          <ac:spMkLst>
            <pc:docMk/>
            <pc:sldMk cId="191225590" sldId="540"/>
            <ac:spMk id="9" creationId="{9F2522D3-CDFC-ACB8-1D4A-DF2E51538453}"/>
          </ac:spMkLst>
        </pc:spChg>
        <pc:spChg chg="add del">
          <ac:chgData name="Manish Sharma" userId="b799adb9ba789c8f" providerId="LiveId" clId="{59696047-4BC6-4463-8263-6F7597EEFB88}" dt="2023-04-04T07:23:48.494" v="42" actId="26606"/>
          <ac:spMkLst>
            <pc:docMk/>
            <pc:sldMk cId="191225590" sldId="540"/>
            <ac:spMk id="10" creationId="{D4771268-CB57-404A-9271-370EB28F6090}"/>
          </ac:spMkLst>
        </pc:spChg>
        <pc:spChg chg="add del">
          <ac:chgData name="Manish Sharma" userId="b799adb9ba789c8f" providerId="LiveId" clId="{59696047-4BC6-4463-8263-6F7597EEFB88}" dt="2023-04-04T07:23:52.739" v="44" actId="26606"/>
          <ac:spMkLst>
            <pc:docMk/>
            <pc:sldMk cId="191225590" sldId="540"/>
            <ac:spMk id="12" creationId="{F13C74B1-5B17-4795-BED0-7140497B445A}"/>
          </ac:spMkLst>
        </pc:spChg>
        <pc:spChg chg="add del">
          <ac:chgData name="Manish Sharma" userId="b799adb9ba789c8f" providerId="LiveId" clId="{59696047-4BC6-4463-8263-6F7597EEFB88}" dt="2023-04-04T07:23:52.739" v="44" actId="26606"/>
          <ac:spMkLst>
            <pc:docMk/>
            <pc:sldMk cId="191225590" sldId="540"/>
            <ac:spMk id="14" creationId="{D4974D33-8DC5-464E-8C6D-BE58F0669C17}"/>
          </ac:spMkLst>
        </pc:spChg>
        <pc:spChg chg="add del">
          <ac:chgData name="Manish Sharma" userId="b799adb9ba789c8f" providerId="LiveId" clId="{59696047-4BC6-4463-8263-6F7597EEFB88}" dt="2023-04-04T07:23:57.742" v="46" actId="26606"/>
          <ac:spMkLst>
            <pc:docMk/>
            <pc:sldMk cId="191225590" sldId="540"/>
            <ac:spMk id="16" creationId="{22587ECF-85E9-4393-9D87-8EB6F3F6C208}"/>
          </ac:spMkLst>
        </pc:spChg>
        <pc:spChg chg="add del">
          <ac:chgData name="Manish Sharma" userId="b799adb9ba789c8f" providerId="LiveId" clId="{59696047-4BC6-4463-8263-6F7597EEFB88}" dt="2023-04-04T07:23:57.742" v="46" actId="26606"/>
          <ac:spMkLst>
            <pc:docMk/>
            <pc:sldMk cId="191225590" sldId="540"/>
            <ac:spMk id="17" creationId="{49F881A9-C045-4664-2D77-346B5F83E59B}"/>
          </ac:spMkLst>
        </pc:spChg>
        <pc:spChg chg="add del">
          <ac:chgData name="Manish Sharma" userId="b799adb9ba789c8f" providerId="LiveId" clId="{59696047-4BC6-4463-8263-6F7597EEFB88}" dt="2023-04-04T07:23:59.447" v="48" actId="26606"/>
          <ac:spMkLst>
            <pc:docMk/>
            <pc:sldMk cId="191225590" sldId="540"/>
            <ac:spMk id="19" creationId="{D12DDE76-C203-4047-9998-63900085B5E8}"/>
          </ac:spMkLst>
        </pc:spChg>
        <pc:spChg chg="add">
          <ac:chgData name="Manish Sharma" userId="b799adb9ba789c8f" providerId="LiveId" clId="{59696047-4BC6-4463-8263-6F7597EEFB88}" dt="2023-04-04T07:23:59.451" v="49" actId="26606"/>
          <ac:spMkLst>
            <pc:docMk/>
            <pc:sldMk cId="191225590" sldId="540"/>
            <ac:spMk id="21" creationId="{D4771268-CB57-404A-9271-370EB28F6090}"/>
          </ac:spMkLst>
        </pc:spChg>
        <pc:picChg chg="add mod">
          <ac:chgData name="Manish Sharma" userId="b799adb9ba789c8f" providerId="LiveId" clId="{59696047-4BC6-4463-8263-6F7597EEFB88}" dt="2023-04-04T07:23:59.451" v="49" actId="26606"/>
          <ac:picMkLst>
            <pc:docMk/>
            <pc:sldMk cId="191225590" sldId="540"/>
            <ac:picMk id="5" creationId="{96C61F31-D8A0-42FD-8C39-6D17A92193A9}"/>
          </ac:picMkLst>
        </pc:picChg>
      </pc:sldChg>
    </pc:docChg>
  </pc:docChgLst>
  <pc:docChgLst>
    <pc:chgData name="Manish Sharma" userId="b799adb9ba789c8f" providerId="LiveId" clId="{83B61706-642F-4234-8E8A-A9A57AFC15CE}"/>
    <pc:docChg chg="undo custSel addSld delSld modSld sldOrd">
      <pc:chgData name="Manish Sharma" userId="b799adb9ba789c8f" providerId="LiveId" clId="{83B61706-642F-4234-8E8A-A9A57AFC15CE}" dt="2023-02-21T12:24:48.734" v="1678"/>
      <pc:docMkLst>
        <pc:docMk/>
      </pc:docMkLst>
      <pc:sldChg chg="add del">
        <pc:chgData name="Manish Sharma" userId="b799adb9ba789c8f" providerId="LiveId" clId="{83B61706-642F-4234-8E8A-A9A57AFC15CE}" dt="2023-02-09T05:22:54.540" v="110"/>
        <pc:sldMkLst>
          <pc:docMk/>
          <pc:sldMk cId="131055686" sldId="263"/>
        </pc:sldMkLst>
      </pc:sldChg>
      <pc:sldChg chg="del">
        <pc:chgData name="Manish Sharma" userId="b799adb9ba789c8f" providerId="LiveId" clId="{83B61706-642F-4234-8E8A-A9A57AFC15CE}" dt="2023-02-09T03:47:54" v="0" actId="47"/>
        <pc:sldMkLst>
          <pc:docMk/>
          <pc:sldMk cId="1863291219" sldId="266"/>
        </pc:sldMkLst>
      </pc:sldChg>
      <pc:sldChg chg="add del">
        <pc:chgData name="Manish Sharma" userId="b799adb9ba789c8f" providerId="LiveId" clId="{83B61706-642F-4234-8E8A-A9A57AFC15CE}" dt="2023-02-09T08:08:48.937" v="323"/>
        <pc:sldMkLst>
          <pc:docMk/>
          <pc:sldMk cId="1040551395" sldId="267"/>
        </pc:sldMkLst>
      </pc:sldChg>
      <pc:sldChg chg="add del">
        <pc:chgData name="Manish Sharma" userId="b799adb9ba789c8f" providerId="LiveId" clId="{83B61706-642F-4234-8E8A-A9A57AFC15CE}" dt="2023-02-10T12:24:10.615" v="370"/>
        <pc:sldMkLst>
          <pc:docMk/>
          <pc:sldMk cId="541853456" sldId="270"/>
        </pc:sldMkLst>
      </pc:sldChg>
      <pc:sldChg chg="add del">
        <pc:chgData name="Manish Sharma" userId="b799adb9ba789c8f" providerId="LiveId" clId="{83B61706-642F-4234-8E8A-A9A57AFC15CE}" dt="2023-02-10T09:58:13.681" v="336"/>
        <pc:sldMkLst>
          <pc:docMk/>
          <pc:sldMk cId="2339964951" sldId="271"/>
        </pc:sldMkLst>
      </pc:sldChg>
      <pc:sldChg chg="add del">
        <pc:chgData name="Manish Sharma" userId="b799adb9ba789c8f" providerId="LiveId" clId="{83B61706-642F-4234-8E8A-A9A57AFC15CE}" dt="2023-02-11T09:38:41.638" v="509"/>
        <pc:sldMkLst>
          <pc:docMk/>
          <pc:sldMk cId="1800526853" sldId="272"/>
        </pc:sldMkLst>
      </pc:sldChg>
      <pc:sldChg chg="add del">
        <pc:chgData name="Manish Sharma" userId="b799adb9ba789c8f" providerId="LiveId" clId="{83B61706-642F-4234-8E8A-A9A57AFC15CE}" dt="2023-02-10T11:30:49.161" v="368"/>
        <pc:sldMkLst>
          <pc:docMk/>
          <pc:sldMk cId="1331658581" sldId="273"/>
        </pc:sldMkLst>
      </pc:sldChg>
      <pc:sldChg chg="add del">
        <pc:chgData name="Manish Sharma" userId="b799adb9ba789c8f" providerId="LiveId" clId="{83B61706-642F-4234-8E8A-A9A57AFC15CE}" dt="2023-02-17T07:23:58.358" v="1088"/>
        <pc:sldMkLst>
          <pc:docMk/>
          <pc:sldMk cId="1937767460" sldId="276"/>
        </pc:sldMkLst>
      </pc:sldChg>
      <pc:sldChg chg="add del">
        <pc:chgData name="Manish Sharma" userId="b799adb9ba789c8f" providerId="LiveId" clId="{83B61706-642F-4234-8E8A-A9A57AFC15CE}" dt="2023-02-10T11:51:41.677" v="369"/>
        <pc:sldMkLst>
          <pc:docMk/>
          <pc:sldMk cId="2937149028" sldId="282"/>
        </pc:sldMkLst>
      </pc:sldChg>
      <pc:sldChg chg="add del">
        <pc:chgData name="Manish Sharma" userId="b799adb9ba789c8f" providerId="LiveId" clId="{83B61706-642F-4234-8E8A-A9A57AFC15CE}" dt="2023-02-10T11:51:41.677" v="369"/>
        <pc:sldMkLst>
          <pc:docMk/>
          <pc:sldMk cId="3640020107" sldId="283"/>
        </pc:sldMkLst>
      </pc:sldChg>
      <pc:sldChg chg="add del">
        <pc:chgData name="Manish Sharma" userId="b799adb9ba789c8f" providerId="LiveId" clId="{83B61706-642F-4234-8E8A-A9A57AFC15CE}" dt="2023-02-10T11:51:41.677" v="369"/>
        <pc:sldMkLst>
          <pc:docMk/>
          <pc:sldMk cId="3936744458" sldId="284"/>
        </pc:sldMkLst>
      </pc:sldChg>
      <pc:sldChg chg="add del">
        <pc:chgData name="Manish Sharma" userId="b799adb9ba789c8f" providerId="LiveId" clId="{83B61706-642F-4234-8E8A-A9A57AFC15CE}" dt="2023-02-17T07:50:30.837" v="1089"/>
        <pc:sldMkLst>
          <pc:docMk/>
          <pc:sldMk cId="1535532918" sldId="290"/>
        </pc:sldMkLst>
      </pc:sldChg>
      <pc:sldChg chg="add del">
        <pc:chgData name="Manish Sharma" userId="b799adb9ba789c8f" providerId="LiveId" clId="{83B61706-642F-4234-8E8A-A9A57AFC15CE}" dt="2023-02-17T07:50:30.837" v="1089"/>
        <pc:sldMkLst>
          <pc:docMk/>
          <pc:sldMk cId="927873483" sldId="291"/>
        </pc:sldMkLst>
      </pc:sldChg>
      <pc:sldChg chg="add del">
        <pc:chgData name="Manish Sharma" userId="b799adb9ba789c8f" providerId="LiveId" clId="{83B61706-642F-4234-8E8A-A9A57AFC15CE}" dt="2023-02-17T10:41:29.966" v="1092"/>
        <pc:sldMkLst>
          <pc:docMk/>
          <pc:sldMk cId="4125748975" sldId="292"/>
        </pc:sldMkLst>
      </pc:sldChg>
      <pc:sldChg chg="add del">
        <pc:chgData name="Manish Sharma" userId="b799adb9ba789c8f" providerId="LiveId" clId="{83B61706-642F-4234-8E8A-A9A57AFC15CE}" dt="2023-02-18T08:20:01.751" v="1606"/>
        <pc:sldMkLst>
          <pc:docMk/>
          <pc:sldMk cId="3776691465" sldId="296"/>
        </pc:sldMkLst>
      </pc:sldChg>
      <pc:sldChg chg="add del">
        <pc:chgData name="Manish Sharma" userId="b799adb9ba789c8f" providerId="LiveId" clId="{83B61706-642F-4234-8E8A-A9A57AFC15CE}" dt="2023-02-21T12:15:57.092" v="1662"/>
        <pc:sldMkLst>
          <pc:docMk/>
          <pc:sldMk cId="2063019643" sldId="300"/>
        </pc:sldMkLst>
      </pc:sldChg>
      <pc:sldChg chg="del">
        <pc:chgData name="Manish Sharma" userId="b799adb9ba789c8f" providerId="LiveId" clId="{83B61706-642F-4234-8E8A-A9A57AFC15CE}" dt="2023-02-09T03:47:54" v="0" actId="47"/>
        <pc:sldMkLst>
          <pc:docMk/>
          <pc:sldMk cId="455469918" sldId="302"/>
        </pc:sldMkLst>
      </pc:sldChg>
      <pc:sldChg chg="addSp modSp new mod modClrScheme chgLayout">
        <pc:chgData name="Manish Sharma" userId="b799adb9ba789c8f" providerId="LiveId" clId="{83B61706-642F-4234-8E8A-A9A57AFC15CE}" dt="2023-02-09T05:01:24.334" v="9"/>
        <pc:sldMkLst>
          <pc:docMk/>
          <pc:sldMk cId="4118707530" sldId="302"/>
        </pc:sldMkLst>
        <pc:spChg chg="add mod">
          <ac:chgData name="Manish Sharma" userId="b799adb9ba789c8f" providerId="LiveId" clId="{83B61706-642F-4234-8E8A-A9A57AFC15CE}" dt="2023-02-09T04:59:52.844" v="3"/>
          <ac:spMkLst>
            <pc:docMk/>
            <pc:sldMk cId="4118707530" sldId="302"/>
            <ac:spMk id="2" creationId="{95650DBE-544C-CF4D-576B-07C76B7CED00}"/>
          </ac:spMkLst>
        </pc:spChg>
        <pc:spChg chg="add mod">
          <ac:chgData name="Manish Sharma" userId="b799adb9ba789c8f" providerId="LiveId" clId="{83B61706-642F-4234-8E8A-A9A57AFC15CE}" dt="2023-02-09T05:00:01.644" v="4"/>
          <ac:spMkLst>
            <pc:docMk/>
            <pc:sldMk cId="4118707530" sldId="302"/>
            <ac:spMk id="3" creationId="{A9A7E6B8-9E5C-E5D1-EBC3-1D53850ACDF9}"/>
          </ac:spMkLst>
        </pc:spChg>
        <pc:spChg chg="add mod">
          <ac:chgData name="Manish Sharma" userId="b799adb9ba789c8f" providerId="LiveId" clId="{83B61706-642F-4234-8E8A-A9A57AFC15CE}" dt="2023-02-09T05:00:01.644" v="4"/>
          <ac:spMkLst>
            <pc:docMk/>
            <pc:sldMk cId="4118707530" sldId="302"/>
            <ac:spMk id="4" creationId="{5C03FE06-E549-C858-3BEC-AED2EBD84213}"/>
          </ac:spMkLst>
        </pc:spChg>
        <pc:spChg chg="mod">
          <ac:chgData name="Manish Sharma" userId="b799adb9ba789c8f" providerId="LiveId" clId="{83B61706-642F-4234-8E8A-A9A57AFC15CE}" dt="2023-02-09T05:00:12.330" v="5"/>
          <ac:spMkLst>
            <pc:docMk/>
            <pc:sldMk cId="4118707530" sldId="302"/>
            <ac:spMk id="6" creationId="{EBFA0041-E693-293B-C2A4-B4C509EDC55A}"/>
          </ac:spMkLst>
        </pc:spChg>
        <pc:spChg chg="mod">
          <ac:chgData name="Manish Sharma" userId="b799adb9ba789c8f" providerId="LiveId" clId="{83B61706-642F-4234-8E8A-A9A57AFC15CE}" dt="2023-02-09T05:00:12.330" v="5"/>
          <ac:spMkLst>
            <pc:docMk/>
            <pc:sldMk cId="4118707530" sldId="302"/>
            <ac:spMk id="7" creationId="{B2E4222B-DC8C-D350-B239-BD26C1CAC6E4}"/>
          </ac:spMkLst>
        </pc:spChg>
        <pc:spChg chg="mod">
          <ac:chgData name="Manish Sharma" userId="b799adb9ba789c8f" providerId="LiveId" clId="{83B61706-642F-4234-8E8A-A9A57AFC15CE}" dt="2023-02-09T05:00:12.330" v="5"/>
          <ac:spMkLst>
            <pc:docMk/>
            <pc:sldMk cId="4118707530" sldId="302"/>
            <ac:spMk id="9" creationId="{FF877801-C645-D0C2-C206-779C63296336}"/>
          </ac:spMkLst>
        </pc:spChg>
        <pc:spChg chg="mod">
          <ac:chgData name="Manish Sharma" userId="b799adb9ba789c8f" providerId="LiveId" clId="{83B61706-642F-4234-8E8A-A9A57AFC15CE}" dt="2023-02-09T05:00:12.330" v="5"/>
          <ac:spMkLst>
            <pc:docMk/>
            <pc:sldMk cId="4118707530" sldId="302"/>
            <ac:spMk id="10" creationId="{861C0401-265B-A411-4384-2024A702F59A}"/>
          </ac:spMkLst>
        </pc:spChg>
        <pc:spChg chg="add mod">
          <ac:chgData name="Manish Sharma" userId="b799adb9ba789c8f" providerId="LiveId" clId="{83B61706-642F-4234-8E8A-A9A57AFC15CE}" dt="2023-02-09T05:00:28.556" v="6"/>
          <ac:spMkLst>
            <pc:docMk/>
            <pc:sldMk cId="4118707530" sldId="302"/>
            <ac:spMk id="12" creationId="{B3101C91-622A-E3C6-BD50-B3D563E49E8B}"/>
          </ac:spMkLst>
        </pc:spChg>
        <pc:spChg chg="add mod">
          <ac:chgData name="Manish Sharma" userId="b799adb9ba789c8f" providerId="LiveId" clId="{83B61706-642F-4234-8E8A-A9A57AFC15CE}" dt="2023-02-09T05:00:28.556" v="6"/>
          <ac:spMkLst>
            <pc:docMk/>
            <pc:sldMk cId="4118707530" sldId="302"/>
            <ac:spMk id="14" creationId="{EA494AF5-4256-F004-EFA2-68280B4ACFC6}"/>
          </ac:spMkLst>
        </pc:spChg>
        <pc:spChg chg="add mod">
          <ac:chgData name="Manish Sharma" userId="b799adb9ba789c8f" providerId="LiveId" clId="{83B61706-642F-4234-8E8A-A9A57AFC15CE}" dt="2023-02-09T05:00:37.515" v="7"/>
          <ac:spMkLst>
            <pc:docMk/>
            <pc:sldMk cId="4118707530" sldId="302"/>
            <ac:spMk id="15" creationId="{5FD07B56-6C39-6507-04A1-F8B3E75591D3}"/>
          </ac:spMkLst>
        </pc:spChg>
        <pc:spChg chg="add mod">
          <ac:chgData name="Manish Sharma" userId="b799adb9ba789c8f" providerId="LiveId" clId="{83B61706-642F-4234-8E8A-A9A57AFC15CE}" dt="2023-02-09T05:00:37.515" v="7"/>
          <ac:spMkLst>
            <pc:docMk/>
            <pc:sldMk cId="4118707530" sldId="302"/>
            <ac:spMk id="16" creationId="{FFF171C6-19F9-2384-9C46-A03E3E8F4EFB}"/>
          </ac:spMkLst>
        </pc:spChg>
        <pc:spChg chg="add mod">
          <ac:chgData name="Manish Sharma" userId="b799adb9ba789c8f" providerId="LiveId" clId="{83B61706-642F-4234-8E8A-A9A57AFC15CE}" dt="2023-02-09T05:00:37.515" v="7"/>
          <ac:spMkLst>
            <pc:docMk/>
            <pc:sldMk cId="4118707530" sldId="302"/>
            <ac:spMk id="17" creationId="{8C8EB6BD-B163-F1BA-A97E-CB22CA83ADC1}"/>
          </ac:spMkLst>
        </pc:spChg>
        <pc:spChg chg="add mod">
          <ac:chgData name="Manish Sharma" userId="b799adb9ba789c8f" providerId="LiveId" clId="{83B61706-642F-4234-8E8A-A9A57AFC15CE}" dt="2023-02-09T05:00:37.515" v="7"/>
          <ac:spMkLst>
            <pc:docMk/>
            <pc:sldMk cId="4118707530" sldId="302"/>
            <ac:spMk id="18" creationId="{0B40DB57-75E7-D524-8279-FE2823D40EC4}"/>
          </ac:spMkLst>
        </pc:spChg>
        <pc:spChg chg="add mod">
          <ac:chgData name="Manish Sharma" userId="b799adb9ba789c8f" providerId="LiveId" clId="{83B61706-642F-4234-8E8A-A9A57AFC15CE}" dt="2023-02-09T05:00:37.515" v="7"/>
          <ac:spMkLst>
            <pc:docMk/>
            <pc:sldMk cId="4118707530" sldId="302"/>
            <ac:spMk id="19" creationId="{1E1F4BAE-2595-DFDE-25ED-444254029BA5}"/>
          </ac:spMkLst>
        </pc:spChg>
        <pc:spChg chg="add mod">
          <ac:chgData name="Manish Sharma" userId="b799adb9ba789c8f" providerId="LiveId" clId="{83B61706-642F-4234-8E8A-A9A57AFC15CE}" dt="2023-02-09T05:01:13.269" v="8"/>
          <ac:spMkLst>
            <pc:docMk/>
            <pc:sldMk cId="4118707530" sldId="302"/>
            <ac:spMk id="22" creationId="{16186963-9664-6997-6685-F9B20BCFD690}"/>
          </ac:spMkLst>
        </pc:spChg>
        <pc:spChg chg="add mod">
          <ac:chgData name="Manish Sharma" userId="b799adb9ba789c8f" providerId="LiveId" clId="{83B61706-642F-4234-8E8A-A9A57AFC15CE}" dt="2023-02-09T05:01:13.269" v="8"/>
          <ac:spMkLst>
            <pc:docMk/>
            <pc:sldMk cId="4118707530" sldId="302"/>
            <ac:spMk id="23" creationId="{47BA3D11-D3FF-9F3F-6666-4D1AD556CEF3}"/>
          </ac:spMkLst>
        </pc:spChg>
        <pc:spChg chg="mod">
          <ac:chgData name="Manish Sharma" userId="b799adb9ba789c8f" providerId="LiveId" clId="{83B61706-642F-4234-8E8A-A9A57AFC15CE}" dt="2023-02-09T05:01:24.334" v="9"/>
          <ac:spMkLst>
            <pc:docMk/>
            <pc:sldMk cId="4118707530" sldId="302"/>
            <ac:spMk id="25" creationId="{338704C7-3012-2D09-9709-F354877B2B5D}"/>
          </ac:spMkLst>
        </pc:spChg>
        <pc:spChg chg="mod">
          <ac:chgData name="Manish Sharma" userId="b799adb9ba789c8f" providerId="LiveId" clId="{83B61706-642F-4234-8E8A-A9A57AFC15CE}" dt="2023-02-09T05:01:24.334" v="9"/>
          <ac:spMkLst>
            <pc:docMk/>
            <pc:sldMk cId="4118707530" sldId="302"/>
            <ac:spMk id="26" creationId="{08F49D5E-21DC-A365-E772-FE935ED71ED5}"/>
          </ac:spMkLst>
        </pc:spChg>
        <pc:grpChg chg="add mod">
          <ac:chgData name="Manish Sharma" userId="b799adb9ba789c8f" providerId="LiveId" clId="{83B61706-642F-4234-8E8A-A9A57AFC15CE}" dt="2023-02-09T05:00:12.330" v="5"/>
          <ac:grpSpMkLst>
            <pc:docMk/>
            <pc:sldMk cId="4118707530" sldId="302"/>
            <ac:grpSpMk id="5" creationId="{DF255A4D-1652-70B9-1080-D35696E2E6DD}"/>
          </ac:grpSpMkLst>
        </pc:grpChg>
        <pc:grpChg chg="add mod">
          <ac:chgData name="Manish Sharma" userId="b799adb9ba789c8f" providerId="LiveId" clId="{83B61706-642F-4234-8E8A-A9A57AFC15CE}" dt="2023-02-09T05:00:12.330" v="5"/>
          <ac:grpSpMkLst>
            <pc:docMk/>
            <pc:sldMk cId="4118707530" sldId="302"/>
            <ac:grpSpMk id="8" creationId="{25B8D9A9-4577-0211-A0A1-13CDB54A1F05}"/>
          </ac:grpSpMkLst>
        </pc:grpChg>
        <pc:grpChg chg="add mod">
          <ac:chgData name="Manish Sharma" userId="b799adb9ba789c8f" providerId="LiveId" clId="{83B61706-642F-4234-8E8A-A9A57AFC15CE}" dt="2023-02-09T05:01:24.334" v="9"/>
          <ac:grpSpMkLst>
            <pc:docMk/>
            <pc:sldMk cId="4118707530" sldId="302"/>
            <ac:grpSpMk id="24" creationId="{767BF8E3-FA50-A4D1-F652-DD323B3B4F2D}"/>
          </ac:grpSpMkLst>
        </pc:grpChg>
        <pc:cxnChg chg="add mod">
          <ac:chgData name="Manish Sharma" userId="b799adb9ba789c8f" providerId="LiveId" clId="{83B61706-642F-4234-8E8A-A9A57AFC15CE}" dt="2023-02-09T05:00:28.556" v="6"/>
          <ac:cxnSpMkLst>
            <pc:docMk/>
            <pc:sldMk cId="4118707530" sldId="302"/>
            <ac:cxnSpMk id="11" creationId="{0A9346FF-CFEA-BBE4-DE32-75B67F2E11E8}"/>
          </ac:cxnSpMkLst>
        </pc:cxnChg>
        <pc:cxnChg chg="add mod">
          <ac:chgData name="Manish Sharma" userId="b799adb9ba789c8f" providerId="LiveId" clId="{83B61706-642F-4234-8E8A-A9A57AFC15CE}" dt="2023-02-09T05:00:28.556" v="6"/>
          <ac:cxnSpMkLst>
            <pc:docMk/>
            <pc:sldMk cId="4118707530" sldId="302"/>
            <ac:cxnSpMk id="13" creationId="{8C268A61-5856-2F34-D26E-E63522AD94EE}"/>
          </ac:cxnSpMkLst>
        </pc:cxnChg>
        <pc:cxnChg chg="add mod">
          <ac:chgData name="Manish Sharma" userId="b799adb9ba789c8f" providerId="LiveId" clId="{83B61706-642F-4234-8E8A-A9A57AFC15CE}" dt="2023-02-09T05:01:13.269" v="8"/>
          <ac:cxnSpMkLst>
            <pc:docMk/>
            <pc:sldMk cId="4118707530" sldId="302"/>
            <ac:cxnSpMk id="20" creationId="{7ACAD27D-FC0F-D4C0-21DD-BC87B354FF4D}"/>
          </ac:cxnSpMkLst>
        </pc:cxnChg>
        <pc:cxnChg chg="add mod">
          <ac:chgData name="Manish Sharma" userId="b799adb9ba789c8f" providerId="LiveId" clId="{83B61706-642F-4234-8E8A-A9A57AFC15CE}" dt="2023-02-09T05:01:13.269" v="8"/>
          <ac:cxnSpMkLst>
            <pc:docMk/>
            <pc:sldMk cId="4118707530" sldId="302"/>
            <ac:cxnSpMk id="21" creationId="{3E31C040-2888-05E8-5CFC-D40ECEBF0A0E}"/>
          </ac:cxnSpMkLst>
        </pc:cxnChg>
      </pc:sldChg>
      <pc:sldChg chg="del">
        <pc:chgData name="Manish Sharma" userId="b799adb9ba789c8f" providerId="LiveId" clId="{83B61706-642F-4234-8E8A-A9A57AFC15CE}" dt="2023-02-09T03:47:54" v="0" actId="47"/>
        <pc:sldMkLst>
          <pc:docMk/>
          <pc:sldMk cId="561168574" sldId="303"/>
        </pc:sldMkLst>
      </pc:sldChg>
      <pc:sldChg chg="addSp modSp new mod">
        <pc:chgData name="Manish Sharma" userId="b799adb9ba789c8f" providerId="LiveId" clId="{83B61706-642F-4234-8E8A-A9A57AFC15CE}" dt="2023-02-09T05:04:12.714" v="18"/>
        <pc:sldMkLst>
          <pc:docMk/>
          <pc:sldMk cId="1590007411" sldId="303"/>
        </pc:sldMkLst>
        <pc:spChg chg="mod">
          <ac:chgData name="Manish Sharma" userId="b799adb9ba789c8f" providerId="LiveId" clId="{83B61706-642F-4234-8E8A-A9A57AFC15CE}" dt="2023-02-09T05:02:14.744" v="11"/>
          <ac:spMkLst>
            <pc:docMk/>
            <pc:sldMk cId="1590007411" sldId="303"/>
            <ac:spMk id="2" creationId="{A1D144B6-E5FC-6001-CB7D-74B474BDFCB0}"/>
          </ac:spMkLst>
        </pc:spChg>
        <pc:spChg chg="add mod">
          <ac:chgData name="Manish Sharma" userId="b799adb9ba789c8f" providerId="LiveId" clId="{83B61706-642F-4234-8E8A-A9A57AFC15CE}" dt="2023-02-09T05:02:24.452" v="12"/>
          <ac:spMkLst>
            <pc:docMk/>
            <pc:sldMk cId="1590007411" sldId="303"/>
            <ac:spMk id="3" creationId="{D5465B5E-993A-AC13-8800-ED5E591F4728}"/>
          </ac:spMkLst>
        </pc:spChg>
        <pc:spChg chg="add mod">
          <ac:chgData name="Manish Sharma" userId="b799adb9ba789c8f" providerId="LiveId" clId="{83B61706-642F-4234-8E8A-A9A57AFC15CE}" dt="2023-02-09T05:02:24.452" v="12"/>
          <ac:spMkLst>
            <pc:docMk/>
            <pc:sldMk cId="1590007411" sldId="303"/>
            <ac:spMk id="4" creationId="{61F5F763-AE86-8DFC-96F3-84B267B7FB25}"/>
          </ac:spMkLst>
        </pc:spChg>
        <pc:spChg chg="add mod">
          <ac:chgData name="Manish Sharma" userId="b799adb9ba789c8f" providerId="LiveId" clId="{83B61706-642F-4234-8E8A-A9A57AFC15CE}" dt="2023-02-09T05:02:29.670" v="13"/>
          <ac:spMkLst>
            <pc:docMk/>
            <pc:sldMk cId="1590007411" sldId="303"/>
            <ac:spMk id="7" creationId="{FB54428E-D983-8EC4-CE15-BFA0F6C89CC4}"/>
          </ac:spMkLst>
        </pc:spChg>
        <pc:spChg chg="add mod">
          <ac:chgData name="Manish Sharma" userId="b799adb9ba789c8f" providerId="LiveId" clId="{83B61706-642F-4234-8E8A-A9A57AFC15CE}" dt="2023-02-09T05:02:38.543" v="14"/>
          <ac:spMkLst>
            <pc:docMk/>
            <pc:sldMk cId="1590007411" sldId="303"/>
            <ac:spMk id="9" creationId="{6BAA98E1-28DF-EA03-1742-7983C41CB5EA}"/>
          </ac:spMkLst>
        </pc:spChg>
        <pc:spChg chg="add mod">
          <ac:chgData name="Manish Sharma" userId="b799adb9ba789c8f" providerId="LiveId" clId="{83B61706-642F-4234-8E8A-A9A57AFC15CE}" dt="2023-02-09T05:02:38.543" v="14"/>
          <ac:spMkLst>
            <pc:docMk/>
            <pc:sldMk cId="1590007411" sldId="303"/>
            <ac:spMk id="11" creationId="{4E931CF8-5C23-597A-0BD8-617B5BD2C958}"/>
          </ac:spMkLst>
        </pc:spChg>
        <pc:spChg chg="add mod">
          <ac:chgData name="Manish Sharma" userId="b799adb9ba789c8f" providerId="LiveId" clId="{83B61706-642F-4234-8E8A-A9A57AFC15CE}" dt="2023-02-09T05:02:47.454" v="15"/>
          <ac:spMkLst>
            <pc:docMk/>
            <pc:sldMk cId="1590007411" sldId="303"/>
            <ac:spMk id="12" creationId="{E1F80DC2-553E-3946-4B25-1FCF4EEE6454}"/>
          </ac:spMkLst>
        </pc:spChg>
        <pc:spChg chg="add mod">
          <ac:chgData name="Manish Sharma" userId="b799adb9ba789c8f" providerId="LiveId" clId="{83B61706-642F-4234-8E8A-A9A57AFC15CE}" dt="2023-02-09T05:02:47.454" v="15"/>
          <ac:spMkLst>
            <pc:docMk/>
            <pc:sldMk cId="1590007411" sldId="303"/>
            <ac:spMk id="13" creationId="{64F10AE5-83B2-CECF-9811-734A3D486F04}"/>
          </ac:spMkLst>
        </pc:spChg>
        <pc:spChg chg="add mod">
          <ac:chgData name="Manish Sharma" userId="b799adb9ba789c8f" providerId="LiveId" clId="{83B61706-642F-4234-8E8A-A9A57AFC15CE}" dt="2023-02-09T05:02:47.454" v="15"/>
          <ac:spMkLst>
            <pc:docMk/>
            <pc:sldMk cId="1590007411" sldId="303"/>
            <ac:spMk id="14" creationId="{3C607B07-7A69-2D68-28B2-FF000752B1E3}"/>
          </ac:spMkLst>
        </pc:spChg>
        <pc:spChg chg="add mod">
          <ac:chgData name="Manish Sharma" userId="b799adb9ba789c8f" providerId="LiveId" clId="{83B61706-642F-4234-8E8A-A9A57AFC15CE}" dt="2023-02-09T05:02:47.454" v="15"/>
          <ac:spMkLst>
            <pc:docMk/>
            <pc:sldMk cId="1590007411" sldId="303"/>
            <ac:spMk id="15" creationId="{AF2816A0-5F7D-9BD8-8C76-6617C420CF4C}"/>
          </ac:spMkLst>
        </pc:spChg>
        <pc:spChg chg="add mod">
          <ac:chgData name="Manish Sharma" userId="b799adb9ba789c8f" providerId="LiveId" clId="{83B61706-642F-4234-8E8A-A9A57AFC15CE}" dt="2023-02-09T05:02:47.454" v="15"/>
          <ac:spMkLst>
            <pc:docMk/>
            <pc:sldMk cId="1590007411" sldId="303"/>
            <ac:spMk id="16" creationId="{9834DFE6-C72B-46A5-0AB3-C985E2D8EFE1}"/>
          </ac:spMkLst>
        </pc:spChg>
        <pc:spChg chg="mod">
          <ac:chgData name="Manish Sharma" userId="b799adb9ba789c8f" providerId="LiveId" clId="{83B61706-642F-4234-8E8A-A9A57AFC15CE}" dt="2023-02-09T05:03:08.381" v="16"/>
          <ac:spMkLst>
            <pc:docMk/>
            <pc:sldMk cId="1590007411" sldId="303"/>
            <ac:spMk id="18" creationId="{418C9617-6EF3-BBD3-014C-5F432C30C17E}"/>
          </ac:spMkLst>
        </pc:spChg>
        <pc:spChg chg="mod">
          <ac:chgData name="Manish Sharma" userId="b799adb9ba789c8f" providerId="LiveId" clId="{83B61706-642F-4234-8E8A-A9A57AFC15CE}" dt="2023-02-09T05:03:08.381" v="16"/>
          <ac:spMkLst>
            <pc:docMk/>
            <pc:sldMk cId="1590007411" sldId="303"/>
            <ac:spMk id="19" creationId="{D4E09B92-1F0F-76AC-FCEF-F296BD67480C}"/>
          </ac:spMkLst>
        </pc:spChg>
        <pc:spChg chg="mod">
          <ac:chgData name="Manish Sharma" userId="b799adb9ba789c8f" providerId="LiveId" clId="{83B61706-642F-4234-8E8A-A9A57AFC15CE}" dt="2023-02-09T05:03:08.381" v="16"/>
          <ac:spMkLst>
            <pc:docMk/>
            <pc:sldMk cId="1590007411" sldId="303"/>
            <ac:spMk id="21" creationId="{8F221A54-860E-BAF0-3874-BD1054863186}"/>
          </ac:spMkLst>
        </pc:spChg>
        <pc:spChg chg="mod">
          <ac:chgData name="Manish Sharma" userId="b799adb9ba789c8f" providerId="LiveId" clId="{83B61706-642F-4234-8E8A-A9A57AFC15CE}" dt="2023-02-09T05:03:08.381" v="16"/>
          <ac:spMkLst>
            <pc:docMk/>
            <pc:sldMk cId="1590007411" sldId="303"/>
            <ac:spMk id="22" creationId="{59B7D5A3-7DC7-A21E-8CCF-99EF182E8DF1}"/>
          </ac:spMkLst>
        </pc:spChg>
        <pc:spChg chg="add mod">
          <ac:chgData name="Manish Sharma" userId="b799adb9ba789c8f" providerId="LiveId" clId="{83B61706-642F-4234-8E8A-A9A57AFC15CE}" dt="2023-02-09T05:03:15.097" v="17"/>
          <ac:spMkLst>
            <pc:docMk/>
            <pc:sldMk cId="1590007411" sldId="303"/>
            <ac:spMk id="24" creationId="{1030F7B0-876A-CBC8-246B-5E7B79DB0721}"/>
          </ac:spMkLst>
        </pc:spChg>
        <pc:spChg chg="add mod">
          <ac:chgData name="Manish Sharma" userId="b799adb9ba789c8f" providerId="LiveId" clId="{83B61706-642F-4234-8E8A-A9A57AFC15CE}" dt="2023-02-09T05:04:12.714" v="18"/>
          <ac:spMkLst>
            <pc:docMk/>
            <pc:sldMk cId="1590007411" sldId="303"/>
            <ac:spMk id="26" creationId="{BB939051-AE32-8CCD-3E01-780D2A82E858}"/>
          </ac:spMkLst>
        </pc:spChg>
        <pc:spChg chg="add mod">
          <ac:chgData name="Manish Sharma" userId="b799adb9ba789c8f" providerId="LiveId" clId="{83B61706-642F-4234-8E8A-A9A57AFC15CE}" dt="2023-02-09T05:04:12.714" v="18"/>
          <ac:spMkLst>
            <pc:docMk/>
            <pc:sldMk cId="1590007411" sldId="303"/>
            <ac:spMk id="27" creationId="{B1D63684-AFB7-BE7B-A870-AF378575E0AF}"/>
          </ac:spMkLst>
        </pc:spChg>
        <pc:spChg chg="mod">
          <ac:chgData name="Manish Sharma" userId="b799adb9ba789c8f" providerId="LiveId" clId="{83B61706-642F-4234-8E8A-A9A57AFC15CE}" dt="2023-02-09T05:04:12.714" v="18"/>
          <ac:spMkLst>
            <pc:docMk/>
            <pc:sldMk cId="1590007411" sldId="303"/>
            <ac:spMk id="29" creationId="{D05998E6-48D6-04FB-802E-B4B4CAC93308}"/>
          </ac:spMkLst>
        </pc:spChg>
        <pc:spChg chg="mod">
          <ac:chgData name="Manish Sharma" userId="b799adb9ba789c8f" providerId="LiveId" clId="{83B61706-642F-4234-8E8A-A9A57AFC15CE}" dt="2023-02-09T05:04:12.714" v="18"/>
          <ac:spMkLst>
            <pc:docMk/>
            <pc:sldMk cId="1590007411" sldId="303"/>
            <ac:spMk id="30" creationId="{AF697298-DD66-794C-D8F7-7F9117A38440}"/>
          </ac:spMkLst>
        </pc:spChg>
        <pc:grpChg chg="add mod">
          <ac:chgData name="Manish Sharma" userId="b799adb9ba789c8f" providerId="LiveId" clId="{83B61706-642F-4234-8E8A-A9A57AFC15CE}" dt="2023-02-09T05:03:08.381" v="16"/>
          <ac:grpSpMkLst>
            <pc:docMk/>
            <pc:sldMk cId="1590007411" sldId="303"/>
            <ac:grpSpMk id="17" creationId="{EB6F6BE6-8690-F09C-D65A-25FFE7F31D86}"/>
          </ac:grpSpMkLst>
        </pc:grpChg>
        <pc:grpChg chg="add mod">
          <ac:chgData name="Manish Sharma" userId="b799adb9ba789c8f" providerId="LiveId" clId="{83B61706-642F-4234-8E8A-A9A57AFC15CE}" dt="2023-02-09T05:03:08.381" v="16"/>
          <ac:grpSpMkLst>
            <pc:docMk/>
            <pc:sldMk cId="1590007411" sldId="303"/>
            <ac:grpSpMk id="20" creationId="{7B2D5257-8DA8-6C35-BF05-4E50F9C694E6}"/>
          </ac:grpSpMkLst>
        </pc:grpChg>
        <pc:grpChg chg="add mod">
          <ac:chgData name="Manish Sharma" userId="b799adb9ba789c8f" providerId="LiveId" clId="{83B61706-642F-4234-8E8A-A9A57AFC15CE}" dt="2023-02-09T05:04:12.714" v="18"/>
          <ac:grpSpMkLst>
            <pc:docMk/>
            <pc:sldMk cId="1590007411" sldId="303"/>
            <ac:grpSpMk id="28" creationId="{98FB9809-0BC8-F357-1EB4-6115BC47C3F8}"/>
          </ac:grpSpMkLst>
        </pc:grpChg>
        <pc:cxnChg chg="add mod">
          <ac:chgData name="Manish Sharma" userId="b799adb9ba789c8f" providerId="LiveId" clId="{83B61706-642F-4234-8E8A-A9A57AFC15CE}" dt="2023-02-09T05:02:24.452" v="12"/>
          <ac:cxnSpMkLst>
            <pc:docMk/>
            <pc:sldMk cId="1590007411" sldId="303"/>
            <ac:cxnSpMk id="5" creationId="{063C9D90-DC8C-F738-B4B9-50CDD8A39BE2}"/>
          </ac:cxnSpMkLst>
        </pc:cxnChg>
        <pc:cxnChg chg="add mod">
          <ac:chgData name="Manish Sharma" userId="b799adb9ba789c8f" providerId="LiveId" clId="{83B61706-642F-4234-8E8A-A9A57AFC15CE}" dt="2023-02-09T05:02:24.452" v="12"/>
          <ac:cxnSpMkLst>
            <pc:docMk/>
            <pc:sldMk cId="1590007411" sldId="303"/>
            <ac:cxnSpMk id="6" creationId="{649DEDAF-E9B1-7400-E2DE-3E2F9551AA9F}"/>
          </ac:cxnSpMkLst>
        </pc:cxnChg>
        <pc:cxnChg chg="add mod">
          <ac:chgData name="Manish Sharma" userId="b799adb9ba789c8f" providerId="LiveId" clId="{83B61706-642F-4234-8E8A-A9A57AFC15CE}" dt="2023-02-09T05:02:38.543" v="14"/>
          <ac:cxnSpMkLst>
            <pc:docMk/>
            <pc:sldMk cId="1590007411" sldId="303"/>
            <ac:cxnSpMk id="8" creationId="{EFC253D3-D170-4B24-8C28-F0FF2153ED75}"/>
          </ac:cxnSpMkLst>
        </pc:cxnChg>
        <pc:cxnChg chg="add mod">
          <ac:chgData name="Manish Sharma" userId="b799adb9ba789c8f" providerId="LiveId" clId="{83B61706-642F-4234-8E8A-A9A57AFC15CE}" dt="2023-02-09T05:02:38.543" v="14"/>
          <ac:cxnSpMkLst>
            <pc:docMk/>
            <pc:sldMk cId="1590007411" sldId="303"/>
            <ac:cxnSpMk id="10" creationId="{0FDD33A8-C314-8895-CFD3-319C5D1CFC0F}"/>
          </ac:cxnSpMkLst>
        </pc:cxnChg>
        <pc:cxnChg chg="add mod">
          <ac:chgData name="Manish Sharma" userId="b799adb9ba789c8f" providerId="LiveId" clId="{83B61706-642F-4234-8E8A-A9A57AFC15CE}" dt="2023-02-09T05:03:08.381" v="16"/>
          <ac:cxnSpMkLst>
            <pc:docMk/>
            <pc:sldMk cId="1590007411" sldId="303"/>
            <ac:cxnSpMk id="23" creationId="{5AED3981-204F-6D5B-56B6-8FC6EDC9415A}"/>
          </ac:cxnSpMkLst>
        </pc:cxnChg>
        <pc:cxnChg chg="add mod">
          <ac:chgData name="Manish Sharma" userId="b799adb9ba789c8f" providerId="LiveId" clId="{83B61706-642F-4234-8E8A-A9A57AFC15CE}" dt="2023-02-09T05:04:12.714" v="18"/>
          <ac:cxnSpMkLst>
            <pc:docMk/>
            <pc:sldMk cId="1590007411" sldId="303"/>
            <ac:cxnSpMk id="25" creationId="{02CAB015-F166-6FAC-145B-EA0F36810005}"/>
          </ac:cxnSpMkLst>
        </pc:cxnChg>
        <pc:cxnChg chg="add mod">
          <ac:chgData name="Manish Sharma" userId="b799adb9ba789c8f" providerId="LiveId" clId="{83B61706-642F-4234-8E8A-A9A57AFC15CE}" dt="2023-02-09T05:04:12.714" v="18"/>
          <ac:cxnSpMkLst>
            <pc:docMk/>
            <pc:sldMk cId="1590007411" sldId="303"/>
            <ac:cxnSpMk id="31" creationId="{9EE5A587-05A9-FA87-D97B-003C42803456}"/>
          </ac:cxnSpMkLst>
        </pc:cxnChg>
      </pc:sldChg>
      <pc:sldChg chg="addSp modSp new mod">
        <pc:chgData name="Manish Sharma" userId="b799adb9ba789c8f" providerId="LiveId" clId="{83B61706-642F-4234-8E8A-A9A57AFC15CE}" dt="2023-02-09T05:06:34.075" v="31"/>
        <pc:sldMkLst>
          <pc:docMk/>
          <pc:sldMk cId="891707599" sldId="304"/>
        </pc:sldMkLst>
        <pc:spChg chg="mod">
          <ac:chgData name="Manish Sharma" userId="b799adb9ba789c8f" providerId="LiveId" clId="{83B61706-642F-4234-8E8A-A9A57AFC15CE}" dt="2023-02-09T05:04:44.121" v="20"/>
          <ac:spMkLst>
            <pc:docMk/>
            <pc:sldMk cId="891707599" sldId="304"/>
            <ac:spMk id="2" creationId="{E250E8F3-816F-C0A8-4C18-C6106B6AF7A6}"/>
          </ac:spMkLst>
        </pc:spChg>
        <pc:spChg chg="add mod">
          <ac:chgData name="Manish Sharma" userId="b799adb9ba789c8f" providerId="LiveId" clId="{83B61706-642F-4234-8E8A-A9A57AFC15CE}" dt="2023-02-09T05:05:06.314" v="21"/>
          <ac:spMkLst>
            <pc:docMk/>
            <pc:sldMk cId="891707599" sldId="304"/>
            <ac:spMk id="3" creationId="{7A04C07D-4D5D-C42E-97AE-0AD6F92130DA}"/>
          </ac:spMkLst>
        </pc:spChg>
        <pc:spChg chg="add mod">
          <ac:chgData name="Manish Sharma" userId="b799adb9ba789c8f" providerId="LiveId" clId="{83B61706-642F-4234-8E8A-A9A57AFC15CE}" dt="2023-02-09T05:05:06.314" v="21"/>
          <ac:spMkLst>
            <pc:docMk/>
            <pc:sldMk cId="891707599" sldId="304"/>
            <ac:spMk id="4" creationId="{5A5D8380-7DDC-4FCC-0F0C-EDEF7C19D906}"/>
          </ac:spMkLst>
        </pc:spChg>
        <pc:spChg chg="mod">
          <ac:chgData name="Manish Sharma" userId="b799adb9ba789c8f" providerId="LiveId" clId="{83B61706-642F-4234-8E8A-A9A57AFC15CE}" dt="2023-02-09T05:05:06.314" v="21"/>
          <ac:spMkLst>
            <pc:docMk/>
            <pc:sldMk cId="891707599" sldId="304"/>
            <ac:spMk id="9" creationId="{0ABF8BA8-9AF6-4929-3D16-E8B65AFF237F}"/>
          </ac:spMkLst>
        </pc:spChg>
        <pc:spChg chg="mod">
          <ac:chgData name="Manish Sharma" userId="b799adb9ba789c8f" providerId="LiveId" clId="{83B61706-642F-4234-8E8A-A9A57AFC15CE}" dt="2023-02-09T05:05:06.314" v="21"/>
          <ac:spMkLst>
            <pc:docMk/>
            <pc:sldMk cId="891707599" sldId="304"/>
            <ac:spMk id="10" creationId="{072D7DB6-4873-E717-B867-5C6819539370}"/>
          </ac:spMkLst>
        </pc:spChg>
        <pc:spChg chg="mod">
          <ac:chgData name="Manish Sharma" userId="b799adb9ba789c8f" providerId="LiveId" clId="{83B61706-642F-4234-8E8A-A9A57AFC15CE}" dt="2023-02-09T05:05:06.314" v="21"/>
          <ac:spMkLst>
            <pc:docMk/>
            <pc:sldMk cId="891707599" sldId="304"/>
            <ac:spMk id="12" creationId="{2BEAF867-76C5-3223-81DE-391F19F29D44}"/>
          </ac:spMkLst>
        </pc:spChg>
        <pc:spChg chg="mod">
          <ac:chgData name="Manish Sharma" userId="b799adb9ba789c8f" providerId="LiveId" clId="{83B61706-642F-4234-8E8A-A9A57AFC15CE}" dt="2023-02-09T05:05:06.314" v="21"/>
          <ac:spMkLst>
            <pc:docMk/>
            <pc:sldMk cId="891707599" sldId="304"/>
            <ac:spMk id="13" creationId="{F0868A15-7E0F-87A9-2834-D6C2FBA7FB65}"/>
          </ac:spMkLst>
        </pc:spChg>
        <pc:spChg chg="mod">
          <ac:chgData name="Manish Sharma" userId="b799adb9ba789c8f" providerId="LiveId" clId="{83B61706-642F-4234-8E8A-A9A57AFC15CE}" dt="2023-02-09T05:05:11.976" v="22"/>
          <ac:spMkLst>
            <pc:docMk/>
            <pc:sldMk cId="891707599" sldId="304"/>
            <ac:spMk id="15" creationId="{7608B962-9AC2-8C41-3A44-69AA7DE97A5C}"/>
          </ac:spMkLst>
        </pc:spChg>
        <pc:spChg chg="mod">
          <ac:chgData name="Manish Sharma" userId="b799adb9ba789c8f" providerId="LiveId" clId="{83B61706-642F-4234-8E8A-A9A57AFC15CE}" dt="2023-02-09T05:05:11.976" v="22"/>
          <ac:spMkLst>
            <pc:docMk/>
            <pc:sldMk cId="891707599" sldId="304"/>
            <ac:spMk id="16" creationId="{12890EC4-3374-2B93-F002-2FF8E838849C}"/>
          </ac:spMkLst>
        </pc:spChg>
        <pc:spChg chg="add mod">
          <ac:chgData name="Manish Sharma" userId="b799adb9ba789c8f" providerId="LiveId" clId="{83B61706-642F-4234-8E8A-A9A57AFC15CE}" dt="2023-02-09T05:05:20.275" v="23"/>
          <ac:spMkLst>
            <pc:docMk/>
            <pc:sldMk cId="891707599" sldId="304"/>
            <ac:spMk id="17" creationId="{5F8F5AE0-C489-2C81-2750-0FDB9750C88D}"/>
          </ac:spMkLst>
        </pc:spChg>
        <pc:spChg chg="add mod">
          <ac:chgData name="Manish Sharma" userId="b799adb9ba789c8f" providerId="LiveId" clId="{83B61706-642F-4234-8E8A-A9A57AFC15CE}" dt="2023-02-09T05:05:20.275" v="23"/>
          <ac:spMkLst>
            <pc:docMk/>
            <pc:sldMk cId="891707599" sldId="304"/>
            <ac:spMk id="19" creationId="{38F6A259-529A-953A-CDC0-6C7B47E2840C}"/>
          </ac:spMkLst>
        </pc:spChg>
        <pc:spChg chg="add mod">
          <ac:chgData name="Manish Sharma" userId="b799adb9ba789c8f" providerId="LiveId" clId="{83B61706-642F-4234-8E8A-A9A57AFC15CE}" dt="2023-02-09T05:05:20.275" v="23"/>
          <ac:spMkLst>
            <pc:docMk/>
            <pc:sldMk cId="891707599" sldId="304"/>
            <ac:spMk id="21" creationId="{55D70321-D7F3-6A2E-E9F7-680999D46B71}"/>
          </ac:spMkLst>
        </pc:spChg>
        <pc:spChg chg="add mod">
          <ac:chgData name="Manish Sharma" userId="b799adb9ba789c8f" providerId="LiveId" clId="{83B61706-642F-4234-8E8A-A9A57AFC15CE}" dt="2023-02-09T05:05:29.948" v="24"/>
          <ac:spMkLst>
            <pc:docMk/>
            <pc:sldMk cId="891707599" sldId="304"/>
            <ac:spMk id="22" creationId="{FD7212E5-EC5F-90AA-98C3-3BCECB5086C9}"/>
          </ac:spMkLst>
        </pc:spChg>
        <pc:spChg chg="add mod">
          <ac:chgData name="Manish Sharma" userId="b799adb9ba789c8f" providerId="LiveId" clId="{83B61706-642F-4234-8E8A-A9A57AFC15CE}" dt="2023-02-09T05:05:29.948" v="24"/>
          <ac:spMkLst>
            <pc:docMk/>
            <pc:sldMk cId="891707599" sldId="304"/>
            <ac:spMk id="23" creationId="{FF998E9B-A323-3FC2-4303-57F114150890}"/>
          </ac:spMkLst>
        </pc:spChg>
        <pc:spChg chg="add mod">
          <ac:chgData name="Manish Sharma" userId="b799adb9ba789c8f" providerId="LiveId" clId="{83B61706-642F-4234-8E8A-A9A57AFC15CE}" dt="2023-02-09T05:05:29.948" v="24"/>
          <ac:spMkLst>
            <pc:docMk/>
            <pc:sldMk cId="891707599" sldId="304"/>
            <ac:spMk id="24" creationId="{C94241BC-7DA6-4807-B5BD-F692EB892520}"/>
          </ac:spMkLst>
        </pc:spChg>
        <pc:spChg chg="add mod">
          <ac:chgData name="Manish Sharma" userId="b799adb9ba789c8f" providerId="LiveId" clId="{83B61706-642F-4234-8E8A-A9A57AFC15CE}" dt="2023-02-09T05:05:29.948" v="24"/>
          <ac:spMkLst>
            <pc:docMk/>
            <pc:sldMk cId="891707599" sldId="304"/>
            <ac:spMk id="25" creationId="{929CA5F6-9B41-4A8E-C507-FDB00D39CD00}"/>
          </ac:spMkLst>
        </pc:spChg>
        <pc:spChg chg="add mod">
          <ac:chgData name="Manish Sharma" userId="b799adb9ba789c8f" providerId="LiveId" clId="{83B61706-642F-4234-8E8A-A9A57AFC15CE}" dt="2023-02-09T05:05:29.948" v="24"/>
          <ac:spMkLst>
            <pc:docMk/>
            <pc:sldMk cId="891707599" sldId="304"/>
            <ac:spMk id="26" creationId="{89875874-9A13-1EFE-4395-E69E8DD5E059}"/>
          </ac:spMkLst>
        </pc:spChg>
        <pc:spChg chg="add mod">
          <ac:chgData name="Manish Sharma" userId="b799adb9ba789c8f" providerId="LiveId" clId="{83B61706-642F-4234-8E8A-A9A57AFC15CE}" dt="2023-02-09T05:05:42.936" v="25"/>
          <ac:spMkLst>
            <pc:docMk/>
            <pc:sldMk cId="891707599" sldId="304"/>
            <ac:spMk id="27" creationId="{020F5C2B-A92B-3F03-9329-BEB50B8B6ABB}"/>
          </ac:spMkLst>
        </pc:spChg>
        <pc:spChg chg="add mod">
          <ac:chgData name="Manish Sharma" userId="b799adb9ba789c8f" providerId="LiveId" clId="{83B61706-642F-4234-8E8A-A9A57AFC15CE}" dt="2023-02-09T05:05:53.452" v="26"/>
          <ac:spMkLst>
            <pc:docMk/>
            <pc:sldMk cId="891707599" sldId="304"/>
            <ac:spMk id="29" creationId="{B7B2995B-702D-707F-1CE0-8398B8189761}"/>
          </ac:spMkLst>
        </pc:spChg>
        <pc:spChg chg="add mod">
          <ac:chgData name="Manish Sharma" userId="b799adb9ba789c8f" providerId="LiveId" clId="{83B61706-642F-4234-8E8A-A9A57AFC15CE}" dt="2023-02-09T05:05:53.452" v="26"/>
          <ac:spMkLst>
            <pc:docMk/>
            <pc:sldMk cId="891707599" sldId="304"/>
            <ac:spMk id="30" creationId="{27298F63-2853-5D93-58AA-86E10A0DCA0F}"/>
          </ac:spMkLst>
        </pc:spChg>
        <pc:spChg chg="add mod">
          <ac:chgData name="Manish Sharma" userId="b799adb9ba789c8f" providerId="LiveId" clId="{83B61706-642F-4234-8E8A-A9A57AFC15CE}" dt="2023-02-09T05:05:53.452" v="26"/>
          <ac:spMkLst>
            <pc:docMk/>
            <pc:sldMk cId="891707599" sldId="304"/>
            <ac:spMk id="32" creationId="{D868BB19-0FD2-73B3-EB06-57A502A5F4BD}"/>
          </ac:spMkLst>
        </pc:spChg>
        <pc:spChg chg="mod">
          <ac:chgData name="Manish Sharma" userId="b799adb9ba789c8f" providerId="LiveId" clId="{83B61706-642F-4234-8E8A-A9A57AFC15CE}" dt="2023-02-09T05:06:02.346" v="27"/>
          <ac:spMkLst>
            <pc:docMk/>
            <pc:sldMk cId="891707599" sldId="304"/>
            <ac:spMk id="34" creationId="{469C085E-F27C-8B7C-E188-8FF749C403C1}"/>
          </ac:spMkLst>
        </pc:spChg>
        <pc:spChg chg="mod">
          <ac:chgData name="Manish Sharma" userId="b799adb9ba789c8f" providerId="LiveId" clId="{83B61706-642F-4234-8E8A-A9A57AFC15CE}" dt="2023-02-09T05:06:02.346" v="27"/>
          <ac:spMkLst>
            <pc:docMk/>
            <pc:sldMk cId="891707599" sldId="304"/>
            <ac:spMk id="35" creationId="{ACDD1E62-D014-0FBE-6650-C0398C597FE2}"/>
          </ac:spMkLst>
        </pc:spChg>
        <pc:spChg chg="add mod">
          <ac:chgData name="Manish Sharma" userId="b799adb9ba789c8f" providerId="LiveId" clId="{83B61706-642F-4234-8E8A-A9A57AFC15CE}" dt="2023-02-09T05:06:34.075" v="31"/>
          <ac:spMkLst>
            <pc:docMk/>
            <pc:sldMk cId="891707599" sldId="304"/>
            <ac:spMk id="37" creationId="{8F9BB501-4BA3-88F1-46BA-06ECD8E70D55}"/>
          </ac:spMkLst>
        </pc:spChg>
        <pc:grpChg chg="add mod">
          <ac:chgData name="Manish Sharma" userId="b799adb9ba789c8f" providerId="LiveId" clId="{83B61706-642F-4234-8E8A-A9A57AFC15CE}" dt="2023-02-09T05:05:06.314" v="21"/>
          <ac:grpSpMkLst>
            <pc:docMk/>
            <pc:sldMk cId="891707599" sldId="304"/>
            <ac:grpSpMk id="8" creationId="{373FE6C4-AC19-D1FF-843C-7593B63E3456}"/>
          </ac:grpSpMkLst>
        </pc:grpChg>
        <pc:grpChg chg="add mod">
          <ac:chgData name="Manish Sharma" userId="b799adb9ba789c8f" providerId="LiveId" clId="{83B61706-642F-4234-8E8A-A9A57AFC15CE}" dt="2023-02-09T05:05:06.314" v="21"/>
          <ac:grpSpMkLst>
            <pc:docMk/>
            <pc:sldMk cId="891707599" sldId="304"/>
            <ac:grpSpMk id="11" creationId="{1030729B-0C8B-EF84-37B1-107A2B20AEF8}"/>
          </ac:grpSpMkLst>
        </pc:grpChg>
        <pc:grpChg chg="add mod">
          <ac:chgData name="Manish Sharma" userId="b799adb9ba789c8f" providerId="LiveId" clId="{83B61706-642F-4234-8E8A-A9A57AFC15CE}" dt="2023-02-09T05:05:11.976" v="22"/>
          <ac:grpSpMkLst>
            <pc:docMk/>
            <pc:sldMk cId="891707599" sldId="304"/>
            <ac:grpSpMk id="14" creationId="{913EBE2F-7015-74B4-652E-4B4524F743E2}"/>
          </ac:grpSpMkLst>
        </pc:grpChg>
        <pc:grpChg chg="add mod">
          <ac:chgData name="Manish Sharma" userId="b799adb9ba789c8f" providerId="LiveId" clId="{83B61706-642F-4234-8E8A-A9A57AFC15CE}" dt="2023-02-09T05:06:02.346" v="27"/>
          <ac:grpSpMkLst>
            <pc:docMk/>
            <pc:sldMk cId="891707599" sldId="304"/>
            <ac:grpSpMk id="33" creationId="{7C6497A4-6DB7-760A-06C4-1481DA5D6E86}"/>
          </ac:grpSpMkLst>
        </pc:grpChg>
        <pc:picChg chg="add mod">
          <ac:chgData name="Manish Sharma" userId="b799adb9ba789c8f" providerId="LiveId" clId="{83B61706-642F-4234-8E8A-A9A57AFC15CE}" dt="2023-02-09T05:06:19.628" v="30" actId="1076"/>
          <ac:picMkLst>
            <pc:docMk/>
            <pc:sldMk cId="891707599" sldId="304"/>
            <ac:picMk id="36" creationId="{189DD93D-74A3-8DCE-4F10-41CC7CABA32F}"/>
          </ac:picMkLst>
        </pc:picChg>
        <pc:cxnChg chg="add mod">
          <ac:chgData name="Manish Sharma" userId="b799adb9ba789c8f" providerId="LiveId" clId="{83B61706-642F-4234-8E8A-A9A57AFC15CE}" dt="2023-02-09T05:05:06.314" v="21"/>
          <ac:cxnSpMkLst>
            <pc:docMk/>
            <pc:sldMk cId="891707599" sldId="304"/>
            <ac:cxnSpMk id="5" creationId="{67B5B314-C8FD-5380-DF18-AF547E0EA16B}"/>
          </ac:cxnSpMkLst>
        </pc:cxnChg>
        <pc:cxnChg chg="add mod">
          <ac:chgData name="Manish Sharma" userId="b799adb9ba789c8f" providerId="LiveId" clId="{83B61706-642F-4234-8E8A-A9A57AFC15CE}" dt="2023-02-09T05:05:06.314" v="21"/>
          <ac:cxnSpMkLst>
            <pc:docMk/>
            <pc:sldMk cId="891707599" sldId="304"/>
            <ac:cxnSpMk id="6" creationId="{2D90A004-7CAC-D4FE-735E-51FC927FF654}"/>
          </ac:cxnSpMkLst>
        </pc:cxnChg>
        <pc:cxnChg chg="add mod">
          <ac:chgData name="Manish Sharma" userId="b799adb9ba789c8f" providerId="LiveId" clId="{83B61706-642F-4234-8E8A-A9A57AFC15CE}" dt="2023-02-09T05:05:06.314" v="21"/>
          <ac:cxnSpMkLst>
            <pc:docMk/>
            <pc:sldMk cId="891707599" sldId="304"/>
            <ac:cxnSpMk id="7" creationId="{6CBB053D-B915-48EE-274E-FE16EDCFB23A}"/>
          </ac:cxnSpMkLst>
        </pc:cxnChg>
        <pc:cxnChg chg="add mod">
          <ac:chgData name="Manish Sharma" userId="b799adb9ba789c8f" providerId="LiveId" clId="{83B61706-642F-4234-8E8A-A9A57AFC15CE}" dt="2023-02-09T05:05:20.275" v="23"/>
          <ac:cxnSpMkLst>
            <pc:docMk/>
            <pc:sldMk cId="891707599" sldId="304"/>
            <ac:cxnSpMk id="18" creationId="{5720510A-BD35-B1E7-7A88-5A7D5701AB67}"/>
          </ac:cxnSpMkLst>
        </pc:cxnChg>
        <pc:cxnChg chg="add mod">
          <ac:chgData name="Manish Sharma" userId="b799adb9ba789c8f" providerId="LiveId" clId="{83B61706-642F-4234-8E8A-A9A57AFC15CE}" dt="2023-02-09T05:05:20.275" v="23"/>
          <ac:cxnSpMkLst>
            <pc:docMk/>
            <pc:sldMk cId="891707599" sldId="304"/>
            <ac:cxnSpMk id="20" creationId="{80227D70-FA8A-3088-1747-B1C1B52570EC}"/>
          </ac:cxnSpMkLst>
        </pc:cxnChg>
        <pc:cxnChg chg="add mod">
          <ac:chgData name="Manish Sharma" userId="b799adb9ba789c8f" providerId="LiveId" clId="{83B61706-642F-4234-8E8A-A9A57AFC15CE}" dt="2023-02-09T05:05:53.452" v="26"/>
          <ac:cxnSpMkLst>
            <pc:docMk/>
            <pc:sldMk cId="891707599" sldId="304"/>
            <ac:cxnSpMk id="28" creationId="{7CF314BB-D6C7-5CFD-4351-44FC76905234}"/>
          </ac:cxnSpMkLst>
        </pc:cxnChg>
        <pc:cxnChg chg="add mod">
          <ac:chgData name="Manish Sharma" userId="b799adb9ba789c8f" providerId="LiveId" clId="{83B61706-642F-4234-8E8A-A9A57AFC15CE}" dt="2023-02-09T05:05:53.452" v="26"/>
          <ac:cxnSpMkLst>
            <pc:docMk/>
            <pc:sldMk cId="891707599" sldId="304"/>
            <ac:cxnSpMk id="31" creationId="{69943508-2EF0-C111-55C5-AAAA6551F115}"/>
          </ac:cxnSpMkLst>
        </pc:cxnChg>
      </pc:sldChg>
      <pc:sldChg chg="del">
        <pc:chgData name="Manish Sharma" userId="b799adb9ba789c8f" providerId="LiveId" clId="{83B61706-642F-4234-8E8A-A9A57AFC15CE}" dt="2023-02-09T03:47:54" v="0" actId="47"/>
        <pc:sldMkLst>
          <pc:docMk/>
          <pc:sldMk cId="3564903328" sldId="304"/>
        </pc:sldMkLst>
      </pc:sldChg>
      <pc:sldChg chg="addSp modSp new mod">
        <pc:chgData name="Manish Sharma" userId="b799adb9ba789c8f" providerId="LiveId" clId="{83B61706-642F-4234-8E8A-A9A57AFC15CE}" dt="2023-02-09T05:19:49.560" v="108"/>
        <pc:sldMkLst>
          <pc:docMk/>
          <pc:sldMk cId="827014379" sldId="305"/>
        </pc:sldMkLst>
        <pc:spChg chg="mod">
          <ac:chgData name="Manish Sharma" userId="b799adb9ba789c8f" providerId="LiveId" clId="{83B61706-642F-4234-8E8A-A9A57AFC15CE}" dt="2023-02-09T05:19:49.560" v="108"/>
          <ac:spMkLst>
            <pc:docMk/>
            <pc:sldMk cId="827014379" sldId="305"/>
            <ac:spMk id="2" creationId="{166228F0-6161-5560-BBAD-FE1FB2554A01}"/>
          </ac:spMkLst>
        </pc:spChg>
        <pc:spChg chg="add mod">
          <ac:chgData name="Manish Sharma" userId="b799adb9ba789c8f" providerId="LiveId" clId="{83B61706-642F-4234-8E8A-A9A57AFC15CE}" dt="2023-02-09T05:16:24.497" v="33"/>
          <ac:spMkLst>
            <pc:docMk/>
            <pc:sldMk cId="827014379" sldId="305"/>
            <ac:spMk id="3" creationId="{0359CFF7-E099-7CF2-A17B-68C5C3E0CBE1}"/>
          </ac:spMkLst>
        </pc:spChg>
        <pc:spChg chg="mod">
          <ac:chgData name="Manish Sharma" userId="b799adb9ba789c8f" providerId="LiveId" clId="{83B61706-642F-4234-8E8A-A9A57AFC15CE}" dt="2023-02-09T05:16:24.497" v="33"/>
          <ac:spMkLst>
            <pc:docMk/>
            <pc:sldMk cId="827014379" sldId="305"/>
            <ac:spMk id="5" creationId="{49007BA1-B767-D77F-3E58-CCF6F174EA2E}"/>
          </ac:spMkLst>
        </pc:spChg>
        <pc:spChg chg="mod">
          <ac:chgData name="Manish Sharma" userId="b799adb9ba789c8f" providerId="LiveId" clId="{83B61706-642F-4234-8E8A-A9A57AFC15CE}" dt="2023-02-09T05:16:24.497" v="33"/>
          <ac:spMkLst>
            <pc:docMk/>
            <pc:sldMk cId="827014379" sldId="305"/>
            <ac:spMk id="6" creationId="{1E90FB4F-6F59-F971-8263-D3E157E98FAA}"/>
          </ac:spMkLst>
        </pc:spChg>
        <pc:spChg chg="mod">
          <ac:chgData name="Manish Sharma" userId="b799adb9ba789c8f" providerId="LiveId" clId="{83B61706-642F-4234-8E8A-A9A57AFC15CE}" dt="2023-02-09T05:16:24.497" v="33"/>
          <ac:spMkLst>
            <pc:docMk/>
            <pc:sldMk cId="827014379" sldId="305"/>
            <ac:spMk id="8" creationId="{1D44646B-8103-0E2B-F8FC-3B9540A64F16}"/>
          </ac:spMkLst>
        </pc:spChg>
        <pc:spChg chg="mod">
          <ac:chgData name="Manish Sharma" userId="b799adb9ba789c8f" providerId="LiveId" clId="{83B61706-642F-4234-8E8A-A9A57AFC15CE}" dt="2023-02-09T05:16:24.497" v="33"/>
          <ac:spMkLst>
            <pc:docMk/>
            <pc:sldMk cId="827014379" sldId="305"/>
            <ac:spMk id="9" creationId="{DBDBFBC7-3103-CBBD-1CB6-827748268744}"/>
          </ac:spMkLst>
        </pc:spChg>
        <pc:spChg chg="add mod">
          <ac:chgData name="Manish Sharma" userId="b799adb9ba789c8f" providerId="LiveId" clId="{83B61706-642F-4234-8E8A-A9A57AFC15CE}" dt="2023-02-09T05:16:24.497" v="33"/>
          <ac:spMkLst>
            <pc:docMk/>
            <pc:sldMk cId="827014379" sldId="305"/>
            <ac:spMk id="10" creationId="{2A10EF38-8A3D-069E-D08E-4E7459E7708F}"/>
          </ac:spMkLst>
        </pc:spChg>
        <pc:spChg chg="mod">
          <ac:chgData name="Manish Sharma" userId="b799adb9ba789c8f" providerId="LiveId" clId="{83B61706-642F-4234-8E8A-A9A57AFC15CE}" dt="2023-02-09T05:16:24.497" v="33"/>
          <ac:spMkLst>
            <pc:docMk/>
            <pc:sldMk cId="827014379" sldId="305"/>
            <ac:spMk id="12" creationId="{2EF650FF-87C6-D9E4-647C-0C0C99147D37}"/>
          </ac:spMkLst>
        </pc:spChg>
        <pc:spChg chg="mod">
          <ac:chgData name="Manish Sharma" userId="b799adb9ba789c8f" providerId="LiveId" clId="{83B61706-642F-4234-8E8A-A9A57AFC15CE}" dt="2023-02-09T05:16:24.497" v="33"/>
          <ac:spMkLst>
            <pc:docMk/>
            <pc:sldMk cId="827014379" sldId="305"/>
            <ac:spMk id="13" creationId="{E8C2AD0A-73EC-058D-29EE-3EF25F17FEF5}"/>
          </ac:spMkLst>
        </pc:spChg>
        <pc:spChg chg="add mod">
          <ac:chgData name="Manish Sharma" userId="b799adb9ba789c8f" providerId="LiveId" clId="{83B61706-642F-4234-8E8A-A9A57AFC15CE}" dt="2023-02-09T05:16:24.497" v="33"/>
          <ac:spMkLst>
            <pc:docMk/>
            <pc:sldMk cId="827014379" sldId="305"/>
            <ac:spMk id="14" creationId="{B2E7B00D-4D16-9735-64CF-9E1A76E5FE2D}"/>
          </ac:spMkLst>
        </pc:spChg>
        <pc:spChg chg="add mod">
          <ac:chgData name="Manish Sharma" userId="b799adb9ba789c8f" providerId="LiveId" clId="{83B61706-642F-4234-8E8A-A9A57AFC15CE}" dt="2023-02-09T05:16:24.497" v="33"/>
          <ac:spMkLst>
            <pc:docMk/>
            <pc:sldMk cId="827014379" sldId="305"/>
            <ac:spMk id="15" creationId="{86B57A92-488B-C96A-32A5-9C7623EE5B7B}"/>
          </ac:spMkLst>
        </pc:spChg>
        <pc:spChg chg="add mod">
          <ac:chgData name="Manish Sharma" userId="b799adb9ba789c8f" providerId="LiveId" clId="{83B61706-642F-4234-8E8A-A9A57AFC15CE}" dt="2023-02-09T05:16:24.497" v="33"/>
          <ac:spMkLst>
            <pc:docMk/>
            <pc:sldMk cId="827014379" sldId="305"/>
            <ac:spMk id="17" creationId="{CBE5B55A-D3AD-7E59-AD33-BE7DD3ED1299}"/>
          </ac:spMkLst>
        </pc:spChg>
        <pc:spChg chg="add mod">
          <ac:chgData name="Manish Sharma" userId="b799adb9ba789c8f" providerId="LiveId" clId="{83B61706-642F-4234-8E8A-A9A57AFC15CE}" dt="2023-02-09T05:16:24.497" v="33"/>
          <ac:spMkLst>
            <pc:docMk/>
            <pc:sldMk cId="827014379" sldId="305"/>
            <ac:spMk id="19" creationId="{2F415836-352D-F5D7-538D-DB16C50E65C8}"/>
          </ac:spMkLst>
        </pc:spChg>
        <pc:spChg chg="add mod">
          <ac:chgData name="Manish Sharma" userId="b799adb9ba789c8f" providerId="LiveId" clId="{83B61706-642F-4234-8E8A-A9A57AFC15CE}" dt="2023-02-09T05:16:34.330" v="34"/>
          <ac:spMkLst>
            <pc:docMk/>
            <pc:sldMk cId="827014379" sldId="305"/>
            <ac:spMk id="20" creationId="{0F511768-1E0A-E235-7AC3-3AE68AC925CE}"/>
          </ac:spMkLst>
        </pc:spChg>
        <pc:spChg chg="add mod">
          <ac:chgData name="Manish Sharma" userId="b799adb9ba789c8f" providerId="LiveId" clId="{83B61706-642F-4234-8E8A-A9A57AFC15CE}" dt="2023-02-09T05:16:34.330" v="34"/>
          <ac:spMkLst>
            <pc:docMk/>
            <pc:sldMk cId="827014379" sldId="305"/>
            <ac:spMk id="21" creationId="{B7F0CB2E-9189-B07B-FDBD-C216B4F97A8E}"/>
          </ac:spMkLst>
        </pc:spChg>
        <pc:spChg chg="add mod">
          <ac:chgData name="Manish Sharma" userId="b799adb9ba789c8f" providerId="LiveId" clId="{83B61706-642F-4234-8E8A-A9A57AFC15CE}" dt="2023-02-09T05:16:34.330" v="34"/>
          <ac:spMkLst>
            <pc:docMk/>
            <pc:sldMk cId="827014379" sldId="305"/>
            <ac:spMk id="22" creationId="{6722AB69-F71C-E691-0638-DB1ED5D06010}"/>
          </ac:spMkLst>
        </pc:spChg>
        <pc:spChg chg="add mod">
          <ac:chgData name="Manish Sharma" userId="b799adb9ba789c8f" providerId="LiveId" clId="{83B61706-642F-4234-8E8A-A9A57AFC15CE}" dt="2023-02-09T05:16:34.330" v="34"/>
          <ac:spMkLst>
            <pc:docMk/>
            <pc:sldMk cId="827014379" sldId="305"/>
            <ac:spMk id="23" creationId="{EE688826-A6B2-17BB-43E8-BCAF74EDA727}"/>
          </ac:spMkLst>
        </pc:spChg>
        <pc:spChg chg="add mod">
          <ac:chgData name="Manish Sharma" userId="b799adb9ba789c8f" providerId="LiveId" clId="{83B61706-642F-4234-8E8A-A9A57AFC15CE}" dt="2023-02-09T05:16:34.330" v="34"/>
          <ac:spMkLst>
            <pc:docMk/>
            <pc:sldMk cId="827014379" sldId="305"/>
            <ac:spMk id="24" creationId="{26FD6CF0-B702-53F9-9432-E26829950A0B}"/>
          </ac:spMkLst>
        </pc:spChg>
        <pc:spChg chg="add mod">
          <ac:chgData name="Manish Sharma" userId="b799adb9ba789c8f" providerId="LiveId" clId="{83B61706-642F-4234-8E8A-A9A57AFC15CE}" dt="2023-02-09T05:16:52.213" v="35"/>
          <ac:spMkLst>
            <pc:docMk/>
            <pc:sldMk cId="827014379" sldId="305"/>
            <ac:spMk id="25" creationId="{6AEC0E9A-3C58-FE4E-0614-950A74806880}"/>
          </ac:spMkLst>
        </pc:spChg>
        <pc:spChg chg="add mod">
          <ac:chgData name="Manish Sharma" userId="b799adb9ba789c8f" providerId="LiveId" clId="{83B61706-642F-4234-8E8A-A9A57AFC15CE}" dt="2023-02-09T05:16:52.213" v="35"/>
          <ac:spMkLst>
            <pc:docMk/>
            <pc:sldMk cId="827014379" sldId="305"/>
            <ac:spMk id="28" creationId="{983248E4-E65B-9B64-FBD9-B2AE4437A04D}"/>
          </ac:spMkLst>
        </pc:spChg>
        <pc:spChg chg="add mod">
          <ac:chgData name="Manish Sharma" userId="b799adb9ba789c8f" providerId="LiveId" clId="{83B61706-642F-4234-8E8A-A9A57AFC15CE}" dt="2023-02-09T05:16:52.213" v="35"/>
          <ac:spMkLst>
            <pc:docMk/>
            <pc:sldMk cId="827014379" sldId="305"/>
            <ac:spMk id="29" creationId="{DE21311C-82BB-25C0-BBF7-0003CAE9C9AF}"/>
          </ac:spMkLst>
        </pc:spChg>
        <pc:spChg chg="add mod">
          <ac:chgData name="Manish Sharma" userId="b799adb9ba789c8f" providerId="LiveId" clId="{83B61706-642F-4234-8E8A-A9A57AFC15CE}" dt="2023-02-09T05:17:03.768" v="36"/>
          <ac:spMkLst>
            <pc:docMk/>
            <pc:sldMk cId="827014379" sldId="305"/>
            <ac:spMk id="31" creationId="{CB6E3809-BC33-A3D2-A7BD-17B6E3395B97}"/>
          </ac:spMkLst>
        </pc:spChg>
        <pc:spChg chg="add mod">
          <ac:chgData name="Manish Sharma" userId="b799adb9ba789c8f" providerId="LiveId" clId="{83B61706-642F-4234-8E8A-A9A57AFC15CE}" dt="2023-02-09T05:17:28.229" v="37"/>
          <ac:spMkLst>
            <pc:docMk/>
            <pc:sldMk cId="827014379" sldId="305"/>
            <ac:spMk id="33" creationId="{7D245F48-5EF7-3121-DF8A-F9E43BAF6A45}"/>
          </ac:spMkLst>
        </pc:spChg>
        <pc:spChg chg="add mod">
          <ac:chgData name="Manish Sharma" userId="b799adb9ba789c8f" providerId="LiveId" clId="{83B61706-642F-4234-8E8A-A9A57AFC15CE}" dt="2023-02-09T05:18:25.557" v="38"/>
          <ac:spMkLst>
            <pc:docMk/>
            <pc:sldMk cId="827014379" sldId="305"/>
            <ac:spMk id="34" creationId="{BEACF3C7-B35D-DA8C-DFA3-915A20E48712}"/>
          </ac:spMkLst>
        </pc:spChg>
        <pc:spChg chg="add mod">
          <ac:chgData name="Manish Sharma" userId="b799adb9ba789c8f" providerId="LiveId" clId="{83B61706-642F-4234-8E8A-A9A57AFC15CE}" dt="2023-02-09T05:18:25.557" v="38"/>
          <ac:spMkLst>
            <pc:docMk/>
            <pc:sldMk cId="827014379" sldId="305"/>
            <ac:spMk id="35" creationId="{99226EFB-0EAE-F40B-0C23-665BD1D7E01B}"/>
          </ac:spMkLst>
        </pc:spChg>
        <pc:spChg chg="add mod">
          <ac:chgData name="Manish Sharma" userId="b799adb9ba789c8f" providerId="LiveId" clId="{83B61706-642F-4234-8E8A-A9A57AFC15CE}" dt="2023-02-09T05:19:22.892" v="107" actId="113"/>
          <ac:spMkLst>
            <pc:docMk/>
            <pc:sldMk cId="827014379" sldId="305"/>
            <ac:spMk id="37" creationId="{C4B2882B-56B8-31A1-85A9-4CE0032C9D66}"/>
          </ac:spMkLst>
        </pc:spChg>
        <pc:grpChg chg="add mod">
          <ac:chgData name="Manish Sharma" userId="b799adb9ba789c8f" providerId="LiveId" clId="{83B61706-642F-4234-8E8A-A9A57AFC15CE}" dt="2023-02-09T05:16:24.497" v="33"/>
          <ac:grpSpMkLst>
            <pc:docMk/>
            <pc:sldMk cId="827014379" sldId="305"/>
            <ac:grpSpMk id="4" creationId="{F55F661B-4C67-D4A2-02E0-DDC043C192BD}"/>
          </ac:grpSpMkLst>
        </pc:grpChg>
        <pc:grpChg chg="add mod">
          <ac:chgData name="Manish Sharma" userId="b799adb9ba789c8f" providerId="LiveId" clId="{83B61706-642F-4234-8E8A-A9A57AFC15CE}" dt="2023-02-09T05:16:24.497" v="33"/>
          <ac:grpSpMkLst>
            <pc:docMk/>
            <pc:sldMk cId="827014379" sldId="305"/>
            <ac:grpSpMk id="7" creationId="{F1FA4A2C-E815-66DC-60EE-B86474ACB283}"/>
          </ac:grpSpMkLst>
        </pc:grpChg>
        <pc:grpChg chg="add mod">
          <ac:chgData name="Manish Sharma" userId="b799adb9ba789c8f" providerId="LiveId" clId="{83B61706-642F-4234-8E8A-A9A57AFC15CE}" dt="2023-02-09T05:16:24.497" v="33"/>
          <ac:grpSpMkLst>
            <pc:docMk/>
            <pc:sldMk cId="827014379" sldId="305"/>
            <ac:grpSpMk id="11" creationId="{D01ECE87-91F0-ACA0-B6BB-E890F8626B75}"/>
          </ac:grpSpMkLst>
        </pc:grpChg>
        <pc:picChg chg="add mod">
          <ac:chgData name="Manish Sharma" userId="b799adb9ba789c8f" providerId="LiveId" clId="{83B61706-642F-4234-8E8A-A9A57AFC15CE}" dt="2023-02-09T05:18:25.557" v="38"/>
          <ac:picMkLst>
            <pc:docMk/>
            <pc:sldMk cId="827014379" sldId="305"/>
            <ac:picMk id="36" creationId="{D543EC4C-23DE-AAAD-4E23-6E0BFCEA9474}"/>
          </ac:picMkLst>
        </pc:picChg>
        <pc:cxnChg chg="add mod">
          <ac:chgData name="Manish Sharma" userId="b799adb9ba789c8f" providerId="LiveId" clId="{83B61706-642F-4234-8E8A-A9A57AFC15CE}" dt="2023-02-09T05:16:24.497" v="33"/>
          <ac:cxnSpMkLst>
            <pc:docMk/>
            <pc:sldMk cId="827014379" sldId="305"/>
            <ac:cxnSpMk id="16" creationId="{5FB3C744-6633-4844-8254-C133D23B69A6}"/>
          </ac:cxnSpMkLst>
        </pc:cxnChg>
        <pc:cxnChg chg="add mod">
          <ac:chgData name="Manish Sharma" userId="b799adb9ba789c8f" providerId="LiveId" clId="{83B61706-642F-4234-8E8A-A9A57AFC15CE}" dt="2023-02-09T05:16:24.497" v="33"/>
          <ac:cxnSpMkLst>
            <pc:docMk/>
            <pc:sldMk cId="827014379" sldId="305"/>
            <ac:cxnSpMk id="18" creationId="{E0DFF600-EA8C-56BB-74E5-A84A4C4656F2}"/>
          </ac:cxnSpMkLst>
        </pc:cxnChg>
        <pc:cxnChg chg="add mod">
          <ac:chgData name="Manish Sharma" userId="b799adb9ba789c8f" providerId="LiveId" clId="{83B61706-642F-4234-8E8A-A9A57AFC15CE}" dt="2023-02-09T05:16:52.213" v="35"/>
          <ac:cxnSpMkLst>
            <pc:docMk/>
            <pc:sldMk cId="827014379" sldId="305"/>
            <ac:cxnSpMk id="26" creationId="{99DCA472-3ABB-F020-C935-2C8C12C3C722}"/>
          </ac:cxnSpMkLst>
        </pc:cxnChg>
        <pc:cxnChg chg="add mod">
          <ac:chgData name="Manish Sharma" userId="b799adb9ba789c8f" providerId="LiveId" clId="{83B61706-642F-4234-8E8A-A9A57AFC15CE}" dt="2023-02-09T05:16:52.213" v="35"/>
          <ac:cxnSpMkLst>
            <pc:docMk/>
            <pc:sldMk cId="827014379" sldId="305"/>
            <ac:cxnSpMk id="27" creationId="{F9F9D10B-B746-532B-FFA7-3B06EE7CE65C}"/>
          </ac:cxnSpMkLst>
        </pc:cxnChg>
        <pc:cxnChg chg="add mod">
          <ac:chgData name="Manish Sharma" userId="b799adb9ba789c8f" providerId="LiveId" clId="{83B61706-642F-4234-8E8A-A9A57AFC15CE}" dt="2023-02-09T05:17:03.768" v="36"/>
          <ac:cxnSpMkLst>
            <pc:docMk/>
            <pc:sldMk cId="827014379" sldId="305"/>
            <ac:cxnSpMk id="30" creationId="{9E555EC8-4EEF-4CFE-8E3B-6C68A7273628}"/>
          </ac:cxnSpMkLst>
        </pc:cxnChg>
        <pc:cxnChg chg="add mod">
          <ac:chgData name="Manish Sharma" userId="b799adb9ba789c8f" providerId="LiveId" clId="{83B61706-642F-4234-8E8A-A9A57AFC15CE}" dt="2023-02-09T05:17:03.768" v="36"/>
          <ac:cxnSpMkLst>
            <pc:docMk/>
            <pc:sldMk cId="827014379" sldId="305"/>
            <ac:cxnSpMk id="32" creationId="{3B0A0ECA-DEDE-BBA8-B605-6736CECA4284}"/>
          </ac:cxnSpMkLst>
        </pc:cxnChg>
      </pc:sldChg>
      <pc:sldChg chg="del">
        <pc:chgData name="Manish Sharma" userId="b799adb9ba789c8f" providerId="LiveId" clId="{83B61706-642F-4234-8E8A-A9A57AFC15CE}" dt="2023-02-09T03:47:54" v="0" actId="47"/>
        <pc:sldMkLst>
          <pc:docMk/>
          <pc:sldMk cId="1698793778" sldId="305"/>
        </pc:sldMkLst>
      </pc:sldChg>
      <pc:sldChg chg="add del">
        <pc:chgData name="Manish Sharma" userId="b799adb9ba789c8f" providerId="LiveId" clId="{83B61706-642F-4234-8E8A-A9A57AFC15CE}" dt="2023-02-09T10:19:14.134" v="324"/>
        <pc:sldMkLst>
          <pc:docMk/>
          <pc:sldMk cId="3343793836" sldId="307"/>
        </pc:sldMkLst>
      </pc:sldChg>
      <pc:sldChg chg="add del">
        <pc:chgData name="Manish Sharma" userId="b799adb9ba789c8f" providerId="LiveId" clId="{83B61706-642F-4234-8E8A-A9A57AFC15CE}" dt="2023-02-10T04:33:36.263" v="325"/>
        <pc:sldMkLst>
          <pc:docMk/>
          <pc:sldMk cId="2896957801" sldId="308"/>
        </pc:sldMkLst>
      </pc:sldChg>
      <pc:sldChg chg="modSp add del mod">
        <pc:chgData name="Manish Sharma" userId="b799adb9ba789c8f" providerId="LiveId" clId="{83B61706-642F-4234-8E8A-A9A57AFC15CE}" dt="2023-02-10T04:51:32.796" v="327" actId="207"/>
        <pc:sldMkLst>
          <pc:docMk/>
          <pc:sldMk cId="3905909107" sldId="310"/>
        </pc:sldMkLst>
        <pc:spChg chg="mod">
          <ac:chgData name="Manish Sharma" userId="b799adb9ba789c8f" providerId="LiveId" clId="{83B61706-642F-4234-8E8A-A9A57AFC15CE}" dt="2023-02-10T04:51:32.796" v="327" actId="207"/>
          <ac:spMkLst>
            <pc:docMk/>
            <pc:sldMk cId="3905909107" sldId="310"/>
            <ac:spMk id="3" creationId="{EF9B0E31-A60A-4A47-B1E9-F174A2E65C1A}"/>
          </ac:spMkLst>
        </pc:spChg>
      </pc:sldChg>
      <pc:sldChg chg="add del">
        <pc:chgData name="Manish Sharma" userId="b799adb9ba789c8f" providerId="LiveId" clId="{83B61706-642F-4234-8E8A-A9A57AFC15CE}" dt="2023-02-10T06:36:17.249" v="331"/>
        <pc:sldMkLst>
          <pc:docMk/>
          <pc:sldMk cId="3363675506" sldId="312"/>
        </pc:sldMkLst>
      </pc:sldChg>
      <pc:sldChg chg="add del">
        <pc:chgData name="Manish Sharma" userId="b799adb9ba789c8f" providerId="LiveId" clId="{83B61706-642F-4234-8E8A-A9A57AFC15CE}" dt="2023-02-10T11:26:51.194" v="339"/>
        <pc:sldMkLst>
          <pc:docMk/>
          <pc:sldMk cId="3401202457" sldId="315"/>
        </pc:sldMkLst>
      </pc:sldChg>
      <pc:sldChg chg="add del">
        <pc:chgData name="Manish Sharma" userId="b799adb9ba789c8f" providerId="LiveId" clId="{83B61706-642F-4234-8E8A-A9A57AFC15CE}" dt="2023-02-10T04:33:36.263" v="325"/>
        <pc:sldMkLst>
          <pc:docMk/>
          <pc:sldMk cId="495837008" sldId="316"/>
        </pc:sldMkLst>
      </pc:sldChg>
      <pc:sldChg chg="add del">
        <pc:chgData name="Manish Sharma" userId="b799adb9ba789c8f" providerId="LiveId" clId="{83B61706-642F-4234-8E8A-A9A57AFC15CE}" dt="2023-02-10T04:33:36.263" v="325"/>
        <pc:sldMkLst>
          <pc:docMk/>
          <pc:sldMk cId="729508330" sldId="317"/>
        </pc:sldMkLst>
      </pc:sldChg>
      <pc:sldChg chg="add del">
        <pc:chgData name="Manish Sharma" userId="b799adb9ba789c8f" providerId="LiveId" clId="{83B61706-642F-4234-8E8A-A9A57AFC15CE}" dt="2023-02-10T04:33:36.263" v="325"/>
        <pc:sldMkLst>
          <pc:docMk/>
          <pc:sldMk cId="3730346979" sldId="318"/>
        </pc:sldMkLst>
      </pc:sldChg>
      <pc:sldChg chg="add del">
        <pc:chgData name="Manish Sharma" userId="b799adb9ba789c8f" providerId="LiveId" clId="{83B61706-642F-4234-8E8A-A9A57AFC15CE}" dt="2023-02-10T08:18:35.177" v="333"/>
        <pc:sldMkLst>
          <pc:docMk/>
          <pc:sldMk cId="3305835573" sldId="320"/>
        </pc:sldMkLst>
      </pc:sldChg>
      <pc:sldChg chg="add del">
        <pc:chgData name="Manish Sharma" userId="b799adb9ba789c8f" providerId="LiveId" clId="{83B61706-642F-4234-8E8A-A9A57AFC15CE}" dt="2023-02-10T08:18:35.177" v="333"/>
        <pc:sldMkLst>
          <pc:docMk/>
          <pc:sldMk cId="1973237833" sldId="321"/>
        </pc:sldMkLst>
      </pc:sldChg>
      <pc:sldChg chg="add del">
        <pc:chgData name="Manish Sharma" userId="b799adb9ba789c8f" providerId="LiveId" clId="{83B61706-642F-4234-8E8A-A9A57AFC15CE}" dt="2023-02-10T08:18:35.177" v="333"/>
        <pc:sldMkLst>
          <pc:docMk/>
          <pc:sldMk cId="433844631" sldId="322"/>
        </pc:sldMkLst>
      </pc:sldChg>
      <pc:sldChg chg="add del">
        <pc:chgData name="Manish Sharma" userId="b799adb9ba789c8f" providerId="LiveId" clId="{83B61706-642F-4234-8E8A-A9A57AFC15CE}" dt="2023-02-10T08:18:35.177" v="333"/>
        <pc:sldMkLst>
          <pc:docMk/>
          <pc:sldMk cId="45633748" sldId="323"/>
        </pc:sldMkLst>
      </pc:sldChg>
      <pc:sldChg chg="add del">
        <pc:chgData name="Manish Sharma" userId="b799adb9ba789c8f" providerId="LiveId" clId="{83B61706-642F-4234-8E8A-A9A57AFC15CE}" dt="2023-02-10T08:18:35.177" v="333"/>
        <pc:sldMkLst>
          <pc:docMk/>
          <pc:sldMk cId="2625194412" sldId="324"/>
        </pc:sldMkLst>
      </pc:sldChg>
      <pc:sldChg chg="add del">
        <pc:chgData name="Manish Sharma" userId="b799adb9ba789c8f" providerId="LiveId" clId="{83B61706-642F-4234-8E8A-A9A57AFC15CE}" dt="2023-02-10T08:35:39.318" v="335"/>
        <pc:sldMkLst>
          <pc:docMk/>
          <pc:sldMk cId="492403978" sldId="325"/>
        </pc:sldMkLst>
      </pc:sldChg>
      <pc:sldChg chg="add del">
        <pc:chgData name="Manish Sharma" userId="b799adb9ba789c8f" providerId="LiveId" clId="{83B61706-642F-4234-8E8A-A9A57AFC15CE}" dt="2023-02-10T08:35:39.318" v="335"/>
        <pc:sldMkLst>
          <pc:docMk/>
          <pc:sldMk cId="2388020248" sldId="326"/>
        </pc:sldMkLst>
      </pc:sldChg>
      <pc:sldChg chg="add del">
        <pc:chgData name="Manish Sharma" userId="b799adb9ba789c8f" providerId="LiveId" clId="{83B61706-642F-4234-8E8A-A9A57AFC15CE}" dt="2023-02-10T08:35:39.318" v="335"/>
        <pc:sldMkLst>
          <pc:docMk/>
          <pc:sldMk cId="855042921" sldId="327"/>
        </pc:sldMkLst>
      </pc:sldChg>
      <pc:sldChg chg="add del">
        <pc:chgData name="Manish Sharma" userId="b799adb9ba789c8f" providerId="LiveId" clId="{83B61706-642F-4234-8E8A-A9A57AFC15CE}" dt="2023-02-10T11:27:40.060" v="340"/>
        <pc:sldMkLst>
          <pc:docMk/>
          <pc:sldMk cId="3819615658" sldId="330"/>
        </pc:sldMkLst>
      </pc:sldChg>
      <pc:sldChg chg="add del">
        <pc:chgData name="Manish Sharma" userId="b799adb9ba789c8f" providerId="LiveId" clId="{83B61706-642F-4234-8E8A-A9A57AFC15CE}" dt="2023-02-10T11:51:41.677" v="369"/>
        <pc:sldMkLst>
          <pc:docMk/>
          <pc:sldMk cId="1872235650" sldId="331"/>
        </pc:sldMkLst>
      </pc:sldChg>
      <pc:sldChg chg="add del">
        <pc:chgData name="Manish Sharma" userId="b799adb9ba789c8f" providerId="LiveId" clId="{83B61706-642F-4234-8E8A-A9A57AFC15CE}" dt="2023-02-10T11:18:22.307" v="338"/>
        <pc:sldMkLst>
          <pc:docMk/>
          <pc:sldMk cId="4165250704" sldId="333"/>
        </pc:sldMkLst>
      </pc:sldChg>
      <pc:sldChg chg="add del">
        <pc:chgData name="Manish Sharma" userId="b799adb9ba789c8f" providerId="LiveId" clId="{83B61706-642F-4234-8E8A-A9A57AFC15CE}" dt="2023-02-10T11:18:22.307" v="338"/>
        <pc:sldMkLst>
          <pc:docMk/>
          <pc:sldMk cId="389683339" sldId="334"/>
        </pc:sldMkLst>
      </pc:sldChg>
      <pc:sldChg chg="add del">
        <pc:chgData name="Manish Sharma" userId="b799adb9ba789c8f" providerId="LiveId" clId="{83B61706-642F-4234-8E8A-A9A57AFC15CE}" dt="2023-02-21T12:15:57.092" v="1662"/>
        <pc:sldMkLst>
          <pc:docMk/>
          <pc:sldMk cId="599601856" sldId="336"/>
        </pc:sldMkLst>
      </pc:sldChg>
      <pc:sldChg chg="add del">
        <pc:chgData name="Manish Sharma" userId="b799adb9ba789c8f" providerId="LiveId" clId="{83B61706-642F-4234-8E8A-A9A57AFC15CE}" dt="2023-02-10T05:46:59.352" v="329"/>
        <pc:sldMkLst>
          <pc:docMk/>
          <pc:sldMk cId="326244009" sldId="338"/>
        </pc:sldMkLst>
      </pc:sldChg>
      <pc:sldChg chg="add del">
        <pc:chgData name="Manish Sharma" userId="b799adb9ba789c8f" providerId="LiveId" clId="{83B61706-642F-4234-8E8A-A9A57AFC15CE}" dt="2023-02-10T05:04:13.825" v="328"/>
        <pc:sldMkLst>
          <pc:docMk/>
          <pc:sldMk cId="914836995" sldId="339"/>
        </pc:sldMkLst>
      </pc:sldChg>
      <pc:sldChg chg="add del">
        <pc:chgData name="Manish Sharma" userId="b799adb9ba789c8f" providerId="LiveId" clId="{83B61706-642F-4234-8E8A-A9A57AFC15CE}" dt="2023-02-11T12:17:15.221" v="530"/>
        <pc:sldMkLst>
          <pc:docMk/>
          <pc:sldMk cId="2737212266" sldId="340"/>
        </pc:sldMkLst>
      </pc:sldChg>
      <pc:sldChg chg="add del">
        <pc:chgData name="Manish Sharma" userId="b799adb9ba789c8f" providerId="LiveId" clId="{83B61706-642F-4234-8E8A-A9A57AFC15CE}" dt="2023-02-11T12:17:15.221" v="530"/>
        <pc:sldMkLst>
          <pc:docMk/>
          <pc:sldMk cId="1876232458" sldId="341"/>
        </pc:sldMkLst>
      </pc:sldChg>
      <pc:sldChg chg="add del">
        <pc:chgData name="Manish Sharma" userId="b799adb9ba789c8f" providerId="LiveId" clId="{83B61706-642F-4234-8E8A-A9A57AFC15CE}" dt="2023-02-17T08:19:14.340" v="1090"/>
        <pc:sldMkLst>
          <pc:docMk/>
          <pc:sldMk cId="1083906838" sldId="344"/>
        </pc:sldMkLst>
      </pc:sldChg>
      <pc:sldChg chg="add del">
        <pc:chgData name="Manish Sharma" userId="b799adb9ba789c8f" providerId="LiveId" clId="{83B61706-642F-4234-8E8A-A9A57AFC15CE}" dt="2023-02-10T12:24:10.615" v="370"/>
        <pc:sldMkLst>
          <pc:docMk/>
          <pc:sldMk cId="2213827792" sldId="345"/>
        </pc:sldMkLst>
      </pc:sldChg>
      <pc:sldChg chg="add del">
        <pc:chgData name="Manish Sharma" userId="b799adb9ba789c8f" providerId="LiveId" clId="{83B61706-642F-4234-8E8A-A9A57AFC15CE}" dt="2023-02-10T12:24:10.615" v="370"/>
        <pc:sldMkLst>
          <pc:docMk/>
          <pc:sldMk cId="1923206056" sldId="346"/>
        </pc:sldMkLst>
      </pc:sldChg>
      <pc:sldChg chg="add del">
        <pc:chgData name="Manish Sharma" userId="b799adb9ba789c8f" providerId="LiveId" clId="{83B61706-642F-4234-8E8A-A9A57AFC15CE}" dt="2023-02-10T12:24:10.615" v="370"/>
        <pc:sldMkLst>
          <pc:docMk/>
          <pc:sldMk cId="3793334372" sldId="347"/>
        </pc:sldMkLst>
      </pc:sldChg>
      <pc:sldChg chg="add del">
        <pc:chgData name="Manish Sharma" userId="b799adb9ba789c8f" providerId="LiveId" clId="{83B61706-642F-4234-8E8A-A9A57AFC15CE}" dt="2023-02-10T12:24:10.615" v="370"/>
        <pc:sldMkLst>
          <pc:docMk/>
          <pc:sldMk cId="3976377021" sldId="349"/>
        </pc:sldMkLst>
      </pc:sldChg>
      <pc:sldChg chg="add del">
        <pc:chgData name="Manish Sharma" userId="b799adb9ba789c8f" providerId="LiveId" clId="{83B61706-642F-4234-8E8A-A9A57AFC15CE}" dt="2023-02-10T12:24:10.615" v="370"/>
        <pc:sldMkLst>
          <pc:docMk/>
          <pc:sldMk cId="2857248363" sldId="352"/>
        </pc:sldMkLst>
      </pc:sldChg>
      <pc:sldChg chg="add del">
        <pc:chgData name="Manish Sharma" userId="b799adb9ba789c8f" providerId="LiveId" clId="{83B61706-642F-4234-8E8A-A9A57AFC15CE}" dt="2023-02-10T12:24:10.615" v="370"/>
        <pc:sldMkLst>
          <pc:docMk/>
          <pc:sldMk cId="2744805497" sldId="353"/>
        </pc:sldMkLst>
      </pc:sldChg>
      <pc:sldChg chg="add del">
        <pc:chgData name="Manish Sharma" userId="b799adb9ba789c8f" providerId="LiveId" clId="{83B61706-642F-4234-8E8A-A9A57AFC15CE}" dt="2023-02-21T12:12:43.011" v="1660"/>
        <pc:sldMkLst>
          <pc:docMk/>
          <pc:sldMk cId="3543660359" sldId="354"/>
        </pc:sldMkLst>
      </pc:sldChg>
      <pc:sldChg chg="add del">
        <pc:chgData name="Manish Sharma" userId="b799adb9ba789c8f" providerId="LiveId" clId="{83B61706-642F-4234-8E8A-A9A57AFC15CE}" dt="2023-02-10T09:58:13.681" v="336"/>
        <pc:sldMkLst>
          <pc:docMk/>
          <pc:sldMk cId="3237243737" sldId="357"/>
        </pc:sldMkLst>
      </pc:sldChg>
      <pc:sldChg chg="add del">
        <pc:chgData name="Manish Sharma" userId="b799adb9ba789c8f" providerId="LiveId" clId="{83B61706-642F-4234-8E8A-A9A57AFC15CE}" dt="2023-02-10T09:58:13.681" v="336"/>
        <pc:sldMkLst>
          <pc:docMk/>
          <pc:sldMk cId="3787089593" sldId="358"/>
        </pc:sldMkLst>
      </pc:sldChg>
      <pc:sldChg chg="add del">
        <pc:chgData name="Manish Sharma" userId="b799adb9ba789c8f" providerId="LiveId" clId="{83B61706-642F-4234-8E8A-A9A57AFC15CE}" dt="2023-02-09T07:19:34.502" v="192"/>
        <pc:sldMkLst>
          <pc:docMk/>
          <pc:sldMk cId="972214110" sldId="360"/>
        </pc:sldMkLst>
      </pc:sldChg>
      <pc:sldChg chg="add del">
        <pc:chgData name="Manish Sharma" userId="b799adb9ba789c8f" providerId="LiveId" clId="{83B61706-642F-4234-8E8A-A9A57AFC15CE}" dt="2023-02-11T09:31:33.381" v="497"/>
        <pc:sldMkLst>
          <pc:docMk/>
          <pc:sldMk cId="2514910419" sldId="379"/>
        </pc:sldMkLst>
      </pc:sldChg>
      <pc:sldChg chg="add del">
        <pc:chgData name="Manish Sharma" userId="b799adb9ba789c8f" providerId="LiveId" clId="{83B61706-642F-4234-8E8A-A9A57AFC15CE}" dt="2023-02-11T11:36:26.749" v="528"/>
        <pc:sldMkLst>
          <pc:docMk/>
          <pc:sldMk cId="486550458" sldId="383"/>
        </pc:sldMkLst>
      </pc:sldChg>
      <pc:sldChg chg="add del">
        <pc:chgData name="Manish Sharma" userId="b799adb9ba789c8f" providerId="LiveId" clId="{83B61706-642F-4234-8E8A-A9A57AFC15CE}" dt="2023-02-11T11:36:26.749" v="528"/>
        <pc:sldMkLst>
          <pc:docMk/>
          <pc:sldMk cId="1424805398" sldId="384"/>
        </pc:sldMkLst>
      </pc:sldChg>
      <pc:sldChg chg="add del">
        <pc:chgData name="Manish Sharma" userId="b799adb9ba789c8f" providerId="LiveId" clId="{83B61706-642F-4234-8E8A-A9A57AFC15CE}" dt="2023-02-11T11:36:40.613" v="529"/>
        <pc:sldMkLst>
          <pc:docMk/>
          <pc:sldMk cId="1239693065" sldId="386"/>
        </pc:sldMkLst>
      </pc:sldChg>
      <pc:sldChg chg="add del">
        <pc:chgData name="Manish Sharma" userId="b799adb9ba789c8f" providerId="LiveId" clId="{83B61706-642F-4234-8E8A-A9A57AFC15CE}" dt="2023-02-11T11:36:40.613" v="529"/>
        <pc:sldMkLst>
          <pc:docMk/>
          <pc:sldMk cId="2331089218" sldId="387"/>
        </pc:sldMkLst>
      </pc:sldChg>
      <pc:sldChg chg="add del">
        <pc:chgData name="Manish Sharma" userId="b799adb9ba789c8f" providerId="LiveId" clId="{83B61706-642F-4234-8E8A-A9A57AFC15CE}" dt="2023-02-11T11:36:40.613" v="529"/>
        <pc:sldMkLst>
          <pc:docMk/>
          <pc:sldMk cId="940231496" sldId="388"/>
        </pc:sldMkLst>
      </pc:sldChg>
      <pc:sldChg chg="add del">
        <pc:chgData name="Manish Sharma" userId="b799adb9ba789c8f" providerId="LiveId" clId="{83B61706-642F-4234-8E8A-A9A57AFC15CE}" dt="2023-02-17T10:41:29.966" v="1092"/>
        <pc:sldMkLst>
          <pc:docMk/>
          <pc:sldMk cId="2204562738" sldId="392"/>
        </pc:sldMkLst>
      </pc:sldChg>
      <pc:sldChg chg="add del">
        <pc:chgData name="Manish Sharma" userId="b799adb9ba789c8f" providerId="LiveId" clId="{83B61706-642F-4234-8E8A-A9A57AFC15CE}" dt="2023-02-17T11:42:21.809" v="1095"/>
        <pc:sldMkLst>
          <pc:docMk/>
          <pc:sldMk cId="694169232" sldId="395"/>
        </pc:sldMkLst>
      </pc:sldChg>
      <pc:sldChg chg="add del">
        <pc:chgData name="Manish Sharma" userId="b799adb9ba789c8f" providerId="LiveId" clId="{83B61706-642F-4234-8E8A-A9A57AFC15CE}" dt="2023-02-17T11:42:21.809" v="1095"/>
        <pc:sldMkLst>
          <pc:docMk/>
          <pc:sldMk cId="3920928659" sldId="396"/>
        </pc:sldMkLst>
      </pc:sldChg>
      <pc:sldChg chg="add del">
        <pc:chgData name="Manish Sharma" userId="b799adb9ba789c8f" providerId="LiveId" clId="{83B61706-642F-4234-8E8A-A9A57AFC15CE}" dt="2023-02-18T08:31:56.405" v="1633"/>
        <pc:sldMkLst>
          <pc:docMk/>
          <pc:sldMk cId="3923253326" sldId="399"/>
        </pc:sldMkLst>
      </pc:sldChg>
      <pc:sldChg chg="add del">
        <pc:chgData name="Manish Sharma" userId="b799adb9ba789c8f" providerId="LiveId" clId="{83B61706-642F-4234-8E8A-A9A57AFC15CE}" dt="2023-02-18T08:31:56.405" v="1633"/>
        <pc:sldMkLst>
          <pc:docMk/>
          <pc:sldMk cId="1859098652" sldId="400"/>
        </pc:sldMkLst>
      </pc:sldChg>
      <pc:sldChg chg="add del">
        <pc:chgData name="Manish Sharma" userId="b799adb9ba789c8f" providerId="LiveId" clId="{83B61706-642F-4234-8E8A-A9A57AFC15CE}" dt="2023-02-18T09:40:57.384" v="1634"/>
        <pc:sldMkLst>
          <pc:docMk/>
          <pc:sldMk cId="2486780815" sldId="401"/>
        </pc:sldMkLst>
      </pc:sldChg>
      <pc:sldChg chg="add del">
        <pc:chgData name="Manish Sharma" userId="b799adb9ba789c8f" providerId="LiveId" clId="{83B61706-642F-4234-8E8A-A9A57AFC15CE}" dt="2023-02-18T09:43:50.380" v="1635"/>
        <pc:sldMkLst>
          <pc:docMk/>
          <pc:sldMk cId="2478318775" sldId="402"/>
        </pc:sldMkLst>
      </pc:sldChg>
      <pc:sldChg chg="add del">
        <pc:chgData name="Manish Sharma" userId="b799adb9ba789c8f" providerId="LiveId" clId="{83B61706-642F-4234-8E8A-A9A57AFC15CE}" dt="2023-02-21T10:59:07.368" v="1652"/>
        <pc:sldMkLst>
          <pc:docMk/>
          <pc:sldMk cId="1747891241" sldId="405"/>
        </pc:sldMkLst>
      </pc:sldChg>
      <pc:sldChg chg="add del">
        <pc:chgData name="Manish Sharma" userId="b799adb9ba789c8f" providerId="LiveId" clId="{83B61706-642F-4234-8E8A-A9A57AFC15CE}" dt="2023-02-10T08:18:35.177" v="333"/>
        <pc:sldMkLst>
          <pc:docMk/>
          <pc:sldMk cId="2747173488" sldId="408"/>
        </pc:sldMkLst>
      </pc:sldChg>
      <pc:sldChg chg="add del">
        <pc:chgData name="Manish Sharma" userId="b799adb9ba789c8f" providerId="LiveId" clId="{83B61706-642F-4234-8E8A-A9A57AFC15CE}" dt="2023-02-10T08:18:35.177" v="333"/>
        <pc:sldMkLst>
          <pc:docMk/>
          <pc:sldMk cId="956484382" sldId="410"/>
        </pc:sldMkLst>
      </pc:sldChg>
      <pc:sldChg chg="add del">
        <pc:chgData name="Manish Sharma" userId="b799adb9ba789c8f" providerId="LiveId" clId="{83B61706-642F-4234-8E8A-A9A57AFC15CE}" dt="2023-02-10T07:15:54.222" v="332"/>
        <pc:sldMkLst>
          <pc:docMk/>
          <pc:sldMk cId="2092420744" sldId="415"/>
        </pc:sldMkLst>
      </pc:sldChg>
      <pc:sldChg chg="add del">
        <pc:chgData name="Manish Sharma" userId="b799adb9ba789c8f" providerId="LiveId" clId="{83B61706-642F-4234-8E8A-A9A57AFC15CE}" dt="2023-02-10T07:15:54.222" v="332"/>
        <pc:sldMkLst>
          <pc:docMk/>
          <pc:sldMk cId="659409853" sldId="416"/>
        </pc:sldMkLst>
      </pc:sldChg>
      <pc:sldChg chg="add del">
        <pc:chgData name="Manish Sharma" userId="b799adb9ba789c8f" providerId="LiveId" clId="{83B61706-642F-4234-8E8A-A9A57AFC15CE}" dt="2023-02-11T06:21:33.226" v="421"/>
        <pc:sldMkLst>
          <pc:docMk/>
          <pc:sldMk cId="1426255416" sldId="419"/>
        </pc:sldMkLst>
      </pc:sldChg>
      <pc:sldChg chg="add del">
        <pc:chgData name="Manish Sharma" userId="b799adb9ba789c8f" providerId="LiveId" clId="{83B61706-642F-4234-8E8A-A9A57AFC15CE}" dt="2023-02-10T08:18:35.177" v="333"/>
        <pc:sldMkLst>
          <pc:docMk/>
          <pc:sldMk cId="4275185108" sldId="420"/>
        </pc:sldMkLst>
      </pc:sldChg>
      <pc:sldChg chg="add del">
        <pc:chgData name="Manish Sharma" userId="b799adb9ba789c8f" providerId="LiveId" clId="{83B61706-642F-4234-8E8A-A9A57AFC15CE}" dt="2023-02-10T08:18:35.177" v="333"/>
        <pc:sldMkLst>
          <pc:docMk/>
          <pc:sldMk cId="107821572" sldId="421"/>
        </pc:sldMkLst>
      </pc:sldChg>
      <pc:sldChg chg="add del">
        <pc:chgData name="Manish Sharma" userId="b799adb9ba789c8f" providerId="LiveId" clId="{83B61706-642F-4234-8E8A-A9A57AFC15CE}" dt="2023-02-11T09:31:33.381" v="497"/>
        <pc:sldMkLst>
          <pc:docMk/>
          <pc:sldMk cId="2543228366" sldId="422"/>
        </pc:sldMkLst>
      </pc:sldChg>
      <pc:sldChg chg="add del">
        <pc:chgData name="Manish Sharma" userId="b799adb9ba789c8f" providerId="LiveId" clId="{83B61706-642F-4234-8E8A-A9A57AFC15CE}" dt="2023-02-11T09:31:33.381" v="497"/>
        <pc:sldMkLst>
          <pc:docMk/>
          <pc:sldMk cId="2451827515" sldId="423"/>
        </pc:sldMkLst>
      </pc:sldChg>
      <pc:sldChg chg="add">
        <pc:chgData name="Manish Sharma" userId="b799adb9ba789c8f" providerId="LiveId" clId="{83B61706-642F-4234-8E8A-A9A57AFC15CE}" dt="2023-02-10T08:23:53.595" v="334"/>
        <pc:sldMkLst>
          <pc:docMk/>
          <pc:sldMk cId="2259310618" sldId="426"/>
        </pc:sldMkLst>
      </pc:sldChg>
      <pc:sldChg chg="add del">
        <pc:chgData name="Manish Sharma" userId="b799adb9ba789c8f" providerId="LiveId" clId="{83B61706-642F-4234-8E8A-A9A57AFC15CE}" dt="2023-02-10T08:35:39.318" v="335"/>
        <pc:sldMkLst>
          <pc:docMk/>
          <pc:sldMk cId="860196464" sldId="433"/>
        </pc:sldMkLst>
      </pc:sldChg>
      <pc:sldChg chg="add del">
        <pc:chgData name="Manish Sharma" userId="b799adb9ba789c8f" providerId="LiveId" clId="{83B61706-642F-4234-8E8A-A9A57AFC15CE}" dt="2023-02-10T09:58:13.681" v="336"/>
        <pc:sldMkLst>
          <pc:docMk/>
          <pc:sldMk cId="3333941658" sldId="434"/>
        </pc:sldMkLst>
      </pc:sldChg>
      <pc:sldChg chg="add del">
        <pc:chgData name="Manish Sharma" userId="b799adb9ba789c8f" providerId="LiveId" clId="{83B61706-642F-4234-8E8A-A9A57AFC15CE}" dt="2023-02-10T09:58:13.681" v="336"/>
        <pc:sldMkLst>
          <pc:docMk/>
          <pc:sldMk cId="292172318" sldId="435"/>
        </pc:sldMkLst>
      </pc:sldChg>
      <pc:sldChg chg="add del">
        <pc:chgData name="Manish Sharma" userId="b799adb9ba789c8f" providerId="LiveId" clId="{83B61706-642F-4234-8E8A-A9A57AFC15CE}" dt="2023-02-18T08:20:01.751" v="1606"/>
        <pc:sldMkLst>
          <pc:docMk/>
          <pc:sldMk cId="2424590513" sldId="438"/>
        </pc:sldMkLst>
      </pc:sldChg>
      <pc:sldChg chg="add del">
        <pc:chgData name="Manish Sharma" userId="b799adb9ba789c8f" providerId="LiveId" clId="{83B61706-642F-4234-8E8A-A9A57AFC15CE}" dt="2023-02-21T12:14:49.308" v="1661"/>
        <pc:sldMkLst>
          <pc:docMk/>
          <pc:sldMk cId="4182215369" sldId="443"/>
        </pc:sldMkLst>
      </pc:sldChg>
      <pc:sldChg chg="modSp add del mod">
        <pc:chgData name="Manish Sharma" userId="b799adb9ba789c8f" providerId="LiveId" clId="{83B61706-642F-4234-8E8A-A9A57AFC15CE}" dt="2023-02-21T12:16:05.644" v="1663" actId="207"/>
        <pc:sldMkLst>
          <pc:docMk/>
          <pc:sldMk cId="1412042572" sldId="444"/>
        </pc:sldMkLst>
        <pc:spChg chg="mod">
          <ac:chgData name="Manish Sharma" userId="b799adb9ba789c8f" providerId="LiveId" clId="{83B61706-642F-4234-8E8A-A9A57AFC15CE}" dt="2023-02-21T12:16:05.644" v="1663" actId="207"/>
          <ac:spMkLst>
            <pc:docMk/>
            <pc:sldMk cId="1412042572" sldId="444"/>
            <ac:spMk id="5" creationId="{DA2EF01E-838D-4E22-A543-48D1290A38AE}"/>
          </ac:spMkLst>
        </pc:spChg>
      </pc:sldChg>
      <pc:sldChg chg="add del">
        <pc:chgData name="Manish Sharma" userId="b799adb9ba789c8f" providerId="LiveId" clId="{83B61706-642F-4234-8E8A-A9A57AFC15CE}" dt="2023-02-21T12:15:57.092" v="1662"/>
        <pc:sldMkLst>
          <pc:docMk/>
          <pc:sldMk cId="1755021175" sldId="446"/>
        </pc:sldMkLst>
      </pc:sldChg>
      <pc:sldChg chg="add del">
        <pc:chgData name="Manish Sharma" userId="b799adb9ba789c8f" providerId="LiveId" clId="{83B61706-642F-4234-8E8A-A9A57AFC15CE}" dt="2023-02-09T05:22:20.502" v="109"/>
        <pc:sldMkLst>
          <pc:docMk/>
          <pc:sldMk cId="2232520977" sldId="451"/>
        </pc:sldMkLst>
      </pc:sldChg>
      <pc:sldChg chg="modSp add del mod">
        <pc:chgData name="Manish Sharma" userId="b799adb9ba789c8f" providerId="LiveId" clId="{83B61706-642F-4234-8E8A-A9A57AFC15CE}" dt="2023-02-09T05:23:18.700" v="116" actId="20577"/>
        <pc:sldMkLst>
          <pc:docMk/>
          <pc:sldMk cId="721619654" sldId="453"/>
        </pc:sldMkLst>
        <pc:spChg chg="mod">
          <ac:chgData name="Manish Sharma" userId="b799adb9ba789c8f" providerId="LiveId" clId="{83B61706-642F-4234-8E8A-A9A57AFC15CE}" dt="2023-02-09T05:23:18.700" v="116" actId="20577"/>
          <ac:spMkLst>
            <pc:docMk/>
            <pc:sldMk cId="721619654" sldId="453"/>
            <ac:spMk id="2" creationId="{A6C1BEA8-3274-8FFC-3E9B-9FE973B76EBB}"/>
          </ac:spMkLst>
        </pc:spChg>
      </pc:sldChg>
      <pc:sldChg chg="addSp delSp modSp new mod setBg">
        <pc:chgData name="Manish Sharma" userId="b799adb9ba789c8f" providerId="LiveId" clId="{83B61706-642F-4234-8E8A-A9A57AFC15CE}" dt="2023-02-09T05:35:00.762" v="122" actId="26606"/>
        <pc:sldMkLst>
          <pc:docMk/>
          <pc:sldMk cId="755159816" sldId="454"/>
        </pc:sldMkLst>
        <pc:spChg chg="del mod">
          <ac:chgData name="Manish Sharma" userId="b799adb9ba789c8f" providerId="LiveId" clId="{83B61706-642F-4234-8E8A-A9A57AFC15CE}" dt="2023-02-09T05:34:57.076" v="121" actId="478"/>
          <ac:spMkLst>
            <pc:docMk/>
            <pc:sldMk cId="755159816" sldId="454"/>
            <ac:spMk id="2" creationId="{C248F95E-2D67-13AC-11CE-C030AF8A3475}"/>
          </ac:spMkLst>
        </pc:spChg>
        <pc:spChg chg="del">
          <ac:chgData name="Manish Sharma" userId="b799adb9ba789c8f" providerId="LiveId" clId="{83B61706-642F-4234-8E8A-A9A57AFC15CE}" dt="2023-02-09T05:34:51.663" v="118"/>
          <ac:spMkLst>
            <pc:docMk/>
            <pc:sldMk cId="755159816" sldId="454"/>
            <ac:spMk id="3" creationId="{FA51094F-5B46-B1B5-3172-722C8494418C}"/>
          </ac:spMkLst>
        </pc:spChg>
        <pc:picChg chg="add mod">
          <ac:chgData name="Manish Sharma" userId="b799adb9ba789c8f" providerId="LiveId" clId="{83B61706-642F-4234-8E8A-A9A57AFC15CE}" dt="2023-02-09T05:35:00.762" v="122" actId="26606"/>
          <ac:picMkLst>
            <pc:docMk/>
            <pc:sldMk cId="755159816" sldId="454"/>
            <ac:picMk id="5" creationId="{779B9936-2386-B86A-34FF-100F059AC31E}"/>
          </ac:picMkLst>
        </pc:picChg>
      </pc:sldChg>
      <pc:sldChg chg="del">
        <pc:chgData name="Manish Sharma" userId="b799adb9ba789c8f" providerId="LiveId" clId="{83B61706-642F-4234-8E8A-A9A57AFC15CE}" dt="2023-02-09T03:47:54" v="0" actId="47"/>
        <pc:sldMkLst>
          <pc:docMk/>
          <pc:sldMk cId="2587687427" sldId="454"/>
        </pc:sldMkLst>
      </pc:sldChg>
      <pc:sldChg chg="add del">
        <pc:chgData name="Manish Sharma" userId="b799adb9ba789c8f" providerId="LiveId" clId="{83B61706-642F-4234-8E8A-A9A57AFC15CE}" dt="2023-02-09T05:58:07.299" v="123"/>
        <pc:sldMkLst>
          <pc:docMk/>
          <pc:sldMk cId="1185307111" sldId="455"/>
        </pc:sldMkLst>
      </pc:sldChg>
      <pc:sldChg chg="add del">
        <pc:chgData name="Manish Sharma" userId="b799adb9ba789c8f" providerId="LiveId" clId="{83B61706-642F-4234-8E8A-A9A57AFC15CE}" dt="2023-02-09T06:35:11.798" v="132"/>
        <pc:sldMkLst>
          <pc:docMk/>
          <pc:sldMk cId="4205991571" sldId="457"/>
        </pc:sldMkLst>
      </pc:sldChg>
      <pc:sldChg chg="add del">
        <pc:chgData name="Manish Sharma" userId="b799adb9ba789c8f" providerId="LiveId" clId="{83B61706-642F-4234-8E8A-A9A57AFC15CE}" dt="2023-02-09T06:36:43.677" v="133"/>
        <pc:sldMkLst>
          <pc:docMk/>
          <pc:sldMk cId="2486061415" sldId="458"/>
        </pc:sldMkLst>
      </pc:sldChg>
      <pc:sldChg chg="modSp add del mod">
        <pc:chgData name="Manish Sharma" userId="b799adb9ba789c8f" providerId="LiveId" clId="{83B61706-642F-4234-8E8A-A9A57AFC15CE}" dt="2023-02-09T06:33:29.982" v="131" actId="20577"/>
        <pc:sldMkLst>
          <pc:docMk/>
          <pc:sldMk cId="3558497055" sldId="459"/>
        </pc:sldMkLst>
        <pc:spChg chg="mod">
          <ac:chgData name="Manish Sharma" userId="b799adb9ba789c8f" providerId="LiveId" clId="{83B61706-642F-4234-8E8A-A9A57AFC15CE}" dt="2023-02-09T06:33:29.982" v="131" actId="20577"/>
          <ac:spMkLst>
            <pc:docMk/>
            <pc:sldMk cId="3558497055" sldId="459"/>
            <ac:spMk id="2" creationId="{7FFCFAFA-9071-78C8-9B41-8E5241550FBE}"/>
          </ac:spMkLst>
        </pc:spChg>
      </pc:sldChg>
      <pc:sldChg chg="add del">
        <pc:chgData name="Manish Sharma" userId="b799adb9ba789c8f" providerId="LiveId" clId="{83B61706-642F-4234-8E8A-A9A57AFC15CE}" dt="2023-02-09T07:19:34.502" v="192"/>
        <pc:sldMkLst>
          <pc:docMk/>
          <pc:sldMk cId="2550034210" sldId="460"/>
        </pc:sldMkLst>
      </pc:sldChg>
      <pc:sldChg chg="add">
        <pc:chgData name="Manish Sharma" userId="b799adb9ba789c8f" providerId="LiveId" clId="{83B61706-642F-4234-8E8A-A9A57AFC15CE}" dt="2023-02-10T12:26:59.734" v="371"/>
        <pc:sldMkLst>
          <pc:docMk/>
          <pc:sldMk cId="1759732001" sldId="461"/>
        </pc:sldMkLst>
      </pc:sldChg>
      <pc:sldChg chg="add del">
        <pc:chgData name="Manish Sharma" userId="b799adb9ba789c8f" providerId="LiveId" clId="{83B61706-642F-4234-8E8A-A9A57AFC15CE}" dt="2023-02-09T10:19:14.134" v="324"/>
        <pc:sldMkLst>
          <pc:docMk/>
          <pc:sldMk cId="3255217092" sldId="462"/>
        </pc:sldMkLst>
      </pc:sldChg>
      <pc:sldChg chg="add del">
        <pc:chgData name="Manish Sharma" userId="b799adb9ba789c8f" providerId="LiveId" clId="{83B61706-642F-4234-8E8A-A9A57AFC15CE}" dt="2023-02-09T10:19:14.134" v="324"/>
        <pc:sldMkLst>
          <pc:docMk/>
          <pc:sldMk cId="1745736043" sldId="463"/>
        </pc:sldMkLst>
      </pc:sldChg>
      <pc:sldChg chg="add del">
        <pc:chgData name="Manish Sharma" userId="b799adb9ba789c8f" providerId="LiveId" clId="{83B61706-642F-4234-8E8A-A9A57AFC15CE}" dt="2023-02-10T06:09:26.643" v="330"/>
        <pc:sldMkLst>
          <pc:docMk/>
          <pc:sldMk cId="2451713000" sldId="464"/>
        </pc:sldMkLst>
      </pc:sldChg>
      <pc:sldChg chg="add del">
        <pc:chgData name="Manish Sharma" userId="b799adb9ba789c8f" providerId="LiveId" clId="{83B61706-642F-4234-8E8A-A9A57AFC15CE}" dt="2023-02-10T11:16:02.748" v="337"/>
        <pc:sldMkLst>
          <pc:docMk/>
          <pc:sldMk cId="443152461" sldId="465"/>
        </pc:sldMkLst>
      </pc:sldChg>
      <pc:sldChg chg="add del">
        <pc:chgData name="Manish Sharma" userId="b799adb9ba789c8f" providerId="LiveId" clId="{83B61706-642F-4234-8E8A-A9A57AFC15CE}" dt="2023-02-10T11:26:51.194" v="339"/>
        <pc:sldMkLst>
          <pc:docMk/>
          <pc:sldMk cId="3653811040" sldId="468"/>
        </pc:sldMkLst>
      </pc:sldChg>
      <pc:sldChg chg="add del">
        <pc:chgData name="Manish Sharma" userId="b799adb9ba789c8f" providerId="LiveId" clId="{83B61706-642F-4234-8E8A-A9A57AFC15CE}" dt="2023-02-11T04:48:09.291" v="372"/>
        <pc:sldMkLst>
          <pc:docMk/>
          <pc:sldMk cId="250440974" sldId="469"/>
        </pc:sldMkLst>
      </pc:sldChg>
      <pc:sldChg chg="add del">
        <pc:chgData name="Manish Sharma" userId="b799adb9ba789c8f" providerId="LiveId" clId="{83B61706-642F-4234-8E8A-A9A57AFC15CE}" dt="2023-02-09T05:58:42.350" v="124"/>
        <pc:sldMkLst>
          <pc:docMk/>
          <pc:sldMk cId="3052745591" sldId="473"/>
        </pc:sldMkLst>
      </pc:sldChg>
      <pc:sldChg chg="add del">
        <pc:chgData name="Manish Sharma" userId="b799adb9ba789c8f" providerId="LiveId" clId="{83B61706-642F-4234-8E8A-A9A57AFC15CE}" dt="2023-02-09T06:35:11.798" v="132"/>
        <pc:sldMkLst>
          <pc:docMk/>
          <pc:sldMk cId="2211863049" sldId="474"/>
        </pc:sldMkLst>
      </pc:sldChg>
      <pc:sldChg chg="modSp new mod">
        <pc:chgData name="Manish Sharma" userId="b799adb9ba789c8f" providerId="LiveId" clId="{83B61706-642F-4234-8E8A-A9A57AFC15CE}" dt="2023-02-09T07:19:08.450" v="191" actId="15"/>
        <pc:sldMkLst>
          <pc:docMk/>
          <pc:sldMk cId="1807450965" sldId="475"/>
        </pc:sldMkLst>
        <pc:spChg chg="mod">
          <ac:chgData name="Manish Sharma" userId="b799adb9ba789c8f" providerId="LiveId" clId="{83B61706-642F-4234-8E8A-A9A57AFC15CE}" dt="2023-02-09T07:16:14.161" v="157" actId="20577"/>
          <ac:spMkLst>
            <pc:docMk/>
            <pc:sldMk cId="1807450965" sldId="475"/>
            <ac:spMk id="2" creationId="{28842476-4D01-B0DD-C9F8-F1BADF646070}"/>
          </ac:spMkLst>
        </pc:spChg>
        <pc:spChg chg="mod">
          <ac:chgData name="Manish Sharma" userId="b799adb9ba789c8f" providerId="LiveId" clId="{83B61706-642F-4234-8E8A-A9A57AFC15CE}" dt="2023-02-09T07:19:08.450" v="191" actId="15"/>
          <ac:spMkLst>
            <pc:docMk/>
            <pc:sldMk cId="1807450965" sldId="475"/>
            <ac:spMk id="3" creationId="{122F1AC5-06EB-39CD-39BE-BEF5116DDC7F}"/>
          </ac:spMkLst>
        </pc:spChg>
      </pc:sldChg>
      <pc:sldChg chg="del">
        <pc:chgData name="Manish Sharma" userId="b799adb9ba789c8f" providerId="LiveId" clId="{83B61706-642F-4234-8E8A-A9A57AFC15CE}" dt="2023-02-09T03:47:54" v="0" actId="47"/>
        <pc:sldMkLst>
          <pc:docMk/>
          <pc:sldMk cId="4050553638" sldId="475"/>
        </pc:sldMkLst>
      </pc:sldChg>
      <pc:sldChg chg="del">
        <pc:chgData name="Manish Sharma" userId="b799adb9ba789c8f" providerId="LiveId" clId="{83B61706-642F-4234-8E8A-A9A57AFC15CE}" dt="2023-02-09T03:47:54" v="0" actId="47"/>
        <pc:sldMkLst>
          <pc:docMk/>
          <pc:sldMk cId="1148228370" sldId="476"/>
        </pc:sldMkLst>
      </pc:sldChg>
      <pc:sldChg chg="addSp delSp modSp new mod">
        <pc:chgData name="Manish Sharma" userId="b799adb9ba789c8f" providerId="LiveId" clId="{83B61706-642F-4234-8E8A-A9A57AFC15CE}" dt="2023-02-09T07:36:01.494" v="214"/>
        <pc:sldMkLst>
          <pc:docMk/>
          <pc:sldMk cId="1841394374" sldId="476"/>
        </pc:sldMkLst>
        <pc:spChg chg="del">
          <ac:chgData name="Manish Sharma" userId="b799adb9ba789c8f" providerId="LiveId" clId="{83B61706-642F-4234-8E8A-A9A57AFC15CE}" dt="2023-02-09T07:28:56.953" v="194" actId="478"/>
          <ac:spMkLst>
            <pc:docMk/>
            <pc:sldMk cId="1841394374" sldId="476"/>
            <ac:spMk id="2" creationId="{DF116D25-4EA9-8C86-FEC7-44F4ECF1EA12}"/>
          </ac:spMkLst>
        </pc:spChg>
        <pc:spChg chg="del">
          <ac:chgData name="Manish Sharma" userId="b799adb9ba789c8f" providerId="LiveId" clId="{83B61706-642F-4234-8E8A-A9A57AFC15CE}" dt="2023-02-09T07:28:56.953" v="194" actId="478"/>
          <ac:spMkLst>
            <pc:docMk/>
            <pc:sldMk cId="1841394374" sldId="476"/>
            <ac:spMk id="3" creationId="{B5BB4C3E-9F04-552E-55E7-D1933F7F442F}"/>
          </ac:spMkLst>
        </pc:spChg>
        <pc:spChg chg="add mod">
          <ac:chgData name="Manish Sharma" userId="b799adb9ba789c8f" providerId="LiveId" clId="{83B61706-642F-4234-8E8A-A9A57AFC15CE}" dt="2023-02-09T07:29:02.820" v="195"/>
          <ac:spMkLst>
            <pc:docMk/>
            <pc:sldMk cId="1841394374" sldId="476"/>
            <ac:spMk id="4" creationId="{8660E366-3D8D-9A6F-3D2F-AAC2DCDBEA08}"/>
          </ac:spMkLst>
        </pc:spChg>
        <pc:spChg chg="add mod">
          <ac:chgData name="Manish Sharma" userId="b799adb9ba789c8f" providerId="LiveId" clId="{83B61706-642F-4234-8E8A-A9A57AFC15CE}" dt="2023-02-09T07:29:13.500" v="196"/>
          <ac:spMkLst>
            <pc:docMk/>
            <pc:sldMk cId="1841394374" sldId="476"/>
            <ac:spMk id="5" creationId="{DE7C28EF-F55A-B13E-D4D9-00E5760A445C}"/>
          </ac:spMkLst>
        </pc:spChg>
        <pc:spChg chg="add mod">
          <ac:chgData name="Manish Sharma" userId="b799adb9ba789c8f" providerId="LiveId" clId="{83B61706-642F-4234-8E8A-A9A57AFC15CE}" dt="2023-02-09T07:29:20.755" v="197"/>
          <ac:spMkLst>
            <pc:docMk/>
            <pc:sldMk cId="1841394374" sldId="476"/>
            <ac:spMk id="7" creationId="{F3698913-580B-64AD-1730-5FAA9D9E9BEE}"/>
          </ac:spMkLst>
        </pc:spChg>
        <pc:spChg chg="add mod">
          <ac:chgData name="Manish Sharma" userId="b799adb9ba789c8f" providerId="LiveId" clId="{83B61706-642F-4234-8E8A-A9A57AFC15CE}" dt="2023-02-09T07:29:47.784" v="198"/>
          <ac:spMkLst>
            <pc:docMk/>
            <pc:sldMk cId="1841394374" sldId="476"/>
            <ac:spMk id="9" creationId="{08F0E088-F181-A438-3495-14B93C1B8653}"/>
          </ac:spMkLst>
        </pc:spChg>
        <pc:spChg chg="add mod">
          <ac:chgData name="Manish Sharma" userId="b799adb9ba789c8f" providerId="LiveId" clId="{83B61706-642F-4234-8E8A-A9A57AFC15CE}" dt="2023-02-09T07:29:47.784" v="198"/>
          <ac:spMkLst>
            <pc:docMk/>
            <pc:sldMk cId="1841394374" sldId="476"/>
            <ac:spMk id="10" creationId="{E1543498-F901-B6C1-8DF7-117F7BDFA1A6}"/>
          </ac:spMkLst>
        </pc:spChg>
        <pc:spChg chg="add mod">
          <ac:chgData name="Manish Sharma" userId="b799adb9ba789c8f" providerId="LiveId" clId="{83B61706-642F-4234-8E8A-A9A57AFC15CE}" dt="2023-02-09T07:29:57.603" v="199"/>
          <ac:spMkLst>
            <pc:docMk/>
            <pc:sldMk cId="1841394374" sldId="476"/>
            <ac:spMk id="12" creationId="{97C0C67E-1A7F-1F13-CC05-4E1A38853DA3}"/>
          </ac:spMkLst>
        </pc:spChg>
        <pc:spChg chg="add mod">
          <ac:chgData name="Manish Sharma" userId="b799adb9ba789c8f" providerId="LiveId" clId="{83B61706-642F-4234-8E8A-A9A57AFC15CE}" dt="2023-02-09T07:29:57.603" v="199"/>
          <ac:spMkLst>
            <pc:docMk/>
            <pc:sldMk cId="1841394374" sldId="476"/>
            <ac:spMk id="13" creationId="{B3F2A2ED-4652-C682-AE78-ED5AB070C6F0}"/>
          </ac:spMkLst>
        </pc:spChg>
        <pc:spChg chg="add mod">
          <ac:chgData name="Manish Sharma" userId="b799adb9ba789c8f" providerId="LiveId" clId="{83B61706-642F-4234-8E8A-A9A57AFC15CE}" dt="2023-02-09T07:30:18.891" v="200"/>
          <ac:spMkLst>
            <pc:docMk/>
            <pc:sldMk cId="1841394374" sldId="476"/>
            <ac:spMk id="14" creationId="{F6C52D90-CB2E-14C4-9C2C-A7048F5673C6}"/>
          </ac:spMkLst>
        </pc:spChg>
        <pc:spChg chg="add mod">
          <ac:chgData name="Manish Sharma" userId="b799adb9ba789c8f" providerId="LiveId" clId="{83B61706-642F-4234-8E8A-A9A57AFC15CE}" dt="2023-02-09T07:30:18.891" v="200"/>
          <ac:spMkLst>
            <pc:docMk/>
            <pc:sldMk cId="1841394374" sldId="476"/>
            <ac:spMk id="16" creationId="{0A591CEB-52E6-C805-75E8-3638052AA1E6}"/>
          </ac:spMkLst>
        </pc:spChg>
        <pc:spChg chg="add mod">
          <ac:chgData name="Manish Sharma" userId="b799adb9ba789c8f" providerId="LiveId" clId="{83B61706-642F-4234-8E8A-A9A57AFC15CE}" dt="2023-02-09T07:30:31.957" v="201"/>
          <ac:spMkLst>
            <pc:docMk/>
            <pc:sldMk cId="1841394374" sldId="476"/>
            <ac:spMk id="17" creationId="{ACB4E1B5-387D-A1C3-064D-26133E0FCCC4}"/>
          </ac:spMkLst>
        </pc:spChg>
        <pc:spChg chg="add mod">
          <ac:chgData name="Manish Sharma" userId="b799adb9ba789c8f" providerId="LiveId" clId="{83B61706-642F-4234-8E8A-A9A57AFC15CE}" dt="2023-02-09T07:30:53.177" v="202"/>
          <ac:spMkLst>
            <pc:docMk/>
            <pc:sldMk cId="1841394374" sldId="476"/>
            <ac:spMk id="20" creationId="{208678C3-161E-ED36-630D-EC43FF3C9E45}"/>
          </ac:spMkLst>
        </pc:spChg>
        <pc:spChg chg="add mod">
          <ac:chgData name="Manish Sharma" userId="b799adb9ba789c8f" providerId="LiveId" clId="{83B61706-642F-4234-8E8A-A9A57AFC15CE}" dt="2023-02-09T07:31:10.656" v="203"/>
          <ac:spMkLst>
            <pc:docMk/>
            <pc:sldMk cId="1841394374" sldId="476"/>
            <ac:spMk id="22" creationId="{BD359C9E-352F-79C4-D8E3-A94A4618CBEE}"/>
          </ac:spMkLst>
        </pc:spChg>
        <pc:spChg chg="add mod">
          <ac:chgData name="Manish Sharma" userId="b799adb9ba789c8f" providerId="LiveId" clId="{83B61706-642F-4234-8E8A-A9A57AFC15CE}" dt="2023-02-09T07:31:10.656" v="203"/>
          <ac:spMkLst>
            <pc:docMk/>
            <pc:sldMk cId="1841394374" sldId="476"/>
            <ac:spMk id="23" creationId="{673AA9DF-7006-F4FC-FA5C-305E175885BF}"/>
          </ac:spMkLst>
        </pc:spChg>
        <pc:spChg chg="add mod">
          <ac:chgData name="Manish Sharma" userId="b799adb9ba789c8f" providerId="LiveId" clId="{83B61706-642F-4234-8E8A-A9A57AFC15CE}" dt="2023-02-09T07:31:19.880" v="204"/>
          <ac:spMkLst>
            <pc:docMk/>
            <pc:sldMk cId="1841394374" sldId="476"/>
            <ac:spMk id="25" creationId="{FC61113F-DF32-0532-4910-CC41F49298BD}"/>
          </ac:spMkLst>
        </pc:spChg>
        <pc:spChg chg="add mod">
          <ac:chgData name="Manish Sharma" userId="b799adb9ba789c8f" providerId="LiveId" clId="{83B61706-642F-4234-8E8A-A9A57AFC15CE}" dt="2023-02-09T07:31:19.880" v="204"/>
          <ac:spMkLst>
            <pc:docMk/>
            <pc:sldMk cId="1841394374" sldId="476"/>
            <ac:spMk id="26" creationId="{6EB8E7DE-CE89-D5E8-1708-6F42E9EBCDB0}"/>
          </ac:spMkLst>
        </pc:spChg>
        <pc:spChg chg="add mod">
          <ac:chgData name="Manish Sharma" userId="b799adb9ba789c8f" providerId="LiveId" clId="{83B61706-642F-4234-8E8A-A9A57AFC15CE}" dt="2023-02-09T07:31:43.086" v="205"/>
          <ac:spMkLst>
            <pc:docMk/>
            <pc:sldMk cId="1841394374" sldId="476"/>
            <ac:spMk id="28" creationId="{0F79F76D-41D3-7A71-7F96-352629438530}"/>
          </ac:spMkLst>
        </pc:spChg>
        <pc:spChg chg="add mod">
          <ac:chgData name="Manish Sharma" userId="b799adb9ba789c8f" providerId="LiveId" clId="{83B61706-642F-4234-8E8A-A9A57AFC15CE}" dt="2023-02-09T07:32:09.562" v="210" actId="1076"/>
          <ac:spMkLst>
            <pc:docMk/>
            <pc:sldMk cId="1841394374" sldId="476"/>
            <ac:spMk id="29" creationId="{DEFE7B03-793D-310B-A21B-47D8F43D9246}"/>
          </ac:spMkLst>
        </pc:spChg>
        <pc:spChg chg="add mod">
          <ac:chgData name="Manish Sharma" userId="b799adb9ba789c8f" providerId="LiveId" clId="{83B61706-642F-4234-8E8A-A9A57AFC15CE}" dt="2023-02-09T07:32:40.275" v="212" actId="1076"/>
          <ac:spMkLst>
            <pc:docMk/>
            <pc:sldMk cId="1841394374" sldId="476"/>
            <ac:spMk id="30" creationId="{B6C7ED53-8940-6C83-413F-C842E1391322}"/>
          </ac:spMkLst>
        </pc:spChg>
        <pc:spChg chg="add mod">
          <ac:chgData name="Manish Sharma" userId="b799adb9ba789c8f" providerId="LiveId" clId="{83B61706-642F-4234-8E8A-A9A57AFC15CE}" dt="2023-02-09T07:35:55.222" v="213"/>
          <ac:spMkLst>
            <pc:docMk/>
            <pc:sldMk cId="1841394374" sldId="476"/>
            <ac:spMk id="31" creationId="{23EA29D4-8D69-B943-B346-5AB3EBBDF5C0}"/>
          </ac:spMkLst>
        </pc:spChg>
        <pc:spChg chg="add mod">
          <ac:chgData name="Manish Sharma" userId="b799adb9ba789c8f" providerId="LiveId" clId="{83B61706-642F-4234-8E8A-A9A57AFC15CE}" dt="2023-02-09T07:36:01.494" v="214"/>
          <ac:spMkLst>
            <pc:docMk/>
            <pc:sldMk cId="1841394374" sldId="476"/>
            <ac:spMk id="32" creationId="{93D74EC8-51AF-D000-492D-97CEF03BAA32}"/>
          </ac:spMkLst>
        </pc:spChg>
        <pc:cxnChg chg="add mod">
          <ac:chgData name="Manish Sharma" userId="b799adb9ba789c8f" providerId="LiveId" clId="{83B61706-642F-4234-8E8A-A9A57AFC15CE}" dt="2023-02-09T07:29:20.755" v="197"/>
          <ac:cxnSpMkLst>
            <pc:docMk/>
            <pc:sldMk cId="1841394374" sldId="476"/>
            <ac:cxnSpMk id="6" creationId="{19959FBB-1CEE-A520-BF96-85DAE84D7071}"/>
          </ac:cxnSpMkLst>
        </pc:cxnChg>
        <pc:cxnChg chg="add mod">
          <ac:chgData name="Manish Sharma" userId="b799adb9ba789c8f" providerId="LiveId" clId="{83B61706-642F-4234-8E8A-A9A57AFC15CE}" dt="2023-02-09T07:29:47.784" v="198"/>
          <ac:cxnSpMkLst>
            <pc:docMk/>
            <pc:sldMk cId="1841394374" sldId="476"/>
            <ac:cxnSpMk id="8" creationId="{F89D3133-239D-6C2A-86E4-44EE2B943A5E}"/>
          </ac:cxnSpMkLst>
        </pc:cxnChg>
        <pc:cxnChg chg="add mod">
          <ac:chgData name="Manish Sharma" userId="b799adb9ba789c8f" providerId="LiveId" clId="{83B61706-642F-4234-8E8A-A9A57AFC15CE}" dt="2023-02-09T07:29:57.603" v="199"/>
          <ac:cxnSpMkLst>
            <pc:docMk/>
            <pc:sldMk cId="1841394374" sldId="476"/>
            <ac:cxnSpMk id="11" creationId="{48D7FAB1-273A-484D-C77F-2363541A39AD}"/>
          </ac:cxnSpMkLst>
        </pc:cxnChg>
        <pc:cxnChg chg="add mod">
          <ac:chgData name="Manish Sharma" userId="b799adb9ba789c8f" providerId="LiveId" clId="{83B61706-642F-4234-8E8A-A9A57AFC15CE}" dt="2023-02-09T07:30:18.891" v="200"/>
          <ac:cxnSpMkLst>
            <pc:docMk/>
            <pc:sldMk cId="1841394374" sldId="476"/>
            <ac:cxnSpMk id="15" creationId="{71921248-A7BE-CC7E-F471-8FCD919C045A}"/>
          </ac:cxnSpMkLst>
        </pc:cxnChg>
        <pc:cxnChg chg="add mod">
          <ac:chgData name="Manish Sharma" userId="b799adb9ba789c8f" providerId="LiveId" clId="{83B61706-642F-4234-8E8A-A9A57AFC15CE}" dt="2023-02-09T07:30:31.957" v="201"/>
          <ac:cxnSpMkLst>
            <pc:docMk/>
            <pc:sldMk cId="1841394374" sldId="476"/>
            <ac:cxnSpMk id="18" creationId="{E623FFB9-7E68-427C-E2B3-8665F3E33E26}"/>
          </ac:cxnSpMkLst>
        </pc:cxnChg>
        <pc:cxnChg chg="add mod">
          <ac:chgData name="Manish Sharma" userId="b799adb9ba789c8f" providerId="LiveId" clId="{83B61706-642F-4234-8E8A-A9A57AFC15CE}" dt="2023-02-09T07:30:31.957" v="201"/>
          <ac:cxnSpMkLst>
            <pc:docMk/>
            <pc:sldMk cId="1841394374" sldId="476"/>
            <ac:cxnSpMk id="19" creationId="{502E6B50-71E1-1C17-A7F6-0F9E8EFF6DB2}"/>
          </ac:cxnSpMkLst>
        </pc:cxnChg>
        <pc:cxnChg chg="add mod">
          <ac:chgData name="Manish Sharma" userId="b799adb9ba789c8f" providerId="LiveId" clId="{83B61706-642F-4234-8E8A-A9A57AFC15CE}" dt="2023-02-09T07:30:53.177" v="202"/>
          <ac:cxnSpMkLst>
            <pc:docMk/>
            <pc:sldMk cId="1841394374" sldId="476"/>
            <ac:cxnSpMk id="21" creationId="{C6A45A69-19B3-CCF0-5BCA-1421006CE4DB}"/>
          </ac:cxnSpMkLst>
        </pc:cxnChg>
        <pc:cxnChg chg="add mod">
          <ac:chgData name="Manish Sharma" userId="b799adb9ba789c8f" providerId="LiveId" clId="{83B61706-642F-4234-8E8A-A9A57AFC15CE}" dt="2023-02-09T07:31:19.880" v="204"/>
          <ac:cxnSpMkLst>
            <pc:docMk/>
            <pc:sldMk cId="1841394374" sldId="476"/>
            <ac:cxnSpMk id="24" creationId="{E31D309A-DA70-661A-8BE1-CD66607D90D1}"/>
          </ac:cxnSpMkLst>
        </pc:cxnChg>
        <pc:cxnChg chg="add mod">
          <ac:chgData name="Manish Sharma" userId="b799adb9ba789c8f" providerId="LiveId" clId="{83B61706-642F-4234-8E8A-A9A57AFC15CE}" dt="2023-02-09T07:31:43.086" v="205"/>
          <ac:cxnSpMkLst>
            <pc:docMk/>
            <pc:sldMk cId="1841394374" sldId="476"/>
            <ac:cxnSpMk id="27" creationId="{76CE13AA-2BD2-B4E1-6219-21B107DFF1D9}"/>
          </ac:cxnSpMkLst>
        </pc:cxnChg>
      </pc:sldChg>
      <pc:sldChg chg="modSp new mod">
        <pc:chgData name="Manish Sharma" userId="b799adb9ba789c8f" providerId="LiveId" clId="{83B61706-642F-4234-8E8A-A9A57AFC15CE}" dt="2023-02-09T07:39:20.394" v="322" actId="20577"/>
        <pc:sldMkLst>
          <pc:docMk/>
          <pc:sldMk cId="4170414273" sldId="477"/>
        </pc:sldMkLst>
        <pc:spChg chg="mod">
          <ac:chgData name="Manish Sharma" userId="b799adb9ba789c8f" providerId="LiveId" clId="{83B61706-642F-4234-8E8A-A9A57AFC15CE}" dt="2023-02-09T07:38:21.631" v="236" actId="20577"/>
          <ac:spMkLst>
            <pc:docMk/>
            <pc:sldMk cId="4170414273" sldId="477"/>
            <ac:spMk id="2" creationId="{51BA3F20-1D86-452F-F8EC-B07AED773603}"/>
          </ac:spMkLst>
        </pc:spChg>
        <pc:spChg chg="mod">
          <ac:chgData name="Manish Sharma" userId="b799adb9ba789c8f" providerId="LiveId" clId="{83B61706-642F-4234-8E8A-A9A57AFC15CE}" dt="2023-02-09T07:39:20.394" v="322" actId="20577"/>
          <ac:spMkLst>
            <pc:docMk/>
            <pc:sldMk cId="4170414273" sldId="477"/>
            <ac:spMk id="3" creationId="{F336F531-46E1-501A-E438-B84623423A63}"/>
          </ac:spMkLst>
        </pc:spChg>
      </pc:sldChg>
      <pc:sldChg chg="add del">
        <pc:chgData name="Manish Sharma" userId="b799adb9ba789c8f" providerId="LiveId" clId="{83B61706-642F-4234-8E8A-A9A57AFC15CE}" dt="2023-02-11T09:38:41.638" v="509"/>
        <pc:sldMkLst>
          <pc:docMk/>
          <pc:sldMk cId="337758348" sldId="478"/>
        </pc:sldMkLst>
      </pc:sldChg>
      <pc:sldChg chg="add del">
        <pc:chgData name="Manish Sharma" userId="b799adb9ba789c8f" providerId="LiveId" clId="{83B61706-642F-4234-8E8A-A9A57AFC15CE}" dt="2023-02-11T12:17:15.221" v="530"/>
        <pc:sldMkLst>
          <pc:docMk/>
          <pc:sldMk cId="1539205222" sldId="482"/>
        </pc:sldMkLst>
      </pc:sldChg>
      <pc:sldChg chg="add del">
        <pc:chgData name="Manish Sharma" userId="b799adb9ba789c8f" providerId="LiveId" clId="{83B61706-642F-4234-8E8A-A9A57AFC15CE}" dt="2023-02-17T08:19:14.340" v="1090"/>
        <pc:sldMkLst>
          <pc:docMk/>
          <pc:sldMk cId="2113187241" sldId="485"/>
        </pc:sldMkLst>
      </pc:sldChg>
      <pc:sldChg chg="add del">
        <pc:chgData name="Manish Sharma" userId="b799adb9ba789c8f" providerId="LiveId" clId="{83B61706-642F-4234-8E8A-A9A57AFC15CE}" dt="2023-02-17T09:58:17.874" v="1091"/>
        <pc:sldMkLst>
          <pc:docMk/>
          <pc:sldMk cId="2848824250" sldId="486"/>
        </pc:sldMkLst>
      </pc:sldChg>
      <pc:sldChg chg="add del">
        <pc:chgData name="Manish Sharma" userId="b799adb9ba789c8f" providerId="LiveId" clId="{83B61706-642F-4234-8E8A-A9A57AFC15CE}" dt="2023-02-21T10:58:58.377" v="1651"/>
        <pc:sldMkLst>
          <pc:docMk/>
          <pc:sldMk cId="3305788119" sldId="491"/>
        </pc:sldMkLst>
      </pc:sldChg>
      <pc:sldChg chg="add del">
        <pc:chgData name="Manish Sharma" userId="b799adb9ba789c8f" providerId="LiveId" clId="{83B61706-642F-4234-8E8A-A9A57AFC15CE}" dt="2023-02-10T07:15:54.222" v="332"/>
        <pc:sldMkLst>
          <pc:docMk/>
          <pc:sldMk cId="3874731954" sldId="493"/>
        </pc:sldMkLst>
      </pc:sldChg>
      <pc:sldChg chg="add del">
        <pc:chgData name="Manish Sharma" userId="b799adb9ba789c8f" providerId="LiveId" clId="{83B61706-642F-4234-8E8A-A9A57AFC15CE}" dt="2023-02-10T07:15:54.222" v="332"/>
        <pc:sldMkLst>
          <pc:docMk/>
          <pc:sldMk cId="3034109750" sldId="494"/>
        </pc:sldMkLst>
      </pc:sldChg>
      <pc:sldChg chg="add del">
        <pc:chgData name="Manish Sharma" userId="b799adb9ba789c8f" providerId="LiveId" clId="{83B61706-642F-4234-8E8A-A9A57AFC15CE}" dt="2023-02-10T07:15:54.222" v="332"/>
        <pc:sldMkLst>
          <pc:docMk/>
          <pc:sldMk cId="3866353709" sldId="495"/>
        </pc:sldMkLst>
      </pc:sldChg>
      <pc:sldChg chg="add del">
        <pc:chgData name="Manish Sharma" userId="b799adb9ba789c8f" providerId="LiveId" clId="{83B61706-642F-4234-8E8A-A9A57AFC15CE}" dt="2023-02-10T07:15:54.222" v="332"/>
        <pc:sldMkLst>
          <pc:docMk/>
          <pc:sldMk cId="974997282" sldId="496"/>
        </pc:sldMkLst>
      </pc:sldChg>
      <pc:sldChg chg="add del">
        <pc:chgData name="Manish Sharma" userId="b799adb9ba789c8f" providerId="LiveId" clId="{83B61706-642F-4234-8E8A-A9A57AFC15CE}" dt="2023-02-10T07:15:54.222" v="332"/>
        <pc:sldMkLst>
          <pc:docMk/>
          <pc:sldMk cId="196172213" sldId="497"/>
        </pc:sldMkLst>
      </pc:sldChg>
      <pc:sldChg chg="add del">
        <pc:chgData name="Manish Sharma" userId="b799adb9ba789c8f" providerId="LiveId" clId="{83B61706-642F-4234-8E8A-A9A57AFC15CE}" dt="2023-02-10T09:58:13.681" v="336"/>
        <pc:sldMkLst>
          <pc:docMk/>
          <pc:sldMk cId="216271112" sldId="498"/>
        </pc:sldMkLst>
      </pc:sldChg>
      <pc:sldChg chg="addSp delSp modSp new mod">
        <pc:chgData name="Manish Sharma" userId="b799adb9ba789c8f" providerId="LiveId" clId="{83B61706-642F-4234-8E8A-A9A57AFC15CE}" dt="2023-02-10T11:28:59.599" v="364"/>
        <pc:sldMkLst>
          <pc:docMk/>
          <pc:sldMk cId="2175658438" sldId="499"/>
        </pc:sldMkLst>
        <pc:spChg chg="del">
          <ac:chgData name="Manish Sharma" userId="b799adb9ba789c8f" providerId="LiveId" clId="{83B61706-642F-4234-8E8A-A9A57AFC15CE}" dt="2023-02-10T11:27:58.558" v="343" actId="478"/>
          <ac:spMkLst>
            <pc:docMk/>
            <pc:sldMk cId="2175658438" sldId="499"/>
            <ac:spMk id="2" creationId="{1EA014AE-A5BF-94E8-42B7-46FCA032C3A0}"/>
          </ac:spMkLst>
        </pc:spChg>
        <pc:spChg chg="del">
          <ac:chgData name="Manish Sharma" userId="b799adb9ba789c8f" providerId="LiveId" clId="{83B61706-642F-4234-8E8A-A9A57AFC15CE}" dt="2023-02-10T11:27:55.432" v="342" actId="478"/>
          <ac:spMkLst>
            <pc:docMk/>
            <pc:sldMk cId="2175658438" sldId="499"/>
            <ac:spMk id="3" creationId="{E0047D30-E715-CE79-21D9-8DA0EEE53C5B}"/>
          </ac:spMkLst>
        </pc:spChg>
        <pc:spChg chg="add mod">
          <ac:chgData name="Manish Sharma" userId="b799adb9ba789c8f" providerId="LiveId" clId="{83B61706-642F-4234-8E8A-A9A57AFC15CE}" dt="2023-02-10T11:28:12.012" v="359" actId="20577"/>
          <ac:spMkLst>
            <pc:docMk/>
            <pc:sldMk cId="2175658438" sldId="499"/>
            <ac:spMk id="4" creationId="{1B4D7631-FB7A-DDE2-C3A5-49AD23DB826A}"/>
          </ac:spMkLst>
        </pc:spChg>
        <pc:spChg chg="add mod">
          <ac:chgData name="Manish Sharma" userId="b799adb9ba789c8f" providerId="LiveId" clId="{83B61706-642F-4234-8E8A-A9A57AFC15CE}" dt="2023-02-10T11:28:23.718" v="360"/>
          <ac:spMkLst>
            <pc:docMk/>
            <pc:sldMk cId="2175658438" sldId="499"/>
            <ac:spMk id="5" creationId="{FA920B3E-E517-28B0-9D70-5E3331C50305}"/>
          </ac:spMkLst>
        </pc:spChg>
        <pc:spChg chg="add mod">
          <ac:chgData name="Manish Sharma" userId="b799adb9ba789c8f" providerId="LiveId" clId="{83B61706-642F-4234-8E8A-A9A57AFC15CE}" dt="2023-02-10T11:28:30.185" v="361"/>
          <ac:spMkLst>
            <pc:docMk/>
            <pc:sldMk cId="2175658438" sldId="499"/>
            <ac:spMk id="6" creationId="{FDC3D64D-D635-8FBF-8E89-E90DD04074B2}"/>
          </ac:spMkLst>
        </pc:spChg>
        <pc:spChg chg="add mod">
          <ac:chgData name="Manish Sharma" userId="b799adb9ba789c8f" providerId="LiveId" clId="{83B61706-642F-4234-8E8A-A9A57AFC15CE}" dt="2023-02-10T11:28:30.185" v="361"/>
          <ac:spMkLst>
            <pc:docMk/>
            <pc:sldMk cId="2175658438" sldId="499"/>
            <ac:spMk id="7" creationId="{CE3A3742-0104-C53D-8A16-8326393D8BEB}"/>
          </ac:spMkLst>
        </pc:spChg>
        <pc:spChg chg="add mod">
          <ac:chgData name="Manish Sharma" userId="b799adb9ba789c8f" providerId="LiveId" clId="{83B61706-642F-4234-8E8A-A9A57AFC15CE}" dt="2023-02-10T11:28:38.918" v="362"/>
          <ac:spMkLst>
            <pc:docMk/>
            <pc:sldMk cId="2175658438" sldId="499"/>
            <ac:spMk id="8" creationId="{C8765ACE-A52E-97DE-5371-B4DF48A3D833}"/>
          </ac:spMkLst>
        </pc:spChg>
        <pc:spChg chg="add mod">
          <ac:chgData name="Manish Sharma" userId="b799adb9ba789c8f" providerId="LiveId" clId="{83B61706-642F-4234-8E8A-A9A57AFC15CE}" dt="2023-02-10T11:28:51.247" v="363"/>
          <ac:spMkLst>
            <pc:docMk/>
            <pc:sldMk cId="2175658438" sldId="499"/>
            <ac:spMk id="9" creationId="{EFC9846F-2199-E9B9-E851-41620AD9B520}"/>
          </ac:spMkLst>
        </pc:spChg>
        <pc:spChg chg="add mod">
          <ac:chgData name="Manish Sharma" userId="b799adb9ba789c8f" providerId="LiveId" clId="{83B61706-642F-4234-8E8A-A9A57AFC15CE}" dt="2023-02-10T11:28:51.247" v="363"/>
          <ac:spMkLst>
            <pc:docMk/>
            <pc:sldMk cId="2175658438" sldId="499"/>
            <ac:spMk id="10" creationId="{4A64731E-379E-619A-0799-327A148ADEBB}"/>
          </ac:spMkLst>
        </pc:spChg>
        <pc:spChg chg="add mod">
          <ac:chgData name="Manish Sharma" userId="b799adb9ba789c8f" providerId="LiveId" clId="{83B61706-642F-4234-8E8A-A9A57AFC15CE}" dt="2023-02-10T11:28:59.599" v="364"/>
          <ac:spMkLst>
            <pc:docMk/>
            <pc:sldMk cId="2175658438" sldId="499"/>
            <ac:spMk id="11" creationId="{BCBCD889-3A8B-2E11-1A77-F5552586198D}"/>
          </ac:spMkLst>
        </pc:spChg>
      </pc:sldChg>
      <pc:sldChg chg="del">
        <pc:chgData name="Manish Sharma" userId="b799adb9ba789c8f" providerId="LiveId" clId="{83B61706-642F-4234-8E8A-A9A57AFC15CE}" dt="2023-02-09T03:47:54" v="0" actId="47"/>
        <pc:sldMkLst>
          <pc:docMk/>
          <pc:sldMk cId="3589318150" sldId="499"/>
        </pc:sldMkLst>
      </pc:sldChg>
      <pc:sldChg chg="new del">
        <pc:chgData name="Manish Sharma" userId="b799adb9ba789c8f" providerId="LiveId" clId="{83B61706-642F-4234-8E8A-A9A57AFC15CE}" dt="2023-02-10T11:30:47.417" v="367" actId="47"/>
        <pc:sldMkLst>
          <pc:docMk/>
          <pc:sldMk cId="2920446450" sldId="500"/>
        </pc:sldMkLst>
      </pc:sldChg>
      <pc:sldChg chg="del">
        <pc:chgData name="Manish Sharma" userId="b799adb9ba789c8f" providerId="LiveId" clId="{83B61706-642F-4234-8E8A-A9A57AFC15CE}" dt="2023-02-09T03:47:54" v="0" actId="47"/>
        <pc:sldMkLst>
          <pc:docMk/>
          <pc:sldMk cId="3454922796" sldId="500"/>
        </pc:sldMkLst>
      </pc:sldChg>
      <pc:sldChg chg="del">
        <pc:chgData name="Manish Sharma" userId="b799adb9ba789c8f" providerId="LiveId" clId="{83B61706-642F-4234-8E8A-A9A57AFC15CE}" dt="2023-02-09T03:47:54" v="0" actId="47"/>
        <pc:sldMkLst>
          <pc:docMk/>
          <pc:sldMk cId="448720223" sldId="501"/>
        </pc:sldMkLst>
      </pc:sldChg>
      <pc:sldChg chg="add">
        <pc:chgData name="Manish Sharma" userId="b799adb9ba789c8f" providerId="LiveId" clId="{83B61706-642F-4234-8E8A-A9A57AFC15CE}" dt="2023-02-10T11:29:42.088" v="366"/>
        <pc:sldMkLst>
          <pc:docMk/>
          <pc:sldMk cId="3454922796" sldId="501"/>
        </pc:sldMkLst>
      </pc:sldChg>
      <pc:sldChg chg="add">
        <pc:chgData name="Manish Sharma" userId="b799adb9ba789c8f" providerId="LiveId" clId="{83B61706-642F-4234-8E8A-A9A57AFC15CE}" dt="2023-02-10T12:26:59.734" v="371"/>
        <pc:sldMkLst>
          <pc:docMk/>
          <pc:sldMk cId="947240966" sldId="502"/>
        </pc:sldMkLst>
      </pc:sldChg>
      <pc:sldChg chg="del">
        <pc:chgData name="Manish Sharma" userId="b799adb9ba789c8f" providerId="LiveId" clId="{83B61706-642F-4234-8E8A-A9A57AFC15CE}" dt="2023-02-09T03:47:54" v="0" actId="47"/>
        <pc:sldMkLst>
          <pc:docMk/>
          <pc:sldMk cId="766788346" sldId="503"/>
        </pc:sldMkLst>
      </pc:sldChg>
      <pc:sldChg chg="add">
        <pc:chgData name="Manish Sharma" userId="b799adb9ba789c8f" providerId="LiveId" clId="{83B61706-642F-4234-8E8A-A9A57AFC15CE}" dt="2023-02-10T12:26:59.734" v="371"/>
        <pc:sldMkLst>
          <pc:docMk/>
          <pc:sldMk cId="3451997077" sldId="503"/>
        </pc:sldMkLst>
      </pc:sldChg>
      <pc:sldChg chg="add">
        <pc:chgData name="Manish Sharma" userId="b799adb9ba789c8f" providerId="LiveId" clId="{83B61706-642F-4234-8E8A-A9A57AFC15CE}" dt="2023-02-10T12:26:59.734" v="371"/>
        <pc:sldMkLst>
          <pc:docMk/>
          <pc:sldMk cId="3485500022" sldId="504"/>
        </pc:sldMkLst>
      </pc:sldChg>
      <pc:sldChg chg="del">
        <pc:chgData name="Manish Sharma" userId="b799adb9ba789c8f" providerId="LiveId" clId="{83B61706-642F-4234-8E8A-A9A57AFC15CE}" dt="2023-02-09T03:47:54" v="0" actId="47"/>
        <pc:sldMkLst>
          <pc:docMk/>
          <pc:sldMk cId="3918859238" sldId="504"/>
        </pc:sldMkLst>
      </pc:sldChg>
      <pc:sldChg chg="del">
        <pc:chgData name="Manish Sharma" userId="b799adb9ba789c8f" providerId="LiveId" clId="{83B61706-642F-4234-8E8A-A9A57AFC15CE}" dt="2023-02-09T03:47:54" v="0" actId="47"/>
        <pc:sldMkLst>
          <pc:docMk/>
          <pc:sldMk cId="1264508696" sldId="505"/>
        </pc:sldMkLst>
      </pc:sldChg>
      <pc:sldChg chg="add">
        <pc:chgData name="Manish Sharma" userId="b799adb9ba789c8f" providerId="LiveId" clId="{83B61706-642F-4234-8E8A-A9A57AFC15CE}" dt="2023-02-10T12:26:59.734" v="371"/>
        <pc:sldMkLst>
          <pc:docMk/>
          <pc:sldMk cId="3711182489" sldId="505"/>
        </pc:sldMkLst>
      </pc:sldChg>
      <pc:sldChg chg="del">
        <pc:chgData name="Manish Sharma" userId="b799adb9ba789c8f" providerId="LiveId" clId="{83B61706-642F-4234-8E8A-A9A57AFC15CE}" dt="2023-02-09T03:47:54" v="0" actId="47"/>
        <pc:sldMkLst>
          <pc:docMk/>
          <pc:sldMk cId="1346438858" sldId="506"/>
        </pc:sldMkLst>
      </pc:sldChg>
      <pc:sldChg chg="add">
        <pc:chgData name="Manish Sharma" userId="b799adb9ba789c8f" providerId="LiveId" clId="{83B61706-642F-4234-8E8A-A9A57AFC15CE}" dt="2023-02-10T12:26:59.734" v="371"/>
        <pc:sldMkLst>
          <pc:docMk/>
          <pc:sldMk cId="2892473587" sldId="506"/>
        </pc:sldMkLst>
      </pc:sldChg>
      <pc:sldChg chg="del">
        <pc:chgData name="Manish Sharma" userId="b799adb9ba789c8f" providerId="LiveId" clId="{83B61706-642F-4234-8E8A-A9A57AFC15CE}" dt="2023-02-09T03:47:54" v="0" actId="47"/>
        <pc:sldMkLst>
          <pc:docMk/>
          <pc:sldMk cId="730106421" sldId="507"/>
        </pc:sldMkLst>
      </pc:sldChg>
      <pc:sldChg chg="add">
        <pc:chgData name="Manish Sharma" userId="b799adb9ba789c8f" providerId="LiveId" clId="{83B61706-642F-4234-8E8A-A9A57AFC15CE}" dt="2023-02-10T12:26:59.734" v="371"/>
        <pc:sldMkLst>
          <pc:docMk/>
          <pc:sldMk cId="2154777455" sldId="507"/>
        </pc:sldMkLst>
      </pc:sldChg>
      <pc:sldChg chg="add">
        <pc:chgData name="Manish Sharma" userId="b799adb9ba789c8f" providerId="LiveId" clId="{83B61706-642F-4234-8E8A-A9A57AFC15CE}" dt="2023-02-11T04:48:09.291" v="372"/>
        <pc:sldMkLst>
          <pc:docMk/>
          <pc:sldMk cId="448720223" sldId="508"/>
        </pc:sldMkLst>
      </pc:sldChg>
      <pc:sldChg chg="del">
        <pc:chgData name="Manish Sharma" userId="b799adb9ba789c8f" providerId="LiveId" clId="{83B61706-642F-4234-8E8A-A9A57AFC15CE}" dt="2023-02-09T03:47:54" v="0" actId="47"/>
        <pc:sldMkLst>
          <pc:docMk/>
          <pc:sldMk cId="4170346756" sldId="508"/>
        </pc:sldMkLst>
      </pc:sldChg>
      <pc:sldChg chg="add">
        <pc:chgData name="Manish Sharma" userId="b799adb9ba789c8f" providerId="LiveId" clId="{83B61706-642F-4234-8E8A-A9A57AFC15CE}" dt="2023-02-11T04:48:09.291" v="372"/>
        <pc:sldMkLst>
          <pc:docMk/>
          <pc:sldMk cId="766788346" sldId="509"/>
        </pc:sldMkLst>
      </pc:sldChg>
      <pc:sldChg chg="del">
        <pc:chgData name="Manish Sharma" userId="b799adb9ba789c8f" providerId="LiveId" clId="{83B61706-642F-4234-8E8A-A9A57AFC15CE}" dt="2023-02-09T03:47:54" v="0" actId="47"/>
        <pc:sldMkLst>
          <pc:docMk/>
          <pc:sldMk cId="2381919833" sldId="509"/>
        </pc:sldMkLst>
      </pc:sldChg>
      <pc:sldChg chg="del">
        <pc:chgData name="Manish Sharma" userId="b799adb9ba789c8f" providerId="LiveId" clId="{83B61706-642F-4234-8E8A-A9A57AFC15CE}" dt="2023-02-09T03:47:54" v="0" actId="47"/>
        <pc:sldMkLst>
          <pc:docMk/>
          <pc:sldMk cId="1409959478" sldId="510"/>
        </pc:sldMkLst>
      </pc:sldChg>
      <pc:sldChg chg="addSp delSp modSp new mod">
        <pc:chgData name="Manish Sharma" userId="b799adb9ba789c8f" providerId="LiveId" clId="{83B61706-642F-4234-8E8A-A9A57AFC15CE}" dt="2023-02-11T04:57:34.720" v="390"/>
        <pc:sldMkLst>
          <pc:docMk/>
          <pc:sldMk cId="2331030667" sldId="510"/>
        </pc:sldMkLst>
        <pc:spChg chg="mod">
          <ac:chgData name="Manish Sharma" userId="b799adb9ba789c8f" providerId="LiveId" clId="{83B61706-642F-4234-8E8A-A9A57AFC15CE}" dt="2023-02-11T04:57:34.720" v="390"/>
          <ac:spMkLst>
            <pc:docMk/>
            <pc:sldMk cId="2331030667" sldId="510"/>
            <ac:spMk id="2" creationId="{F9A97C18-847C-7546-34C0-D72D38E12BC0}"/>
          </ac:spMkLst>
        </pc:spChg>
        <pc:spChg chg="del">
          <ac:chgData name="Manish Sharma" userId="b799adb9ba789c8f" providerId="LiveId" clId="{83B61706-642F-4234-8E8A-A9A57AFC15CE}" dt="2023-02-11T04:51:49.222" v="374" actId="478"/>
          <ac:spMkLst>
            <pc:docMk/>
            <pc:sldMk cId="2331030667" sldId="510"/>
            <ac:spMk id="3" creationId="{F2DD7A01-A1BA-EE2E-C205-196A8477523D}"/>
          </ac:spMkLst>
        </pc:spChg>
        <pc:spChg chg="add mod">
          <ac:chgData name="Manish Sharma" userId="b799adb9ba789c8f" providerId="LiveId" clId="{83B61706-642F-4234-8E8A-A9A57AFC15CE}" dt="2023-02-11T04:51:56.461" v="375"/>
          <ac:spMkLst>
            <pc:docMk/>
            <pc:sldMk cId="2331030667" sldId="510"/>
            <ac:spMk id="4" creationId="{CE72CBC5-7F53-266C-6B1F-08BE60CD35DF}"/>
          </ac:spMkLst>
        </pc:spChg>
        <pc:spChg chg="add mod">
          <ac:chgData name="Manish Sharma" userId="b799adb9ba789c8f" providerId="LiveId" clId="{83B61706-642F-4234-8E8A-A9A57AFC15CE}" dt="2023-02-11T04:51:56.461" v="375"/>
          <ac:spMkLst>
            <pc:docMk/>
            <pc:sldMk cId="2331030667" sldId="510"/>
            <ac:spMk id="5" creationId="{2F04061C-4456-CF31-78DC-74C92595D6AA}"/>
          </ac:spMkLst>
        </pc:spChg>
        <pc:spChg chg="add mod">
          <ac:chgData name="Manish Sharma" userId="b799adb9ba789c8f" providerId="LiveId" clId="{83B61706-642F-4234-8E8A-A9A57AFC15CE}" dt="2023-02-11T04:51:56.461" v="375"/>
          <ac:spMkLst>
            <pc:docMk/>
            <pc:sldMk cId="2331030667" sldId="510"/>
            <ac:spMk id="6" creationId="{4CE9F5F1-660A-ED49-A900-CA0E34989568}"/>
          </ac:spMkLst>
        </pc:spChg>
        <pc:spChg chg="add mod">
          <ac:chgData name="Manish Sharma" userId="b799adb9ba789c8f" providerId="LiveId" clId="{83B61706-642F-4234-8E8A-A9A57AFC15CE}" dt="2023-02-11T04:54:31.821" v="376"/>
          <ac:spMkLst>
            <pc:docMk/>
            <pc:sldMk cId="2331030667" sldId="510"/>
            <ac:spMk id="7" creationId="{47EE7FFD-D04A-85F2-2849-BBDB966AEA2E}"/>
          </ac:spMkLst>
        </pc:spChg>
        <pc:spChg chg="add mod">
          <ac:chgData name="Manish Sharma" userId="b799adb9ba789c8f" providerId="LiveId" clId="{83B61706-642F-4234-8E8A-A9A57AFC15CE}" dt="2023-02-11T04:54:46.100" v="377"/>
          <ac:spMkLst>
            <pc:docMk/>
            <pc:sldMk cId="2331030667" sldId="510"/>
            <ac:spMk id="9" creationId="{DF315EC4-B91C-9719-4CB4-C2D0191F2572}"/>
          </ac:spMkLst>
        </pc:spChg>
        <pc:spChg chg="add mod ord">
          <ac:chgData name="Manish Sharma" userId="b799adb9ba789c8f" providerId="LiveId" clId="{83B61706-642F-4234-8E8A-A9A57AFC15CE}" dt="2023-02-11T04:55:23.299" v="382" actId="167"/>
          <ac:spMkLst>
            <pc:docMk/>
            <pc:sldMk cId="2331030667" sldId="510"/>
            <ac:spMk id="14" creationId="{14B644E5-17A6-B8F7-294E-431E216E86DF}"/>
          </ac:spMkLst>
        </pc:spChg>
        <pc:spChg chg="add mod">
          <ac:chgData name="Manish Sharma" userId="b799adb9ba789c8f" providerId="LiveId" clId="{83B61706-642F-4234-8E8A-A9A57AFC15CE}" dt="2023-02-11T04:55:31.394" v="383"/>
          <ac:spMkLst>
            <pc:docMk/>
            <pc:sldMk cId="2331030667" sldId="510"/>
            <ac:spMk id="15" creationId="{147EED46-CCE5-F933-5900-59FF7BFB1FFB}"/>
          </ac:spMkLst>
        </pc:spChg>
        <pc:spChg chg="add mod">
          <ac:chgData name="Manish Sharma" userId="b799adb9ba789c8f" providerId="LiveId" clId="{83B61706-642F-4234-8E8A-A9A57AFC15CE}" dt="2023-02-11T04:56:16.470" v="388" actId="1076"/>
          <ac:spMkLst>
            <pc:docMk/>
            <pc:sldMk cId="2331030667" sldId="510"/>
            <ac:spMk id="16" creationId="{96940B08-254B-2F76-DFDE-71F327525569}"/>
          </ac:spMkLst>
        </pc:spChg>
        <pc:spChg chg="add mod">
          <ac:chgData name="Manish Sharma" userId="b799adb9ba789c8f" providerId="LiveId" clId="{83B61706-642F-4234-8E8A-A9A57AFC15CE}" dt="2023-02-11T04:56:16.470" v="388" actId="1076"/>
          <ac:spMkLst>
            <pc:docMk/>
            <pc:sldMk cId="2331030667" sldId="510"/>
            <ac:spMk id="17" creationId="{727B78F5-5F3E-08E5-A7DE-E9475D3DE5F3}"/>
          </ac:spMkLst>
        </pc:spChg>
        <pc:spChg chg="add mod">
          <ac:chgData name="Manish Sharma" userId="b799adb9ba789c8f" providerId="LiveId" clId="{83B61706-642F-4234-8E8A-A9A57AFC15CE}" dt="2023-02-11T04:56:16.470" v="388" actId="1076"/>
          <ac:spMkLst>
            <pc:docMk/>
            <pc:sldMk cId="2331030667" sldId="510"/>
            <ac:spMk id="18" creationId="{678A3B17-45D7-79D8-690F-AD18454BDC71}"/>
          </ac:spMkLst>
        </pc:spChg>
        <pc:spChg chg="add mod">
          <ac:chgData name="Manish Sharma" userId="b799adb9ba789c8f" providerId="LiveId" clId="{83B61706-642F-4234-8E8A-A9A57AFC15CE}" dt="2023-02-11T04:56:16.470" v="388" actId="1076"/>
          <ac:spMkLst>
            <pc:docMk/>
            <pc:sldMk cId="2331030667" sldId="510"/>
            <ac:spMk id="19" creationId="{C036DF6A-66F7-6CEA-8464-483B0D3B93F9}"/>
          </ac:spMkLst>
        </pc:spChg>
        <pc:spChg chg="add mod">
          <ac:chgData name="Manish Sharma" userId="b799adb9ba789c8f" providerId="LiveId" clId="{83B61706-642F-4234-8E8A-A9A57AFC15CE}" dt="2023-02-11T04:56:16.470" v="388" actId="1076"/>
          <ac:spMkLst>
            <pc:docMk/>
            <pc:sldMk cId="2331030667" sldId="510"/>
            <ac:spMk id="20" creationId="{80723D09-0C95-BCD9-5FC9-20298B1D6563}"/>
          </ac:spMkLst>
        </pc:spChg>
        <pc:spChg chg="add mod">
          <ac:chgData name="Manish Sharma" userId="b799adb9ba789c8f" providerId="LiveId" clId="{83B61706-642F-4234-8E8A-A9A57AFC15CE}" dt="2023-02-11T04:56:16.470" v="388" actId="1076"/>
          <ac:spMkLst>
            <pc:docMk/>
            <pc:sldMk cId="2331030667" sldId="510"/>
            <ac:spMk id="22" creationId="{EBC10927-FF3A-2AB0-FCB0-8CF60640FC2A}"/>
          </ac:spMkLst>
        </pc:spChg>
        <pc:spChg chg="add mod">
          <ac:chgData name="Manish Sharma" userId="b799adb9ba789c8f" providerId="LiveId" clId="{83B61706-642F-4234-8E8A-A9A57AFC15CE}" dt="2023-02-11T04:56:16.470" v="388" actId="1076"/>
          <ac:spMkLst>
            <pc:docMk/>
            <pc:sldMk cId="2331030667" sldId="510"/>
            <ac:spMk id="27" creationId="{90B7B2AD-F716-0388-DC77-E86B299CDA0F}"/>
          </ac:spMkLst>
        </pc:spChg>
        <pc:spChg chg="add mod">
          <ac:chgData name="Manish Sharma" userId="b799adb9ba789c8f" providerId="LiveId" clId="{83B61706-642F-4234-8E8A-A9A57AFC15CE}" dt="2023-02-11T04:56:23.639" v="389"/>
          <ac:spMkLst>
            <pc:docMk/>
            <pc:sldMk cId="2331030667" sldId="510"/>
            <ac:spMk id="29" creationId="{880CBB47-E9D4-32CE-005D-1B8D9FF71946}"/>
          </ac:spMkLst>
        </pc:spChg>
        <pc:spChg chg="add mod">
          <ac:chgData name="Manish Sharma" userId="b799adb9ba789c8f" providerId="LiveId" clId="{83B61706-642F-4234-8E8A-A9A57AFC15CE}" dt="2023-02-11T04:56:23.639" v="389"/>
          <ac:spMkLst>
            <pc:docMk/>
            <pc:sldMk cId="2331030667" sldId="510"/>
            <ac:spMk id="30" creationId="{306A098F-C230-832B-E2D6-EBD7AFBED3A2}"/>
          </ac:spMkLst>
        </pc:spChg>
        <pc:cxnChg chg="add mod">
          <ac:chgData name="Manish Sharma" userId="b799adb9ba789c8f" providerId="LiveId" clId="{83B61706-642F-4234-8E8A-A9A57AFC15CE}" dt="2023-02-11T04:54:46.100" v="377"/>
          <ac:cxnSpMkLst>
            <pc:docMk/>
            <pc:sldMk cId="2331030667" sldId="510"/>
            <ac:cxnSpMk id="8" creationId="{78A60A80-EB9E-8028-EA71-68D0B45EC9BD}"/>
          </ac:cxnSpMkLst>
        </pc:cxnChg>
        <pc:cxnChg chg="add mod">
          <ac:chgData name="Manish Sharma" userId="b799adb9ba789c8f" providerId="LiveId" clId="{83B61706-642F-4234-8E8A-A9A57AFC15CE}" dt="2023-02-11T04:54:46.100" v="377"/>
          <ac:cxnSpMkLst>
            <pc:docMk/>
            <pc:sldMk cId="2331030667" sldId="510"/>
            <ac:cxnSpMk id="10" creationId="{61D8F123-B662-7BE6-0519-2A7E900AFCBD}"/>
          </ac:cxnSpMkLst>
        </pc:cxnChg>
        <pc:cxnChg chg="add mod">
          <ac:chgData name="Manish Sharma" userId="b799adb9ba789c8f" providerId="LiveId" clId="{83B61706-642F-4234-8E8A-A9A57AFC15CE}" dt="2023-02-11T04:54:51.944" v="378"/>
          <ac:cxnSpMkLst>
            <pc:docMk/>
            <pc:sldMk cId="2331030667" sldId="510"/>
            <ac:cxnSpMk id="11" creationId="{A0CE3B3C-7C17-03F5-0970-68C24C9A6B78}"/>
          </ac:cxnSpMkLst>
        </pc:cxnChg>
        <pc:cxnChg chg="add mod">
          <ac:chgData name="Manish Sharma" userId="b799adb9ba789c8f" providerId="LiveId" clId="{83B61706-642F-4234-8E8A-A9A57AFC15CE}" dt="2023-02-11T04:54:58.870" v="379"/>
          <ac:cxnSpMkLst>
            <pc:docMk/>
            <pc:sldMk cId="2331030667" sldId="510"/>
            <ac:cxnSpMk id="12" creationId="{201FF0F7-A782-CE24-53CD-8E5535A298CE}"/>
          </ac:cxnSpMkLst>
        </pc:cxnChg>
        <pc:cxnChg chg="add mod">
          <ac:chgData name="Manish Sharma" userId="b799adb9ba789c8f" providerId="LiveId" clId="{83B61706-642F-4234-8E8A-A9A57AFC15CE}" dt="2023-02-11T04:55:06.751" v="380"/>
          <ac:cxnSpMkLst>
            <pc:docMk/>
            <pc:sldMk cId="2331030667" sldId="510"/>
            <ac:cxnSpMk id="13" creationId="{8AB215CF-DAF2-7002-6511-48CB415ECEA4}"/>
          </ac:cxnSpMkLst>
        </pc:cxnChg>
        <pc:cxnChg chg="add mod">
          <ac:chgData name="Manish Sharma" userId="b799adb9ba789c8f" providerId="LiveId" clId="{83B61706-642F-4234-8E8A-A9A57AFC15CE}" dt="2023-02-11T04:56:16.470" v="388" actId="1076"/>
          <ac:cxnSpMkLst>
            <pc:docMk/>
            <pc:sldMk cId="2331030667" sldId="510"/>
            <ac:cxnSpMk id="21" creationId="{148D72BE-4826-DB35-E792-F1E60E6416F3}"/>
          </ac:cxnSpMkLst>
        </pc:cxnChg>
        <pc:cxnChg chg="add mod">
          <ac:chgData name="Manish Sharma" userId="b799adb9ba789c8f" providerId="LiveId" clId="{83B61706-642F-4234-8E8A-A9A57AFC15CE}" dt="2023-02-11T04:56:16.470" v="388" actId="1076"/>
          <ac:cxnSpMkLst>
            <pc:docMk/>
            <pc:sldMk cId="2331030667" sldId="510"/>
            <ac:cxnSpMk id="23" creationId="{554B2C07-CDF9-F45E-C44F-121FF887D9B3}"/>
          </ac:cxnSpMkLst>
        </pc:cxnChg>
        <pc:cxnChg chg="add mod">
          <ac:chgData name="Manish Sharma" userId="b799adb9ba789c8f" providerId="LiveId" clId="{83B61706-642F-4234-8E8A-A9A57AFC15CE}" dt="2023-02-11T04:56:16.470" v="388" actId="1076"/>
          <ac:cxnSpMkLst>
            <pc:docMk/>
            <pc:sldMk cId="2331030667" sldId="510"/>
            <ac:cxnSpMk id="24" creationId="{81E940FA-A607-3246-E81E-4FA6C5510AB8}"/>
          </ac:cxnSpMkLst>
        </pc:cxnChg>
        <pc:cxnChg chg="add mod">
          <ac:chgData name="Manish Sharma" userId="b799adb9ba789c8f" providerId="LiveId" clId="{83B61706-642F-4234-8E8A-A9A57AFC15CE}" dt="2023-02-11T04:56:16.470" v="388" actId="1076"/>
          <ac:cxnSpMkLst>
            <pc:docMk/>
            <pc:sldMk cId="2331030667" sldId="510"/>
            <ac:cxnSpMk id="25" creationId="{D01891D0-B710-4D1D-E7F4-B4499E642274}"/>
          </ac:cxnSpMkLst>
        </pc:cxnChg>
        <pc:cxnChg chg="add mod">
          <ac:chgData name="Manish Sharma" userId="b799adb9ba789c8f" providerId="LiveId" clId="{83B61706-642F-4234-8E8A-A9A57AFC15CE}" dt="2023-02-11T04:56:16.470" v="388" actId="1076"/>
          <ac:cxnSpMkLst>
            <pc:docMk/>
            <pc:sldMk cId="2331030667" sldId="510"/>
            <ac:cxnSpMk id="26" creationId="{B2337F97-6491-69EA-93B6-15C25B9BAF68}"/>
          </ac:cxnSpMkLst>
        </pc:cxnChg>
        <pc:cxnChg chg="add mod">
          <ac:chgData name="Manish Sharma" userId="b799adb9ba789c8f" providerId="LiveId" clId="{83B61706-642F-4234-8E8A-A9A57AFC15CE}" dt="2023-02-11T04:56:23.639" v="389"/>
          <ac:cxnSpMkLst>
            <pc:docMk/>
            <pc:sldMk cId="2331030667" sldId="510"/>
            <ac:cxnSpMk id="28" creationId="{EA17AD18-7072-A7C1-6E04-791E87697EEB}"/>
          </ac:cxnSpMkLst>
        </pc:cxnChg>
      </pc:sldChg>
      <pc:sldChg chg="del">
        <pc:chgData name="Manish Sharma" userId="b799adb9ba789c8f" providerId="LiveId" clId="{83B61706-642F-4234-8E8A-A9A57AFC15CE}" dt="2023-02-09T03:47:54" v="0" actId="47"/>
        <pc:sldMkLst>
          <pc:docMk/>
          <pc:sldMk cId="835943585" sldId="511"/>
        </pc:sldMkLst>
      </pc:sldChg>
      <pc:sldChg chg="addSp delSp modSp new mod">
        <pc:chgData name="Manish Sharma" userId="b799adb9ba789c8f" providerId="LiveId" clId="{83B61706-642F-4234-8E8A-A9A57AFC15CE}" dt="2023-02-11T05:02:15.814" v="409"/>
        <pc:sldMkLst>
          <pc:docMk/>
          <pc:sldMk cId="2597580169" sldId="511"/>
        </pc:sldMkLst>
        <pc:spChg chg="del">
          <ac:chgData name="Manish Sharma" userId="b799adb9ba789c8f" providerId="LiveId" clId="{83B61706-642F-4234-8E8A-A9A57AFC15CE}" dt="2023-02-11T04:58:36.345" v="392" actId="478"/>
          <ac:spMkLst>
            <pc:docMk/>
            <pc:sldMk cId="2597580169" sldId="511"/>
            <ac:spMk id="2" creationId="{0600182C-E682-035E-E1A0-376B5F28BE42}"/>
          </ac:spMkLst>
        </pc:spChg>
        <pc:spChg chg="del">
          <ac:chgData name="Manish Sharma" userId="b799adb9ba789c8f" providerId="LiveId" clId="{83B61706-642F-4234-8E8A-A9A57AFC15CE}" dt="2023-02-11T04:58:36.345" v="392" actId="478"/>
          <ac:spMkLst>
            <pc:docMk/>
            <pc:sldMk cId="2597580169" sldId="511"/>
            <ac:spMk id="3" creationId="{5A020F71-ED91-6F54-F071-F8C1776D9715}"/>
          </ac:spMkLst>
        </pc:spChg>
        <pc:spChg chg="add mod">
          <ac:chgData name="Manish Sharma" userId="b799adb9ba789c8f" providerId="LiveId" clId="{83B61706-642F-4234-8E8A-A9A57AFC15CE}" dt="2023-02-11T05:00:16.061" v="405" actId="20577"/>
          <ac:spMkLst>
            <pc:docMk/>
            <pc:sldMk cId="2597580169" sldId="511"/>
            <ac:spMk id="4" creationId="{DF7CACFB-8873-831A-B734-7E06F7737218}"/>
          </ac:spMkLst>
        </pc:spChg>
        <pc:spChg chg="add del">
          <ac:chgData name="Manish Sharma" userId="b799adb9ba789c8f" providerId="LiveId" clId="{83B61706-642F-4234-8E8A-A9A57AFC15CE}" dt="2023-02-11T04:58:53.596" v="395" actId="478"/>
          <ac:spMkLst>
            <pc:docMk/>
            <pc:sldMk cId="2597580169" sldId="511"/>
            <ac:spMk id="6" creationId="{A12CA558-A7C0-B72B-69CF-8ADDC575AAA8}"/>
          </ac:spMkLst>
        </pc:spChg>
        <pc:spChg chg="add mod">
          <ac:chgData name="Manish Sharma" userId="b799adb9ba789c8f" providerId="LiveId" clId="{83B61706-642F-4234-8E8A-A9A57AFC15CE}" dt="2023-02-11T05:00:50.635" v="406"/>
          <ac:spMkLst>
            <pc:docMk/>
            <pc:sldMk cId="2597580169" sldId="511"/>
            <ac:spMk id="7" creationId="{7D68CCA6-E953-1C76-F949-8B278A79A6B7}"/>
          </ac:spMkLst>
        </pc:spChg>
        <pc:spChg chg="add mod">
          <ac:chgData name="Manish Sharma" userId="b799adb9ba789c8f" providerId="LiveId" clId="{83B61706-642F-4234-8E8A-A9A57AFC15CE}" dt="2023-02-11T05:01:25.250" v="407"/>
          <ac:spMkLst>
            <pc:docMk/>
            <pc:sldMk cId="2597580169" sldId="511"/>
            <ac:spMk id="9" creationId="{7803EAD6-AAE3-7FDD-A4B5-6C691F8B0BC3}"/>
          </ac:spMkLst>
        </pc:spChg>
        <pc:spChg chg="add mod">
          <ac:chgData name="Manish Sharma" userId="b799adb9ba789c8f" providerId="LiveId" clId="{83B61706-642F-4234-8E8A-A9A57AFC15CE}" dt="2023-02-11T05:02:02.963" v="408"/>
          <ac:spMkLst>
            <pc:docMk/>
            <pc:sldMk cId="2597580169" sldId="511"/>
            <ac:spMk id="11" creationId="{AD7A8603-14F3-8211-A889-F329B79DB6F7}"/>
          </ac:spMkLst>
        </pc:spChg>
        <pc:spChg chg="add mod">
          <ac:chgData name="Manish Sharma" userId="b799adb9ba789c8f" providerId="LiveId" clId="{83B61706-642F-4234-8E8A-A9A57AFC15CE}" dt="2023-02-11T05:02:02.963" v="408"/>
          <ac:spMkLst>
            <pc:docMk/>
            <pc:sldMk cId="2597580169" sldId="511"/>
            <ac:spMk id="13" creationId="{CA5B392C-9117-E09E-77D7-AE3A8EFD75BF}"/>
          </ac:spMkLst>
        </pc:spChg>
        <pc:spChg chg="add mod">
          <ac:chgData name="Manish Sharma" userId="b799adb9ba789c8f" providerId="LiveId" clId="{83B61706-642F-4234-8E8A-A9A57AFC15CE}" dt="2023-02-11T05:02:15.814" v="409"/>
          <ac:spMkLst>
            <pc:docMk/>
            <pc:sldMk cId="2597580169" sldId="511"/>
            <ac:spMk id="15" creationId="{D7489106-0075-6429-EC00-143BC1FC3918}"/>
          </ac:spMkLst>
        </pc:spChg>
        <pc:cxnChg chg="add mod">
          <ac:chgData name="Manish Sharma" userId="b799adb9ba789c8f" providerId="LiveId" clId="{83B61706-642F-4234-8E8A-A9A57AFC15CE}" dt="2023-02-11T05:00:50.635" v="406"/>
          <ac:cxnSpMkLst>
            <pc:docMk/>
            <pc:sldMk cId="2597580169" sldId="511"/>
            <ac:cxnSpMk id="8" creationId="{56F59DA4-A733-E3DC-18DF-912792B111B9}"/>
          </ac:cxnSpMkLst>
        </pc:cxnChg>
        <pc:cxnChg chg="add mod">
          <ac:chgData name="Manish Sharma" userId="b799adb9ba789c8f" providerId="LiveId" clId="{83B61706-642F-4234-8E8A-A9A57AFC15CE}" dt="2023-02-11T05:01:25.250" v="407"/>
          <ac:cxnSpMkLst>
            <pc:docMk/>
            <pc:sldMk cId="2597580169" sldId="511"/>
            <ac:cxnSpMk id="10" creationId="{A9220008-58FF-EFD5-C397-4FFFBFDB840B}"/>
          </ac:cxnSpMkLst>
        </pc:cxnChg>
        <pc:cxnChg chg="add mod">
          <ac:chgData name="Manish Sharma" userId="b799adb9ba789c8f" providerId="LiveId" clId="{83B61706-642F-4234-8E8A-A9A57AFC15CE}" dt="2023-02-11T05:02:02.963" v="408"/>
          <ac:cxnSpMkLst>
            <pc:docMk/>
            <pc:sldMk cId="2597580169" sldId="511"/>
            <ac:cxnSpMk id="12" creationId="{8E130BEA-498F-E705-0899-6D64CE421C41}"/>
          </ac:cxnSpMkLst>
        </pc:cxnChg>
        <pc:cxnChg chg="add mod">
          <ac:chgData name="Manish Sharma" userId="b799adb9ba789c8f" providerId="LiveId" clId="{83B61706-642F-4234-8E8A-A9A57AFC15CE}" dt="2023-02-11T05:02:02.963" v="408"/>
          <ac:cxnSpMkLst>
            <pc:docMk/>
            <pc:sldMk cId="2597580169" sldId="511"/>
            <ac:cxnSpMk id="14" creationId="{FE82DF76-B64B-9E43-5E57-AF87D5F4061D}"/>
          </ac:cxnSpMkLst>
        </pc:cxnChg>
        <pc:cxnChg chg="add mod">
          <ac:chgData name="Manish Sharma" userId="b799adb9ba789c8f" providerId="LiveId" clId="{83B61706-642F-4234-8E8A-A9A57AFC15CE}" dt="2023-02-11T05:02:15.814" v="409"/>
          <ac:cxnSpMkLst>
            <pc:docMk/>
            <pc:sldMk cId="2597580169" sldId="511"/>
            <ac:cxnSpMk id="16" creationId="{F1ED6F29-C6C2-C577-BC8C-E8151309E407}"/>
          </ac:cxnSpMkLst>
        </pc:cxnChg>
      </pc:sldChg>
      <pc:sldChg chg="addSp delSp modSp new mod">
        <pc:chgData name="Manish Sharma" userId="b799adb9ba789c8f" providerId="LiveId" clId="{83B61706-642F-4234-8E8A-A9A57AFC15CE}" dt="2023-02-11T05:04:01.559" v="418"/>
        <pc:sldMkLst>
          <pc:docMk/>
          <pc:sldMk cId="3736666755" sldId="512"/>
        </pc:sldMkLst>
        <pc:spChg chg="mod">
          <ac:chgData name="Manish Sharma" userId="b799adb9ba789c8f" providerId="LiveId" clId="{83B61706-642F-4234-8E8A-A9A57AFC15CE}" dt="2023-02-11T05:03:04.562" v="411"/>
          <ac:spMkLst>
            <pc:docMk/>
            <pc:sldMk cId="3736666755" sldId="512"/>
            <ac:spMk id="2" creationId="{4412117E-A95D-4D85-AE2D-6921CA5701C7}"/>
          </ac:spMkLst>
        </pc:spChg>
        <pc:spChg chg="del">
          <ac:chgData name="Manish Sharma" userId="b799adb9ba789c8f" providerId="LiveId" clId="{83B61706-642F-4234-8E8A-A9A57AFC15CE}" dt="2023-02-11T05:03:11.658" v="412" actId="478"/>
          <ac:spMkLst>
            <pc:docMk/>
            <pc:sldMk cId="3736666755" sldId="512"/>
            <ac:spMk id="3" creationId="{2E117373-FD84-AF86-2356-540C6CCD9C11}"/>
          </ac:spMkLst>
        </pc:spChg>
        <pc:spChg chg="add mod">
          <ac:chgData name="Manish Sharma" userId="b799adb9ba789c8f" providerId="LiveId" clId="{83B61706-642F-4234-8E8A-A9A57AFC15CE}" dt="2023-02-11T05:03:19.480" v="413"/>
          <ac:spMkLst>
            <pc:docMk/>
            <pc:sldMk cId="3736666755" sldId="512"/>
            <ac:spMk id="4" creationId="{40C44FB9-87C9-0ADF-ACA1-E8665DDE1842}"/>
          </ac:spMkLst>
        </pc:spChg>
        <pc:spChg chg="add mod">
          <ac:chgData name="Manish Sharma" userId="b799adb9ba789c8f" providerId="LiveId" clId="{83B61706-642F-4234-8E8A-A9A57AFC15CE}" dt="2023-02-11T05:03:19.480" v="413"/>
          <ac:spMkLst>
            <pc:docMk/>
            <pc:sldMk cId="3736666755" sldId="512"/>
            <ac:spMk id="5" creationId="{5CAEF0F4-B320-B052-DB44-5C353CE67F50}"/>
          </ac:spMkLst>
        </pc:spChg>
        <pc:spChg chg="add mod">
          <ac:chgData name="Manish Sharma" userId="b799adb9ba789c8f" providerId="LiveId" clId="{83B61706-642F-4234-8E8A-A9A57AFC15CE}" dt="2023-02-11T05:03:32.710" v="414"/>
          <ac:spMkLst>
            <pc:docMk/>
            <pc:sldMk cId="3736666755" sldId="512"/>
            <ac:spMk id="6" creationId="{16C191AB-DE68-4725-D3B1-1D296B9547E2}"/>
          </ac:spMkLst>
        </pc:spChg>
        <pc:spChg chg="add mod">
          <ac:chgData name="Manish Sharma" userId="b799adb9ba789c8f" providerId="LiveId" clId="{83B61706-642F-4234-8E8A-A9A57AFC15CE}" dt="2023-02-11T05:03:42.566" v="415"/>
          <ac:spMkLst>
            <pc:docMk/>
            <pc:sldMk cId="3736666755" sldId="512"/>
            <ac:spMk id="7" creationId="{539A288D-11CA-7DFD-9D7B-B3523DA965D4}"/>
          </ac:spMkLst>
        </pc:spChg>
        <pc:spChg chg="add mod">
          <ac:chgData name="Manish Sharma" userId="b799adb9ba789c8f" providerId="LiveId" clId="{83B61706-642F-4234-8E8A-A9A57AFC15CE}" dt="2023-02-11T05:03:42.566" v="415"/>
          <ac:spMkLst>
            <pc:docMk/>
            <pc:sldMk cId="3736666755" sldId="512"/>
            <ac:spMk id="8" creationId="{F3E19A22-E3B7-00B8-4B6A-21F0001DABD6}"/>
          </ac:spMkLst>
        </pc:spChg>
        <pc:spChg chg="add mod">
          <ac:chgData name="Manish Sharma" userId="b799adb9ba789c8f" providerId="LiveId" clId="{83B61706-642F-4234-8E8A-A9A57AFC15CE}" dt="2023-02-11T05:03:42.566" v="415"/>
          <ac:spMkLst>
            <pc:docMk/>
            <pc:sldMk cId="3736666755" sldId="512"/>
            <ac:spMk id="9" creationId="{5DC682D9-2DDF-643F-8A26-15181D3C742E}"/>
          </ac:spMkLst>
        </pc:spChg>
        <pc:spChg chg="add mod">
          <ac:chgData name="Manish Sharma" userId="b799adb9ba789c8f" providerId="LiveId" clId="{83B61706-642F-4234-8E8A-A9A57AFC15CE}" dt="2023-02-11T05:03:42.566" v="415"/>
          <ac:spMkLst>
            <pc:docMk/>
            <pc:sldMk cId="3736666755" sldId="512"/>
            <ac:spMk id="10" creationId="{AC1050B3-ED73-CBA8-B8B1-DE1B14E9D712}"/>
          </ac:spMkLst>
        </pc:spChg>
        <pc:spChg chg="add mod">
          <ac:chgData name="Manish Sharma" userId="b799adb9ba789c8f" providerId="LiveId" clId="{83B61706-642F-4234-8E8A-A9A57AFC15CE}" dt="2023-02-11T05:03:48.076" v="416"/>
          <ac:spMkLst>
            <pc:docMk/>
            <pc:sldMk cId="3736666755" sldId="512"/>
            <ac:spMk id="11" creationId="{634B15F5-7516-2117-1E5B-16C50F1D5DDB}"/>
          </ac:spMkLst>
        </pc:spChg>
        <pc:spChg chg="add mod">
          <ac:chgData name="Manish Sharma" userId="b799adb9ba789c8f" providerId="LiveId" clId="{83B61706-642F-4234-8E8A-A9A57AFC15CE}" dt="2023-02-11T05:03:53.253" v="417"/>
          <ac:spMkLst>
            <pc:docMk/>
            <pc:sldMk cId="3736666755" sldId="512"/>
            <ac:spMk id="12" creationId="{7823010C-CE69-D5F2-51B1-14A22A81ECF4}"/>
          </ac:spMkLst>
        </pc:spChg>
        <pc:spChg chg="add mod">
          <ac:chgData name="Manish Sharma" userId="b799adb9ba789c8f" providerId="LiveId" clId="{83B61706-642F-4234-8E8A-A9A57AFC15CE}" dt="2023-02-11T05:03:53.253" v="417"/>
          <ac:spMkLst>
            <pc:docMk/>
            <pc:sldMk cId="3736666755" sldId="512"/>
            <ac:spMk id="13" creationId="{89764758-BCF5-B83A-79DA-95A3220AF2B8}"/>
          </ac:spMkLst>
        </pc:spChg>
        <pc:spChg chg="add mod">
          <ac:chgData name="Manish Sharma" userId="b799adb9ba789c8f" providerId="LiveId" clId="{83B61706-642F-4234-8E8A-A9A57AFC15CE}" dt="2023-02-11T05:04:01.559" v="418"/>
          <ac:spMkLst>
            <pc:docMk/>
            <pc:sldMk cId="3736666755" sldId="512"/>
            <ac:spMk id="14" creationId="{FDFAC0DB-2D39-F36B-25BF-47D2BBE6D7BA}"/>
          </ac:spMkLst>
        </pc:spChg>
      </pc:sldChg>
      <pc:sldChg chg="del">
        <pc:chgData name="Manish Sharma" userId="b799adb9ba789c8f" providerId="LiveId" clId="{83B61706-642F-4234-8E8A-A9A57AFC15CE}" dt="2023-02-09T03:47:54" v="0" actId="47"/>
        <pc:sldMkLst>
          <pc:docMk/>
          <pc:sldMk cId="3968679643" sldId="512"/>
        </pc:sldMkLst>
      </pc:sldChg>
      <pc:sldChg chg="add">
        <pc:chgData name="Manish Sharma" userId="b799adb9ba789c8f" providerId="LiveId" clId="{83B61706-642F-4234-8E8A-A9A57AFC15CE}" dt="2023-02-11T05:40:43.518" v="419"/>
        <pc:sldMkLst>
          <pc:docMk/>
          <pc:sldMk cId="730106421" sldId="513"/>
        </pc:sldMkLst>
      </pc:sldChg>
      <pc:sldChg chg="del">
        <pc:chgData name="Manish Sharma" userId="b799adb9ba789c8f" providerId="LiveId" clId="{83B61706-642F-4234-8E8A-A9A57AFC15CE}" dt="2023-02-09T03:47:54" v="0" actId="47"/>
        <pc:sldMkLst>
          <pc:docMk/>
          <pc:sldMk cId="3701968868" sldId="513"/>
        </pc:sldMkLst>
      </pc:sldChg>
      <pc:sldChg chg="del">
        <pc:chgData name="Manish Sharma" userId="b799adb9ba789c8f" providerId="LiveId" clId="{83B61706-642F-4234-8E8A-A9A57AFC15CE}" dt="2023-02-09T03:47:54" v="0" actId="47"/>
        <pc:sldMkLst>
          <pc:docMk/>
          <pc:sldMk cId="2067279816" sldId="514"/>
        </pc:sldMkLst>
      </pc:sldChg>
      <pc:sldChg chg="add">
        <pc:chgData name="Manish Sharma" userId="b799adb9ba789c8f" providerId="LiveId" clId="{83B61706-642F-4234-8E8A-A9A57AFC15CE}" dt="2023-02-11T05:41:07.297" v="420"/>
        <pc:sldMkLst>
          <pc:docMk/>
          <pc:sldMk cId="4170346756" sldId="514"/>
        </pc:sldMkLst>
      </pc:sldChg>
      <pc:sldChg chg="add">
        <pc:chgData name="Manish Sharma" userId="b799adb9ba789c8f" providerId="LiveId" clId="{83B61706-642F-4234-8E8A-A9A57AFC15CE}" dt="2023-02-11T06:21:33.226" v="421"/>
        <pc:sldMkLst>
          <pc:docMk/>
          <pc:sldMk cId="1148228370" sldId="515"/>
        </pc:sldMkLst>
      </pc:sldChg>
      <pc:sldChg chg="del">
        <pc:chgData name="Manish Sharma" userId="b799adb9ba789c8f" providerId="LiveId" clId="{83B61706-642F-4234-8E8A-A9A57AFC15CE}" dt="2023-02-09T03:47:54" v="0" actId="47"/>
        <pc:sldMkLst>
          <pc:docMk/>
          <pc:sldMk cId="1733492962" sldId="515"/>
        </pc:sldMkLst>
      </pc:sldChg>
      <pc:sldChg chg="del">
        <pc:chgData name="Manish Sharma" userId="b799adb9ba789c8f" providerId="LiveId" clId="{83B61706-642F-4234-8E8A-A9A57AFC15CE}" dt="2023-02-09T03:47:54" v="0" actId="47"/>
        <pc:sldMkLst>
          <pc:docMk/>
          <pc:sldMk cId="1773085877" sldId="516"/>
        </pc:sldMkLst>
      </pc:sldChg>
      <pc:sldChg chg="modSp new mod">
        <pc:chgData name="Manish Sharma" userId="b799adb9ba789c8f" providerId="LiveId" clId="{83B61706-642F-4234-8E8A-A9A57AFC15CE}" dt="2023-02-11T07:30:00.034" v="494" actId="20577"/>
        <pc:sldMkLst>
          <pc:docMk/>
          <pc:sldMk cId="4006983286" sldId="516"/>
        </pc:sldMkLst>
        <pc:spChg chg="mod">
          <ac:chgData name="Manish Sharma" userId="b799adb9ba789c8f" providerId="LiveId" clId="{83B61706-642F-4234-8E8A-A9A57AFC15CE}" dt="2023-02-11T07:29:41.933" v="445" actId="20577"/>
          <ac:spMkLst>
            <pc:docMk/>
            <pc:sldMk cId="4006983286" sldId="516"/>
            <ac:spMk id="2" creationId="{F768806D-F4A9-5F28-F396-EF8C5F8B3F37}"/>
          </ac:spMkLst>
        </pc:spChg>
        <pc:spChg chg="mod">
          <ac:chgData name="Manish Sharma" userId="b799adb9ba789c8f" providerId="LiveId" clId="{83B61706-642F-4234-8E8A-A9A57AFC15CE}" dt="2023-02-11T07:30:00.034" v="494" actId="20577"/>
          <ac:spMkLst>
            <pc:docMk/>
            <pc:sldMk cId="4006983286" sldId="516"/>
            <ac:spMk id="3" creationId="{88AE18B2-30A5-0BB9-124B-4387E705D1AF}"/>
          </ac:spMkLst>
        </pc:spChg>
      </pc:sldChg>
      <pc:sldChg chg="del">
        <pc:chgData name="Manish Sharma" userId="b799adb9ba789c8f" providerId="LiveId" clId="{83B61706-642F-4234-8E8A-A9A57AFC15CE}" dt="2023-02-09T03:47:54" v="0" actId="47"/>
        <pc:sldMkLst>
          <pc:docMk/>
          <pc:sldMk cId="1315387773" sldId="517"/>
        </pc:sldMkLst>
      </pc:sldChg>
      <pc:sldChg chg="new del">
        <pc:chgData name="Manish Sharma" userId="b799adb9ba789c8f" providerId="LiveId" clId="{83B61706-642F-4234-8E8A-A9A57AFC15CE}" dt="2023-02-11T07:30:10.664" v="496" actId="47"/>
        <pc:sldMkLst>
          <pc:docMk/>
          <pc:sldMk cId="1676547129" sldId="517"/>
        </pc:sldMkLst>
      </pc:sldChg>
      <pc:sldChg chg="addSp delSp modSp new mod">
        <pc:chgData name="Manish Sharma" userId="b799adb9ba789c8f" providerId="LiveId" clId="{83B61706-642F-4234-8E8A-A9A57AFC15CE}" dt="2023-02-11T09:36:37.407" v="508"/>
        <pc:sldMkLst>
          <pc:docMk/>
          <pc:sldMk cId="3540927300" sldId="517"/>
        </pc:sldMkLst>
        <pc:spChg chg="mod">
          <ac:chgData name="Manish Sharma" userId="b799adb9ba789c8f" providerId="LiveId" clId="{83B61706-642F-4234-8E8A-A9A57AFC15CE}" dt="2023-02-11T09:31:44.298" v="499"/>
          <ac:spMkLst>
            <pc:docMk/>
            <pc:sldMk cId="3540927300" sldId="517"/>
            <ac:spMk id="2" creationId="{ED3952ED-2361-149D-79F0-4D6B5C857A75}"/>
          </ac:spMkLst>
        </pc:spChg>
        <pc:spChg chg="del">
          <ac:chgData name="Manish Sharma" userId="b799adb9ba789c8f" providerId="LiveId" clId="{83B61706-642F-4234-8E8A-A9A57AFC15CE}" dt="2023-02-11T09:31:48.304" v="500" actId="478"/>
          <ac:spMkLst>
            <pc:docMk/>
            <pc:sldMk cId="3540927300" sldId="517"/>
            <ac:spMk id="3" creationId="{2A563893-8F92-B16A-8733-9ABD73005A40}"/>
          </ac:spMkLst>
        </pc:spChg>
        <pc:spChg chg="add mod">
          <ac:chgData name="Manish Sharma" userId="b799adb9ba789c8f" providerId="LiveId" clId="{83B61706-642F-4234-8E8A-A9A57AFC15CE}" dt="2023-02-11T09:33:18.053" v="501"/>
          <ac:spMkLst>
            <pc:docMk/>
            <pc:sldMk cId="3540927300" sldId="517"/>
            <ac:spMk id="4" creationId="{DAACAAED-AD51-6882-6DD9-D9EF193E6CDC}"/>
          </ac:spMkLst>
        </pc:spChg>
        <pc:spChg chg="add mod">
          <ac:chgData name="Manish Sharma" userId="b799adb9ba789c8f" providerId="LiveId" clId="{83B61706-642F-4234-8E8A-A9A57AFC15CE}" dt="2023-02-11T09:33:18.053" v="501"/>
          <ac:spMkLst>
            <pc:docMk/>
            <pc:sldMk cId="3540927300" sldId="517"/>
            <ac:spMk id="5" creationId="{8182BE70-8B53-97BF-97CC-1CC143406C18}"/>
          </ac:spMkLst>
        </pc:spChg>
        <pc:spChg chg="add mod">
          <ac:chgData name="Manish Sharma" userId="b799adb9ba789c8f" providerId="LiveId" clId="{83B61706-642F-4234-8E8A-A9A57AFC15CE}" dt="2023-02-11T09:33:27.826" v="502"/>
          <ac:spMkLst>
            <pc:docMk/>
            <pc:sldMk cId="3540927300" sldId="517"/>
            <ac:spMk id="7" creationId="{D1DB84C6-857D-D8EC-0BE1-AB55A040A9FC}"/>
          </ac:spMkLst>
        </pc:spChg>
        <pc:spChg chg="add mod">
          <ac:chgData name="Manish Sharma" userId="b799adb9ba789c8f" providerId="LiveId" clId="{83B61706-642F-4234-8E8A-A9A57AFC15CE}" dt="2023-02-11T09:33:34.271" v="503"/>
          <ac:spMkLst>
            <pc:docMk/>
            <pc:sldMk cId="3540927300" sldId="517"/>
            <ac:spMk id="9" creationId="{4EE8A777-8978-E556-F7E9-80DEFE2E6C15}"/>
          </ac:spMkLst>
        </pc:spChg>
        <pc:spChg chg="add mod">
          <ac:chgData name="Manish Sharma" userId="b799adb9ba789c8f" providerId="LiveId" clId="{83B61706-642F-4234-8E8A-A9A57AFC15CE}" dt="2023-02-11T09:35:59.505" v="504"/>
          <ac:spMkLst>
            <pc:docMk/>
            <pc:sldMk cId="3540927300" sldId="517"/>
            <ac:spMk id="11" creationId="{F001CA6E-E9C7-57F4-050A-53E8AB592CE5}"/>
          </ac:spMkLst>
        </pc:spChg>
        <pc:spChg chg="add mod">
          <ac:chgData name="Manish Sharma" userId="b799adb9ba789c8f" providerId="LiveId" clId="{83B61706-642F-4234-8E8A-A9A57AFC15CE}" dt="2023-02-11T09:35:59.505" v="504"/>
          <ac:spMkLst>
            <pc:docMk/>
            <pc:sldMk cId="3540927300" sldId="517"/>
            <ac:spMk id="12" creationId="{20A6B6F3-5591-4648-43A4-DF9400AD580C}"/>
          </ac:spMkLst>
        </pc:spChg>
        <pc:spChg chg="add mod">
          <ac:chgData name="Manish Sharma" userId="b799adb9ba789c8f" providerId="LiveId" clId="{83B61706-642F-4234-8E8A-A9A57AFC15CE}" dt="2023-02-11T09:35:59.505" v="504"/>
          <ac:spMkLst>
            <pc:docMk/>
            <pc:sldMk cId="3540927300" sldId="517"/>
            <ac:spMk id="14" creationId="{2581F8C3-A196-09E1-C7D2-8F9C2A3D0463}"/>
          </ac:spMkLst>
        </pc:spChg>
        <pc:spChg chg="add mod">
          <ac:chgData name="Manish Sharma" userId="b799adb9ba789c8f" providerId="LiveId" clId="{83B61706-642F-4234-8E8A-A9A57AFC15CE}" dt="2023-02-11T09:36:17.113" v="505"/>
          <ac:spMkLst>
            <pc:docMk/>
            <pc:sldMk cId="3540927300" sldId="517"/>
            <ac:spMk id="16" creationId="{441507F2-0FA6-35B8-2E09-6E1B9424475D}"/>
          </ac:spMkLst>
        </pc:spChg>
        <pc:spChg chg="add mod">
          <ac:chgData name="Manish Sharma" userId="b799adb9ba789c8f" providerId="LiveId" clId="{83B61706-642F-4234-8E8A-A9A57AFC15CE}" dt="2023-02-11T09:36:17.113" v="505"/>
          <ac:spMkLst>
            <pc:docMk/>
            <pc:sldMk cId="3540927300" sldId="517"/>
            <ac:spMk id="19" creationId="{1AD82C86-7357-4A2D-3827-424DC1617202}"/>
          </ac:spMkLst>
        </pc:spChg>
        <pc:spChg chg="add mod">
          <ac:chgData name="Manish Sharma" userId="b799adb9ba789c8f" providerId="LiveId" clId="{83B61706-642F-4234-8E8A-A9A57AFC15CE}" dt="2023-02-11T09:36:23.865" v="506"/>
          <ac:spMkLst>
            <pc:docMk/>
            <pc:sldMk cId="3540927300" sldId="517"/>
            <ac:spMk id="21" creationId="{84E4A209-6E40-D9F6-C2B1-EAA615EF8D56}"/>
          </ac:spMkLst>
        </pc:spChg>
        <pc:spChg chg="add mod">
          <ac:chgData name="Manish Sharma" userId="b799adb9ba789c8f" providerId="LiveId" clId="{83B61706-642F-4234-8E8A-A9A57AFC15CE}" dt="2023-02-11T09:36:30.151" v="507"/>
          <ac:spMkLst>
            <pc:docMk/>
            <pc:sldMk cId="3540927300" sldId="517"/>
            <ac:spMk id="23" creationId="{12205AC5-D373-07A5-3465-9A4011DC5DAA}"/>
          </ac:spMkLst>
        </pc:spChg>
        <pc:spChg chg="add mod">
          <ac:chgData name="Manish Sharma" userId="b799adb9ba789c8f" providerId="LiveId" clId="{83B61706-642F-4234-8E8A-A9A57AFC15CE}" dt="2023-02-11T09:36:37.407" v="508"/>
          <ac:spMkLst>
            <pc:docMk/>
            <pc:sldMk cId="3540927300" sldId="517"/>
            <ac:spMk id="26" creationId="{707D7A07-1AFC-1CD4-9919-04878E1FDD36}"/>
          </ac:spMkLst>
        </pc:spChg>
        <pc:cxnChg chg="add mod">
          <ac:chgData name="Manish Sharma" userId="b799adb9ba789c8f" providerId="LiveId" clId="{83B61706-642F-4234-8E8A-A9A57AFC15CE}" dt="2023-02-11T09:33:18.053" v="501"/>
          <ac:cxnSpMkLst>
            <pc:docMk/>
            <pc:sldMk cId="3540927300" sldId="517"/>
            <ac:cxnSpMk id="6" creationId="{399F659D-B6D1-290B-E2A6-AAB1B108D240}"/>
          </ac:cxnSpMkLst>
        </pc:cxnChg>
        <pc:cxnChg chg="add mod">
          <ac:chgData name="Manish Sharma" userId="b799adb9ba789c8f" providerId="LiveId" clId="{83B61706-642F-4234-8E8A-A9A57AFC15CE}" dt="2023-02-11T09:33:27.826" v="502"/>
          <ac:cxnSpMkLst>
            <pc:docMk/>
            <pc:sldMk cId="3540927300" sldId="517"/>
            <ac:cxnSpMk id="8" creationId="{CB689D54-7603-96CB-1DE6-3C9B796DAF70}"/>
          </ac:cxnSpMkLst>
        </pc:cxnChg>
        <pc:cxnChg chg="add mod">
          <ac:chgData name="Manish Sharma" userId="b799adb9ba789c8f" providerId="LiveId" clId="{83B61706-642F-4234-8E8A-A9A57AFC15CE}" dt="2023-02-11T09:33:34.271" v="503"/>
          <ac:cxnSpMkLst>
            <pc:docMk/>
            <pc:sldMk cId="3540927300" sldId="517"/>
            <ac:cxnSpMk id="10" creationId="{8CD16C7D-C301-08E5-F885-0373331042DE}"/>
          </ac:cxnSpMkLst>
        </pc:cxnChg>
        <pc:cxnChg chg="add mod">
          <ac:chgData name="Manish Sharma" userId="b799adb9ba789c8f" providerId="LiveId" clId="{83B61706-642F-4234-8E8A-A9A57AFC15CE}" dt="2023-02-11T09:35:59.505" v="504"/>
          <ac:cxnSpMkLst>
            <pc:docMk/>
            <pc:sldMk cId="3540927300" sldId="517"/>
            <ac:cxnSpMk id="13" creationId="{775878D0-8372-601E-7182-EBF28B2C3257}"/>
          </ac:cxnSpMkLst>
        </pc:cxnChg>
        <pc:cxnChg chg="add mod">
          <ac:chgData name="Manish Sharma" userId="b799adb9ba789c8f" providerId="LiveId" clId="{83B61706-642F-4234-8E8A-A9A57AFC15CE}" dt="2023-02-11T09:35:59.505" v="504"/>
          <ac:cxnSpMkLst>
            <pc:docMk/>
            <pc:sldMk cId="3540927300" sldId="517"/>
            <ac:cxnSpMk id="15" creationId="{67306652-3BF0-CF30-3C56-7733CA65DB15}"/>
          </ac:cxnSpMkLst>
        </pc:cxnChg>
        <pc:cxnChg chg="add mod">
          <ac:chgData name="Manish Sharma" userId="b799adb9ba789c8f" providerId="LiveId" clId="{83B61706-642F-4234-8E8A-A9A57AFC15CE}" dt="2023-02-11T09:36:17.113" v="505"/>
          <ac:cxnSpMkLst>
            <pc:docMk/>
            <pc:sldMk cId="3540927300" sldId="517"/>
            <ac:cxnSpMk id="17" creationId="{8385F1DA-5D2E-76F3-84DB-C5585B1ABA66}"/>
          </ac:cxnSpMkLst>
        </pc:cxnChg>
        <pc:cxnChg chg="add mod">
          <ac:chgData name="Manish Sharma" userId="b799adb9ba789c8f" providerId="LiveId" clId="{83B61706-642F-4234-8E8A-A9A57AFC15CE}" dt="2023-02-11T09:36:17.113" v="505"/>
          <ac:cxnSpMkLst>
            <pc:docMk/>
            <pc:sldMk cId="3540927300" sldId="517"/>
            <ac:cxnSpMk id="18" creationId="{31BB6751-B3C2-4A2C-9F28-9925A1967988}"/>
          </ac:cxnSpMkLst>
        </pc:cxnChg>
        <pc:cxnChg chg="add mod">
          <ac:chgData name="Manish Sharma" userId="b799adb9ba789c8f" providerId="LiveId" clId="{83B61706-642F-4234-8E8A-A9A57AFC15CE}" dt="2023-02-11T09:36:17.113" v="505"/>
          <ac:cxnSpMkLst>
            <pc:docMk/>
            <pc:sldMk cId="3540927300" sldId="517"/>
            <ac:cxnSpMk id="20" creationId="{95085BD0-1568-2AF8-D5CE-352CC738F55E}"/>
          </ac:cxnSpMkLst>
        </pc:cxnChg>
        <pc:cxnChg chg="add mod">
          <ac:chgData name="Manish Sharma" userId="b799adb9ba789c8f" providerId="LiveId" clId="{83B61706-642F-4234-8E8A-A9A57AFC15CE}" dt="2023-02-11T09:36:23.865" v="506"/>
          <ac:cxnSpMkLst>
            <pc:docMk/>
            <pc:sldMk cId="3540927300" sldId="517"/>
            <ac:cxnSpMk id="22" creationId="{341C4976-3508-8552-682E-31FCFE653476}"/>
          </ac:cxnSpMkLst>
        </pc:cxnChg>
        <pc:cxnChg chg="add mod">
          <ac:chgData name="Manish Sharma" userId="b799adb9ba789c8f" providerId="LiveId" clId="{83B61706-642F-4234-8E8A-A9A57AFC15CE}" dt="2023-02-11T09:36:30.151" v="507"/>
          <ac:cxnSpMkLst>
            <pc:docMk/>
            <pc:sldMk cId="3540927300" sldId="517"/>
            <ac:cxnSpMk id="24" creationId="{EC3D003E-07A9-A48B-84D7-777686736CBD}"/>
          </ac:cxnSpMkLst>
        </pc:cxnChg>
        <pc:cxnChg chg="add mod">
          <ac:chgData name="Manish Sharma" userId="b799adb9ba789c8f" providerId="LiveId" clId="{83B61706-642F-4234-8E8A-A9A57AFC15CE}" dt="2023-02-11T09:36:37.407" v="508"/>
          <ac:cxnSpMkLst>
            <pc:docMk/>
            <pc:sldMk cId="3540927300" sldId="517"/>
            <ac:cxnSpMk id="25" creationId="{EC06A273-91A3-037E-0758-E72516B8390E}"/>
          </ac:cxnSpMkLst>
        </pc:cxnChg>
      </pc:sldChg>
      <pc:sldChg chg="addSp delSp modSp new mod">
        <pc:chgData name="Manish Sharma" userId="b799adb9ba789c8f" providerId="LiveId" clId="{83B61706-642F-4234-8E8A-A9A57AFC15CE}" dt="2023-02-11T09:49:23.431" v="527" actId="108"/>
        <pc:sldMkLst>
          <pc:docMk/>
          <pc:sldMk cId="626639955" sldId="518"/>
        </pc:sldMkLst>
        <pc:spChg chg="del">
          <ac:chgData name="Manish Sharma" userId="b799adb9ba789c8f" providerId="LiveId" clId="{83B61706-642F-4234-8E8A-A9A57AFC15CE}" dt="2023-02-11T09:47:19.118" v="511" actId="478"/>
          <ac:spMkLst>
            <pc:docMk/>
            <pc:sldMk cId="626639955" sldId="518"/>
            <ac:spMk id="2" creationId="{E81AD126-0034-4313-1325-FF4766C37688}"/>
          </ac:spMkLst>
        </pc:spChg>
        <pc:spChg chg="del">
          <ac:chgData name="Manish Sharma" userId="b799adb9ba789c8f" providerId="LiveId" clId="{83B61706-642F-4234-8E8A-A9A57AFC15CE}" dt="2023-02-11T09:47:19.118" v="511" actId="478"/>
          <ac:spMkLst>
            <pc:docMk/>
            <pc:sldMk cId="626639955" sldId="518"/>
            <ac:spMk id="3" creationId="{002B3494-1B1A-2B5D-4A03-8344C280C873}"/>
          </ac:spMkLst>
        </pc:spChg>
        <pc:spChg chg="add mod">
          <ac:chgData name="Manish Sharma" userId="b799adb9ba789c8f" providerId="LiveId" clId="{83B61706-642F-4234-8E8A-A9A57AFC15CE}" dt="2023-02-11T09:47:28.334" v="512"/>
          <ac:spMkLst>
            <pc:docMk/>
            <pc:sldMk cId="626639955" sldId="518"/>
            <ac:spMk id="4" creationId="{BEEBFB2F-4876-C9BD-0F78-E40D114A6539}"/>
          </ac:spMkLst>
        </pc:spChg>
        <pc:spChg chg="add mod">
          <ac:chgData name="Manish Sharma" userId="b799adb9ba789c8f" providerId="LiveId" clId="{83B61706-642F-4234-8E8A-A9A57AFC15CE}" dt="2023-02-11T09:47:28.334" v="512"/>
          <ac:spMkLst>
            <pc:docMk/>
            <pc:sldMk cId="626639955" sldId="518"/>
            <ac:spMk id="5" creationId="{68403E69-C696-3F20-C3E4-7631097561B1}"/>
          </ac:spMkLst>
        </pc:spChg>
        <pc:spChg chg="add mod">
          <ac:chgData name="Manish Sharma" userId="b799adb9ba789c8f" providerId="LiveId" clId="{83B61706-642F-4234-8E8A-A9A57AFC15CE}" dt="2023-02-11T09:47:34.695" v="513"/>
          <ac:spMkLst>
            <pc:docMk/>
            <pc:sldMk cId="626639955" sldId="518"/>
            <ac:spMk id="7" creationId="{408D6677-E7DA-2A47-A072-230E59A8AAA4}"/>
          </ac:spMkLst>
        </pc:spChg>
        <pc:spChg chg="add mod">
          <ac:chgData name="Manish Sharma" userId="b799adb9ba789c8f" providerId="LiveId" clId="{83B61706-642F-4234-8E8A-A9A57AFC15CE}" dt="2023-02-11T09:47:50.073" v="514"/>
          <ac:spMkLst>
            <pc:docMk/>
            <pc:sldMk cId="626639955" sldId="518"/>
            <ac:spMk id="9" creationId="{21D6ED6E-A4C2-0198-1536-D135481D37D7}"/>
          </ac:spMkLst>
        </pc:spChg>
        <pc:spChg chg="add mod">
          <ac:chgData name="Manish Sharma" userId="b799adb9ba789c8f" providerId="LiveId" clId="{83B61706-642F-4234-8E8A-A9A57AFC15CE}" dt="2023-02-11T09:47:58.220" v="515"/>
          <ac:spMkLst>
            <pc:docMk/>
            <pc:sldMk cId="626639955" sldId="518"/>
            <ac:spMk id="11" creationId="{10B4FC55-229B-48D9-2A5B-C4E1C60E2AC7}"/>
          </ac:spMkLst>
        </pc:spChg>
        <pc:spChg chg="add mod">
          <ac:chgData name="Manish Sharma" userId="b799adb9ba789c8f" providerId="LiveId" clId="{83B61706-642F-4234-8E8A-A9A57AFC15CE}" dt="2023-02-11T09:48:04.045" v="516"/>
          <ac:spMkLst>
            <pc:docMk/>
            <pc:sldMk cId="626639955" sldId="518"/>
            <ac:spMk id="12" creationId="{16B730D0-11E2-F416-A95B-74D08BC8861C}"/>
          </ac:spMkLst>
        </pc:spChg>
        <pc:spChg chg="add mod">
          <ac:chgData name="Manish Sharma" userId="b799adb9ba789c8f" providerId="LiveId" clId="{83B61706-642F-4234-8E8A-A9A57AFC15CE}" dt="2023-02-11T09:48:13.958" v="517"/>
          <ac:spMkLst>
            <pc:docMk/>
            <pc:sldMk cId="626639955" sldId="518"/>
            <ac:spMk id="15" creationId="{59C5F77C-8C6A-0538-5C15-EB66106D2A66}"/>
          </ac:spMkLst>
        </pc:spChg>
        <pc:spChg chg="add mod">
          <ac:chgData name="Manish Sharma" userId="b799adb9ba789c8f" providerId="LiveId" clId="{83B61706-642F-4234-8E8A-A9A57AFC15CE}" dt="2023-02-11T09:48:23.345" v="518"/>
          <ac:spMkLst>
            <pc:docMk/>
            <pc:sldMk cId="626639955" sldId="518"/>
            <ac:spMk id="16" creationId="{E27F0D4A-8BEB-11D6-9757-A6FBCA82E88D}"/>
          </ac:spMkLst>
        </pc:spChg>
        <pc:spChg chg="add mod">
          <ac:chgData name="Manish Sharma" userId="b799adb9ba789c8f" providerId="LiveId" clId="{83B61706-642F-4234-8E8A-A9A57AFC15CE}" dt="2023-02-11T09:48:36.300" v="519"/>
          <ac:spMkLst>
            <pc:docMk/>
            <pc:sldMk cId="626639955" sldId="518"/>
            <ac:spMk id="18" creationId="{C3AF2735-A1F0-A483-BE8D-16A5FCC29C82}"/>
          </ac:spMkLst>
        </pc:spChg>
        <pc:spChg chg="add mod">
          <ac:chgData name="Manish Sharma" userId="b799adb9ba789c8f" providerId="LiveId" clId="{83B61706-642F-4234-8E8A-A9A57AFC15CE}" dt="2023-02-11T09:48:36.300" v="519"/>
          <ac:spMkLst>
            <pc:docMk/>
            <pc:sldMk cId="626639955" sldId="518"/>
            <ac:spMk id="19" creationId="{BD44F76C-8BAD-6258-8CE5-F8AD24C6F019}"/>
          </ac:spMkLst>
        </pc:spChg>
        <pc:spChg chg="add mod">
          <ac:chgData name="Manish Sharma" userId="b799adb9ba789c8f" providerId="LiveId" clId="{83B61706-642F-4234-8E8A-A9A57AFC15CE}" dt="2023-02-11T09:49:12.329" v="525" actId="20577"/>
          <ac:spMkLst>
            <pc:docMk/>
            <pc:sldMk cId="626639955" sldId="518"/>
            <ac:spMk id="21" creationId="{6E84B9BA-FEA2-8B8E-5A1B-594AC2154864}"/>
          </ac:spMkLst>
        </pc:spChg>
        <pc:cxnChg chg="add mod">
          <ac:chgData name="Manish Sharma" userId="b799adb9ba789c8f" providerId="LiveId" clId="{83B61706-642F-4234-8E8A-A9A57AFC15CE}" dt="2023-02-11T09:47:28.334" v="512"/>
          <ac:cxnSpMkLst>
            <pc:docMk/>
            <pc:sldMk cId="626639955" sldId="518"/>
            <ac:cxnSpMk id="6" creationId="{169F7BE0-A14A-C40E-9B30-E9D20C360796}"/>
          </ac:cxnSpMkLst>
        </pc:cxnChg>
        <pc:cxnChg chg="add mod">
          <ac:chgData name="Manish Sharma" userId="b799adb9ba789c8f" providerId="LiveId" clId="{83B61706-642F-4234-8E8A-A9A57AFC15CE}" dt="2023-02-11T09:47:34.695" v="513"/>
          <ac:cxnSpMkLst>
            <pc:docMk/>
            <pc:sldMk cId="626639955" sldId="518"/>
            <ac:cxnSpMk id="8" creationId="{8C65CA3D-E37C-9A65-F4D8-21542CBB623F}"/>
          </ac:cxnSpMkLst>
        </pc:cxnChg>
        <pc:cxnChg chg="add mod">
          <ac:chgData name="Manish Sharma" userId="b799adb9ba789c8f" providerId="LiveId" clId="{83B61706-642F-4234-8E8A-A9A57AFC15CE}" dt="2023-02-11T09:47:58.220" v="515"/>
          <ac:cxnSpMkLst>
            <pc:docMk/>
            <pc:sldMk cId="626639955" sldId="518"/>
            <ac:cxnSpMk id="10" creationId="{8FD9E38C-A54D-04EB-3CC2-8A8A75253F80}"/>
          </ac:cxnSpMkLst>
        </pc:cxnChg>
        <pc:cxnChg chg="add mod">
          <ac:chgData name="Manish Sharma" userId="b799adb9ba789c8f" providerId="LiveId" clId="{83B61706-642F-4234-8E8A-A9A57AFC15CE}" dt="2023-02-11T09:48:04.045" v="516"/>
          <ac:cxnSpMkLst>
            <pc:docMk/>
            <pc:sldMk cId="626639955" sldId="518"/>
            <ac:cxnSpMk id="13" creationId="{71D02198-8B80-B51D-47A9-054EB3EF65E9}"/>
          </ac:cxnSpMkLst>
        </pc:cxnChg>
        <pc:cxnChg chg="add mod">
          <ac:chgData name="Manish Sharma" userId="b799adb9ba789c8f" providerId="LiveId" clId="{83B61706-642F-4234-8E8A-A9A57AFC15CE}" dt="2023-02-11T09:48:13.958" v="517"/>
          <ac:cxnSpMkLst>
            <pc:docMk/>
            <pc:sldMk cId="626639955" sldId="518"/>
            <ac:cxnSpMk id="14" creationId="{CCB6E352-8810-1A9F-30F7-BC818BEA22E2}"/>
          </ac:cxnSpMkLst>
        </pc:cxnChg>
        <pc:cxnChg chg="add mod">
          <ac:chgData name="Manish Sharma" userId="b799adb9ba789c8f" providerId="LiveId" clId="{83B61706-642F-4234-8E8A-A9A57AFC15CE}" dt="2023-02-11T09:48:23.345" v="518"/>
          <ac:cxnSpMkLst>
            <pc:docMk/>
            <pc:sldMk cId="626639955" sldId="518"/>
            <ac:cxnSpMk id="17" creationId="{F5B4690C-C116-6533-C7C2-11866EACDB67}"/>
          </ac:cxnSpMkLst>
        </pc:cxnChg>
        <pc:cxnChg chg="add mod">
          <ac:chgData name="Manish Sharma" userId="b799adb9ba789c8f" providerId="LiveId" clId="{83B61706-642F-4234-8E8A-A9A57AFC15CE}" dt="2023-02-11T09:48:36.300" v="519"/>
          <ac:cxnSpMkLst>
            <pc:docMk/>
            <pc:sldMk cId="626639955" sldId="518"/>
            <ac:cxnSpMk id="20" creationId="{ACB21DD7-E167-7996-9BC5-DACA9C487839}"/>
          </ac:cxnSpMkLst>
        </pc:cxnChg>
        <pc:cxnChg chg="add mod">
          <ac:chgData name="Manish Sharma" userId="b799adb9ba789c8f" providerId="LiveId" clId="{83B61706-642F-4234-8E8A-A9A57AFC15CE}" dt="2023-02-11T09:49:23.431" v="527" actId="108"/>
          <ac:cxnSpMkLst>
            <pc:docMk/>
            <pc:sldMk cId="626639955" sldId="518"/>
            <ac:cxnSpMk id="23" creationId="{0DAB90A1-BEB2-F0F9-840A-ACF10AF27FF7}"/>
          </ac:cxnSpMkLst>
        </pc:cxnChg>
      </pc:sldChg>
      <pc:sldChg chg="del">
        <pc:chgData name="Manish Sharma" userId="b799adb9ba789c8f" providerId="LiveId" clId="{83B61706-642F-4234-8E8A-A9A57AFC15CE}" dt="2023-02-09T03:47:54" v="0" actId="47"/>
        <pc:sldMkLst>
          <pc:docMk/>
          <pc:sldMk cId="1204324921" sldId="518"/>
        </pc:sldMkLst>
      </pc:sldChg>
      <pc:sldChg chg="del">
        <pc:chgData name="Manish Sharma" userId="b799adb9ba789c8f" providerId="LiveId" clId="{83B61706-642F-4234-8E8A-A9A57AFC15CE}" dt="2023-02-09T03:47:54" v="0" actId="47"/>
        <pc:sldMkLst>
          <pc:docMk/>
          <pc:sldMk cId="1685897063" sldId="519"/>
        </pc:sldMkLst>
      </pc:sldChg>
      <pc:sldChg chg="add">
        <pc:chgData name="Manish Sharma" userId="b799adb9ba789c8f" providerId="LiveId" clId="{83B61706-642F-4234-8E8A-A9A57AFC15CE}" dt="2023-02-11T12:19:12.468" v="531"/>
        <pc:sldMkLst>
          <pc:docMk/>
          <pc:sldMk cId="3701968868" sldId="519"/>
        </pc:sldMkLst>
      </pc:sldChg>
      <pc:sldChg chg="addSp delSp modSp new mod">
        <pc:chgData name="Manish Sharma" userId="b799adb9ba789c8f" providerId="LiveId" clId="{83B61706-642F-4234-8E8A-A9A57AFC15CE}" dt="2023-02-17T06:16:19.213" v="536"/>
        <pc:sldMkLst>
          <pc:docMk/>
          <pc:sldMk cId="1161927057" sldId="520"/>
        </pc:sldMkLst>
        <pc:spChg chg="mod">
          <ac:chgData name="Manish Sharma" userId="b799adb9ba789c8f" providerId="LiveId" clId="{83B61706-642F-4234-8E8A-A9A57AFC15CE}" dt="2023-02-17T06:02:10.054" v="533"/>
          <ac:spMkLst>
            <pc:docMk/>
            <pc:sldMk cId="1161927057" sldId="520"/>
            <ac:spMk id="2" creationId="{C1EB5C60-26A7-9500-674C-60F3236C3803}"/>
          </ac:spMkLst>
        </pc:spChg>
        <pc:spChg chg="del">
          <ac:chgData name="Manish Sharma" userId="b799adb9ba789c8f" providerId="LiveId" clId="{83B61706-642F-4234-8E8A-A9A57AFC15CE}" dt="2023-02-17T06:02:12.911" v="534" actId="478"/>
          <ac:spMkLst>
            <pc:docMk/>
            <pc:sldMk cId="1161927057" sldId="520"/>
            <ac:spMk id="3" creationId="{3507967C-9238-E5FC-6359-2382D854ADCA}"/>
          </ac:spMkLst>
        </pc:spChg>
        <pc:spChg chg="add mod">
          <ac:chgData name="Manish Sharma" userId="b799adb9ba789c8f" providerId="LiveId" clId="{83B61706-642F-4234-8E8A-A9A57AFC15CE}" dt="2023-02-17T06:02:19.984" v="535"/>
          <ac:spMkLst>
            <pc:docMk/>
            <pc:sldMk cId="1161927057" sldId="520"/>
            <ac:spMk id="4" creationId="{B6154499-40AF-7FB1-BCE5-2663E17B6B06}"/>
          </ac:spMkLst>
        </pc:spChg>
        <pc:spChg chg="add mod">
          <ac:chgData name="Manish Sharma" userId="b799adb9ba789c8f" providerId="LiveId" clId="{83B61706-642F-4234-8E8A-A9A57AFC15CE}" dt="2023-02-17T06:02:19.984" v="535"/>
          <ac:spMkLst>
            <pc:docMk/>
            <pc:sldMk cId="1161927057" sldId="520"/>
            <ac:spMk id="5" creationId="{C84E78E8-CFC8-F8AD-FCDC-4A48559818AA}"/>
          </ac:spMkLst>
        </pc:spChg>
        <pc:spChg chg="add mod">
          <ac:chgData name="Manish Sharma" userId="b799adb9ba789c8f" providerId="LiveId" clId="{83B61706-642F-4234-8E8A-A9A57AFC15CE}" dt="2023-02-17T06:02:19.984" v="535"/>
          <ac:spMkLst>
            <pc:docMk/>
            <pc:sldMk cId="1161927057" sldId="520"/>
            <ac:spMk id="6" creationId="{6C0A5F97-566D-FA49-CDD0-E6768A158477}"/>
          </ac:spMkLst>
        </pc:spChg>
        <pc:spChg chg="add mod">
          <ac:chgData name="Manish Sharma" userId="b799adb9ba789c8f" providerId="LiveId" clId="{83B61706-642F-4234-8E8A-A9A57AFC15CE}" dt="2023-02-17T06:02:19.984" v="535"/>
          <ac:spMkLst>
            <pc:docMk/>
            <pc:sldMk cId="1161927057" sldId="520"/>
            <ac:spMk id="8" creationId="{75AF1825-ABE8-E9FA-FF18-4724D87A35D4}"/>
          </ac:spMkLst>
        </pc:spChg>
        <pc:spChg chg="add mod">
          <ac:chgData name="Manish Sharma" userId="b799adb9ba789c8f" providerId="LiveId" clId="{83B61706-642F-4234-8E8A-A9A57AFC15CE}" dt="2023-02-17T06:16:19.213" v="536"/>
          <ac:spMkLst>
            <pc:docMk/>
            <pc:sldMk cId="1161927057" sldId="520"/>
            <ac:spMk id="9" creationId="{5729A40F-3C67-6C09-AA60-483D6D783246}"/>
          </ac:spMkLst>
        </pc:spChg>
        <pc:spChg chg="add mod">
          <ac:chgData name="Manish Sharma" userId="b799adb9ba789c8f" providerId="LiveId" clId="{83B61706-642F-4234-8E8A-A9A57AFC15CE}" dt="2023-02-17T06:16:19.213" v="536"/>
          <ac:spMkLst>
            <pc:docMk/>
            <pc:sldMk cId="1161927057" sldId="520"/>
            <ac:spMk id="10" creationId="{5CE3DAA6-9DEF-2DE9-A335-06E47E672452}"/>
          </ac:spMkLst>
        </pc:spChg>
        <pc:spChg chg="add mod">
          <ac:chgData name="Manish Sharma" userId="b799adb9ba789c8f" providerId="LiveId" clId="{83B61706-642F-4234-8E8A-A9A57AFC15CE}" dt="2023-02-17T06:16:19.213" v="536"/>
          <ac:spMkLst>
            <pc:docMk/>
            <pc:sldMk cId="1161927057" sldId="520"/>
            <ac:spMk id="11" creationId="{AA407071-7E8B-1A46-18B6-36824E5B45B0}"/>
          </ac:spMkLst>
        </pc:spChg>
        <pc:spChg chg="add mod">
          <ac:chgData name="Manish Sharma" userId="b799adb9ba789c8f" providerId="LiveId" clId="{83B61706-642F-4234-8E8A-A9A57AFC15CE}" dt="2023-02-17T06:16:19.213" v="536"/>
          <ac:spMkLst>
            <pc:docMk/>
            <pc:sldMk cId="1161927057" sldId="520"/>
            <ac:spMk id="13" creationId="{D47AE414-3ADA-FD8A-915C-84588F128CAB}"/>
          </ac:spMkLst>
        </pc:spChg>
        <pc:cxnChg chg="add mod">
          <ac:chgData name="Manish Sharma" userId="b799adb9ba789c8f" providerId="LiveId" clId="{83B61706-642F-4234-8E8A-A9A57AFC15CE}" dt="2023-02-17T06:02:19.984" v="535"/>
          <ac:cxnSpMkLst>
            <pc:docMk/>
            <pc:sldMk cId="1161927057" sldId="520"/>
            <ac:cxnSpMk id="7" creationId="{A171BB40-FF81-B725-4FB7-1C814C977426}"/>
          </ac:cxnSpMkLst>
        </pc:cxnChg>
        <pc:cxnChg chg="add mod">
          <ac:chgData name="Manish Sharma" userId="b799adb9ba789c8f" providerId="LiveId" clId="{83B61706-642F-4234-8E8A-A9A57AFC15CE}" dt="2023-02-17T06:16:19.213" v="536"/>
          <ac:cxnSpMkLst>
            <pc:docMk/>
            <pc:sldMk cId="1161927057" sldId="520"/>
            <ac:cxnSpMk id="12" creationId="{4F0BA9A2-A7B0-AD28-878D-BE09D81680EB}"/>
          </ac:cxnSpMkLst>
        </pc:cxnChg>
      </pc:sldChg>
      <pc:sldChg chg="del">
        <pc:chgData name="Manish Sharma" userId="b799adb9ba789c8f" providerId="LiveId" clId="{83B61706-642F-4234-8E8A-A9A57AFC15CE}" dt="2023-02-09T03:47:54" v="0" actId="47"/>
        <pc:sldMkLst>
          <pc:docMk/>
          <pc:sldMk cId="4070375891" sldId="520"/>
        </pc:sldMkLst>
      </pc:sldChg>
      <pc:sldChg chg="add">
        <pc:chgData name="Manish Sharma" userId="b799adb9ba789c8f" providerId="LiveId" clId="{83B61706-642F-4234-8E8A-A9A57AFC15CE}" dt="2023-02-17T06:16:53.013" v="537"/>
        <pc:sldMkLst>
          <pc:docMk/>
          <pc:sldMk cId="1733492962" sldId="521"/>
        </pc:sldMkLst>
      </pc:sldChg>
      <pc:sldChg chg="del">
        <pc:chgData name="Manish Sharma" userId="b799adb9ba789c8f" providerId="LiveId" clId="{83B61706-642F-4234-8E8A-A9A57AFC15CE}" dt="2023-02-09T03:47:54" v="0" actId="47"/>
        <pc:sldMkLst>
          <pc:docMk/>
          <pc:sldMk cId="2541608948" sldId="521"/>
        </pc:sldMkLst>
      </pc:sldChg>
      <pc:sldChg chg="modSp new mod">
        <pc:chgData name="Manish Sharma" userId="b799adb9ba789c8f" providerId="LiveId" clId="{83B61706-642F-4234-8E8A-A9A57AFC15CE}" dt="2023-02-17T07:21:00.439" v="929" actId="113"/>
        <pc:sldMkLst>
          <pc:docMk/>
          <pc:sldMk cId="310987076" sldId="522"/>
        </pc:sldMkLst>
        <pc:spChg chg="mod">
          <ac:chgData name="Manish Sharma" userId="b799adb9ba789c8f" providerId="LiveId" clId="{83B61706-642F-4234-8E8A-A9A57AFC15CE}" dt="2023-02-17T07:17:40.896" v="539"/>
          <ac:spMkLst>
            <pc:docMk/>
            <pc:sldMk cId="310987076" sldId="522"/>
            <ac:spMk id="2" creationId="{DC02267C-FCF8-4CF5-242D-2AE30C97A9BF}"/>
          </ac:spMkLst>
        </pc:spChg>
        <pc:spChg chg="mod">
          <ac:chgData name="Manish Sharma" userId="b799adb9ba789c8f" providerId="LiveId" clId="{83B61706-642F-4234-8E8A-A9A57AFC15CE}" dt="2023-02-17T07:21:00.439" v="929" actId="113"/>
          <ac:spMkLst>
            <pc:docMk/>
            <pc:sldMk cId="310987076" sldId="522"/>
            <ac:spMk id="3" creationId="{CB896755-BFF0-986A-2903-D37F6AB23213}"/>
          </ac:spMkLst>
        </pc:spChg>
      </pc:sldChg>
      <pc:sldChg chg="del">
        <pc:chgData name="Manish Sharma" userId="b799adb9ba789c8f" providerId="LiveId" clId="{83B61706-642F-4234-8E8A-A9A57AFC15CE}" dt="2023-02-09T03:47:54" v="0" actId="47"/>
        <pc:sldMkLst>
          <pc:docMk/>
          <pc:sldMk cId="1204458298" sldId="522"/>
        </pc:sldMkLst>
      </pc:sldChg>
      <pc:sldChg chg="del">
        <pc:chgData name="Manish Sharma" userId="b799adb9ba789c8f" providerId="LiveId" clId="{83B61706-642F-4234-8E8A-A9A57AFC15CE}" dt="2023-02-09T03:47:54" v="0" actId="47"/>
        <pc:sldMkLst>
          <pc:docMk/>
          <pc:sldMk cId="3571136336" sldId="523"/>
        </pc:sldMkLst>
      </pc:sldChg>
      <pc:sldChg chg="modSp new mod">
        <pc:chgData name="Manish Sharma" userId="b799adb9ba789c8f" providerId="LiveId" clId="{83B61706-642F-4234-8E8A-A9A57AFC15CE}" dt="2023-02-17T07:23:44.218" v="1087" actId="20577"/>
        <pc:sldMkLst>
          <pc:docMk/>
          <pc:sldMk cId="4052133212" sldId="523"/>
        </pc:sldMkLst>
        <pc:spChg chg="mod">
          <ac:chgData name="Manish Sharma" userId="b799adb9ba789c8f" providerId="LiveId" clId="{83B61706-642F-4234-8E8A-A9A57AFC15CE}" dt="2023-02-17T07:21:56.026" v="931"/>
          <ac:spMkLst>
            <pc:docMk/>
            <pc:sldMk cId="4052133212" sldId="523"/>
            <ac:spMk id="2" creationId="{8ACA79E0-FF24-7334-963D-6F07F8713AF3}"/>
          </ac:spMkLst>
        </pc:spChg>
        <pc:spChg chg="mod">
          <ac:chgData name="Manish Sharma" userId="b799adb9ba789c8f" providerId="LiveId" clId="{83B61706-642F-4234-8E8A-A9A57AFC15CE}" dt="2023-02-17T07:23:44.218" v="1087" actId="20577"/>
          <ac:spMkLst>
            <pc:docMk/>
            <pc:sldMk cId="4052133212" sldId="523"/>
            <ac:spMk id="3" creationId="{E3CEA6A3-157B-A591-0457-72EC6400432B}"/>
          </ac:spMkLst>
        </pc:spChg>
      </pc:sldChg>
      <pc:sldChg chg="del">
        <pc:chgData name="Manish Sharma" userId="b799adb9ba789c8f" providerId="LiveId" clId="{83B61706-642F-4234-8E8A-A9A57AFC15CE}" dt="2023-02-09T03:47:54" v="0" actId="47"/>
        <pc:sldMkLst>
          <pc:docMk/>
          <pc:sldMk cId="287795584" sldId="524"/>
        </pc:sldMkLst>
      </pc:sldChg>
      <pc:sldChg chg="delSp add setBg delDesignElem">
        <pc:chgData name="Manish Sharma" userId="b799adb9ba789c8f" providerId="LiveId" clId="{83B61706-642F-4234-8E8A-A9A57AFC15CE}" dt="2023-02-17T11:42:21.809" v="1095"/>
        <pc:sldMkLst>
          <pc:docMk/>
          <pc:sldMk cId="1773085877" sldId="524"/>
        </pc:sldMkLst>
        <pc:spChg chg="del">
          <ac:chgData name="Manish Sharma" userId="b799adb9ba789c8f" providerId="LiveId" clId="{83B61706-642F-4234-8E8A-A9A57AFC15CE}" dt="2023-02-17T11:42:21.809" v="1095"/>
          <ac:spMkLst>
            <pc:docMk/>
            <pc:sldMk cId="1773085877" sldId="524"/>
            <ac:spMk id="10" creationId="{665DBBEF-238B-476B-96AB-8AAC3224ECEA}"/>
          </ac:spMkLst>
        </pc:spChg>
        <pc:spChg chg="del">
          <ac:chgData name="Manish Sharma" userId="b799adb9ba789c8f" providerId="LiveId" clId="{83B61706-642F-4234-8E8A-A9A57AFC15CE}" dt="2023-02-17T11:42:21.809" v="1095"/>
          <ac:spMkLst>
            <pc:docMk/>
            <pc:sldMk cId="1773085877" sldId="524"/>
            <ac:spMk id="12" creationId="{3FCFB1DE-0B7E-48CC-BA90-B2AB0889F9D6}"/>
          </ac:spMkLst>
        </pc:spChg>
      </pc:sldChg>
      <pc:sldChg chg="delSp add setBg delDesignElem">
        <pc:chgData name="Manish Sharma" userId="b799adb9ba789c8f" providerId="LiveId" clId="{83B61706-642F-4234-8E8A-A9A57AFC15CE}" dt="2023-02-17T11:42:21.809" v="1095"/>
        <pc:sldMkLst>
          <pc:docMk/>
          <pc:sldMk cId="1315387773" sldId="525"/>
        </pc:sldMkLst>
        <pc:spChg chg="del">
          <ac:chgData name="Manish Sharma" userId="b799adb9ba789c8f" providerId="LiveId" clId="{83B61706-642F-4234-8E8A-A9A57AFC15CE}" dt="2023-02-17T11:42:21.809" v="1095"/>
          <ac:spMkLst>
            <pc:docMk/>
            <pc:sldMk cId="1315387773" sldId="525"/>
            <ac:spMk id="10" creationId="{665DBBEF-238B-476B-96AB-8AAC3224ECEA}"/>
          </ac:spMkLst>
        </pc:spChg>
        <pc:spChg chg="del">
          <ac:chgData name="Manish Sharma" userId="b799adb9ba789c8f" providerId="LiveId" clId="{83B61706-642F-4234-8E8A-A9A57AFC15CE}" dt="2023-02-17T11:42:21.809" v="1095"/>
          <ac:spMkLst>
            <pc:docMk/>
            <pc:sldMk cId="1315387773" sldId="525"/>
            <ac:spMk id="12" creationId="{3FCFB1DE-0B7E-48CC-BA90-B2AB0889F9D6}"/>
          </ac:spMkLst>
        </pc:spChg>
      </pc:sldChg>
      <pc:sldChg chg="modSp new mod ord">
        <pc:chgData name="Manish Sharma" userId="b799adb9ba789c8f" providerId="LiveId" clId="{83B61706-642F-4234-8E8A-A9A57AFC15CE}" dt="2023-02-18T04:39:57.398" v="1297" actId="20577"/>
        <pc:sldMkLst>
          <pc:docMk/>
          <pc:sldMk cId="106649594" sldId="526"/>
        </pc:sldMkLst>
        <pc:spChg chg="mod">
          <ac:chgData name="Manish Sharma" userId="b799adb9ba789c8f" providerId="LiveId" clId="{83B61706-642F-4234-8E8A-A9A57AFC15CE}" dt="2023-02-17T11:55:51.555" v="1106" actId="20577"/>
          <ac:spMkLst>
            <pc:docMk/>
            <pc:sldMk cId="106649594" sldId="526"/>
            <ac:spMk id="2" creationId="{BF843F40-F25C-0540-41EC-C214B11BF4F4}"/>
          </ac:spMkLst>
        </pc:spChg>
        <pc:spChg chg="mod">
          <ac:chgData name="Manish Sharma" userId="b799adb9ba789c8f" providerId="LiveId" clId="{83B61706-642F-4234-8E8A-A9A57AFC15CE}" dt="2023-02-18T04:39:57.398" v="1297" actId="20577"/>
          <ac:spMkLst>
            <pc:docMk/>
            <pc:sldMk cId="106649594" sldId="526"/>
            <ac:spMk id="3" creationId="{60F6C868-3E34-078B-4D2D-CD019BCECE31}"/>
          </ac:spMkLst>
        </pc:spChg>
      </pc:sldChg>
      <pc:sldChg chg="addSp delSp modSp new mod">
        <pc:chgData name="Manish Sharma" userId="b799adb9ba789c8f" providerId="LiveId" clId="{83B61706-642F-4234-8E8A-A9A57AFC15CE}" dt="2023-02-18T05:45:08.654" v="1306" actId="167"/>
        <pc:sldMkLst>
          <pc:docMk/>
          <pc:sldMk cId="310785823" sldId="527"/>
        </pc:sldMkLst>
        <pc:spChg chg="del">
          <ac:chgData name="Manish Sharma" userId="b799adb9ba789c8f" providerId="LiveId" clId="{83B61706-642F-4234-8E8A-A9A57AFC15CE}" dt="2023-02-18T05:39:38.729" v="1299" actId="478"/>
          <ac:spMkLst>
            <pc:docMk/>
            <pc:sldMk cId="310785823" sldId="527"/>
            <ac:spMk id="2" creationId="{DE1064C3-5D8D-6F8E-C1E6-C6E036B77C51}"/>
          </ac:spMkLst>
        </pc:spChg>
        <pc:spChg chg="del">
          <ac:chgData name="Manish Sharma" userId="b799adb9ba789c8f" providerId="LiveId" clId="{83B61706-642F-4234-8E8A-A9A57AFC15CE}" dt="2023-02-18T05:39:38.729" v="1299" actId="478"/>
          <ac:spMkLst>
            <pc:docMk/>
            <pc:sldMk cId="310785823" sldId="527"/>
            <ac:spMk id="3" creationId="{621FF1D4-9212-4470-3C18-BB8BB34C4F2C}"/>
          </ac:spMkLst>
        </pc:spChg>
        <pc:spChg chg="add mod">
          <ac:chgData name="Manish Sharma" userId="b799adb9ba789c8f" providerId="LiveId" clId="{83B61706-642F-4234-8E8A-A9A57AFC15CE}" dt="2023-02-18T05:39:40.352" v="1300"/>
          <ac:spMkLst>
            <pc:docMk/>
            <pc:sldMk cId="310785823" sldId="527"/>
            <ac:spMk id="4" creationId="{61A2DB91-810F-B24E-798A-4218CB3081FF}"/>
          </ac:spMkLst>
        </pc:spChg>
        <pc:spChg chg="add mod">
          <ac:chgData name="Manish Sharma" userId="b799adb9ba789c8f" providerId="LiveId" clId="{83B61706-642F-4234-8E8A-A9A57AFC15CE}" dt="2023-02-18T05:39:40.352" v="1300"/>
          <ac:spMkLst>
            <pc:docMk/>
            <pc:sldMk cId="310785823" sldId="527"/>
            <ac:spMk id="5" creationId="{3F96FC74-75D4-B130-A012-8D8936115BF8}"/>
          </ac:spMkLst>
        </pc:spChg>
        <pc:spChg chg="add mod">
          <ac:chgData name="Manish Sharma" userId="b799adb9ba789c8f" providerId="LiveId" clId="{83B61706-642F-4234-8E8A-A9A57AFC15CE}" dt="2023-02-18T05:39:47.508" v="1301"/>
          <ac:spMkLst>
            <pc:docMk/>
            <pc:sldMk cId="310785823" sldId="527"/>
            <ac:spMk id="6" creationId="{044A486F-C4C5-8F35-FD78-86B6CB2DC43B}"/>
          </ac:spMkLst>
        </pc:spChg>
        <pc:spChg chg="add mod">
          <ac:chgData name="Manish Sharma" userId="b799adb9ba789c8f" providerId="LiveId" clId="{83B61706-642F-4234-8E8A-A9A57AFC15CE}" dt="2023-02-18T05:39:47.508" v="1301"/>
          <ac:spMkLst>
            <pc:docMk/>
            <pc:sldMk cId="310785823" sldId="527"/>
            <ac:spMk id="7" creationId="{417BD7FC-17E1-2140-5A99-AC5EBD3C59B7}"/>
          </ac:spMkLst>
        </pc:spChg>
        <pc:spChg chg="add mod">
          <ac:chgData name="Manish Sharma" userId="b799adb9ba789c8f" providerId="LiveId" clId="{83B61706-642F-4234-8E8A-A9A57AFC15CE}" dt="2023-02-18T05:39:47.508" v="1301"/>
          <ac:spMkLst>
            <pc:docMk/>
            <pc:sldMk cId="310785823" sldId="527"/>
            <ac:spMk id="10" creationId="{605D4416-9EBF-8A2D-3234-6C25657D664F}"/>
          </ac:spMkLst>
        </pc:spChg>
        <pc:spChg chg="add mod">
          <ac:chgData name="Manish Sharma" userId="b799adb9ba789c8f" providerId="LiveId" clId="{83B61706-642F-4234-8E8A-A9A57AFC15CE}" dt="2023-02-18T05:39:47.508" v="1301"/>
          <ac:spMkLst>
            <pc:docMk/>
            <pc:sldMk cId="310785823" sldId="527"/>
            <ac:spMk id="11" creationId="{2B1278B1-1241-3D80-BAD4-31A9B546EEF6}"/>
          </ac:spMkLst>
        </pc:spChg>
        <pc:spChg chg="add mod">
          <ac:chgData name="Manish Sharma" userId="b799adb9ba789c8f" providerId="LiveId" clId="{83B61706-642F-4234-8E8A-A9A57AFC15CE}" dt="2023-02-18T05:40:01.519" v="1302"/>
          <ac:spMkLst>
            <pc:docMk/>
            <pc:sldMk cId="310785823" sldId="527"/>
            <ac:spMk id="14" creationId="{7BC3C89C-F968-D781-9D7B-28CF1EFB223B}"/>
          </ac:spMkLst>
        </pc:spChg>
        <pc:spChg chg="add mod">
          <ac:chgData name="Manish Sharma" userId="b799adb9ba789c8f" providerId="LiveId" clId="{83B61706-642F-4234-8E8A-A9A57AFC15CE}" dt="2023-02-18T05:40:01.519" v="1302"/>
          <ac:spMkLst>
            <pc:docMk/>
            <pc:sldMk cId="310785823" sldId="527"/>
            <ac:spMk id="17" creationId="{F8CD76B8-2EEB-F60D-84CB-80995CE4EFB4}"/>
          </ac:spMkLst>
        </pc:spChg>
        <pc:spChg chg="add mod">
          <ac:chgData name="Manish Sharma" userId="b799adb9ba789c8f" providerId="LiveId" clId="{83B61706-642F-4234-8E8A-A9A57AFC15CE}" dt="2023-02-18T05:40:01.519" v="1302"/>
          <ac:spMkLst>
            <pc:docMk/>
            <pc:sldMk cId="310785823" sldId="527"/>
            <ac:spMk id="18" creationId="{65BAEA11-3E4E-5773-73EC-3A75BDC07A95}"/>
          </ac:spMkLst>
        </pc:spChg>
        <pc:spChg chg="add mod">
          <ac:chgData name="Manish Sharma" userId="b799adb9ba789c8f" providerId="LiveId" clId="{83B61706-642F-4234-8E8A-A9A57AFC15CE}" dt="2023-02-18T05:40:01.519" v="1302"/>
          <ac:spMkLst>
            <pc:docMk/>
            <pc:sldMk cId="310785823" sldId="527"/>
            <ac:spMk id="19" creationId="{B623029A-7486-5787-21BF-5A67FCBA2ECA}"/>
          </ac:spMkLst>
        </pc:spChg>
        <pc:spChg chg="add mod ord">
          <ac:chgData name="Manish Sharma" userId="b799adb9ba789c8f" providerId="LiveId" clId="{83B61706-642F-4234-8E8A-A9A57AFC15CE}" dt="2023-02-18T05:45:08.654" v="1306" actId="167"/>
          <ac:spMkLst>
            <pc:docMk/>
            <pc:sldMk cId="310785823" sldId="527"/>
            <ac:spMk id="20" creationId="{75FEA0A9-1518-F7DD-B078-CE873C0C7951}"/>
          </ac:spMkLst>
        </pc:spChg>
        <pc:cxnChg chg="add mod">
          <ac:chgData name="Manish Sharma" userId="b799adb9ba789c8f" providerId="LiveId" clId="{83B61706-642F-4234-8E8A-A9A57AFC15CE}" dt="2023-02-18T05:39:47.508" v="1301"/>
          <ac:cxnSpMkLst>
            <pc:docMk/>
            <pc:sldMk cId="310785823" sldId="527"/>
            <ac:cxnSpMk id="8" creationId="{B11F1341-0E5F-BE00-E679-C5FA88BDA231}"/>
          </ac:cxnSpMkLst>
        </pc:cxnChg>
        <pc:cxnChg chg="add mod">
          <ac:chgData name="Manish Sharma" userId="b799adb9ba789c8f" providerId="LiveId" clId="{83B61706-642F-4234-8E8A-A9A57AFC15CE}" dt="2023-02-18T05:39:47.508" v="1301"/>
          <ac:cxnSpMkLst>
            <pc:docMk/>
            <pc:sldMk cId="310785823" sldId="527"/>
            <ac:cxnSpMk id="9" creationId="{AE96BD94-38E6-9DDE-5449-09BB6B4DF511}"/>
          </ac:cxnSpMkLst>
        </pc:cxnChg>
        <pc:cxnChg chg="add mod">
          <ac:chgData name="Manish Sharma" userId="b799adb9ba789c8f" providerId="LiveId" clId="{83B61706-642F-4234-8E8A-A9A57AFC15CE}" dt="2023-02-18T05:40:01.519" v="1302"/>
          <ac:cxnSpMkLst>
            <pc:docMk/>
            <pc:sldMk cId="310785823" sldId="527"/>
            <ac:cxnSpMk id="12" creationId="{EE46D6E7-6640-CB8D-5165-04849793A0B8}"/>
          </ac:cxnSpMkLst>
        </pc:cxnChg>
        <pc:cxnChg chg="add mod">
          <ac:chgData name="Manish Sharma" userId="b799adb9ba789c8f" providerId="LiveId" clId="{83B61706-642F-4234-8E8A-A9A57AFC15CE}" dt="2023-02-18T05:40:01.519" v="1302"/>
          <ac:cxnSpMkLst>
            <pc:docMk/>
            <pc:sldMk cId="310785823" sldId="527"/>
            <ac:cxnSpMk id="13" creationId="{0A9C79E7-1666-14AA-3E38-548A06246725}"/>
          </ac:cxnSpMkLst>
        </pc:cxnChg>
        <pc:cxnChg chg="add mod">
          <ac:chgData name="Manish Sharma" userId="b799adb9ba789c8f" providerId="LiveId" clId="{83B61706-642F-4234-8E8A-A9A57AFC15CE}" dt="2023-02-18T05:40:01.519" v="1302"/>
          <ac:cxnSpMkLst>
            <pc:docMk/>
            <pc:sldMk cId="310785823" sldId="527"/>
            <ac:cxnSpMk id="15" creationId="{CC985530-902E-7391-CCA8-5973FCFCD022}"/>
          </ac:cxnSpMkLst>
        </pc:cxnChg>
        <pc:cxnChg chg="add mod">
          <ac:chgData name="Manish Sharma" userId="b799adb9ba789c8f" providerId="LiveId" clId="{83B61706-642F-4234-8E8A-A9A57AFC15CE}" dt="2023-02-18T05:40:01.519" v="1302"/>
          <ac:cxnSpMkLst>
            <pc:docMk/>
            <pc:sldMk cId="310785823" sldId="527"/>
            <ac:cxnSpMk id="16" creationId="{D80585BD-C98C-D23A-02BC-D30019D89AA1}"/>
          </ac:cxnSpMkLst>
        </pc:cxnChg>
      </pc:sldChg>
      <pc:sldChg chg="add">
        <pc:chgData name="Manish Sharma" userId="b799adb9ba789c8f" providerId="LiveId" clId="{83B61706-642F-4234-8E8A-A9A57AFC15CE}" dt="2023-02-18T05:40:16.516" v="1303"/>
        <pc:sldMkLst>
          <pc:docMk/>
          <pc:sldMk cId="3377683499" sldId="528"/>
        </pc:sldMkLst>
      </pc:sldChg>
      <pc:sldChg chg="addSp modSp add mod">
        <pc:chgData name="Manish Sharma" userId="b799adb9ba789c8f" providerId="LiveId" clId="{83B61706-642F-4234-8E8A-A9A57AFC15CE}" dt="2023-02-18T06:14:28.109" v="1336" actId="1076"/>
        <pc:sldMkLst>
          <pc:docMk/>
          <pc:sldMk cId="3711636381" sldId="529"/>
        </pc:sldMkLst>
        <pc:spChg chg="add mod">
          <ac:chgData name="Manish Sharma" userId="b799adb9ba789c8f" providerId="LiveId" clId="{83B61706-642F-4234-8E8A-A9A57AFC15CE}" dt="2023-02-18T06:14:28.109" v="1336" actId="1076"/>
          <ac:spMkLst>
            <pc:docMk/>
            <pc:sldMk cId="3711636381" sldId="529"/>
            <ac:spMk id="3" creationId="{DC002E73-C849-32A4-056D-948B2CF49870}"/>
          </ac:spMkLst>
        </pc:spChg>
        <pc:spChg chg="mod">
          <ac:chgData name="Manish Sharma" userId="b799adb9ba789c8f" providerId="LiveId" clId="{83B61706-642F-4234-8E8A-A9A57AFC15CE}" dt="2023-02-18T05:49:22.578" v="1317" actId="1076"/>
          <ac:spMkLst>
            <pc:docMk/>
            <pc:sldMk cId="3711636381" sldId="529"/>
            <ac:spMk id="17" creationId="{F8CD76B8-2EEB-F60D-84CB-80995CE4EFB4}"/>
          </ac:spMkLst>
        </pc:spChg>
        <pc:spChg chg="add mod">
          <ac:chgData name="Manish Sharma" userId="b799adb9ba789c8f" providerId="LiveId" clId="{83B61706-642F-4234-8E8A-A9A57AFC15CE}" dt="2023-02-18T06:14:28.109" v="1336" actId="1076"/>
          <ac:spMkLst>
            <pc:docMk/>
            <pc:sldMk cId="3711636381" sldId="529"/>
            <ac:spMk id="22" creationId="{1ADD97FB-544B-A15C-4374-01ABFF8B2E60}"/>
          </ac:spMkLst>
        </pc:spChg>
        <pc:cxnChg chg="add mod">
          <ac:chgData name="Manish Sharma" userId="b799adb9ba789c8f" providerId="LiveId" clId="{83B61706-642F-4234-8E8A-A9A57AFC15CE}" dt="2023-02-18T06:14:28.109" v="1336" actId="1076"/>
          <ac:cxnSpMkLst>
            <pc:docMk/>
            <pc:sldMk cId="3711636381" sldId="529"/>
            <ac:cxnSpMk id="2" creationId="{711BC7ED-B428-66FC-933A-58578A7CE2F9}"/>
          </ac:cxnSpMkLst>
        </pc:cxnChg>
        <pc:cxnChg chg="add mod">
          <ac:chgData name="Manish Sharma" userId="b799adb9ba789c8f" providerId="LiveId" clId="{83B61706-642F-4234-8E8A-A9A57AFC15CE}" dt="2023-02-18T06:14:28.109" v="1336" actId="1076"/>
          <ac:cxnSpMkLst>
            <pc:docMk/>
            <pc:sldMk cId="3711636381" sldId="529"/>
            <ac:cxnSpMk id="21" creationId="{B6C865F4-2370-ED68-CE54-B459E7D448F8}"/>
          </ac:cxnSpMkLst>
        </pc:cxnChg>
      </pc:sldChg>
      <pc:sldChg chg="modSp new mod">
        <pc:chgData name="Manish Sharma" userId="b799adb9ba789c8f" providerId="LiveId" clId="{83B61706-642F-4234-8E8A-A9A57AFC15CE}" dt="2023-02-18T06:14:00.840" v="1334" actId="20577"/>
        <pc:sldMkLst>
          <pc:docMk/>
          <pc:sldMk cId="781192643" sldId="530"/>
        </pc:sldMkLst>
        <pc:spChg chg="mod">
          <ac:chgData name="Manish Sharma" userId="b799adb9ba789c8f" providerId="LiveId" clId="{83B61706-642F-4234-8E8A-A9A57AFC15CE}" dt="2023-02-18T05:58:43.059" v="1319"/>
          <ac:spMkLst>
            <pc:docMk/>
            <pc:sldMk cId="781192643" sldId="530"/>
            <ac:spMk id="2" creationId="{832B49F6-21D2-1268-97E1-682DC14BAA3B}"/>
          </ac:spMkLst>
        </pc:spChg>
        <pc:spChg chg="mod">
          <ac:chgData name="Manish Sharma" userId="b799adb9ba789c8f" providerId="LiveId" clId="{83B61706-642F-4234-8E8A-A9A57AFC15CE}" dt="2023-02-18T06:14:00.840" v="1334" actId="20577"/>
          <ac:spMkLst>
            <pc:docMk/>
            <pc:sldMk cId="781192643" sldId="530"/>
            <ac:spMk id="3" creationId="{CCFC3D7D-1D3C-2503-B2C6-2787A1B00AE7}"/>
          </ac:spMkLst>
        </pc:spChg>
      </pc:sldChg>
      <pc:sldChg chg="addSp delSp modSp new mod">
        <pc:chgData name="Manish Sharma" userId="b799adb9ba789c8f" providerId="LiveId" clId="{83B61706-642F-4234-8E8A-A9A57AFC15CE}" dt="2023-02-18T07:09:44.359" v="1547" actId="1076"/>
        <pc:sldMkLst>
          <pc:docMk/>
          <pc:sldMk cId="3445655058" sldId="531"/>
        </pc:sldMkLst>
        <pc:spChg chg="mod">
          <ac:chgData name="Manish Sharma" userId="b799adb9ba789c8f" providerId="LiveId" clId="{83B61706-642F-4234-8E8A-A9A57AFC15CE}" dt="2023-02-18T07:04:31.855" v="1354" actId="20577"/>
          <ac:spMkLst>
            <pc:docMk/>
            <pc:sldMk cId="3445655058" sldId="531"/>
            <ac:spMk id="2" creationId="{3C6B9D19-F3EB-C7D8-ED69-68F7B9FDB4C2}"/>
          </ac:spMkLst>
        </pc:spChg>
        <pc:spChg chg="mod">
          <ac:chgData name="Manish Sharma" userId="b799adb9ba789c8f" providerId="LiveId" clId="{83B61706-642F-4234-8E8A-A9A57AFC15CE}" dt="2023-02-18T07:09:36.489" v="1545" actId="20577"/>
          <ac:spMkLst>
            <pc:docMk/>
            <pc:sldMk cId="3445655058" sldId="531"/>
            <ac:spMk id="3" creationId="{C0EE9709-5D31-4BA3-7917-3EFBFDEB5124}"/>
          </ac:spMkLst>
        </pc:spChg>
        <pc:spChg chg="add mod">
          <ac:chgData name="Manish Sharma" userId="b799adb9ba789c8f" providerId="LiveId" clId="{83B61706-642F-4234-8E8A-A9A57AFC15CE}" dt="2023-02-18T07:09:15.572" v="1504" actId="164"/>
          <ac:spMkLst>
            <pc:docMk/>
            <pc:sldMk cId="3445655058" sldId="531"/>
            <ac:spMk id="4" creationId="{B05FD383-11B1-6118-FD6B-80C1190A5309}"/>
          </ac:spMkLst>
        </pc:spChg>
        <pc:spChg chg="add mod">
          <ac:chgData name="Manish Sharma" userId="b799adb9ba789c8f" providerId="LiveId" clId="{83B61706-642F-4234-8E8A-A9A57AFC15CE}" dt="2023-02-18T07:09:15.572" v="1504" actId="164"/>
          <ac:spMkLst>
            <pc:docMk/>
            <pc:sldMk cId="3445655058" sldId="531"/>
            <ac:spMk id="5" creationId="{590FA5C2-1DF3-2F27-A27A-F12DAA5FCD62}"/>
          </ac:spMkLst>
        </pc:spChg>
        <pc:spChg chg="add mod">
          <ac:chgData name="Manish Sharma" userId="b799adb9ba789c8f" providerId="LiveId" clId="{83B61706-642F-4234-8E8A-A9A57AFC15CE}" dt="2023-02-18T07:09:15.572" v="1504" actId="164"/>
          <ac:spMkLst>
            <pc:docMk/>
            <pc:sldMk cId="3445655058" sldId="531"/>
            <ac:spMk id="6" creationId="{5568121C-FA5B-470C-A7B4-95350230592F}"/>
          </ac:spMkLst>
        </pc:spChg>
        <pc:spChg chg="add mod">
          <ac:chgData name="Manish Sharma" userId="b799adb9ba789c8f" providerId="LiveId" clId="{83B61706-642F-4234-8E8A-A9A57AFC15CE}" dt="2023-02-18T07:09:15.572" v="1504" actId="164"/>
          <ac:spMkLst>
            <pc:docMk/>
            <pc:sldMk cId="3445655058" sldId="531"/>
            <ac:spMk id="12" creationId="{0261DBB5-194A-BB80-6B79-971DC28F9777}"/>
          </ac:spMkLst>
        </pc:spChg>
        <pc:spChg chg="add mod">
          <ac:chgData name="Manish Sharma" userId="b799adb9ba789c8f" providerId="LiveId" clId="{83B61706-642F-4234-8E8A-A9A57AFC15CE}" dt="2023-02-18T07:09:15.572" v="1504" actId="164"/>
          <ac:spMkLst>
            <pc:docMk/>
            <pc:sldMk cId="3445655058" sldId="531"/>
            <ac:spMk id="13" creationId="{4D4E0AF8-7C52-1613-8CCD-FE2167D3CFBA}"/>
          </ac:spMkLst>
        </pc:spChg>
        <pc:spChg chg="add mod">
          <ac:chgData name="Manish Sharma" userId="b799adb9ba789c8f" providerId="LiveId" clId="{83B61706-642F-4234-8E8A-A9A57AFC15CE}" dt="2023-02-18T07:09:15.572" v="1504" actId="164"/>
          <ac:spMkLst>
            <pc:docMk/>
            <pc:sldMk cId="3445655058" sldId="531"/>
            <ac:spMk id="14" creationId="{BB214CCE-0E5E-AA19-782D-B4D2149DD3F1}"/>
          </ac:spMkLst>
        </pc:spChg>
        <pc:spChg chg="add mod">
          <ac:chgData name="Manish Sharma" userId="b799adb9ba789c8f" providerId="LiveId" clId="{83B61706-642F-4234-8E8A-A9A57AFC15CE}" dt="2023-02-18T07:09:15.572" v="1504" actId="164"/>
          <ac:spMkLst>
            <pc:docMk/>
            <pc:sldMk cId="3445655058" sldId="531"/>
            <ac:spMk id="15" creationId="{52E2EEA5-4874-3F6C-F648-D787D9DBC9FE}"/>
          </ac:spMkLst>
        </pc:spChg>
        <pc:spChg chg="add mod">
          <ac:chgData name="Manish Sharma" userId="b799adb9ba789c8f" providerId="LiveId" clId="{83B61706-642F-4234-8E8A-A9A57AFC15CE}" dt="2023-02-18T07:09:15.572" v="1504" actId="164"/>
          <ac:spMkLst>
            <pc:docMk/>
            <pc:sldMk cId="3445655058" sldId="531"/>
            <ac:spMk id="16" creationId="{DF328A6F-4EC8-2B91-642E-2ADC917B91C8}"/>
          </ac:spMkLst>
        </pc:spChg>
        <pc:spChg chg="add del">
          <ac:chgData name="Manish Sharma" userId="b799adb9ba789c8f" providerId="LiveId" clId="{83B61706-642F-4234-8E8A-A9A57AFC15CE}" dt="2023-02-18T07:08:53.511" v="1497"/>
          <ac:spMkLst>
            <pc:docMk/>
            <pc:sldMk cId="3445655058" sldId="531"/>
            <ac:spMk id="17" creationId="{CFDEC703-6CC5-DED2-9DF3-53B2053B37AC}"/>
          </ac:spMkLst>
        </pc:spChg>
        <pc:grpChg chg="add mod">
          <ac:chgData name="Manish Sharma" userId="b799adb9ba789c8f" providerId="LiveId" clId="{83B61706-642F-4234-8E8A-A9A57AFC15CE}" dt="2023-02-18T07:09:44.359" v="1547" actId="1076"/>
          <ac:grpSpMkLst>
            <pc:docMk/>
            <pc:sldMk cId="3445655058" sldId="531"/>
            <ac:grpSpMk id="18" creationId="{C19C56DF-A776-E869-8418-F1CB3361618A}"/>
          </ac:grpSpMkLst>
        </pc:grpChg>
        <pc:cxnChg chg="add mod">
          <ac:chgData name="Manish Sharma" userId="b799adb9ba789c8f" providerId="LiveId" clId="{83B61706-642F-4234-8E8A-A9A57AFC15CE}" dt="2023-02-18T07:09:15.572" v="1504" actId="164"/>
          <ac:cxnSpMkLst>
            <pc:docMk/>
            <pc:sldMk cId="3445655058" sldId="531"/>
            <ac:cxnSpMk id="8" creationId="{4B58E704-01E7-F7B4-FBD4-27F27F1269AF}"/>
          </ac:cxnSpMkLst>
        </pc:cxnChg>
        <pc:cxnChg chg="add mod">
          <ac:chgData name="Manish Sharma" userId="b799adb9ba789c8f" providerId="LiveId" clId="{83B61706-642F-4234-8E8A-A9A57AFC15CE}" dt="2023-02-18T07:09:15.572" v="1504" actId="164"/>
          <ac:cxnSpMkLst>
            <pc:docMk/>
            <pc:sldMk cId="3445655058" sldId="531"/>
            <ac:cxnSpMk id="9" creationId="{307EB37E-67E4-A59C-EF5D-B50D44037EF0}"/>
          </ac:cxnSpMkLst>
        </pc:cxnChg>
        <pc:cxnChg chg="add mod">
          <ac:chgData name="Manish Sharma" userId="b799adb9ba789c8f" providerId="LiveId" clId="{83B61706-642F-4234-8E8A-A9A57AFC15CE}" dt="2023-02-18T07:09:15.572" v="1504" actId="164"/>
          <ac:cxnSpMkLst>
            <pc:docMk/>
            <pc:sldMk cId="3445655058" sldId="531"/>
            <ac:cxnSpMk id="10" creationId="{A31E5A69-762F-7B6B-B4D2-9D4A8B56B9DA}"/>
          </ac:cxnSpMkLst>
        </pc:cxnChg>
        <pc:cxnChg chg="add mod">
          <ac:chgData name="Manish Sharma" userId="b799adb9ba789c8f" providerId="LiveId" clId="{83B61706-642F-4234-8E8A-A9A57AFC15CE}" dt="2023-02-18T07:09:15.572" v="1504" actId="164"/>
          <ac:cxnSpMkLst>
            <pc:docMk/>
            <pc:sldMk cId="3445655058" sldId="531"/>
            <ac:cxnSpMk id="11" creationId="{3732BDD0-9F82-BAC4-A67C-984D3FC006D4}"/>
          </ac:cxnSpMkLst>
        </pc:cxnChg>
      </pc:sldChg>
      <pc:sldChg chg="modSp add mod">
        <pc:chgData name="Manish Sharma" userId="b799adb9ba789c8f" providerId="LiveId" clId="{83B61706-642F-4234-8E8A-A9A57AFC15CE}" dt="2023-02-18T07:10:08.795" v="1568" actId="20577"/>
        <pc:sldMkLst>
          <pc:docMk/>
          <pc:sldMk cId="2122041938" sldId="532"/>
        </pc:sldMkLst>
        <pc:spChg chg="mod">
          <ac:chgData name="Manish Sharma" userId="b799adb9ba789c8f" providerId="LiveId" clId="{83B61706-642F-4234-8E8A-A9A57AFC15CE}" dt="2023-02-18T07:10:08.795" v="1568" actId="20577"/>
          <ac:spMkLst>
            <pc:docMk/>
            <pc:sldMk cId="2122041938" sldId="532"/>
            <ac:spMk id="3" creationId="{CCFC3D7D-1D3C-2503-B2C6-2787A1B00AE7}"/>
          </ac:spMkLst>
        </pc:spChg>
      </pc:sldChg>
      <pc:sldChg chg="modSp new mod">
        <pc:chgData name="Manish Sharma" userId="b799adb9ba789c8f" providerId="LiveId" clId="{83B61706-642F-4234-8E8A-A9A57AFC15CE}" dt="2023-02-18T07:36:46.899" v="1605" actId="20577"/>
        <pc:sldMkLst>
          <pc:docMk/>
          <pc:sldMk cId="5811799" sldId="533"/>
        </pc:sldMkLst>
        <pc:spChg chg="mod">
          <ac:chgData name="Manish Sharma" userId="b799adb9ba789c8f" providerId="LiveId" clId="{83B61706-642F-4234-8E8A-A9A57AFC15CE}" dt="2023-02-18T07:34:32.849" v="1579" actId="20577"/>
          <ac:spMkLst>
            <pc:docMk/>
            <pc:sldMk cId="5811799" sldId="533"/>
            <ac:spMk id="2" creationId="{E0E5951E-6C82-771A-D658-BDCD9B60E683}"/>
          </ac:spMkLst>
        </pc:spChg>
        <pc:spChg chg="mod">
          <ac:chgData name="Manish Sharma" userId="b799adb9ba789c8f" providerId="LiveId" clId="{83B61706-642F-4234-8E8A-A9A57AFC15CE}" dt="2023-02-18T07:36:46.899" v="1605" actId="20577"/>
          <ac:spMkLst>
            <pc:docMk/>
            <pc:sldMk cId="5811799" sldId="533"/>
            <ac:spMk id="3" creationId="{C1EFAFBA-7C20-4044-AFCA-8094479908EF}"/>
          </ac:spMkLst>
        </pc:spChg>
      </pc:sldChg>
      <pc:sldChg chg="modSp new mod">
        <pc:chgData name="Manish Sharma" userId="b799adb9ba789c8f" providerId="LiveId" clId="{83B61706-642F-4234-8E8A-A9A57AFC15CE}" dt="2023-02-18T08:31:36.081" v="1632" actId="6549"/>
        <pc:sldMkLst>
          <pc:docMk/>
          <pc:sldMk cId="1403627280" sldId="534"/>
        </pc:sldMkLst>
        <pc:spChg chg="mod">
          <ac:chgData name="Manish Sharma" userId="b799adb9ba789c8f" providerId="LiveId" clId="{83B61706-642F-4234-8E8A-A9A57AFC15CE}" dt="2023-02-18T08:31:17.219" v="1616" actId="20577"/>
          <ac:spMkLst>
            <pc:docMk/>
            <pc:sldMk cId="1403627280" sldId="534"/>
            <ac:spMk id="2" creationId="{D1EFB327-9E33-4B80-2C5A-462E960E337B}"/>
          </ac:spMkLst>
        </pc:spChg>
        <pc:spChg chg="mod">
          <ac:chgData name="Manish Sharma" userId="b799adb9ba789c8f" providerId="LiveId" clId="{83B61706-642F-4234-8E8A-A9A57AFC15CE}" dt="2023-02-18T08:31:36.081" v="1632" actId="6549"/>
          <ac:spMkLst>
            <pc:docMk/>
            <pc:sldMk cId="1403627280" sldId="534"/>
            <ac:spMk id="3" creationId="{D7B3EE40-0A7E-6438-C120-1AD327D0C7FA}"/>
          </ac:spMkLst>
        </pc:spChg>
      </pc:sldChg>
      <pc:sldChg chg="addSp delSp modSp new mod">
        <pc:chgData name="Manish Sharma" userId="b799adb9ba789c8f" providerId="LiveId" clId="{83B61706-642F-4234-8E8A-A9A57AFC15CE}" dt="2023-02-18T10:06:57.218" v="1650"/>
        <pc:sldMkLst>
          <pc:docMk/>
          <pc:sldMk cId="1656534127" sldId="535"/>
        </pc:sldMkLst>
        <pc:spChg chg="del">
          <ac:chgData name="Manish Sharma" userId="b799adb9ba789c8f" providerId="LiveId" clId="{83B61706-642F-4234-8E8A-A9A57AFC15CE}" dt="2023-02-18T09:44:30.638" v="1637" actId="478"/>
          <ac:spMkLst>
            <pc:docMk/>
            <pc:sldMk cId="1656534127" sldId="535"/>
            <ac:spMk id="2" creationId="{F9441F28-8D95-06EB-C690-A0A93D2721BD}"/>
          </ac:spMkLst>
        </pc:spChg>
        <pc:spChg chg="add mod">
          <ac:chgData name="Manish Sharma" userId="b799adb9ba789c8f" providerId="LiveId" clId="{83B61706-642F-4234-8E8A-A9A57AFC15CE}" dt="2023-02-18T09:44:38.394" v="1638"/>
          <ac:spMkLst>
            <pc:docMk/>
            <pc:sldMk cId="1656534127" sldId="535"/>
            <ac:spMk id="3" creationId="{D16882CC-FE40-170F-5EB6-9DE923162774}"/>
          </ac:spMkLst>
        </pc:spChg>
        <pc:spChg chg="add mod">
          <ac:chgData name="Manish Sharma" userId="b799adb9ba789c8f" providerId="LiveId" clId="{83B61706-642F-4234-8E8A-A9A57AFC15CE}" dt="2023-02-18T09:45:04.112" v="1639"/>
          <ac:spMkLst>
            <pc:docMk/>
            <pc:sldMk cId="1656534127" sldId="535"/>
            <ac:spMk id="4" creationId="{04FB0805-1853-E38A-FFED-E36D217F356F}"/>
          </ac:spMkLst>
        </pc:spChg>
        <pc:spChg chg="add mod">
          <ac:chgData name="Manish Sharma" userId="b799adb9ba789c8f" providerId="LiveId" clId="{83B61706-642F-4234-8E8A-A9A57AFC15CE}" dt="2023-02-18T09:45:04.112" v="1639"/>
          <ac:spMkLst>
            <pc:docMk/>
            <pc:sldMk cId="1656534127" sldId="535"/>
            <ac:spMk id="5" creationId="{A4950615-6E85-C6DB-8537-68A7F8E5908B}"/>
          </ac:spMkLst>
        </pc:spChg>
        <pc:spChg chg="add mod">
          <ac:chgData name="Manish Sharma" userId="b799adb9ba789c8f" providerId="LiveId" clId="{83B61706-642F-4234-8E8A-A9A57AFC15CE}" dt="2023-02-18T09:45:04.112" v="1639"/>
          <ac:spMkLst>
            <pc:docMk/>
            <pc:sldMk cId="1656534127" sldId="535"/>
            <ac:spMk id="6" creationId="{0338037B-5A47-3BF2-8E0B-499C63935F1A}"/>
          </ac:spMkLst>
        </pc:spChg>
        <pc:spChg chg="add mod">
          <ac:chgData name="Manish Sharma" userId="b799adb9ba789c8f" providerId="LiveId" clId="{83B61706-642F-4234-8E8A-A9A57AFC15CE}" dt="2023-02-18T09:45:45.239" v="1641"/>
          <ac:spMkLst>
            <pc:docMk/>
            <pc:sldMk cId="1656534127" sldId="535"/>
            <ac:spMk id="9" creationId="{95A7F7B2-F86A-EDE3-4A54-2D06813B40D6}"/>
          </ac:spMkLst>
        </pc:spChg>
        <pc:spChg chg="add mod">
          <ac:chgData name="Manish Sharma" userId="b799adb9ba789c8f" providerId="LiveId" clId="{83B61706-642F-4234-8E8A-A9A57AFC15CE}" dt="2023-02-18T09:45:45.239" v="1641"/>
          <ac:spMkLst>
            <pc:docMk/>
            <pc:sldMk cId="1656534127" sldId="535"/>
            <ac:spMk id="11" creationId="{812F76E6-866D-334B-B843-2B2D95C2E95D}"/>
          </ac:spMkLst>
        </pc:spChg>
        <pc:spChg chg="add mod">
          <ac:chgData name="Manish Sharma" userId="b799adb9ba789c8f" providerId="LiveId" clId="{83B61706-642F-4234-8E8A-A9A57AFC15CE}" dt="2023-02-18T09:45:45.239" v="1641"/>
          <ac:spMkLst>
            <pc:docMk/>
            <pc:sldMk cId="1656534127" sldId="535"/>
            <ac:spMk id="12" creationId="{A5204FD3-ED47-2F14-7826-1AC18738B36C}"/>
          </ac:spMkLst>
        </pc:spChg>
        <pc:spChg chg="add mod">
          <ac:chgData name="Manish Sharma" userId="b799adb9ba789c8f" providerId="LiveId" clId="{83B61706-642F-4234-8E8A-A9A57AFC15CE}" dt="2023-02-18T09:45:45.239" v="1641"/>
          <ac:spMkLst>
            <pc:docMk/>
            <pc:sldMk cId="1656534127" sldId="535"/>
            <ac:spMk id="13" creationId="{909A79B1-C141-551F-218F-267469771C49}"/>
          </ac:spMkLst>
        </pc:spChg>
        <pc:spChg chg="add mod">
          <ac:chgData name="Manish Sharma" userId="b799adb9ba789c8f" providerId="LiveId" clId="{83B61706-642F-4234-8E8A-A9A57AFC15CE}" dt="2023-02-18T09:45:45.239" v="1641"/>
          <ac:spMkLst>
            <pc:docMk/>
            <pc:sldMk cId="1656534127" sldId="535"/>
            <ac:spMk id="14" creationId="{A6C31743-1DF2-506F-5761-ED2C138EF52A}"/>
          </ac:spMkLst>
        </pc:spChg>
        <pc:spChg chg="add mod">
          <ac:chgData name="Manish Sharma" userId="b799adb9ba789c8f" providerId="LiveId" clId="{83B61706-642F-4234-8E8A-A9A57AFC15CE}" dt="2023-02-18T09:45:45.239" v="1641"/>
          <ac:spMkLst>
            <pc:docMk/>
            <pc:sldMk cId="1656534127" sldId="535"/>
            <ac:spMk id="15" creationId="{94506467-EFD2-4E9F-E75B-AA996EC45300}"/>
          </ac:spMkLst>
        </pc:spChg>
        <pc:spChg chg="add mod">
          <ac:chgData name="Manish Sharma" userId="b799adb9ba789c8f" providerId="LiveId" clId="{83B61706-642F-4234-8E8A-A9A57AFC15CE}" dt="2023-02-18T09:45:45.239" v="1641"/>
          <ac:spMkLst>
            <pc:docMk/>
            <pc:sldMk cId="1656534127" sldId="535"/>
            <ac:spMk id="16" creationId="{D88601D0-D8AD-CBCD-F921-0F915E94E80E}"/>
          </ac:spMkLst>
        </pc:spChg>
        <pc:spChg chg="add mod">
          <ac:chgData name="Manish Sharma" userId="b799adb9ba789c8f" providerId="LiveId" clId="{83B61706-642F-4234-8E8A-A9A57AFC15CE}" dt="2023-02-18T09:46:16.991" v="1642"/>
          <ac:spMkLst>
            <pc:docMk/>
            <pc:sldMk cId="1656534127" sldId="535"/>
            <ac:spMk id="17" creationId="{794BEA2B-BB33-2EAA-EDEC-2F022AE69CAA}"/>
          </ac:spMkLst>
        </pc:spChg>
        <pc:spChg chg="add mod">
          <ac:chgData name="Manish Sharma" userId="b799adb9ba789c8f" providerId="LiveId" clId="{83B61706-642F-4234-8E8A-A9A57AFC15CE}" dt="2023-02-18T09:46:27.659" v="1643"/>
          <ac:spMkLst>
            <pc:docMk/>
            <pc:sldMk cId="1656534127" sldId="535"/>
            <ac:spMk id="19" creationId="{E14D8995-2560-7C64-36D4-32EBB2443C1C}"/>
          </ac:spMkLst>
        </pc:spChg>
        <pc:spChg chg="add mod">
          <ac:chgData name="Manish Sharma" userId="b799adb9ba789c8f" providerId="LiveId" clId="{83B61706-642F-4234-8E8A-A9A57AFC15CE}" dt="2023-02-18T09:46:37.434" v="1644"/>
          <ac:spMkLst>
            <pc:docMk/>
            <pc:sldMk cId="1656534127" sldId="535"/>
            <ac:spMk id="21" creationId="{4FC6365C-7EC3-79D7-2573-352D1907646B}"/>
          </ac:spMkLst>
        </pc:spChg>
        <pc:spChg chg="add mod">
          <ac:chgData name="Manish Sharma" userId="b799adb9ba789c8f" providerId="LiveId" clId="{83B61706-642F-4234-8E8A-A9A57AFC15CE}" dt="2023-02-18T09:46:56.364" v="1645"/>
          <ac:spMkLst>
            <pc:docMk/>
            <pc:sldMk cId="1656534127" sldId="535"/>
            <ac:spMk id="22" creationId="{7B348304-98B6-F252-93D1-243C7FD3694B}"/>
          </ac:spMkLst>
        </pc:spChg>
        <pc:spChg chg="add mod">
          <ac:chgData name="Manish Sharma" userId="b799adb9ba789c8f" providerId="LiveId" clId="{83B61706-642F-4234-8E8A-A9A57AFC15CE}" dt="2023-02-18T09:46:56.364" v="1645"/>
          <ac:spMkLst>
            <pc:docMk/>
            <pc:sldMk cId="1656534127" sldId="535"/>
            <ac:spMk id="23" creationId="{B13AB3C0-DB6D-2A55-27FF-22DFB21E2A44}"/>
          </ac:spMkLst>
        </pc:spChg>
        <pc:spChg chg="add mod">
          <ac:chgData name="Manish Sharma" userId="b799adb9ba789c8f" providerId="LiveId" clId="{83B61706-642F-4234-8E8A-A9A57AFC15CE}" dt="2023-02-18T09:46:56.364" v="1645"/>
          <ac:spMkLst>
            <pc:docMk/>
            <pc:sldMk cId="1656534127" sldId="535"/>
            <ac:spMk id="24" creationId="{5FEE9A41-A408-BB1A-160D-1B0A77685250}"/>
          </ac:spMkLst>
        </pc:spChg>
        <pc:spChg chg="add mod">
          <ac:chgData name="Manish Sharma" userId="b799adb9ba789c8f" providerId="LiveId" clId="{83B61706-642F-4234-8E8A-A9A57AFC15CE}" dt="2023-02-18T09:46:56.364" v="1645"/>
          <ac:spMkLst>
            <pc:docMk/>
            <pc:sldMk cId="1656534127" sldId="535"/>
            <ac:spMk id="25" creationId="{13D005F8-2EF6-5B75-B507-0CEBC85CB5E6}"/>
          </ac:spMkLst>
        </pc:spChg>
        <pc:spChg chg="add mod">
          <ac:chgData name="Manish Sharma" userId="b799adb9ba789c8f" providerId="LiveId" clId="{83B61706-642F-4234-8E8A-A9A57AFC15CE}" dt="2023-02-18T09:46:56.364" v="1645"/>
          <ac:spMkLst>
            <pc:docMk/>
            <pc:sldMk cId="1656534127" sldId="535"/>
            <ac:spMk id="26" creationId="{D0C00065-8BA0-8ADD-60B6-55A8795D2754}"/>
          </ac:spMkLst>
        </pc:spChg>
        <pc:spChg chg="add mod">
          <ac:chgData name="Manish Sharma" userId="b799adb9ba789c8f" providerId="LiveId" clId="{83B61706-642F-4234-8E8A-A9A57AFC15CE}" dt="2023-02-18T09:47:15.311" v="1646"/>
          <ac:spMkLst>
            <pc:docMk/>
            <pc:sldMk cId="1656534127" sldId="535"/>
            <ac:spMk id="28" creationId="{E4BA4BD6-610C-9067-46ED-5924046C5419}"/>
          </ac:spMkLst>
        </pc:spChg>
        <pc:spChg chg="add mod">
          <ac:chgData name="Manish Sharma" userId="b799adb9ba789c8f" providerId="LiveId" clId="{83B61706-642F-4234-8E8A-A9A57AFC15CE}" dt="2023-02-18T09:47:23.785" v="1647"/>
          <ac:spMkLst>
            <pc:docMk/>
            <pc:sldMk cId="1656534127" sldId="535"/>
            <ac:spMk id="30" creationId="{50517791-BA4A-A482-79D6-B6F2215C76E8}"/>
          </ac:spMkLst>
        </pc:spChg>
        <pc:spChg chg="add mod">
          <ac:chgData name="Manish Sharma" userId="b799adb9ba789c8f" providerId="LiveId" clId="{83B61706-642F-4234-8E8A-A9A57AFC15CE}" dt="2023-02-18T09:47:50.499" v="1648"/>
          <ac:spMkLst>
            <pc:docMk/>
            <pc:sldMk cId="1656534127" sldId="535"/>
            <ac:spMk id="31" creationId="{BAFDBCAB-0700-978D-75DE-C117211EA337}"/>
          </ac:spMkLst>
        </pc:spChg>
        <pc:spChg chg="add mod">
          <ac:chgData name="Manish Sharma" userId="b799adb9ba789c8f" providerId="LiveId" clId="{83B61706-642F-4234-8E8A-A9A57AFC15CE}" dt="2023-02-18T09:47:50.499" v="1648"/>
          <ac:spMkLst>
            <pc:docMk/>
            <pc:sldMk cId="1656534127" sldId="535"/>
            <ac:spMk id="32" creationId="{F9ABEDFA-EB7F-21D7-4F97-E4233676F920}"/>
          </ac:spMkLst>
        </pc:spChg>
        <pc:spChg chg="add mod">
          <ac:chgData name="Manish Sharma" userId="b799adb9ba789c8f" providerId="LiveId" clId="{83B61706-642F-4234-8E8A-A9A57AFC15CE}" dt="2023-02-18T09:47:50.499" v="1648"/>
          <ac:spMkLst>
            <pc:docMk/>
            <pc:sldMk cId="1656534127" sldId="535"/>
            <ac:spMk id="33" creationId="{5F593C7D-2D8E-4609-ED00-0501D2367217}"/>
          </ac:spMkLst>
        </pc:spChg>
        <pc:spChg chg="add mod">
          <ac:chgData name="Manish Sharma" userId="b799adb9ba789c8f" providerId="LiveId" clId="{83B61706-642F-4234-8E8A-A9A57AFC15CE}" dt="2023-02-18T09:47:50.499" v="1648"/>
          <ac:spMkLst>
            <pc:docMk/>
            <pc:sldMk cId="1656534127" sldId="535"/>
            <ac:spMk id="34" creationId="{B7476B9A-F3AD-2C50-4721-4BBA426B6B17}"/>
          </ac:spMkLst>
        </pc:spChg>
        <pc:spChg chg="add mod">
          <ac:chgData name="Manish Sharma" userId="b799adb9ba789c8f" providerId="LiveId" clId="{83B61706-642F-4234-8E8A-A9A57AFC15CE}" dt="2023-02-18T09:47:50.499" v="1648"/>
          <ac:spMkLst>
            <pc:docMk/>
            <pc:sldMk cId="1656534127" sldId="535"/>
            <ac:spMk id="35" creationId="{BB7ADCB0-3E65-F5A5-5AA4-0E5EDD5B1B14}"/>
          </ac:spMkLst>
        </pc:spChg>
        <pc:spChg chg="add mod">
          <ac:chgData name="Manish Sharma" userId="b799adb9ba789c8f" providerId="LiveId" clId="{83B61706-642F-4234-8E8A-A9A57AFC15CE}" dt="2023-02-18T09:47:50.499" v="1648"/>
          <ac:spMkLst>
            <pc:docMk/>
            <pc:sldMk cId="1656534127" sldId="535"/>
            <ac:spMk id="36" creationId="{2EED02F0-8D97-3A66-16F3-502784D86FD7}"/>
          </ac:spMkLst>
        </pc:spChg>
        <pc:spChg chg="add mod">
          <ac:chgData name="Manish Sharma" userId="b799adb9ba789c8f" providerId="LiveId" clId="{83B61706-642F-4234-8E8A-A9A57AFC15CE}" dt="2023-02-18T10:06:49.678" v="1649"/>
          <ac:spMkLst>
            <pc:docMk/>
            <pc:sldMk cId="1656534127" sldId="535"/>
            <ac:spMk id="37" creationId="{0DE9483F-C313-A78B-8854-A85F86AEA5BA}"/>
          </ac:spMkLst>
        </pc:spChg>
        <pc:spChg chg="add mod">
          <ac:chgData name="Manish Sharma" userId="b799adb9ba789c8f" providerId="LiveId" clId="{83B61706-642F-4234-8E8A-A9A57AFC15CE}" dt="2023-02-18T10:06:57.218" v="1650"/>
          <ac:spMkLst>
            <pc:docMk/>
            <pc:sldMk cId="1656534127" sldId="535"/>
            <ac:spMk id="38" creationId="{799595D5-9FD2-D305-ED7E-F5AE688E0981}"/>
          </ac:spMkLst>
        </pc:spChg>
        <pc:cxnChg chg="add mod">
          <ac:chgData name="Manish Sharma" userId="b799adb9ba789c8f" providerId="LiveId" clId="{83B61706-642F-4234-8E8A-A9A57AFC15CE}" dt="2023-02-18T09:45:04.112" v="1639"/>
          <ac:cxnSpMkLst>
            <pc:docMk/>
            <pc:sldMk cId="1656534127" sldId="535"/>
            <ac:cxnSpMk id="7" creationId="{69A55AC5-7550-2FE9-4CF4-D9A5E965E668}"/>
          </ac:cxnSpMkLst>
        </pc:cxnChg>
        <pc:cxnChg chg="add mod">
          <ac:chgData name="Manish Sharma" userId="b799adb9ba789c8f" providerId="LiveId" clId="{83B61706-642F-4234-8E8A-A9A57AFC15CE}" dt="2023-02-18T09:45:11.470" v="1640"/>
          <ac:cxnSpMkLst>
            <pc:docMk/>
            <pc:sldMk cId="1656534127" sldId="535"/>
            <ac:cxnSpMk id="8" creationId="{4B6CD0A2-ED5D-EA8A-A18C-0E7D20266A1A}"/>
          </ac:cxnSpMkLst>
        </pc:cxnChg>
        <pc:cxnChg chg="add mod">
          <ac:chgData name="Manish Sharma" userId="b799adb9ba789c8f" providerId="LiveId" clId="{83B61706-642F-4234-8E8A-A9A57AFC15CE}" dt="2023-02-18T09:45:45.239" v="1641"/>
          <ac:cxnSpMkLst>
            <pc:docMk/>
            <pc:sldMk cId="1656534127" sldId="535"/>
            <ac:cxnSpMk id="10" creationId="{BF4871C0-009F-823E-B1FF-48A25C35A2FA}"/>
          </ac:cxnSpMkLst>
        </pc:cxnChg>
        <pc:cxnChg chg="add mod">
          <ac:chgData name="Manish Sharma" userId="b799adb9ba789c8f" providerId="LiveId" clId="{83B61706-642F-4234-8E8A-A9A57AFC15CE}" dt="2023-02-18T09:46:27.659" v="1643"/>
          <ac:cxnSpMkLst>
            <pc:docMk/>
            <pc:sldMk cId="1656534127" sldId="535"/>
            <ac:cxnSpMk id="18" creationId="{69BCBAC4-DADA-EAFB-17A2-60DCEB107369}"/>
          </ac:cxnSpMkLst>
        </pc:cxnChg>
        <pc:cxnChg chg="add mod">
          <ac:chgData name="Manish Sharma" userId="b799adb9ba789c8f" providerId="LiveId" clId="{83B61706-642F-4234-8E8A-A9A57AFC15CE}" dt="2023-02-18T09:46:37.434" v="1644"/>
          <ac:cxnSpMkLst>
            <pc:docMk/>
            <pc:sldMk cId="1656534127" sldId="535"/>
            <ac:cxnSpMk id="20" creationId="{F1512E7E-85D1-54E6-744A-D0499E095EDE}"/>
          </ac:cxnSpMkLst>
        </pc:cxnChg>
        <pc:cxnChg chg="add mod">
          <ac:chgData name="Manish Sharma" userId="b799adb9ba789c8f" providerId="LiveId" clId="{83B61706-642F-4234-8E8A-A9A57AFC15CE}" dt="2023-02-18T09:47:15.311" v="1646"/>
          <ac:cxnSpMkLst>
            <pc:docMk/>
            <pc:sldMk cId="1656534127" sldId="535"/>
            <ac:cxnSpMk id="27" creationId="{FC3D1790-A52E-C520-F550-66AA076CF4AA}"/>
          </ac:cxnSpMkLst>
        </pc:cxnChg>
        <pc:cxnChg chg="add mod">
          <ac:chgData name="Manish Sharma" userId="b799adb9ba789c8f" providerId="LiveId" clId="{83B61706-642F-4234-8E8A-A9A57AFC15CE}" dt="2023-02-18T09:47:23.785" v="1647"/>
          <ac:cxnSpMkLst>
            <pc:docMk/>
            <pc:sldMk cId="1656534127" sldId="535"/>
            <ac:cxnSpMk id="29" creationId="{4DCE9A84-D3CF-0C99-E989-BBCB6EA30B0E}"/>
          </ac:cxnSpMkLst>
        </pc:cxnChg>
      </pc:sldChg>
      <pc:sldChg chg="addSp modSp add mod">
        <pc:chgData name="Manish Sharma" userId="b799adb9ba789c8f" providerId="LiveId" clId="{83B61706-642F-4234-8E8A-A9A57AFC15CE}" dt="2023-02-21T11:00:18.849" v="1659" actId="167"/>
        <pc:sldMkLst>
          <pc:docMk/>
          <pc:sldMk cId="4009625709" sldId="536"/>
        </pc:sldMkLst>
        <pc:spChg chg="add mod">
          <ac:chgData name="Manish Sharma" userId="b799adb9ba789c8f" providerId="LiveId" clId="{83B61706-642F-4234-8E8A-A9A57AFC15CE}" dt="2023-02-21T10:59:46.251" v="1654"/>
          <ac:spMkLst>
            <pc:docMk/>
            <pc:sldMk cId="4009625709" sldId="536"/>
            <ac:spMk id="2" creationId="{B014A5E6-FED6-98FC-E5ED-BABEF34F1CBD}"/>
          </ac:spMkLst>
        </pc:spChg>
        <pc:spChg chg="mod">
          <ac:chgData name="Manish Sharma" userId="b799adb9ba789c8f" providerId="LiveId" clId="{83B61706-642F-4234-8E8A-A9A57AFC15CE}" dt="2023-02-21T11:00:00.911" v="1656" actId="1076"/>
          <ac:spMkLst>
            <pc:docMk/>
            <pc:sldMk cId="4009625709" sldId="536"/>
            <ac:spMk id="30" creationId="{50517791-BA4A-A482-79D6-B6F2215C76E8}"/>
          </ac:spMkLst>
        </pc:spChg>
        <pc:spChg chg="add mod">
          <ac:chgData name="Manish Sharma" userId="b799adb9ba789c8f" providerId="LiveId" clId="{83B61706-642F-4234-8E8A-A9A57AFC15CE}" dt="2023-02-21T10:59:53.412" v="1655"/>
          <ac:spMkLst>
            <pc:docMk/>
            <pc:sldMk cId="4009625709" sldId="536"/>
            <ac:spMk id="39" creationId="{EE3788AD-DD62-92D3-7E0D-DC31DCEFD6FE}"/>
          </ac:spMkLst>
        </pc:spChg>
        <pc:spChg chg="add mod">
          <ac:chgData name="Manish Sharma" userId="b799adb9ba789c8f" providerId="LiveId" clId="{83B61706-642F-4234-8E8A-A9A57AFC15CE}" dt="2023-02-21T11:00:07.779" v="1657"/>
          <ac:spMkLst>
            <pc:docMk/>
            <pc:sldMk cId="4009625709" sldId="536"/>
            <ac:spMk id="42" creationId="{CFB1C03B-F06F-F636-F0FD-D2DF096CB2B3}"/>
          </ac:spMkLst>
        </pc:spChg>
        <pc:spChg chg="add mod ord">
          <ac:chgData name="Manish Sharma" userId="b799adb9ba789c8f" providerId="LiveId" clId="{83B61706-642F-4234-8E8A-A9A57AFC15CE}" dt="2023-02-21T11:00:18.849" v="1659" actId="167"/>
          <ac:spMkLst>
            <pc:docMk/>
            <pc:sldMk cId="4009625709" sldId="536"/>
            <ac:spMk id="43" creationId="{76EDC547-6249-7778-3519-32AD10AF29BA}"/>
          </ac:spMkLst>
        </pc:spChg>
        <pc:cxnChg chg="add mod">
          <ac:chgData name="Manish Sharma" userId="b799adb9ba789c8f" providerId="LiveId" clId="{83B61706-642F-4234-8E8A-A9A57AFC15CE}" dt="2023-02-21T10:59:53.412" v="1655"/>
          <ac:cxnSpMkLst>
            <pc:docMk/>
            <pc:sldMk cId="4009625709" sldId="536"/>
            <ac:cxnSpMk id="40" creationId="{D094DD75-DE4A-8155-03D6-6AEFDC0E6D15}"/>
          </ac:cxnSpMkLst>
        </pc:cxnChg>
        <pc:cxnChg chg="add mod">
          <ac:chgData name="Manish Sharma" userId="b799adb9ba789c8f" providerId="LiveId" clId="{83B61706-642F-4234-8E8A-A9A57AFC15CE}" dt="2023-02-21T10:59:53.412" v="1655"/>
          <ac:cxnSpMkLst>
            <pc:docMk/>
            <pc:sldMk cId="4009625709" sldId="536"/>
            <ac:cxnSpMk id="41" creationId="{C59B2D2F-B9B9-B27D-2340-718B66D69358}"/>
          </ac:cxnSpMkLst>
        </pc:cxnChg>
      </pc:sldChg>
      <pc:sldChg chg="add">
        <pc:chgData name="Manish Sharma" userId="b799adb9ba789c8f" providerId="LiveId" clId="{83B61706-642F-4234-8E8A-A9A57AFC15CE}" dt="2023-02-21T12:12:43.011" v="1660"/>
        <pc:sldMkLst>
          <pc:docMk/>
          <pc:sldMk cId="3571136336" sldId="537"/>
        </pc:sldMkLst>
      </pc:sldChg>
      <pc:sldChg chg="add">
        <pc:chgData name="Manish Sharma" userId="b799adb9ba789c8f" providerId="LiveId" clId="{83B61706-642F-4234-8E8A-A9A57AFC15CE}" dt="2023-02-21T12:15:57.092" v="1662"/>
        <pc:sldMkLst>
          <pc:docMk/>
          <pc:sldMk cId="287795584" sldId="538"/>
        </pc:sldMkLst>
      </pc:sldChg>
      <pc:sldChg chg="modSp new mod">
        <pc:chgData name="Manish Sharma" userId="b799adb9ba789c8f" providerId="LiveId" clId="{83B61706-642F-4234-8E8A-A9A57AFC15CE}" dt="2023-02-21T12:24:48.734" v="1678"/>
        <pc:sldMkLst>
          <pc:docMk/>
          <pc:sldMk cId="1084127448" sldId="539"/>
        </pc:sldMkLst>
        <pc:spChg chg="mod">
          <ac:chgData name="Manish Sharma" userId="b799adb9ba789c8f" providerId="LiveId" clId="{83B61706-642F-4234-8E8A-A9A57AFC15CE}" dt="2023-02-21T12:24:23.333" v="1677" actId="20577"/>
          <ac:spMkLst>
            <pc:docMk/>
            <pc:sldMk cId="1084127448" sldId="539"/>
            <ac:spMk id="2" creationId="{D96918E6-FE99-8C8C-5068-2B6DE5D183B3}"/>
          </ac:spMkLst>
        </pc:spChg>
        <pc:spChg chg="mod">
          <ac:chgData name="Manish Sharma" userId="b799adb9ba789c8f" providerId="LiveId" clId="{83B61706-642F-4234-8E8A-A9A57AFC15CE}" dt="2023-02-21T12:24:48.734" v="1678"/>
          <ac:spMkLst>
            <pc:docMk/>
            <pc:sldMk cId="1084127448" sldId="539"/>
            <ac:spMk id="3" creationId="{C7D22BC7-9AEA-1490-2910-A9B32FBDB444}"/>
          </ac:spMkLst>
        </pc:spChg>
      </pc:sldChg>
    </pc:docChg>
  </pc:docChgLst>
  <pc:docChgLst>
    <pc:chgData name="Manish Sharma" userId="b799adb9ba789c8f" providerId="LiveId" clId="{698923DD-4175-4E16-B171-0D7D61CDDF22}"/>
    <pc:docChg chg="undo custSel addSld delSld modSld">
      <pc:chgData name="Manish Sharma" userId="b799adb9ba789c8f" providerId="LiveId" clId="{698923DD-4175-4E16-B171-0D7D61CDDF22}" dt="2022-06-19T11:24:03.414" v="1199" actId="20577"/>
      <pc:docMkLst>
        <pc:docMk/>
      </pc:docMkLst>
      <pc:sldChg chg="add">
        <pc:chgData name="Manish Sharma" userId="b799adb9ba789c8f" providerId="LiveId" clId="{698923DD-4175-4E16-B171-0D7D61CDDF22}" dt="2022-06-11T04:11:15.682" v="44"/>
        <pc:sldMkLst>
          <pc:docMk/>
          <pc:sldMk cId="3343896531" sldId="261"/>
        </pc:sldMkLst>
      </pc:sldChg>
      <pc:sldChg chg="add">
        <pc:chgData name="Manish Sharma" userId="b799adb9ba789c8f" providerId="LiveId" clId="{698923DD-4175-4E16-B171-0D7D61CDDF22}" dt="2022-06-11T04:02:16.341" v="39"/>
        <pc:sldMkLst>
          <pc:docMk/>
          <pc:sldMk cId="2942799856" sldId="262"/>
        </pc:sldMkLst>
      </pc:sldChg>
      <pc:sldChg chg="add">
        <pc:chgData name="Manish Sharma" userId="b799adb9ba789c8f" providerId="LiveId" clId="{698923DD-4175-4E16-B171-0D7D61CDDF22}" dt="2022-06-11T10:17:17.908" v="168"/>
        <pc:sldMkLst>
          <pc:docMk/>
          <pc:sldMk cId="337758348" sldId="270"/>
        </pc:sldMkLst>
      </pc:sldChg>
      <pc:sldChg chg="add">
        <pc:chgData name="Manish Sharma" userId="b799adb9ba789c8f" providerId="LiveId" clId="{698923DD-4175-4E16-B171-0D7D61CDDF22}" dt="2022-06-11T10:19:26.616" v="169"/>
        <pc:sldMkLst>
          <pc:docMk/>
          <pc:sldMk cId="1800526853" sldId="272"/>
        </pc:sldMkLst>
      </pc:sldChg>
      <pc:sldChg chg="add">
        <pc:chgData name="Manish Sharma" userId="b799adb9ba789c8f" providerId="LiveId" clId="{698923DD-4175-4E16-B171-0D7D61CDDF22}" dt="2022-06-12T03:39:46.168" v="732"/>
        <pc:sldMkLst>
          <pc:docMk/>
          <pc:sldMk cId="1937767460" sldId="276"/>
        </pc:sldMkLst>
      </pc:sldChg>
      <pc:sldChg chg="add">
        <pc:chgData name="Manish Sharma" userId="b799adb9ba789c8f" providerId="LiveId" clId="{698923DD-4175-4E16-B171-0D7D61CDDF22}" dt="2022-06-12T11:00:20.704" v="826"/>
        <pc:sldMkLst>
          <pc:docMk/>
          <pc:sldMk cId="1535532918" sldId="290"/>
        </pc:sldMkLst>
      </pc:sldChg>
      <pc:sldChg chg="add">
        <pc:chgData name="Manish Sharma" userId="b799adb9ba789c8f" providerId="LiveId" clId="{698923DD-4175-4E16-B171-0D7D61CDDF22}" dt="2022-06-12T11:00:20.704" v="826"/>
        <pc:sldMkLst>
          <pc:docMk/>
          <pc:sldMk cId="927873483" sldId="291"/>
        </pc:sldMkLst>
      </pc:sldChg>
      <pc:sldChg chg="add">
        <pc:chgData name="Manish Sharma" userId="b799adb9ba789c8f" providerId="LiveId" clId="{698923DD-4175-4E16-B171-0D7D61CDDF22}" dt="2022-06-18T04:57:40.504" v="829"/>
        <pc:sldMkLst>
          <pc:docMk/>
          <pc:sldMk cId="4125748975" sldId="292"/>
        </pc:sldMkLst>
      </pc:sldChg>
      <pc:sldChg chg="add">
        <pc:chgData name="Manish Sharma" userId="b799adb9ba789c8f" providerId="LiveId" clId="{698923DD-4175-4E16-B171-0D7D61CDDF22}" dt="2022-06-19T04:55:39.209" v="954"/>
        <pc:sldMkLst>
          <pc:docMk/>
          <pc:sldMk cId="3776691465" sldId="296"/>
        </pc:sldMkLst>
      </pc:sldChg>
      <pc:sldChg chg="add">
        <pc:chgData name="Manish Sharma" userId="b799adb9ba789c8f" providerId="LiveId" clId="{698923DD-4175-4E16-B171-0D7D61CDDF22}" dt="2022-06-19T10:03:32.485" v="1116"/>
        <pc:sldMkLst>
          <pc:docMk/>
          <pc:sldMk cId="2063019643" sldId="300"/>
        </pc:sldMkLst>
      </pc:sldChg>
      <pc:sldChg chg="addSp modSp new">
        <pc:chgData name="Manish Sharma" userId="b799adb9ba789c8f" providerId="LiveId" clId="{698923DD-4175-4E16-B171-0D7D61CDDF22}" dt="2022-06-11T03:43:09.144" v="4"/>
        <pc:sldMkLst>
          <pc:docMk/>
          <pc:sldMk cId="478541214" sldId="302"/>
        </pc:sldMkLst>
        <pc:spChg chg="add mod">
          <ac:chgData name="Manish Sharma" userId="b799adb9ba789c8f" providerId="LiveId" clId="{698923DD-4175-4E16-B171-0D7D61CDDF22}" dt="2022-06-11T03:42:08.428" v="1"/>
          <ac:spMkLst>
            <pc:docMk/>
            <pc:sldMk cId="478541214" sldId="302"/>
            <ac:spMk id="2" creationId="{B158EA91-46B9-EB19-E7F3-EFDFAF59C2C8}"/>
          </ac:spMkLst>
        </pc:spChg>
        <pc:spChg chg="mod">
          <ac:chgData name="Manish Sharma" userId="b799adb9ba789c8f" providerId="LiveId" clId="{698923DD-4175-4E16-B171-0D7D61CDDF22}" dt="2022-06-11T03:42:08.428" v="1"/>
          <ac:spMkLst>
            <pc:docMk/>
            <pc:sldMk cId="478541214" sldId="302"/>
            <ac:spMk id="4" creationId="{8C616913-46F6-7E9F-66F0-72A7C9A6FEFA}"/>
          </ac:spMkLst>
        </pc:spChg>
        <pc:spChg chg="mod">
          <ac:chgData name="Manish Sharma" userId="b799adb9ba789c8f" providerId="LiveId" clId="{698923DD-4175-4E16-B171-0D7D61CDDF22}" dt="2022-06-11T03:42:08.428" v="1"/>
          <ac:spMkLst>
            <pc:docMk/>
            <pc:sldMk cId="478541214" sldId="302"/>
            <ac:spMk id="5" creationId="{1A90EDB9-059A-6703-E5F1-001BB003CAEE}"/>
          </ac:spMkLst>
        </pc:spChg>
        <pc:spChg chg="mod">
          <ac:chgData name="Manish Sharma" userId="b799adb9ba789c8f" providerId="LiveId" clId="{698923DD-4175-4E16-B171-0D7D61CDDF22}" dt="2022-06-11T03:42:08.428" v="1"/>
          <ac:spMkLst>
            <pc:docMk/>
            <pc:sldMk cId="478541214" sldId="302"/>
            <ac:spMk id="7" creationId="{3AC57FC9-5B04-7A2B-F784-377102D93255}"/>
          </ac:spMkLst>
        </pc:spChg>
        <pc:spChg chg="mod">
          <ac:chgData name="Manish Sharma" userId="b799adb9ba789c8f" providerId="LiveId" clId="{698923DD-4175-4E16-B171-0D7D61CDDF22}" dt="2022-06-11T03:42:08.428" v="1"/>
          <ac:spMkLst>
            <pc:docMk/>
            <pc:sldMk cId="478541214" sldId="302"/>
            <ac:spMk id="8" creationId="{9C72D227-FA4A-93E7-4DB4-6B60101425FF}"/>
          </ac:spMkLst>
        </pc:spChg>
        <pc:spChg chg="add mod">
          <ac:chgData name="Manish Sharma" userId="b799adb9ba789c8f" providerId="LiveId" clId="{698923DD-4175-4E16-B171-0D7D61CDDF22}" dt="2022-06-11T03:42:29.785" v="2"/>
          <ac:spMkLst>
            <pc:docMk/>
            <pc:sldMk cId="478541214" sldId="302"/>
            <ac:spMk id="9" creationId="{A276C620-B217-1F20-9995-2FBD63F3DD7E}"/>
          </ac:spMkLst>
        </pc:spChg>
        <pc:spChg chg="add mod">
          <ac:chgData name="Manish Sharma" userId="b799adb9ba789c8f" providerId="LiveId" clId="{698923DD-4175-4E16-B171-0D7D61CDDF22}" dt="2022-06-11T03:42:29.785" v="2"/>
          <ac:spMkLst>
            <pc:docMk/>
            <pc:sldMk cId="478541214" sldId="302"/>
            <ac:spMk id="11" creationId="{A7F4FB46-9B07-93E0-5174-6D97EBECCCB7}"/>
          </ac:spMkLst>
        </pc:spChg>
        <pc:spChg chg="add mod">
          <ac:chgData name="Manish Sharma" userId="b799adb9ba789c8f" providerId="LiveId" clId="{698923DD-4175-4E16-B171-0D7D61CDDF22}" dt="2022-06-11T03:42:29.785" v="2"/>
          <ac:spMkLst>
            <pc:docMk/>
            <pc:sldMk cId="478541214" sldId="302"/>
            <ac:spMk id="13" creationId="{8ACC6F85-0A50-E58E-42A6-7251B3025915}"/>
          </ac:spMkLst>
        </pc:spChg>
        <pc:spChg chg="add mod">
          <ac:chgData name="Manish Sharma" userId="b799adb9ba789c8f" providerId="LiveId" clId="{698923DD-4175-4E16-B171-0D7D61CDDF22}" dt="2022-06-11T03:42:44.681" v="3"/>
          <ac:spMkLst>
            <pc:docMk/>
            <pc:sldMk cId="478541214" sldId="302"/>
            <ac:spMk id="14" creationId="{91E70C15-3A76-7610-E99A-1A5C19B8321C}"/>
          </ac:spMkLst>
        </pc:spChg>
        <pc:spChg chg="add mod">
          <ac:chgData name="Manish Sharma" userId="b799adb9ba789c8f" providerId="LiveId" clId="{698923DD-4175-4E16-B171-0D7D61CDDF22}" dt="2022-06-11T03:42:44.681" v="3"/>
          <ac:spMkLst>
            <pc:docMk/>
            <pc:sldMk cId="478541214" sldId="302"/>
            <ac:spMk id="15" creationId="{DC152545-17AF-AC5C-0D4A-87F1E35C0A29}"/>
          </ac:spMkLst>
        </pc:spChg>
        <pc:spChg chg="add mod">
          <ac:chgData name="Manish Sharma" userId="b799adb9ba789c8f" providerId="LiveId" clId="{698923DD-4175-4E16-B171-0D7D61CDDF22}" dt="2022-06-11T03:42:44.681" v="3"/>
          <ac:spMkLst>
            <pc:docMk/>
            <pc:sldMk cId="478541214" sldId="302"/>
            <ac:spMk id="16" creationId="{C529EFA1-D699-6139-09AE-CEBE83489E06}"/>
          </ac:spMkLst>
        </pc:spChg>
        <pc:spChg chg="add mod">
          <ac:chgData name="Manish Sharma" userId="b799adb9ba789c8f" providerId="LiveId" clId="{698923DD-4175-4E16-B171-0D7D61CDDF22}" dt="2022-06-11T03:42:44.681" v="3"/>
          <ac:spMkLst>
            <pc:docMk/>
            <pc:sldMk cId="478541214" sldId="302"/>
            <ac:spMk id="17" creationId="{A33B3016-33ED-EB25-5E61-ABDA0CD1E500}"/>
          </ac:spMkLst>
        </pc:spChg>
        <pc:spChg chg="add mod">
          <ac:chgData name="Manish Sharma" userId="b799adb9ba789c8f" providerId="LiveId" clId="{698923DD-4175-4E16-B171-0D7D61CDDF22}" dt="2022-06-11T03:42:44.681" v="3"/>
          <ac:spMkLst>
            <pc:docMk/>
            <pc:sldMk cId="478541214" sldId="302"/>
            <ac:spMk id="18" creationId="{ECC8A557-1E92-4045-680A-E79F08381827}"/>
          </ac:spMkLst>
        </pc:spChg>
        <pc:spChg chg="add mod">
          <ac:chgData name="Manish Sharma" userId="b799adb9ba789c8f" providerId="LiveId" clId="{698923DD-4175-4E16-B171-0D7D61CDDF22}" dt="2022-06-11T03:43:09.144" v="4"/>
          <ac:spMkLst>
            <pc:docMk/>
            <pc:sldMk cId="478541214" sldId="302"/>
            <ac:spMk id="21" creationId="{6FE9B158-BE25-86F5-F027-5A57624D2AF0}"/>
          </ac:spMkLst>
        </pc:spChg>
        <pc:spChg chg="add mod">
          <ac:chgData name="Manish Sharma" userId="b799adb9ba789c8f" providerId="LiveId" clId="{698923DD-4175-4E16-B171-0D7D61CDDF22}" dt="2022-06-11T03:43:09.144" v="4"/>
          <ac:spMkLst>
            <pc:docMk/>
            <pc:sldMk cId="478541214" sldId="302"/>
            <ac:spMk id="22" creationId="{D65E7079-6B94-B156-2E8C-3972C3B0CAD1}"/>
          </ac:spMkLst>
        </pc:spChg>
        <pc:spChg chg="mod">
          <ac:chgData name="Manish Sharma" userId="b799adb9ba789c8f" providerId="LiveId" clId="{698923DD-4175-4E16-B171-0D7D61CDDF22}" dt="2022-06-11T03:43:09.144" v="4"/>
          <ac:spMkLst>
            <pc:docMk/>
            <pc:sldMk cId="478541214" sldId="302"/>
            <ac:spMk id="24" creationId="{F335A059-B669-75BA-D27F-79CEE1B7A0FB}"/>
          </ac:spMkLst>
        </pc:spChg>
        <pc:spChg chg="mod">
          <ac:chgData name="Manish Sharma" userId="b799adb9ba789c8f" providerId="LiveId" clId="{698923DD-4175-4E16-B171-0D7D61CDDF22}" dt="2022-06-11T03:43:09.144" v="4"/>
          <ac:spMkLst>
            <pc:docMk/>
            <pc:sldMk cId="478541214" sldId="302"/>
            <ac:spMk id="25" creationId="{B02A3530-1ADE-1F82-3E20-05190FE14A98}"/>
          </ac:spMkLst>
        </pc:spChg>
        <pc:grpChg chg="add mod">
          <ac:chgData name="Manish Sharma" userId="b799adb9ba789c8f" providerId="LiveId" clId="{698923DD-4175-4E16-B171-0D7D61CDDF22}" dt="2022-06-11T03:42:08.428" v="1"/>
          <ac:grpSpMkLst>
            <pc:docMk/>
            <pc:sldMk cId="478541214" sldId="302"/>
            <ac:grpSpMk id="3" creationId="{4B6C3378-A39A-6591-B70F-212B1954113D}"/>
          </ac:grpSpMkLst>
        </pc:grpChg>
        <pc:grpChg chg="add mod">
          <ac:chgData name="Manish Sharma" userId="b799adb9ba789c8f" providerId="LiveId" clId="{698923DD-4175-4E16-B171-0D7D61CDDF22}" dt="2022-06-11T03:42:08.428" v="1"/>
          <ac:grpSpMkLst>
            <pc:docMk/>
            <pc:sldMk cId="478541214" sldId="302"/>
            <ac:grpSpMk id="6" creationId="{99F46484-48B0-2C48-F039-81E3A50EF3EA}"/>
          </ac:grpSpMkLst>
        </pc:grpChg>
        <pc:grpChg chg="add mod">
          <ac:chgData name="Manish Sharma" userId="b799adb9ba789c8f" providerId="LiveId" clId="{698923DD-4175-4E16-B171-0D7D61CDDF22}" dt="2022-06-11T03:43:09.144" v="4"/>
          <ac:grpSpMkLst>
            <pc:docMk/>
            <pc:sldMk cId="478541214" sldId="302"/>
            <ac:grpSpMk id="23" creationId="{65CA73D8-1BA3-01CF-9BE9-C4D2D4DFCA7C}"/>
          </ac:grpSpMkLst>
        </pc:grpChg>
        <pc:cxnChg chg="add mod">
          <ac:chgData name="Manish Sharma" userId="b799adb9ba789c8f" providerId="LiveId" clId="{698923DD-4175-4E16-B171-0D7D61CDDF22}" dt="2022-06-11T03:42:29.785" v="2"/>
          <ac:cxnSpMkLst>
            <pc:docMk/>
            <pc:sldMk cId="478541214" sldId="302"/>
            <ac:cxnSpMk id="10" creationId="{F6D93ED4-0D55-6EC8-4366-BFF4C82D47E2}"/>
          </ac:cxnSpMkLst>
        </pc:cxnChg>
        <pc:cxnChg chg="add mod">
          <ac:chgData name="Manish Sharma" userId="b799adb9ba789c8f" providerId="LiveId" clId="{698923DD-4175-4E16-B171-0D7D61CDDF22}" dt="2022-06-11T03:42:29.785" v="2"/>
          <ac:cxnSpMkLst>
            <pc:docMk/>
            <pc:sldMk cId="478541214" sldId="302"/>
            <ac:cxnSpMk id="12" creationId="{E8C1509C-68C0-C80F-BEB7-ADFB0484747F}"/>
          </ac:cxnSpMkLst>
        </pc:cxnChg>
        <pc:cxnChg chg="add mod">
          <ac:chgData name="Manish Sharma" userId="b799adb9ba789c8f" providerId="LiveId" clId="{698923DD-4175-4E16-B171-0D7D61CDDF22}" dt="2022-06-11T03:43:09.144" v="4"/>
          <ac:cxnSpMkLst>
            <pc:docMk/>
            <pc:sldMk cId="478541214" sldId="302"/>
            <ac:cxnSpMk id="19" creationId="{DEE5A2A5-791D-2EA7-78AA-7556B18BE23F}"/>
          </ac:cxnSpMkLst>
        </pc:cxnChg>
        <pc:cxnChg chg="add mod">
          <ac:chgData name="Manish Sharma" userId="b799adb9ba789c8f" providerId="LiveId" clId="{698923DD-4175-4E16-B171-0D7D61CDDF22}" dt="2022-06-11T03:43:09.144" v="4"/>
          <ac:cxnSpMkLst>
            <pc:docMk/>
            <pc:sldMk cId="478541214" sldId="302"/>
            <ac:cxnSpMk id="20" creationId="{4EFD296B-101A-B9E9-4137-B134A6EFC522}"/>
          </ac:cxnSpMkLst>
        </pc:cxnChg>
      </pc:sldChg>
      <pc:sldChg chg="addSp modSp new">
        <pc:chgData name="Manish Sharma" userId="b799adb9ba789c8f" providerId="LiveId" clId="{698923DD-4175-4E16-B171-0D7D61CDDF22}" dt="2022-06-11T03:45:56.097" v="9"/>
        <pc:sldMkLst>
          <pc:docMk/>
          <pc:sldMk cId="74185702" sldId="303"/>
        </pc:sldMkLst>
        <pc:spChg chg="add mod">
          <ac:chgData name="Manish Sharma" userId="b799adb9ba789c8f" providerId="LiveId" clId="{698923DD-4175-4E16-B171-0D7D61CDDF22}" dt="2022-06-11T03:44:32.923" v="6"/>
          <ac:spMkLst>
            <pc:docMk/>
            <pc:sldMk cId="74185702" sldId="303"/>
            <ac:spMk id="2" creationId="{08BD9594-8627-58AF-260F-1E18302D1693}"/>
          </ac:spMkLst>
        </pc:spChg>
        <pc:spChg chg="add mod">
          <ac:chgData name="Manish Sharma" userId="b799adb9ba789c8f" providerId="LiveId" clId="{698923DD-4175-4E16-B171-0D7D61CDDF22}" dt="2022-06-11T03:44:32.923" v="6"/>
          <ac:spMkLst>
            <pc:docMk/>
            <pc:sldMk cId="74185702" sldId="303"/>
            <ac:spMk id="5" creationId="{6DE2F1E7-DBCF-5BAD-3B74-010E921C8D20}"/>
          </ac:spMkLst>
        </pc:spChg>
        <pc:spChg chg="mod">
          <ac:chgData name="Manish Sharma" userId="b799adb9ba789c8f" providerId="LiveId" clId="{698923DD-4175-4E16-B171-0D7D61CDDF22}" dt="2022-06-11T03:44:32.923" v="6"/>
          <ac:spMkLst>
            <pc:docMk/>
            <pc:sldMk cId="74185702" sldId="303"/>
            <ac:spMk id="7" creationId="{6B679391-8E5E-ACB1-E197-6988E0DB3CEE}"/>
          </ac:spMkLst>
        </pc:spChg>
        <pc:spChg chg="mod">
          <ac:chgData name="Manish Sharma" userId="b799adb9ba789c8f" providerId="LiveId" clId="{698923DD-4175-4E16-B171-0D7D61CDDF22}" dt="2022-06-11T03:44:32.923" v="6"/>
          <ac:spMkLst>
            <pc:docMk/>
            <pc:sldMk cId="74185702" sldId="303"/>
            <ac:spMk id="8" creationId="{AA4486AC-6800-487C-4302-F88BEA037A49}"/>
          </ac:spMkLst>
        </pc:spChg>
        <pc:spChg chg="mod">
          <ac:chgData name="Manish Sharma" userId="b799adb9ba789c8f" providerId="LiveId" clId="{698923DD-4175-4E16-B171-0D7D61CDDF22}" dt="2022-06-11T03:44:32.923" v="6"/>
          <ac:spMkLst>
            <pc:docMk/>
            <pc:sldMk cId="74185702" sldId="303"/>
            <ac:spMk id="10" creationId="{58163912-8D80-04D8-5BAD-E199FC2215A7}"/>
          </ac:spMkLst>
        </pc:spChg>
        <pc:spChg chg="mod">
          <ac:chgData name="Manish Sharma" userId="b799adb9ba789c8f" providerId="LiveId" clId="{698923DD-4175-4E16-B171-0D7D61CDDF22}" dt="2022-06-11T03:44:32.923" v="6"/>
          <ac:spMkLst>
            <pc:docMk/>
            <pc:sldMk cId="74185702" sldId="303"/>
            <ac:spMk id="11" creationId="{BF77A208-1789-DFF3-BD9F-2E4BFFE1B9AB}"/>
          </ac:spMkLst>
        </pc:spChg>
        <pc:spChg chg="add mod">
          <ac:chgData name="Manish Sharma" userId="b799adb9ba789c8f" providerId="LiveId" clId="{698923DD-4175-4E16-B171-0D7D61CDDF22}" dt="2022-06-11T03:44:32.923" v="6"/>
          <ac:spMkLst>
            <pc:docMk/>
            <pc:sldMk cId="74185702" sldId="303"/>
            <ac:spMk id="13" creationId="{3E34B890-8AFF-8B03-0799-45063143326C}"/>
          </ac:spMkLst>
        </pc:spChg>
        <pc:spChg chg="add mod">
          <ac:chgData name="Manish Sharma" userId="b799adb9ba789c8f" providerId="LiveId" clId="{698923DD-4175-4E16-B171-0D7D61CDDF22}" dt="2022-06-11T03:45:25.866" v="7"/>
          <ac:spMkLst>
            <pc:docMk/>
            <pc:sldMk cId="74185702" sldId="303"/>
            <ac:spMk id="14" creationId="{D1D99AD8-DBFC-7DBA-7770-89A3AF8E9751}"/>
          </ac:spMkLst>
        </pc:spChg>
        <pc:spChg chg="add mod">
          <ac:chgData name="Manish Sharma" userId="b799adb9ba789c8f" providerId="LiveId" clId="{698923DD-4175-4E16-B171-0D7D61CDDF22}" dt="2022-06-11T03:45:25.866" v="7"/>
          <ac:spMkLst>
            <pc:docMk/>
            <pc:sldMk cId="74185702" sldId="303"/>
            <ac:spMk id="16" creationId="{227203CF-54F7-71A0-4165-B7B86A67649B}"/>
          </ac:spMkLst>
        </pc:spChg>
        <pc:spChg chg="add mod">
          <ac:chgData name="Manish Sharma" userId="b799adb9ba789c8f" providerId="LiveId" clId="{698923DD-4175-4E16-B171-0D7D61CDDF22}" dt="2022-06-11T03:45:25.866" v="7"/>
          <ac:spMkLst>
            <pc:docMk/>
            <pc:sldMk cId="74185702" sldId="303"/>
            <ac:spMk id="18" creationId="{C8FBB360-9CDB-D039-C010-09348A8E2251}"/>
          </ac:spMkLst>
        </pc:spChg>
        <pc:spChg chg="add mod">
          <ac:chgData name="Manish Sharma" userId="b799adb9ba789c8f" providerId="LiveId" clId="{698923DD-4175-4E16-B171-0D7D61CDDF22}" dt="2022-06-11T03:45:35.399" v="8"/>
          <ac:spMkLst>
            <pc:docMk/>
            <pc:sldMk cId="74185702" sldId="303"/>
            <ac:spMk id="19" creationId="{E9F57D37-0C05-2E67-4832-E47FA8787BD5}"/>
          </ac:spMkLst>
        </pc:spChg>
        <pc:spChg chg="add mod">
          <ac:chgData name="Manish Sharma" userId="b799adb9ba789c8f" providerId="LiveId" clId="{698923DD-4175-4E16-B171-0D7D61CDDF22}" dt="2022-06-11T03:45:35.399" v="8"/>
          <ac:spMkLst>
            <pc:docMk/>
            <pc:sldMk cId="74185702" sldId="303"/>
            <ac:spMk id="20" creationId="{EAF05539-BE48-6218-217F-C6205BCC8130}"/>
          </ac:spMkLst>
        </pc:spChg>
        <pc:spChg chg="add mod">
          <ac:chgData name="Manish Sharma" userId="b799adb9ba789c8f" providerId="LiveId" clId="{698923DD-4175-4E16-B171-0D7D61CDDF22}" dt="2022-06-11T03:45:35.399" v="8"/>
          <ac:spMkLst>
            <pc:docMk/>
            <pc:sldMk cId="74185702" sldId="303"/>
            <ac:spMk id="21" creationId="{4C9F8951-8F8E-01EE-402A-39220189D57A}"/>
          </ac:spMkLst>
        </pc:spChg>
        <pc:spChg chg="add mod">
          <ac:chgData name="Manish Sharma" userId="b799adb9ba789c8f" providerId="LiveId" clId="{698923DD-4175-4E16-B171-0D7D61CDDF22}" dt="2022-06-11T03:45:35.399" v="8"/>
          <ac:spMkLst>
            <pc:docMk/>
            <pc:sldMk cId="74185702" sldId="303"/>
            <ac:spMk id="22" creationId="{B0195601-3A55-D54C-3730-1E5EF6B07BB0}"/>
          </ac:spMkLst>
        </pc:spChg>
        <pc:spChg chg="add mod">
          <ac:chgData name="Manish Sharma" userId="b799adb9ba789c8f" providerId="LiveId" clId="{698923DD-4175-4E16-B171-0D7D61CDDF22}" dt="2022-06-11T03:45:35.399" v="8"/>
          <ac:spMkLst>
            <pc:docMk/>
            <pc:sldMk cId="74185702" sldId="303"/>
            <ac:spMk id="23" creationId="{33C6F1F7-44F3-4DFA-BD76-B5FF75A5AD53}"/>
          </ac:spMkLst>
        </pc:spChg>
        <pc:spChg chg="add mod">
          <ac:chgData name="Manish Sharma" userId="b799adb9ba789c8f" providerId="LiveId" clId="{698923DD-4175-4E16-B171-0D7D61CDDF22}" dt="2022-06-11T03:45:56.097" v="9"/>
          <ac:spMkLst>
            <pc:docMk/>
            <pc:sldMk cId="74185702" sldId="303"/>
            <ac:spMk id="25" creationId="{21F67E0A-EB39-6CE3-714F-1294363BD81D}"/>
          </ac:spMkLst>
        </pc:spChg>
        <pc:spChg chg="add mod">
          <ac:chgData name="Manish Sharma" userId="b799adb9ba789c8f" providerId="LiveId" clId="{698923DD-4175-4E16-B171-0D7D61CDDF22}" dt="2022-06-11T03:45:56.097" v="9"/>
          <ac:spMkLst>
            <pc:docMk/>
            <pc:sldMk cId="74185702" sldId="303"/>
            <ac:spMk id="26" creationId="{67E2C94F-E8D2-5D66-6F99-AEA1DA9B6B87}"/>
          </ac:spMkLst>
        </pc:spChg>
        <pc:spChg chg="mod">
          <ac:chgData name="Manish Sharma" userId="b799adb9ba789c8f" providerId="LiveId" clId="{698923DD-4175-4E16-B171-0D7D61CDDF22}" dt="2022-06-11T03:45:56.097" v="9"/>
          <ac:spMkLst>
            <pc:docMk/>
            <pc:sldMk cId="74185702" sldId="303"/>
            <ac:spMk id="28" creationId="{23C65727-9E0C-C8BF-AD06-1C3615121522}"/>
          </ac:spMkLst>
        </pc:spChg>
        <pc:spChg chg="mod">
          <ac:chgData name="Manish Sharma" userId="b799adb9ba789c8f" providerId="LiveId" clId="{698923DD-4175-4E16-B171-0D7D61CDDF22}" dt="2022-06-11T03:45:56.097" v="9"/>
          <ac:spMkLst>
            <pc:docMk/>
            <pc:sldMk cId="74185702" sldId="303"/>
            <ac:spMk id="29" creationId="{98705B60-32DE-0705-D6E1-C4BD1FFEDDC1}"/>
          </ac:spMkLst>
        </pc:spChg>
        <pc:grpChg chg="add mod">
          <ac:chgData name="Manish Sharma" userId="b799adb9ba789c8f" providerId="LiveId" clId="{698923DD-4175-4E16-B171-0D7D61CDDF22}" dt="2022-06-11T03:44:32.923" v="6"/>
          <ac:grpSpMkLst>
            <pc:docMk/>
            <pc:sldMk cId="74185702" sldId="303"/>
            <ac:grpSpMk id="6" creationId="{C719AA9F-C1FC-8334-D9A8-4CF47F0951F7}"/>
          </ac:grpSpMkLst>
        </pc:grpChg>
        <pc:grpChg chg="add mod">
          <ac:chgData name="Manish Sharma" userId="b799adb9ba789c8f" providerId="LiveId" clId="{698923DD-4175-4E16-B171-0D7D61CDDF22}" dt="2022-06-11T03:44:32.923" v="6"/>
          <ac:grpSpMkLst>
            <pc:docMk/>
            <pc:sldMk cId="74185702" sldId="303"/>
            <ac:grpSpMk id="9" creationId="{B9DA33FF-C17A-637A-B4EE-7F7FD2F8E260}"/>
          </ac:grpSpMkLst>
        </pc:grpChg>
        <pc:grpChg chg="add mod">
          <ac:chgData name="Manish Sharma" userId="b799adb9ba789c8f" providerId="LiveId" clId="{698923DD-4175-4E16-B171-0D7D61CDDF22}" dt="2022-06-11T03:45:56.097" v="9"/>
          <ac:grpSpMkLst>
            <pc:docMk/>
            <pc:sldMk cId="74185702" sldId="303"/>
            <ac:grpSpMk id="27" creationId="{F9129FC9-1CAD-C41A-6C28-D8953477D9D3}"/>
          </ac:grpSpMkLst>
        </pc:grpChg>
        <pc:cxnChg chg="add mod">
          <ac:chgData name="Manish Sharma" userId="b799adb9ba789c8f" providerId="LiveId" clId="{698923DD-4175-4E16-B171-0D7D61CDDF22}" dt="2022-06-11T03:44:32.923" v="6"/>
          <ac:cxnSpMkLst>
            <pc:docMk/>
            <pc:sldMk cId="74185702" sldId="303"/>
            <ac:cxnSpMk id="3" creationId="{81B32B2B-FD87-6DBF-DA13-81B72CC0F4DD}"/>
          </ac:cxnSpMkLst>
        </pc:cxnChg>
        <pc:cxnChg chg="add mod">
          <ac:chgData name="Manish Sharma" userId="b799adb9ba789c8f" providerId="LiveId" clId="{698923DD-4175-4E16-B171-0D7D61CDDF22}" dt="2022-06-11T03:44:32.923" v="6"/>
          <ac:cxnSpMkLst>
            <pc:docMk/>
            <pc:sldMk cId="74185702" sldId="303"/>
            <ac:cxnSpMk id="4" creationId="{A81D4ED5-A2B7-A690-846A-DE3C9B3DE647}"/>
          </ac:cxnSpMkLst>
        </pc:cxnChg>
        <pc:cxnChg chg="add mod">
          <ac:chgData name="Manish Sharma" userId="b799adb9ba789c8f" providerId="LiveId" clId="{698923DD-4175-4E16-B171-0D7D61CDDF22}" dt="2022-06-11T03:44:32.923" v="6"/>
          <ac:cxnSpMkLst>
            <pc:docMk/>
            <pc:sldMk cId="74185702" sldId="303"/>
            <ac:cxnSpMk id="12" creationId="{91689F11-AC14-020E-B82A-EC86E57B5889}"/>
          </ac:cxnSpMkLst>
        </pc:cxnChg>
        <pc:cxnChg chg="add mod">
          <ac:chgData name="Manish Sharma" userId="b799adb9ba789c8f" providerId="LiveId" clId="{698923DD-4175-4E16-B171-0D7D61CDDF22}" dt="2022-06-11T03:45:25.866" v="7"/>
          <ac:cxnSpMkLst>
            <pc:docMk/>
            <pc:sldMk cId="74185702" sldId="303"/>
            <ac:cxnSpMk id="15" creationId="{58C49493-E528-BC98-6795-3296E6D2F6E6}"/>
          </ac:cxnSpMkLst>
        </pc:cxnChg>
        <pc:cxnChg chg="add mod">
          <ac:chgData name="Manish Sharma" userId="b799adb9ba789c8f" providerId="LiveId" clId="{698923DD-4175-4E16-B171-0D7D61CDDF22}" dt="2022-06-11T03:45:25.866" v="7"/>
          <ac:cxnSpMkLst>
            <pc:docMk/>
            <pc:sldMk cId="74185702" sldId="303"/>
            <ac:cxnSpMk id="17" creationId="{45EB5FBF-4CF5-62D0-240E-FE8AB1132895}"/>
          </ac:cxnSpMkLst>
        </pc:cxnChg>
        <pc:cxnChg chg="add mod">
          <ac:chgData name="Manish Sharma" userId="b799adb9ba789c8f" providerId="LiveId" clId="{698923DD-4175-4E16-B171-0D7D61CDDF22}" dt="2022-06-11T03:45:56.097" v="9"/>
          <ac:cxnSpMkLst>
            <pc:docMk/>
            <pc:sldMk cId="74185702" sldId="303"/>
            <ac:cxnSpMk id="24" creationId="{0B951930-E455-8271-6676-CD488BDB1CC2}"/>
          </ac:cxnSpMkLst>
        </pc:cxnChg>
        <pc:cxnChg chg="add mod">
          <ac:chgData name="Manish Sharma" userId="b799adb9ba789c8f" providerId="LiveId" clId="{698923DD-4175-4E16-B171-0D7D61CDDF22}" dt="2022-06-11T03:45:56.097" v="9"/>
          <ac:cxnSpMkLst>
            <pc:docMk/>
            <pc:sldMk cId="74185702" sldId="303"/>
            <ac:cxnSpMk id="30" creationId="{83ED249F-78BE-2367-4CB4-08865BE264A4}"/>
          </ac:cxnSpMkLst>
        </pc:cxnChg>
      </pc:sldChg>
      <pc:sldChg chg="addSp modSp new">
        <pc:chgData name="Manish Sharma" userId="b799adb9ba789c8f" providerId="LiveId" clId="{698923DD-4175-4E16-B171-0D7D61CDDF22}" dt="2022-06-11T03:49:54.608" v="19"/>
        <pc:sldMkLst>
          <pc:docMk/>
          <pc:sldMk cId="674613534" sldId="304"/>
        </pc:sldMkLst>
        <pc:spChg chg="add mod">
          <ac:chgData name="Manish Sharma" userId="b799adb9ba789c8f" providerId="LiveId" clId="{698923DD-4175-4E16-B171-0D7D61CDDF22}" dt="2022-06-11T03:46:35.777" v="11"/>
          <ac:spMkLst>
            <pc:docMk/>
            <pc:sldMk cId="674613534" sldId="304"/>
            <ac:spMk id="2" creationId="{144B80D0-98B4-33E2-6DC0-4E84BF979F3A}"/>
          </ac:spMkLst>
        </pc:spChg>
        <pc:spChg chg="mod">
          <ac:chgData name="Manish Sharma" userId="b799adb9ba789c8f" providerId="LiveId" clId="{698923DD-4175-4E16-B171-0D7D61CDDF22}" dt="2022-06-11T03:46:35.777" v="11"/>
          <ac:spMkLst>
            <pc:docMk/>
            <pc:sldMk cId="674613534" sldId="304"/>
            <ac:spMk id="6" creationId="{11EFB5B0-8B32-80EC-349E-7B1FB2DCB018}"/>
          </ac:spMkLst>
        </pc:spChg>
        <pc:spChg chg="mod">
          <ac:chgData name="Manish Sharma" userId="b799adb9ba789c8f" providerId="LiveId" clId="{698923DD-4175-4E16-B171-0D7D61CDDF22}" dt="2022-06-11T03:46:35.777" v="11"/>
          <ac:spMkLst>
            <pc:docMk/>
            <pc:sldMk cId="674613534" sldId="304"/>
            <ac:spMk id="7" creationId="{D7A9D172-1D9E-7104-450D-89B64BFC8406}"/>
          </ac:spMkLst>
        </pc:spChg>
        <pc:spChg chg="mod">
          <ac:chgData name="Manish Sharma" userId="b799adb9ba789c8f" providerId="LiveId" clId="{698923DD-4175-4E16-B171-0D7D61CDDF22}" dt="2022-06-11T03:46:35.777" v="11"/>
          <ac:spMkLst>
            <pc:docMk/>
            <pc:sldMk cId="674613534" sldId="304"/>
            <ac:spMk id="9" creationId="{932E6266-17E9-2F4E-CDA6-AA7F3FE91801}"/>
          </ac:spMkLst>
        </pc:spChg>
        <pc:spChg chg="mod">
          <ac:chgData name="Manish Sharma" userId="b799adb9ba789c8f" providerId="LiveId" clId="{698923DD-4175-4E16-B171-0D7D61CDDF22}" dt="2022-06-11T03:46:35.777" v="11"/>
          <ac:spMkLst>
            <pc:docMk/>
            <pc:sldMk cId="674613534" sldId="304"/>
            <ac:spMk id="10" creationId="{3ECD5552-29B9-6255-7AD7-22CEDF0E7347}"/>
          </ac:spMkLst>
        </pc:spChg>
        <pc:spChg chg="mod">
          <ac:chgData name="Manish Sharma" userId="b799adb9ba789c8f" providerId="LiveId" clId="{698923DD-4175-4E16-B171-0D7D61CDDF22}" dt="2022-06-11T03:46:35.777" v="11"/>
          <ac:spMkLst>
            <pc:docMk/>
            <pc:sldMk cId="674613534" sldId="304"/>
            <ac:spMk id="12" creationId="{755ADCB5-E12C-31D5-F60E-2F388E8DD7AF}"/>
          </ac:spMkLst>
        </pc:spChg>
        <pc:spChg chg="mod">
          <ac:chgData name="Manish Sharma" userId="b799adb9ba789c8f" providerId="LiveId" clId="{698923DD-4175-4E16-B171-0D7D61CDDF22}" dt="2022-06-11T03:46:35.777" v="11"/>
          <ac:spMkLst>
            <pc:docMk/>
            <pc:sldMk cId="674613534" sldId="304"/>
            <ac:spMk id="13" creationId="{7700B478-20B0-B9F1-7C47-E6B71645C60D}"/>
          </ac:spMkLst>
        </pc:spChg>
        <pc:spChg chg="add mod">
          <ac:chgData name="Manish Sharma" userId="b799adb9ba789c8f" providerId="LiveId" clId="{698923DD-4175-4E16-B171-0D7D61CDDF22}" dt="2022-06-11T03:46:35.777" v="11"/>
          <ac:spMkLst>
            <pc:docMk/>
            <pc:sldMk cId="674613534" sldId="304"/>
            <ac:spMk id="14" creationId="{813442DE-60E8-79EB-7BF6-31F64E69E084}"/>
          </ac:spMkLst>
        </pc:spChg>
        <pc:spChg chg="add mod">
          <ac:chgData name="Manish Sharma" userId="b799adb9ba789c8f" providerId="LiveId" clId="{698923DD-4175-4E16-B171-0D7D61CDDF22}" dt="2022-06-11T03:46:46.300" v="12"/>
          <ac:spMkLst>
            <pc:docMk/>
            <pc:sldMk cId="674613534" sldId="304"/>
            <ac:spMk id="15" creationId="{4742E53A-4C5F-992F-DE81-AA4AE11C5489}"/>
          </ac:spMkLst>
        </pc:spChg>
        <pc:spChg chg="add mod">
          <ac:chgData name="Manish Sharma" userId="b799adb9ba789c8f" providerId="LiveId" clId="{698923DD-4175-4E16-B171-0D7D61CDDF22}" dt="2022-06-11T03:46:46.300" v="12"/>
          <ac:spMkLst>
            <pc:docMk/>
            <pc:sldMk cId="674613534" sldId="304"/>
            <ac:spMk id="16" creationId="{F2FC00B2-3D89-8EB6-16B8-8B7A96045D4C}"/>
          </ac:spMkLst>
        </pc:spChg>
        <pc:spChg chg="add mod">
          <ac:chgData name="Manish Sharma" userId="b799adb9ba789c8f" providerId="LiveId" clId="{698923DD-4175-4E16-B171-0D7D61CDDF22}" dt="2022-06-11T03:46:46.300" v="12"/>
          <ac:spMkLst>
            <pc:docMk/>
            <pc:sldMk cId="674613534" sldId="304"/>
            <ac:spMk id="18" creationId="{E989507A-C791-F634-B0BC-BFCFB29BBE62}"/>
          </ac:spMkLst>
        </pc:spChg>
        <pc:spChg chg="add mod">
          <ac:chgData name="Manish Sharma" userId="b799adb9ba789c8f" providerId="LiveId" clId="{698923DD-4175-4E16-B171-0D7D61CDDF22}" dt="2022-06-11T03:46:53.381" v="13"/>
          <ac:spMkLst>
            <pc:docMk/>
            <pc:sldMk cId="674613534" sldId="304"/>
            <ac:spMk id="20" creationId="{8ECDEDDF-F065-9AA4-B5ED-F060752DFC23}"/>
          </ac:spMkLst>
        </pc:spChg>
        <pc:spChg chg="add mod">
          <ac:chgData name="Manish Sharma" userId="b799adb9ba789c8f" providerId="LiveId" clId="{698923DD-4175-4E16-B171-0D7D61CDDF22}" dt="2022-06-11T03:47:07.673" v="14"/>
          <ac:spMkLst>
            <pc:docMk/>
            <pc:sldMk cId="674613534" sldId="304"/>
            <ac:spMk id="22" creationId="{F510C838-B0B4-3B45-D1CC-5B1D5DA87142}"/>
          </ac:spMkLst>
        </pc:spChg>
        <pc:spChg chg="add mod">
          <ac:chgData name="Manish Sharma" userId="b799adb9ba789c8f" providerId="LiveId" clId="{698923DD-4175-4E16-B171-0D7D61CDDF22}" dt="2022-06-11T03:47:07.673" v="14"/>
          <ac:spMkLst>
            <pc:docMk/>
            <pc:sldMk cId="674613534" sldId="304"/>
            <ac:spMk id="23" creationId="{803B2CF5-DA60-5421-6E67-4E96FE5DFADA}"/>
          </ac:spMkLst>
        </pc:spChg>
        <pc:spChg chg="add mod">
          <ac:chgData name="Manish Sharma" userId="b799adb9ba789c8f" providerId="LiveId" clId="{698923DD-4175-4E16-B171-0D7D61CDDF22}" dt="2022-06-11T03:47:07.673" v="14"/>
          <ac:spMkLst>
            <pc:docMk/>
            <pc:sldMk cId="674613534" sldId="304"/>
            <ac:spMk id="24" creationId="{D1D747CF-9930-DD43-F4D7-6B8ABF438173}"/>
          </ac:spMkLst>
        </pc:spChg>
        <pc:spChg chg="add mod">
          <ac:chgData name="Manish Sharma" userId="b799adb9ba789c8f" providerId="LiveId" clId="{698923DD-4175-4E16-B171-0D7D61CDDF22}" dt="2022-06-11T03:47:07.673" v="14"/>
          <ac:spMkLst>
            <pc:docMk/>
            <pc:sldMk cId="674613534" sldId="304"/>
            <ac:spMk id="25" creationId="{8A18AB76-A9EE-979C-2EDD-E2BA57874F38}"/>
          </ac:spMkLst>
        </pc:spChg>
        <pc:spChg chg="add mod">
          <ac:chgData name="Manish Sharma" userId="b799adb9ba789c8f" providerId="LiveId" clId="{698923DD-4175-4E16-B171-0D7D61CDDF22}" dt="2022-06-11T03:47:07.673" v="14"/>
          <ac:spMkLst>
            <pc:docMk/>
            <pc:sldMk cId="674613534" sldId="304"/>
            <ac:spMk id="26" creationId="{400E946D-6FA9-1BF1-1A6D-19892308A18D}"/>
          </ac:spMkLst>
        </pc:spChg>
        <pc:spChg chg="add mod">
          <ac:chgData name="Manish Sharma" userId="b799adb9ba789c8f" providerId="LiveId" clId="{698923DD-4175-4E16-B171-0D7D61CDDF22}" dt="2022-06-11T03:47:30.473" v="15"/>
          <ac:spMkLst>
            <pc:docMk/>
            <pc:sldMk cId="674613534" sldId="304"/>
            <ac:spMk id="29" creationId="{661FDBB5-7C9D-CB9F-5439-34882BBD4FB0}"/>
          </ac:spMkLst>
        </pc:spChg>
        <pc:spChg chg="add mod">
          <ac:chgData name="Manish Sharma" userId="b799adb9ba789c8f" providerId="LiveId" clId="{698923DD-4175-4E16-B171-0D7D61CDDF22}" dt="2022-06-11T03:47:30.473" v="15"/>
          <ac:spMkLst>
            <pc:docMk/>
            <pc:sldMk cId="674613534" sldId="304"/>
            <ac:spMk id="30" creationId="{73A86951-FBE6-8603-0D33-38FDBE8FFA41}"/>
          </ac:spMkLst>
        </pc:spChg>
        <pc:spChg chg="add mod">
          <ac:chgData name="Manish Sharma" userId="b799adb9ba789c8f" providerId="LiveId" clId="{698923DD-4175-4E16-B171-0D7D61CDDF22}" dt="2022-06-11T03:47:49.020" v="16"/>
          <ac:spMkLst>
            <pc:docMk/>
            <pc:sldMk cId="674613534" sldId="304"/>
            <ac:spMk id="31" creationId="{49D0C1BB-4E3F-18D0-29E5-B5D660005C5D}"/>
          </ac:spMkLst>
        </pc:spChg>
        <pc:spChg chg="add mod">
          <ac:chgData name="Manish Sharma" userId="b799adb9ba789c8f" providerId="LiveId" clId="{698923DD-4175-4E16-B171-0D7D61CDDF22}" dt="2022-06-11T03:48:08.794" v="17"/>
          <ac:spMkLst>
            <pc:docMk/>
            <pc:sldMk cId="674613534" sldId="304"/>
            <ac:spMk id="33" creationId="{2C2EF538-E24E-7EEC-B9CB-B747AD6B952A}"/>
          </ac:spMkLst>
        </pc:spChg>
        <pc:spChg chg="mod">
          <ac:chgData name="Manish Sharma" userId="b799adb9ba789c8f" providerId="LiveId" clId="{698923DD-4175-4E16-B171-0D7D61CDDF22}" dt="2022-06-11T03:48:16.792" v="18"/>
          <ac:spMkLst>
            <pc:docMk/>
            <pc:sldMk cId="674613534" sldId="304"/>
            <ac:spMk id="35" creationId="{7D4F67C9-F466-6EF8-C66F-E0827A91371B}"/>
          </ac:spMkLst>
        </pc:spChg>
        <pc:spChg chg="mod">
          <ac:chgData name="Manish Sharma" userId="b799adb9ba789c8f" providerId="LiveId" clId="{698923DD-4175-4E16-B171-0D7D61CDDF22}" dt="2022-06-11T03:48:16.792" v="18"/>
          <ac:spMkLst>
            <pc:docMk/>
            <pc:sldMk cId="674613534" sldId="304"/>
            <ac:spMk id="36" creationId="{49E896A8-99F2-58E3-424B-22BE5233E2F4}"/>
          </ac:spMkLst>
        </pc:spChg>
        <pc:spChg chg="add mod">
          <ac:chgData name="Manish Sharma" userId="b799adb9ba789c8f" providerId="LiveId" clId="{698923DD-4175-4E16-B171-0D7D61CDDF22}" dt="2022-06-11T03:49:54.608" v="19"/>
          <ac:spMkLst>
            <pc:docMk/>
            <pc:sldMk cId="674613534" sldId="304"/>
            <ac:spMk id="37" creationId="{91DE9C86-3EFD-21AF-6A61-69543387ED13}"/>
          </ac:spMkLst>
        </pc:spChg>
        <pc:grpChg chg="add mod">
          <ac:chgData name="Manish Sharma" userId="b799adb9ba789c8f" providerId="LiveId" clId="{698923DD-4175-4E16-B171-0D7D61CDDF22}" dt="2022-06-11T03:46:35.777" v="11"/>
          <ac:grpSpMkLst>
            <pc:docMk/>
            <pc:sldMk cId="674613534" sldId="304"/>
            <ac:grpSpMk id="5" creationId="{94C436AF-86D4-1F00-12E3-E21B165A8C95}"/>
          </ac:grpSpMkLst>
        </pc:grpChg>
        <pc:grpChg chg="add mod">
          <ac:chgData name="Manish Sharma" userId="b799adb9ba789c8f" providerId="LiveId" clId="{698923DD-4175-4E16-B171-0D7D61CDDF22}" dt="2022-06-11T03:46:35.777" v="11"/>
          <ac:grpSpMkLst>
            <pc:docMk/>
            <pc:sldMk cId="674613534" sldId="304"/>
            <ac:grpSpMk id="8" creationId="{BE78DF9B-03AF-7C94-E7E3-2E7545E9FA77}"/>
          </ac:grpSpMkLst>
        </pc:grpChg>
        <pc:grpChg chg="add mod">
          <ac:chgData name="Manish Sharma" userId="b799adb9ba789c8f" providerId="LiveId" clId="{698923DD-4175-4E16-B171-0D7D61CDDF22}" dt="2022-06-11T03:46:35.777" v="11"/>
          <ac:grpSpMkLst>
            <pc:docMk/>
            <pc:sldMk cId="674613534" sldId="304"/>
            <ac:grpSpMk id="11" creationId="{2683C160-BA69-EDB4-2B2A-551534EACE62}"/>
          </ac:grpSpMkLst>
        </pc:grpChg>
        <pc:grpChg chg="add mod">
          <ac:chgData name="Manish Sharma" userId="b799adb9ba789c8f" providerId="LiveId" clId="{698923DD-4175-4E16-B171-0D7D61CDDF22}" dt="2022-06-11T03:48:16.792" v="18"/>
          <ac:grpSpMkLst>
            <pc:docMk/>
            <pc:sldMk cId="674613534" sldId="304"/>
            <ac:grpSpMk id="34" creationId="{804EA599-92CA-BD31-A19F-A6DB2BFA6DD6}"/>
          </ac:grpSpMkLst>
        </pc:grpChg>
        <pc:cxnChg chg="add mod">
          <ac:chgData name="Manish Sharma" userId="b799adb9ba789c8f" providerId="LiveId" clId="{698923DD-4175-4E16-B171-0D7D61CDDF22}" dt="2022-06-11T03:46:35.777" v="11"/>
          <ac:cxnSpMkLst>
            <pc:docMk/>
            <pc:sldMk cId="674613534" sldId="304"/>
            <ac:cxnSpMk id="3" creationId="{BF9042A3-7F5E-CC74-6C17-EA6280C52E4E}"/>
          </ac:cxnSpMkLst>
        </pc:cxnChg>
        <pc:cxnChg chg="add mod">
          <ac:chgData name="Manish Sharma" userId="b799adb9ba789c8f" providerId="LiveId" clId="{698923DD-4175-4E16-B171-0D7D61CDDF22}" dt="2022-06-11T03:46:35.777" v="11"/>
          <ac:cxnSpMkLst>
            <pc:docMk/>
            <pc:sldMk cId="674613534" sldId="304"/>
            <ac:cxnSpMk id="4" creationId="{D02797DA-39A9-ADB2-D0BD-3EE53B715C9D}"/>
          </ac:cxnSpMkLst>
        </pc:cxnChg>
        <pc:cxnChg chg="add mod">
          <ac:chgData name="Manish Sharma" userId="b799adb9ba789c8f" providerId="LiveId" clId="{698923DD-4175-4E16-B171-0D7D61CDDF22}" dt="2022-06-11T03:46:46.300" v="12"/>
          <ac:cxnSpMkLst>
            <pc:docMk/>
            <pc:sldMk cId="674613534" sldId="304"/>
            <ac:cxnSpMk id="17" creationId="{6304B326-E45E-781E-43AB-8996E9F94824}"/>
          </ac:cxnSpMkLst>
        </pc:cxnChg>
        <pc:cxnChg chg="add mod">
          <ac:chgData name="Manish Sharma" userId="b799adb9ba789c8f" providerId="LiveId" clId="{698923DD-4175-4E16-B171-0D7D61CDDF22}" dt="2022-06-11T03:46:46.300" v="12"/>
          <ac:cxnSpMkLst>
            <pc:docMk/>
            <pc:sldMk cId="674613534" sldId="304"/>
            <ac:cxnSpMk id="19" creationId="{A05B6072-1CD5-AD8B-251F-922C4BFC19E4}"/>
          </ac:cxnSpMkLst>
        </pc:cxnChg>
        <pc:cxnChg chg="add mod">
          <ac:chgData name="Manish Sharma" userId="b799adb9ba789c8f" providerId="LiveId" clId="{698923DD-4175-4E16-B171-0D7D61CDDF22}" dt="2022-06-11T03:46:53.381" v="13"/>
          <ac:cxnSpMkLst>
            <pc:docMk/>
            <pc:sldMk cId="674613534" sldId="304"/>
            <ac:cxnSpMk id="21" creationId="{142C9930-0FE1-95CE-A841-DA1B180B4534}"/>
          </ac:cxnSpMkLst>
        </pc:cxnChg>
        <pc:cxnChg chg="add mod">
          <ac:chgData name="Manish Sharma" userId="b799adb9ba789c8f" providerId="LiveId" clId="{698923DD-4175-4E16-B171-0D7D61CDDF22}" dt="2022-06-11T03:47:30.473" v="15"/>
          <ac:cxnSpMkLst>
            <pc:docMk/>
            <pc:sldMk cId="674613534" sldId="304"/>
            <ac:cxnSpMk id="27" creationId="{2D8CD71B-39E0-15AC-80AC-8963E03A32FC}"/>
          </ac:cxnSpMkLst>
        </pc:cxnChg>
        <pc:cxnChg chg="add mod">
          <ac:chgData name="Manish Sharma" userId="b799adb9ba789c8f" providerId="LiveId" clId="{698923DD-4175-4E16-B171-0D7D61CDDF22}" dt="2022-06-11T03:47:30.473" v="15"/>
          <ac:cxnSpMkLst>
            <pc:docMk/>
            <pc:sldMk cId="674613534" sldId="304"/>
            <ac:cxnSpMk id="28" creationId="{B4CF1AB9-FFE5-B61D-6F05-555D0DBD45C3}"/>
          </ac:cxnSpMkLst>
        </pc:cxnChg>
        <pc:cxnChg chg="add mod">
          <ac:chgData name="Manish Sharma" userId="b799adb9ba789c8f" providerId="LiveId" clId="{698923DD-4175-4E16-B171-0D7D61CDDF22}" dt="2022-06-11T03:47:49.020" v="16"/>
          <ac:cxnSpMkLst>
            <pc:docMk/>
            <pc:sldMk cId="674613534" sldId="304"/>
            <ac:cxnSpMk id="32" creationId="{9D3323A9-EB63-6F63-4E43-9FBB2B5BE251}"/>
          </ac:cxnSpMkLst>
        </pc:cxnChg>
      </pc:sldChg>
      <pc:sldChg chg="addSp modSp new">
        <pc:chgData name="Manish Sharma" userId="b799adb9ba789c8f" providerId="LiveId" clId="{698923DD-4175-4E16-B171-0D7D61CDDF22}" dt="2022-06-11T03:58:50.783" v="31"/>
        <pc:sldMkLst>
          <pc:docMk/>
          <pc:sldMk cId="4045290228" sldId="305"/>
        </pc:sldMkLst>
        <pc:spChg chg="add mod">
          <ac:chgData name="Manish Sharma" userId="b799adb9ba789c8f" providerId="LiveId" clId="{698923DD-4175-4E16-B171-0D7D61CDDF22}" dt="2022-06-11T03:56:05.973" v="21"/>
          <ac:spMkLst>
            <pc:docMk/>
            <pc:sldMk cId="4045290228" sldId="305"/>
            <ac:spMk id="2" creationId="{F59F549C-DE3C-AA06-7202-E57D4CEA9668}"/>
          </ac:spMkLst>
        </pc:spChg>
        <pc:spChg chg="add mod">
          <ac:chgData name="Manish Sharma" userId="b799adb9ba789c8f" providerId="LiveId" clId="{698923DD-4175-4E16-B171-0D7D61CDDF22}" dt="2022-06-11T03:56:05.973" v="21"/>
          <ac:spMkLst>
            <pc:docMk/>
            <pc:sldMk cId="4045290228" sldId="305"/>
            <ac:spMk id="3" creationId="{B9E7D85A-3200-FD24-BF64-81EEBBE086A6}"/>
          </ac:spMkLst>
        </pc:spChg>
        <pc:spChg chg="add mod">
          <ac:chgData name="Manish Sharma" userId="b799adb9ba789c8f" providerId="LiveId" clId="{698923DD-4175-4E16-B171-0D7D61CDDF22}" dt="2022-06-11T03:56:05.973" v="21"/>
          <ac:spMkLst>
            <pc:docMk/>
            <pc:sldMk cId="4045290228" sldId="305"/>
            <ac:spMk id="4" creationId="{D3C65981-EFAE-11C2-FA2B-02E3F61269C1}"/>
          </ac:spMkLst>
        </pc:spChg>
        <pc:spChg chg="mod">
          <ac:chgData name="Manish Sharma" userId="b799adb9ba789c8f" providerId="LiveId" clId="{698923DD-4175-4E16-B171-0D7D61CDDF22}" dt="2022-06-11T03:56:05.973" v="21"/>
          <ac:spMkLst>
            <pc:docMk/>
            <pc:sldMk cId="4045290228" sldId="305"/>
            <ac:spMk id="6" creationId="{C9E74934-7BA9-245F-1773-E8A3D81F17EB}"/>
          </ac:spMkLst>
        </pc:spChg>
        <pc:spChg chg="mod">
          <ac:chgData name="Manish Sharma" userId="b799adb9ba789c8f" providerId="LiveId" clId="{698923DD-4175-4E16-B171-0D7D61CDDF22}" dt="2022-06-11T03:56:05.973" v="21"/>
          <ac:spMkLst>
            <pc:docMk/>
            <pc:sldMk cId="4045290228" sldId="305"/>
            <ac:spMk id="7" creationId="{88B16914-BF6F-3A32-2222-931651C40AE1}"/>
          </ac:spMkLst>
        </pc:spChg>
        <pc:spChg chg="mod">
          <ac:chgData name="Manish Sharma" userId="b799adb9ba789c8f" providerId="LiveId" clId="{698923DD-4175-4E16-B171-0D7D61CDDF22}" dt="2022-06-11T03:56:05.973" v="21"/>
          <ac:spMkLst>
            <pc:docMk/>
            <pc:sldMk cId="4045290228" sldId="305"/>
            <ac:spMk id="9" creationId="{E6147778-868A-1CF2-3676-D070E1B42949}"/>
          </ac:spMkLst>
        </pc:spChg>
        <pc:spChg chg="mod">
          <ac:chgData name="Manish Sharma" userId="b799adb9ba789c8f" providerId="LiveId" clId="{698923DD-4175-4E16-B171-0D7D61CDDF22}" dt="2022-06-11T03:56:05.973" v="21"/>
          <ac:spMkLst>
            <pc:docMk/>
            <pc:sldMk cId="4045290228" sldId="305"/>
            <ac:spMk id="10" creationId="{C8A97E93-833E-9125-2996-E0AAEB1574A0}"/>
          </ac:spMkLst>
        </pc:spChg>
        <pc:spChg chg="mod">
          <ac:chgData name="Manish Sharma" userId="b799adb9ba789c8f" providerId="LiveId" clId="{698923DD-4175-4E16-B171-0D7D61CDDF22}" dt="2022-06-11T03:56:05.973" v="21"/>
          <ac:spMkLst>
            <pc:docMk/>
            <pc:sldMk cId="4045290228" sldId="305"/>
            <ac:spMk id="12" creationId="{72AF9FB1-E762-BF93-4541-5B4E9EE64CCD}"/>
          </ac:spMkLst>
        </pc:spChg>
        <pc:spChg chg="mod">
          <ac:chgData name="Manish Sharma" userId="b799adb9ba789c8f" providerId="LiveId" clId="{698923DD-4175-4E16-B171-0D7D61CDDF22}" dt="2022-06-11T03:56:05.973" v="21"/>
          <ac:spMkLst>
            <pc:docMk/>
            <pc:sldMk cId="4045290228" sldId="305"/>
            <ac:spMk id="13" creationId="{155790E2-F419-DE17-4F85-E44042C64465}"/>
          </ac:spMkLst>
        </pc:spChg>
        <pc:spChg chg="add mod">
          <ac:chgData name="Manish Sharma" userId="b799adb9ba789c8f" providerId="LiveId" clId="{698923DD-4175-4E16-B171-0D7D61CDDF22}" dt="2022-06-11T03:56:13.629" v="22"/>
          <ac:spMkLst>
            <pc:docMk/>
            <pc:sldMk cId="4045290228" sldId="305"/>
            <ac:spMk id="16" creationId="{AC17E98A-F0F6-D4BB-A892-712FF87D8A8E}"/>
          </ac:spMkLst>
        </pc:spChg>
        <pc:spChg chg="add mod">
          <ac:chgData name="Manish Sharma" userId="b799adb9ba789c8f" providerId="LiveId" clId="{698923DD-4175-4E16-B171-0D7D61CDDF22}" dt="2022-06-11T03:56:13.629" v="22"/>
          <ac:spMkLst>
            <pc:docMk/>
            <pc:sldMk cId="4045290228" sldId="305"/>
            <ac:spMk id="17" creationId="{553600DD-8228-4C38-F1D4-5CBE0276E456}"/>
          </ac:spMkLst>
        </pc:spChg>
        <pc:spChg chg="add mod">
          <ac:chgData name="Manish Sharma" userId="b799adb9ba789c8f" providerId="LiveId" clId="{698923DD-4175-4E16-B171-0D7D61CDDF22}" dt="2022-06-11T03:56:13.629" v="22"/>
          <ac:spMkLst>
            <pc:docMk/>
            <pc:sldMk cId="4045290228" sldId="305"/>
            <ac:spMk id="19" creationId="{C4752EE8-4993-D033-FD19-0707B54EF8DE}"/>
          </ac:spMkLst>
        </pc:spChg>
        <pc:spChg chg="add mod">
          <ac:chgData name="Manish Sharma" userId="b799adb9ba789c8f" providerId="LiveId" clId="{698923DD-4175-4E16-B171-0D7D61CDDF22}" dt="2022-06-11T03:56:23.483" v="23"/>
          <ac:spMkLst>
            <pc:docMk/>
            <pc:sldMk cId="4045290228" sldId="305"/>
            <ac:spMk id="20" creationId="{D79D3F5A-8C4D-CB18-6829-16D16E6A2067}"/>
          </ac:spMkLst>
        </pc:spChg>
        <pc:spChg chg="add mod">
          <ac:chgData name="Manish Sharma" userId="b799adb9ba789c8f" providerId="LiveId" clId="{698923DD-4175-4E16-B171-0D7D61CDDF22}" dt="2022-06-11T03:56:23.483" v="23"/>
          <ac:spMkLst>
            <pc:docMk/>
            <pc:sldMk cId="4045290228" sldId="305"/>
            <ac:spMk id="21" creationId="{4054789A-E9AC-35D5-7670-86C6E19C83AE}"/>
          </ac:spMkLst>
        </pc:spChg>
        <pc:spChg chg="add mod">
          <ac:chgData name="Manish Sharma" userId="b799adb9ba789c8f" providerId="LiveId" clId="{698923DD-4175-4E16-B171-0D7D61CDDF22}" dt="2022-06-11T03:56:23.483" v="23"/>
          <ac:spMkLst>
            <pc:docMk/>
            <pc:sldMk cId="4045290228" sldId="305"/>
            <ac:spMk id="22" creationId="{93FEC6F3-7438-718E-FB1F-B6DAF6F06003}"/>
          </ac:spMkLst>
        </pc:spChg>
        <pc:spChg chg="add mod">
          <ac:chgData name="Manish Sharma" userId="b799adb9ba789c8f" providerId="LiveId" clId="{698923DD-4175-4E16-B171-0D7D61CDDF22}" dt="2022-06-11T03:56:23.483" v="23"/>
          <ac:spMkLst>
            <pc:docMk/>
            <pc:sldMk cId="4045290228" sldId="305"/>
            <ac:spMk id="23" creationId="{04C2C534-79B1-A145-D704-4E9AC435A73A}"/>
          </ac:spMkLst>
        </pc:spChg>
        <pc:spChg chg="add mod">
          <ac:chgData name="Manish Sharma" userId="b799adb9ba789c8f" providerId="LiveId" clId="{698923DD-4175-4E16-B171-0D7D61CDDF22}" dt="2022-06-11T03:56:23.483" v="23"/>
          <ac:spMkLst>
            <pc:docMk/>
            <pc:sldMk cId="4045290228" sldId="305"/>
            <ac:spMk id="24" creationId="{C30EA9BC-90BA-4923-E918-4F4C3750DCB6}"/>
          </ac:spMkLst>
        </pc:spChg>
        <pc:spChg chg="add mod">
          <ac:chgData name="Manish Sharma" userId="b799adb9ba789c8f" providerId="LiveId" clId="{698923DD-4175-4E16-B171-0D7D61CDDF22}" dt="2022-06-11T03:56:42.794" v="24"/>
          <ac:spMkLst>
            <pc:docMk/>
            <pc:sldMk cId="4045290228" sldId="305"/>
            <ac:spMk id="25" creationId="{E0167421-73D1-4644-5CD4-7E65A7028118}"/>
          </ac:spMkLst>
        </pc:spChg>
        <pc:spChg chg="add mod">
          <ac:chgData name="Manish Sharma" userId="b799adb9ba789c8f" providerId="LiveId" clId="{698923DD-4175-4E16-B171-0D7D61CDDF22}" dt="2022-06-11T03:56:42.794" v="24"/>
          <ac:spMkLst>
            <pc:docMk/>
            <pc:sldMk cId="4045290228" sldId="305"/>
            <ac:spMk id="27" creationId="{52E56DAB-41A6-F42D-35EB-AFE6E921A8B8}"/>
          </ac:spMkLst>
        </pc:spChg>
        <pc:spChg chg="add mod">
          <ac:chgData name="Manish Sharma" userId="b799adb9ba789c8f" providerId="LiveId" clId="{698923DD-4175-4E16-B171-0D7D61CDDF22}" dt="2022-06-11T03:56:42.794" v="24"/>
          <ac:spMkLst>
            <pc:docMk/>
            <pc:sldMk cId="4045290228" sldId="305"/>
            <ac:spMk id="29" creationId="{AE5EFF84-A387-51AD-82BD-21404B381F58}"/>
          </ac:spMkLst>
        </pc:spChg>
        <pc:spChg chg="add mod">
          <ac:chgData name="Manish Sharma" userId="b799adb9ba789c8f" providerId="LiveId" clId="{698923DD-4175-4E16-B171-0D7D61CDDF22}" dt="2022-06-11T03:56:56.218" v="25"/>
          <ac:spMkLst>
            <pc:docMk/>
            <pc:sldMk cId="4045290228" sldId="305"/>
            <ac:spMk id="30" creationId="{07E4EF2E-42AE-75E2-3802-C4543A2106A8}"/>
          </ac:spMkLst>
        </pc:spChg>
        <pc:spChg chg="add mod">
          <ac:chgData name="Manish Sharma" userId="b799adb9ba789c8f" providerId="LiveId" clId="{698923DD-4175-4E16-B171-0D7D61CDDF22}" dt="2022-06-11T03:57:04.646" v="26"/>
          <ac:spMkLst>
            <pc:docMk/>
            <pc:sldMk cId="4045290228" sldId="305"/>
            <ac:spMk id="31" creationId="{522B9EED-404A-47AD-03C1-4050EAFF16FD}"/>
          </ac:spMkLst>
        </pc:spChg>
        <pc:spChg chg="add mod">
          <ac:chgData name="Manish Sharma" userId="b799adb9ba789c8f" providerId="LiveId" clId="{698923DD-4175-4E16-B171-0D7D61CDDF22}" dt="2022-06-11T03:57:23.747" v="27"/>
          <ac:spMkLst>
            <pc:docMk/>
            <pc:sldMk cId="4045290228" sldId="305"/>
            <ac:spMk id="34" creationId="{95CCBDD5-8BCD-7670-7D6A-C3208F60A1CF}"/>
          </ac:spMkLst>
        </pc:spChg>
        <pc:spChg chg="add mod">
          <ac:chgData name="Manish Sharma" userId="b799adb9ba789c8f" providerId="LiveId" clId="{698923DD-4175-4E16-B171-0D7D61CDDF22}" dt="2022-06-11T03:57:43.438" v="28"/>
          <ac:spMkLst>
            <pc:docMk/>
            <pc:sldMk cId="4045290228" sldId="305"/>
            <ac:spMk id="35" creationId="{0A0930CB-4539-FC62-9196-144D602763B2}"/>
          </ac:spMkLst>
        </pc:spChg>
        <pc:spChg chg="add mod">
          <ac:chgData name="Manish Sharma" userId="b799adb9ba789c8f" providerId="LiveId" clId="{698923DD-4175-4E16-B171-0D7D61CDDF22}" dt="2022-06-11T03:58:01.658" v="29"/>
          <ac:spMkLst>
            <pc:docMk/>
            <pc:sldMk cId="4045290228" sldId="305"/>
            <ac:spMk id="36" creationId="{D3E29A07-7CDF-D53C-99E1-569F6A29B4A4}"/>
          </ac:spMkLst>
        </pc:spChg>
        <pc:spChg chg="add mod">
          <ac:chgData name="Manish Sharma" userId="b799adb9ba789c8f" providerId="LiveId" clId="{698923DD-4175-4E16-B171-0D7D61CDDF22}" dt="2022-06-11T03:58:30.621" v="30"/>
          <ac:spMkLst>
            <pc:docMk/>
            <pc:sldMk cId="4045290228" sldId="305"/>
            <ac:spMk id="37" creationId="{F31A626B-8B51-5544-539E-01679B7BD077}"/>
          </ac:spMkLst>
        </pc:spChg>
        <pc:spChg chg="add mod">
          <ac:chgData name="Manish Sharma" userId="b799adb9ba789c8f" providerId="LiveId" clId="{698923DD-4175-4E16-B171-0D7D61CDDF22}" dt="2022-06-11T03:58:50.783" v="31"/>
          <ac:spMkLst>
            <pc:docMk/>
            <pc:sldMk cId="4045290228" sldId="305"/>
            <ac:spMk id="38" creationId="{0F74B459-0146-C7A9-E30A-ACE356F55E22}"/>
          </ac:spMkLst>
        </pc:spChg>
        <pc:grpChg chg="add mod">
          <ac:chgData name="Manish Sharma" userId="b799adb9ba789c8f" providerId="LiveId" clId="{698923DD-4175-4E16-B171-0D7D61CDDF22}" dt="2022-06-11T03:56:05.973" v="21"/>
          <ac:grpSpMkLst>
            <pc:docMk/>
            <pc:sldMk cId="4045290228" sldId="305"/>
            <ac:grpSpMk id="5" creationId="{779719A3-87A9-B5A5-8893-DE82F2D34999}"/>
          </ac:grpSpMkLst>
        </pc:grpChg>
        <pc:grpChg chg="add mod">
          <ac:chgData name="Manish Sharma" userId="b799adb9ba789c8f" providerId="LiveId" clId="{698923DD-4175-4E16-B171-0D7D61CDDF22}" dt="2022-06-11T03:56:05.973" v="21"/>
          <ac:grpSpMkLst>
            <pc:docMk/>
            <pc:sldMk cId="4045290228" sldId="305"/>
            <ac:grpSpMk id="8" creationId="{E5750717-363D-EFA9-C40C-444B70937ACC}"/>
          </ac:grpSpMkLst>
        </pc:grpChg>
        <pc:grpChg chg="add mod">
          <ac:chgData name="Manish Sharma" userId="b799adb9ba789c8f" providerId="LiveId" clId="{698923DD-4175-4E16-B171-0D7D61CDDF22}" dt="2022-06-11T03:56:05.973" v="21"/>
          <ac:grpSpMkLst>
            <pc:docMk/>
            <pc:sldMk cId="4045290228" sldId="305"/>
            <ac:grpSpMk id="11" creationId="{860B8D1D-5F63-2BE8-D984-EA69D849C2BD}"/>
          </ac:grpSpMkLst>
        </pc:grpChg>
        <pc:cxnChg chg="add mod">
          <ac:chgData name="Manish Sharma" userId="b799adb9ba789c8f" providerId="LiveId" clId="{698923DD-4175-4E16-B171-0D7D61CDDF22}" dt="2022-06-11T03:56:05.973" v="21"/>
          <ac:cxnSpMkLst>
            <pc:docMk/>
            <pc:sldMk cId="4045290228" sldId="305"/>
            <ac:cxnSpMk id="14" creationId="{64260BC6-ECEC-D277-BD05-8A05EB668A5D}"/>
          </ac:cxnSpMkLst>
        </pc:cxnChg>
        <pc:cxnChg chg="add mod">
          <ac:chgData name="Manish Sharma" userId="b799adb9ba789c8f" providerId="LiveId" clId="{698923DD-4175-4E16-B171-0D7D61CDDF22}" dt="2022-06-11T03:56:13.629" v="22"/>
          <ac:cxnSpMkLst>
            <pc:docMk/>
            <pc:sldMk cId="4045290228" sldId="305"/>
            <ac:cxnSpMk id="15" creationId="{5D7EC0A2-63B9-193B-57FB-C3BBF6ABD9EA}"/>
          </ac:cxnSpMkLst>
        </pc:cxnChg>
        <pc:cxnChg chg="add mod">
          <ac:chgData name="Manish Sharma" userId="b799adb9ba789c8f" providerId="LiveId" clId="{698923DD-4175-4E16-B171-0D7D61CDDF22}" dt="2022-06-11T03:56:13.629" v="22"/>
          <ac:cxnSpMkLst>
            <pc:docMk/>
            <pc:sldMk cId="4045290228" sldId="305"/>
            <ac:cxnSpMk id="18" creationId="{F4376BEA-5AA7-0BB5-E302-75877570AAF4}"/>
          </ac:cxnSpMkLst>
        </pc:cxnChg>
        <pc:cxnChg chg="add mod">
          <ac:chgData name="Manish Sharma" userId="b799adb9ba789c8f" providerId="LiveId" clId="{698923DD-4175-4E16-B171-0D7D61CDDF22}" dt="2022-06-11T03:56:42.794" v="24"/>
          <ac:cxnSpMkLst>
            <pc:docMk/>
            <pc:sldMk cId="4045290228" sldId="305"/>
            <ac:cxnSpMk id="26" creationId="{EF9CA1B0-4849-EB89-9468-FA4D37E644FE}"/>
          </ac:cxnSpMkLst>
        </pc:cxnChg>
        <pc:cxnChg chg="add mod">
          <ac:chgData name="Manish Sharma" userId="b799adb9ba789c8f" providerId="LiveId" clId="{698923DD-4175-4E16-B171-0D7D61CDDF22}" dt="2022-06-11T03:56:42.794" v="24"/>
          <ac:cxnSpMkLst>
            <pc:docMk/>
            <pc:sldMk cId="4045290228" sldId="305"/>
            <ac:cxnSpMk id="28" creationId="{D95279E6-7CBB-B13D-433A-CA0DA0D95AA4}"/>
          </ac:cxnSpMkLst>
        </pc:cxnChg>
        <pc:cxnChg chg="add mod">
          <ac:chgData name="Manish Sharma" userId="b799adb9ba789c8f" providerId="LiveId" clId="{698923DD-4175-4E16-B171-0D7D61CDDF22}" dt="2022-06-11T03:57:04.646" v="26"/>
          <ac:cxnSpMkLst>
            <pc:docMk/>
            <pc:sldMk cId="4045290228" sldId="305"/>
            <ac:cxnSpMk id="32" creationId="{F72CD8B6-AA9B-69F9-DE52-0240EBAAD7CE}"/>
          </ac:cxnSpMkLst>
        </pc:cxnChg>
        <pc:cxnChg chg="add mod">
          <ac:chgData name="Manish Sharma" userId="b799adb9ba789c8f" providerId="LiveId" clId="{698923DD-4175-4E16-B171-0D7D61CDDF22}" dt="2022-06-11T03:57:04.646" v="26"/>
          <ac:cxnSpMkLst>
            <pc:docMk/>
            <pc:sldMk cId="4045290228" sldId="305"/>
            <ac:cxnSpMk id="33" creationId="{64F42CAB-178A-018D-E921-FBAD660B62CA}"/>
          </ac:cxnSpMkLst>
        </pc:cxnChg>
      </pc:sldChg>
      <pc:sldChg chg="addSp delSp modSp new mod">
        <pc:chgData name="Manish Sharma" userId="b799adb9ba789c8f" providerId="LiveId" clId="{698923DD-4175-4E16-B171-0D7D61CDDF22}" dt="2022-06-11T04:00:35.660" v="38"/>
        <pc:sldMkLst>
          <pc:docMk/>
          <pc:sldMk cId="1345778640" sldId="306"/>
        </pc:sldMkLst>
        <pc:spChg chg="add mod">
          <ac:chgData name="Manish Sharma" userId="b799adb9ba789c8f" providerId="LiveId" clId="{698923DD-4175-4E16-B171-0D7D61CDDF22}" dt="2022-06-11T03:59:54.800" v="33"/>
          <ac:spMkLst>
            <pc:docMk/>
            <pc:sldMk cId="1345778640" sldId="306"/>
            <ac:spMk id="2" creationId="{DD6BE308-3A2D-204B-4590-8F218FFA9246}"/>
          </ac:spMkLst>
        </pc:spChg>
        <pc:spChg chg="add mod">
          <ac:chgData name="Manish Sharma" userId="b799adb9ba789c8f" providerId="LiveId" clId="{698923DD-4175-4E16-B171-0D7D61CDDF22}" dt="2022-06-11T03:59:54.800" v="33"/>
          <ac:spMkLst>
            <pc:docMk/>
            <pc:sldMk cId="1345778640" sldId="306"/>
            <ac:spMk id="3" creationId="{A2D22607-7919-A30F-ABA5-FB019EBE7819}"/>
          </ac:spMkLst>
        </pc:spChg>
        <pc:spChg chg="add mod">
          <ac:chgData name="Manish Sharma" userId="b799adb9ba789c8f" providerId="LiveId" clId="{698923DD-4175-4E16-B171-0D7D61CDDF22}" dt="2022-06-11T03:59:54.800" v="33"/>
          <ac:spMkLst>
            <pc:docMk/>
            <pc:sldMk cId="1345778640" sldId="306"/>
            <ac:spMk id="4" creationId="{CA643D11-6F22-E590-53C0-3953160E2A0E}"/>
          </ac:spMkLst>
        </pc:spChg>
        <pc:spChg chg="mod">
          <ac:chgData name="Manish Sharma" userId="b799adb9ba789c8f" providerId="LiveId" clId="{698923DD-4175-4E16-B171-0D7D61CDDF22}" dt="2022-06-11T03:59:54.800" v="33"/>
          <ac:spMkLst>
            <pc:docMk/>
            <pc:sldMk cId="1345778640" sldId="306"/>
            <ac:spMk id="6" creationId="{D8190101-2911-F2BF-A54C-DF43355A6689}"/>
          </ac:spMkLst>
        </pc:spChg>
        <pc:spChg chg="mod">
          <ac:chgData name="Manish Sharma" userId="b799adb9ba789c8f" providerId="LiveId" clId="{698923DD-4175-4E16-B171-0D7D61CDDF22}" dt="2022-06-11T03:59:54.800" v="33"/>
          <ac:spMkLst>
            <pc:docMk/>
            <pc:sldMk cId="1345778640" sldId="306"/>
            <ac:spMk id="7" creationId="{EB4B9252-08E1-36A7-1D7F-34E61FB33706}"/>
          </ac:spMkLst>
        </pc:spChg>
        <pc:spChg chg="mod">
          <ac:chgData name="Manish Sharma" userId="b799adb9ba789c8f" providerId="LiveId" clId="{698923DD-4175-4E16-B171-0D7D61CDDF22}" dt="2022-06-11T03:59:54.800" v="33"/>
          <ac:spMkLst>
            <pc:docMk/>
            <pc:sldMk cId="1345778640" sldId="306"/>
            <ac:spMk id="9" creationId="{1F163918-09B5-AAC0-AF57-9B5882C5F92C}"/>
          </ac:spMkLst>
        </pc:spChg>
        <pc:spChg chg="mod">
          <ac:chgData name="Manish Sharma" userId="b799adb9ba789c8f" providerId="LiveId" clId="{698923DD-4175-4E16-B171-0D7D61CDDF22}" dt="2022-06-11T03:59:54.800" v="33"/>
          <ac:spMkLst>
            <pc:docMk/>
            <pc:sldMk cId="1345778640" sldId="306"/>
            <ac:spMk id="10" creationId="{C5DCC0BC-B1FF-1CE8-0490-D51065BC9F97}"/>
          </ac:spMkLst>
        </pc:spChg>
        <pc:spChg chg="mod">
          <ac:chgData name="Manish Sharma" userId="b799adb9ba789c8f" providerId="LiveId" clId="{698923DD-4175-4E16-B171-0D7D61CDDF22}" dt="2022-06-11T03:59:54.800" v="33"/>
          <ac:spMkLst>
            <pc:docMk/>
            <pc:sldMk cId="1345778640" sldId="306"/>
            <ac:spMk id="12" creationId="{AD1E2E0C-6D46-3441-19EE-A3F83B45AC1A}"/>
          </ac:spMkLst>
        </pc:spChg>
        <pc:spChg chg="mod">
          <ac:chgData name="Manish Sharma" userId="b799adb9ba789c8f" providerId="LiveId" clId="{698923DD-4175-4E16-B171-0D7D61CDDF22}" dt="2022-06-11T03:59:54.800" v="33"/>
          <ac:spMkLst>
            <pc:docMk/>
            <pc:sldMk cId="1345778640" sldId="306"/>
            <ac:spMk id="13" creationId="{6A332556-05EA-ACD2-AAD0-D0A164ED51D8}"/>
          </ac:spMkLst>
        </pc:spChg>
        <pc:spChg chg="add mod">
          <ac:chgData name="Manish Sharma" userId="b799adb9ba789c8f" providerId="LiveId" clId="{698923DD-4175-4E16-B171-0D7D61CDDF22}" dt="2022-06-11T03:59:54.800" v="33"/>
          <ac:spMkLst>
            <pc:docMk/>
            <pc:sldMk cId="1345778640" sldId="306"/>
            <ac:spMk id="16" creationId="{00CBA606-A2E5-961C-67D2-9A62376B0B7B}"/>
          </ac:spMkLst>
        </pc:spChg>
        <pc:spChg chg="add mod">
          <ac:chgData name="Manish Sharma" userId="b799adb9ba789c8f" providerId="LiveId" clId="{698923DD-4175-4E16-B171-0D7D61CDDF22}" dt="2022-06-11T03:59:54.800" v="33"/>
          <ac:spMkLst>
            <pc:docMk/>
            <pc:sldMk cId="1345778640" sldId="306"/>
            <ac:spMk id="17" creationId="{9C56520C-B826-0860-7648-576DFE4A8BD1}"/>
          </ac:spMkLst>
        </pc:spChg>
        <pc:spChg chg="add mod">
          <ac:chgData name="Manish Sharma" userId="b799adb9ba789c8f" providerId="LiveId" clId="{698923DD-4175-4E16-B171-0D7D61CDDF22}" dt="2022-06-11T03:59:54.800" v="33"/>
          <ac:spMkLst>
            <pc:docMk/>
            <pc:sldMk cId="1345778640" sldId="306"/>
            <ac:spMk id="19" creationId="{BAF6D69B-6091-46B0-5947-59399F688743}"/>
          </ac:spMkLst>
        </pc:spChg>
        <pc:spChg chg="add mod">
          <ac:chgData name="Manish Sharma" userId="b799adb9ba789c8f" providerId="LiveId" clId="{698923DD-4175-4E16-B171-0D7D61CDDF22}" dt="2022-06-11T03:59:54.800" v="33"/>
          <ac:spMkLst>
            <pc:docMk/>
            <pc:sldMk cId="1345778640" sldId="306"/>
            <ac:spMk id="20" creationId="{4BC5CCF6-39FD-C279-7359-8F46F24F97E0}"/>
          </ac:spMkLst>
        </pc:spChg>
        <pc:spChg chg="add mod">
          <ac:chgData name="Manish Sharma" userId="b799adb9ba789c8f" providerId="LiveId" clId="{698923DD-4175-4E16-B171-0D7D61CDDF22}" dt="2022-06-11T03:59:54.800" v="33"/>
          <ac:spMkLst>
            <pc:docMk/>
            <pc:sldMk cId="1345778640" sldId="306"/>
            <ac:spMk id="21" creationId="{76DF97BC-078B-49FB-9E47-FB30513BED5A}"/>
          </ac:spMkLst>
        </pc:spChg>
        <pc:spChg chg="add mod">
          <ac:chgData name="Manish Sharma" userId="b799adb9ba789c8f" providerId="LiveId" clId="{698923DD-4175-4E16-B171-0D7D61CDDF22}" dt="2022-06-11T03:59:54.800" v="33"/>
          <ac:spMkLst>
            <pc:docMk/>
            <pc:sldMk cId="1345778640" sldId="306"/>
            <ac:spMk id="22" creationId="{F89DFAA5-2B07-77D6-A9BE-BC320AF44E06}"/>
          </ac:spMkLst>
        </pc:spChg>
        <pc:spChg chg="add mod">
          <ac:chgData name="Manish Sharma" userId="b799adb9ba789c8f" providerId="LiveId" clId="{698923DD-4175-4E16-B171-0D7D61CDDF22}" dt="2022-06-11T03:59:54.800" v="33"/>
          <ac:spMkLst>
            <pc:docMk/>
            <pc:sldMk cId="1345778640" sldId="306"/>
            <ac:spMk id="23" creationId="{F06F9AF3-B216-E012-4207-A373E5A26D63}"/>
          </ac:spMkLst>
        </pc:spChg>
        <pc:spChg chg="add mod">
          <ac:chgData name="Manish Sharma" userId="b799adb9ba789c8f" providerId="LiveId" clId="{698923DD-4175-4E16-B171-0D7D61CDDF22}" dt="2022-06-11T03:59:54.800" v="33"/>
          <ac:spMkLst>
            <pc:docMk/>
            <pc:sldMk cId="1345778640" sldId="306"/>
            <ac:spMk id="24" creationId="{829D40C3-5FEB-510B-7C4B-ACF0B72CD400}"/>
          </ac:spMkLst>
        </pc:spChg>
        <pc:spChg chg="add del mod">
          <ac:chgData name="Manish Sharma" userId="b799adb9ba789c8f" providerId="LiveId" clId="{698923DD-4175-4E16-B171-0D7D61CDDF22}" dt="2022-06-11T04:00:00.104" v="34" actId="478"/>
          <ac:spMkLst>
            <pc:docMk/>
            <pc:sldMk cId="1345778640" sldId="306"/>
            <ac:spMk id="25" creationId="{A6277A53-93D5-FCA2-664B-F1FE0EC7B48C}"/>
          </ac:spMkLst>
        </pc:spChg>
        <pc:spChg chg="add del mod">
          <ac:chgData name="Manish Sharma" userId="b799adb9ba789c8f" providerId="LiveId" clId="{698923DD-4175-4E16-B171-0D7D61CDDF22}" dt="2022-06-11T04:00:00.104" v="34" actId="478"/>
          <ac:spMkLst>
            <pc:docMk/>
            <pc:sldMk cId="1345778640" sldId="306"/>
            <ac:spMk id="27" creationId="{861D09F8-A249-A6C9-19F7-798A55F1732A}"/>
          </ac:spMkLst>
        </pc:spChg>
        <pc:spChg chg="add del mod">
          <ac:chgData name="Manish Sharma" userId="b799adb9ba789c8f" providerId="LiveId" clId="{698923DD-4175-4E16-B171-0D7D61CDDF22}" dt="2022-06-11T04:00:00.104" v="34" actId="478"/>
          <ac:spMkLst>
            <pc:docMk/>
            <pc:sldMk cId="1345778640" sldId="306"/>
            <ac:spMk id="29" creationId="{AEE00822-9453-11EF-7665-95A6BF61D78E}"/>
          </ac:spMkLst>
        </pc:spChg>
        <pc:spChg chg="add del mod">
          <ac:chgData name="Manish Sharma" userId="b799adb9ba789c8f" providerId="LiveId" clId="{698923DD-4175-4E16-B171-0D7D61CDDF22}" dt="2022-06-11T04:00:00.104" v="34" actId="478"/>
          <ac:spMkLst>
            <pc:docMk/>
            <pc:sldMk cId="1345778640" sldId="306"/>
            <ac:spMk id="30" creationId="{5EA0908C-A1FE-5D62-490A-77B095851636}"/>
          </ac:spMkLst>
        </pc:spChg>
        <pc:spChg chg="add del mod">
          <ac:chgData name="Manish Sharma" userId="b799adb9ba789c8f" providerId="LiveId" clId="{698923DD-4175-4E16-B171-0D7D61CDDF22}" dt="2022-06-11T04:00:00.104" v="34" actId="478"/>
          <ac:spMkLst>
            <pc:docMk/>
            <pc:sldMk cId="1345778640" sldId="306"/>
            <ac:spMk id="31" creationId="{3D247A3E-CEB8-EC45-C684-61AF59F5296E}"/>
          </ac:spMkLst>
        </pc:spChg>
        <pc:spChg chg="add mod">
          <ac:chgData name="Manish Sharma" userId="b799adb9ba789c8f" providerId="LiveId" clId="{698923DD-4175-4E16-B171-0D7D61CDDF22}" dt="2022-06-11T03:59:54.800" v="33"/>
          <ac:spMkLst>
            <pc:docMk/>
            <pc:sldMk cId="1345778640" sldId="306"/>
            <ac:spMk id="34" creationId="{7A038AC3-15A2-C21A-899B-4745F3C64EDA}"/>
          </ac:spMkLst>
        </pc:spChg>
        <pc:spChg chg="add mod">
          <ac:chgData name="Manish Sharma" userId="b799adb9ba789c8f" providerId="LiveId" clId="{698923DD-4175-4E16-B171-0D7D61CDDF22}" dt="2022-06-11T03:59:54.800" v="33"/>
          <ac:spMkLst>
            <pc:docMk/>
            <pc:sldMk cId="1345778640" sldId="306"/>
            <ac:spMk id="35" creationId="{B7C0273E-0160-33A7-6B9C-D83806CB0D14}"/>
          </ac:spMkLst>
        </pc:spChg>
        <pc:spChg chg="add mod">
          <ac:chgData name="Manish Sharma" userId="b799adb9ba789c8f" providerId="LiveId" clId="{698923DD-4175-4E16-B171-0D7D61CDDF22}" dt="2022-06-11T03:59:54.800" v="33"/>
          <ac:spMkLst>
            <pc:docMk/>
            <pc:sldMk cId="1345778640" sldId="306"/>
            <ac:spMk id="36" creationId="{CC0FDCA5-F3B0-DB02-04DF-6818BD1A8578}"/>
          </ac:spMkLst>
        </pc:spChg>
        <pc:spChg chg="add mod">
          <ac:chgData name="Manish Sharma" userId="b799adb9ba789c8f" providerId="LiveId" clId="{698923DD-4175-4E16-B171-0D7D61CDDF22}" dt="2022-06-11T03:59:54.800" v="33"/>
          <ac:spMkLst>
            <pc:docMk/>
            <pc:sldMk cId="1345778640" sldId="306"/>
            <ac:spMk id="37" creationId="{007AEA83-8FF0-956E-617C-A6D11CF8AF25}"/>
          </ac:spMkLst>
        </pc:spChg>
        <pc:spChg chg="add mod">
          <ac:chgData name="Manish Sharma" userId="b799adb9ba789c8f" providerId="LiveId" clId="{698923DD-4175-4E16-B171-0D7D61CDDF22}" dt="2022-06-11T03:59:54.800" v="33"/>
          <ac:spMkLst>
            <pc:docMk/>
            <pc:sldMk cId="1345778640" sldId="306"/>
            <ac:spMk id="38" creationId="{9306694B-BCE1-0B31-33A9-7D4E4FDE20CB}"/>
          </ac:spMkLst>
        </pc:spChg>
        <pc:spChg chg="add mod">
          <ac:chgData name="Manish Sharma" userId="b799adb9ba789c8f" providerId="LiveId" clId="{698923DD-4175-4E16-B171-0D7D61CDDF22}" dt="2022-06-11T04:00:15.571" v="36"/>
          <ac:spMkLst>
            <pc:docMk/>
            <pc:sldMk cId="1345778640" sldId="306"/>
            <ac:spMk id="39" creationId="{87864109-96B2-A561-2285-3EBDEE064A92}"/>
          </ac:spMkLst>
        </pc:spChg>
        <pc:spChg chg="add mod">
          <ac:chgData name="Manish Sharma" userId="b799adb9ba789c8f" providerId="LiveId" clId="{698923DD-4175-4E16-B171-0D7D61CDDF22}" dt="2022-06-11T04:00:15.571" v="36"/>
          <ac:spMkLst>
            <pc:docMk/>
            <pc:sldMk cId="1345778640" sldId="306"/>
            <ac:spMk id="42" creationId="{9087FAA6-AA39-1C1C-CE7C-D85B14D677E3}"/>
          </ac:spMkLst>
        </pc:spChg>
        <pc:spChg chg="add mod">
          <ac:chgData name="Manish Sharma" userId="b799adb9ba789c8f" providerId="LiveId" clId="{698923DD-4175-4E16-B171-0D7D61CDDF22}" dt="2022-06-11T04:00:15.571" v="36"/>
          <ac:spMkLst>
            <pc:docMk/>
            <pc:sldMk cId="1345778640" sldId="306"/>
            <ac:spMk id="43" creationId="{4665EE85-F41F-83FE-D724-2C4702BE8C3F}"/>
          </ac:spMkLst>
        </pc:spChg>
        <pc:spChg chg="mod">
          <ac:chgData name="Manish Sharma" userId="b799adb9ba789c8f" providerId="LiveId" clId="{698923DD-4175-4E16-B171-0D7D61CDDF22}" dt="2022-06-11T04:00:26.554" v="37"/>
          <ac:spMkLst>
            <pc:docMk/>
            <pc:sldMk cId="1345778640" sldId="306"/>
            <ac:spMk id="45" creationId="{805597EF-919B-1CDB-3EF6-731CDDDD0541}"/>
          </ac:spMkLst>
        </pc:spChg>
        <pc:spChg chg="mod">
          <ac:chgData name="Manish Sharma" userId="b799adb9ba789c8f" providerId="LiveId" clId="{698923DD-4175-4E16-B171-0D7D61CDDF22}" dt="2022-06-11T04:00:26.554" v="37"/>
          <ac:spMkLst>
            <pc:docMk/>
            <pc:sldMk cId="1345778640" sldId="306"/>
            <ac:spMk id="46" creationId="{04F23E53-4B9E-37F9-3F65-639A526D0F33}"/>
          </ac:spMkLst>
        </pc:spChg>
        <pc:spChg chg="mod">
          <ac:chgData name="Manish Sharma" userId="b799adb9ba789c8f" providerId="LiveId" clId="{698923DD-4175-4E16-B171-0D7D61CDDF22}" dt="2022-06-11T04:00:26.554" v="37"/>
          <ac:spMkLst>
            <pc:docMk/>
            <pc:sldMk cId="1345778640" sldId="306"/>
            <ac:spMk id="47" creationId="{09980A86-AA08-DB32-9CCE-0E243E0CE7B4}"/>
          </ac:spMkLst>
        </pc:spChg>
        <pc:spChg chg="mod">
          <ac:chgData name="Manish Sharma" userId="b799adb9ba789c8f" providerId="LiveId" clId="{698923DD-4175-4E16-B171-0D7D61CDDF22}" dt="2022-06-11T04:00:26.554" v="37"/>
          <ac:spMkLst>
            <pc:docMk/>
            <pc:sldMk cId="1345778640" sldId="306"/>
            <ac:spMk id="49" creationId="{5829088B-FA10-C594-1FDA-E2FD2707F220}"/>
          </ac:spMkLst>
        </pc:spChg>
        <pc:spChg chg="mod">
          <ac:chgData name="Manish Sharma" userId="b799adb9ba789c8f" providerId="LiveId" clId="{698923DD-4175-4E16-B171-0D7D61CDDF22}" dt="2022-06-11T04:00:26.554" v="37"/>
          <ac:spMkLst>
            <pc:docMk/>
            <pc:sldMk cId="1345778640" sldId="306"/>
            <ac:spMk id="50" creationId="{7EE1971E-5325-3D7D-4B75-31B5D7DE05B3}"/>
          </ac:spMkLst>
        </pc:spChg>
        <pc:spChg chg="mod">
          <ac:chgData name="Manish Sharma" userId="b799adb9ba789c8f" providerId="LiveId" clId="{698923DD-4175-4E16-B171-0D7D61CDDF22}" dt="2022-06-11T04:00:26.554" v="37"/>
          <ac:spMkLst>
            <pc:docMk/>
            <pc:sldMk cId="1345778640" sldId="306"/>
            <ac:spMk id="51" creationId="{D9FF5BB4-CE5D-856E-184D-8EDA2EB6D41D}"/>
          </ac:spMkLst>
        </pc:spChg>
        <pc:spChg chg="mod">
          <ac:chgData name="Manish Sharma" userId="b799adb9ba789c8f" providerId="LiveId" clId="{698923DD-4175-4E16-B171-0D7D61CDDF22}" dt="2022-06-11T04:00:26.554" v="37"/>
          <ac:spMkLst>
            <pc:docMk/>
            <pc:sldMk cId="1345778640" sldId="306"/>
            <ac:spMk id="53" creationId="{E6788861-0716-161C-E611-3DA3C85289F4}"/>
          </ac:spMkLst>
        </pc:spChg>
        <pc:spChg chg="mod">
          <ac:chgData name="Manish Sharma" userId="b799adb9ba789c8f" providerId="LiveId" clId="{698923DD-4175-4E16-B171-0D7D61CDDF22}" dt="2022-06-11T04:00:26.554" v="37"/>
          <ac:spMkLst>
            <pc:docMk/>
            <pc:sldMk cId="1345778640" sldId="306"/>
            <ac:spMk id="54" creationId="{2DF42E7D-C5B1-E99F-8E6F-0B1E935AC40A}"/>
          </ac:spMkLst>
        </pc:spChg>
        <pc:spChg chg="mod">
          <ac:chgData name="Manish Sharma" userId="b799adb9ba789c8f" providerId="LiveId" clId="{698923DD-4175-4E16-B171-0D7D61CDDF22}" dt="2022-06-11T04:00:26.554" v="37"/>
          <ac:spMkLst>
            <pc:docMk/>
            <pc:sldMk cId="1345778640" sldId="306"/>
            <ac:spMk id="55" creationId="{21D64B59-2CB2-16D9-0FDF-0680D1DAEDEB}"/>
          </ac:spMkLst>
        </pc:spChg>
        <pc:grpChg chg="add mod">
          <ac:chgData name="Manish Sharma" userId="b799adb9ba789c8f" providerId="LiveId" clId="{698923DD-4175-4E16-B171-0D7D61CDDF22}" dt="2022-06-11T03:59:54.800" v="33"/>
          <ac:grpSpMkLst>
            <pc:docMk/>
            <pc:sldMk cId="1345778640" sldId="306"/>
            <ac:grpSpMk id="5" creationId="{A051279D-6BF8-4096-F99F-5EE889A56FA1}"/>
          </ac:grpSpMkLst>
        </pc:grpChg>
        <pc:grpChg chg="add mod">
          <ac:chgData name="Manish Sharma" userId="b799adb9ba789c8f" providerId="LiveId" clId="{698923DD-4175-4E16-B171-0D7D61CDDF22}" dt="2022-06-11T03:59:54.800" v="33"/>
          <ac:grpSpMkLst>
            <pc:docMk/>
            <pc:sldMk cId="1345778640" sldId="306"/>
            <ac:grpSpMk id="8" creationId="{78749806-8ABA-A8E9-3D71-ACAC81BE99D7}"/>
          </ac:grpSpMkLst>
        </pc:grpChg>
        <pc:grpChg chg="add mod">
          <ac:chgData name="Manish Sharma" userId="b799adb9ba789c8f" providerId="LiveId" clId="{698923DD-4175-4E16-B171-0D7D61CDDF22}" dt="2022-06-11T03:59:54.800" v="33"/>
          <ac:grpSpMkLst>
            <pc:docMk/>
            <pc:sldMk cId="1345778640" sldId="306"/>
            <ac:grpSpMk id="11" creationId="{C1218F7D-20B1-A2B5-5A2D-1C830F997AD1}"/>
          </ac:grpSpMkLst>
        </pc:grpChg>
        <pc:grpChg chg="add mod">
          <ac:chgData name="Manish Sharma" userId="b799adb9ba789c8f" providerId="LiveId" clId="{698923DD-4175-4E16-B171-0D7D61CDDF22}" dt="2022-06-11T04:00:26.554" v="37"/>
          <ac:grpSpMkLst>
            <pc:docMk/>
            <pc:sldMk cId="1345778640" sldId="306"/>
            <ac:grpSpMk id="44" creationId="{A0F625C7-35DF-C2C2-2F98-C112A86BC588}"/>
          </ac:grpSpMkLst>
        </pc:grpChg>
        <pc:grpChg chg="add mod">
          <ac:chgData name="Manish Sharma" userId="b799adb9ba789c8f" providerId="LiveId" clId="{698923DD-4175-4E16-B171-0D7D61CDDF22}" dt="2022-06-11T04:00:26.554" v="37"/>
          <ac:grpSpMkLst>
            <pc:docMk/>
            <pc:sldMk cId="1345778640" sldId="306"/>
            <ac:grpSpMk id="48" creationId="{88351332-8752-5CE9-6213-5B9B2A880F66}"/>
          </ac:grpSpMkLst>
        </pc:grpChg>
        <pc:grpChg chg="add mod">
          <ac:chgData name="Manish Sharma" userId="b799adb9ba789c8f" providerId="LiveId" clId="{698923DD-4175-4E16-B171-0D7D61CDDF22}" dt="2022-06-11T04:00:26.554" v="37"/>
          <ac:grpSpMkLst>
            <pc:docMk/>
            <pc:sldMk cId="1345778640" sldId="306"/>
            <ac:grpSpMk id="52" creationId="{2C8EF9B0-A2F8-F2E1-15B8-A8AC22ECFE4E}"/>
          </ac:grpSpMkLst>
        </pc:grpChg>
        <pc:cxnChg chg="add mod">
          <ac:chgData name="Manish Sharma" userId="b799adb9ba789c8f" providerId="LiveId" clId="{698923DD-4175-4E16-B171-0D7D61CDDF22}" dt="2022-06-11T03:59:54.800" v="33"/>
          <ac:cxnSpMkLst>
            <pc:docMk/>
            <pc:sldMk cId="1345778640" sldId="306"/>
            <ac:cxnSpMk id="14" creationId="{0D977AC6-9478-1176-40D7-4EEC66CE1860}"/>
          </ac:cxnSpMkLst>
        </pc:cxnChg>
        <pc:cxnChg chg="add mod">
          <ac:chgData name="Manish Sharma" userId="b799adb9ba789c8f" providerId="LiveId" clId="{698923DD-4175-4E16-B171-0D7D61CDDF22}" dt="2022-06-11T03:59:54.800" v="33"/>
          <ac:cxnSpMkLst>
            <pc:docMk/>
            <pc:sldMk cId="1345778640" sldId="306"/>
            <ac:cxnSpMk id="15" creationId="{DC8AE494-4F99-1992-378E-526973B12118}"/>
          </ac:cxnSpMkLst>
        </pc:cxnChg>
        <pc:cxnChg chg="add mod">
          <ac:chgData name="Manish Sharma" userId="b799adb9ba789c8f" providerId="LiveId" clId="{698923DD-4175-4E16-B171-0D7D61CDDF22}" dt="2022-06-11T03:59:54.800" v="33"/>
          <ac:cxnSpMkLst>
            <pc:docMk/>
            <pc:sldMk cId="1345778640" sldId="306"/>
            <ac:cxnSpMk id="18" creationId="{FDA116EC-D85E-5FE3-732E-3D0A30D8E1D9}"/>
          </ac:cxnSpMkLst>
        </pc:cxnChg>
        <pc:cxnChg chg="add del mod">
          <ac:chgData name="Manish Sharma" userId="b799adb9ba789c8f" providerId="LiveId" clId="{698923DD-4175-4E16-B171-0D7D61CDDF22}" dt="2022-06-11T04:00:03.601" v="35" actId="478"/>
          <ac:cxnSpMkLst>
            <pc:docMk/>
            <pc:sldMk cId="1345778640" sldId="306"/>
            <ac:cxnSpMk id="26" creationId="{3696C50C-3AD7-FE67-55C8-D9E76B651B5B}"/>
          </ac:cxnSpMkLst>
        </pc:cxnChg>
        <pc:cxnChg chg="add del mod">
          <ac:chgData name="Manish Sharma" userId="b799adb9ba789c8f" providerId="LiveId" clId="{698923DD-4175-4E16-B171-0D7D61CDDF22}" dt="2022-06-11T04:00:03.601" v="35" actId="478"/>
          <ac:cxnSpMkLst>
            <pc:docMk/>
            <pc:sldMk cId="1345778640" sldId="306"/>
            <ac:cxnSpMk id="28" creationId="{45D16162-F0C9-7FA6-0D87-CA910BBD2A3E}"/>
          </ac:cxnSpMkLst>
        </pc:cxnChg>
        <pc:cxnChg chg="add del mod">
          <ac:chgData name="Manish Sharma" userId="b799adb9ba789c8f" providerId="LiveId" clId="{698923DD-4175-4E16-B171-0D7D61CDDF22}" dt="2022-06-11T04:00:00.104" v="34" actId="478"/>
          <ac:cxnSpMkLst>
            <pc:docMk/>
            <pc:sldMk cId="1345778640" sldId="306"/>
            <ac:cxnSpMk id="32" creationId="{3F24CAC2-D69A-4606-CAF7-3918AE8F8895}"/>
          </ac:cxnSpMkLst>
        </pc:cxnChg>
        <pc:cxnChg chg="add del mod">
          <ac:chgData name="Manish Sharma" userId="b799adb9ba789c8f" providerId="LiveId" clId="{698923DD-4175-4E16-B171-0D7D61CDDF22}" dt="2022-06-11T04:00:00.104" v="34" actId="478"/>
          <ac:cxnSpMkLst>
            <pc:docMk/>
            <pc:sldMk cId="1345778640" sldId="306"/>
            <ac:cxnSpMk id="33" creationId="{51899200-93E9-209B-3068-4ACC1F50848A}"/>
          </ac:cxnSpMkLst>
        </pc:cxnChg>
        <pc:cxnChg chg="add mod">
          <ac:chgData name="Manish Sharma" userId="b799adb9ba789c8f" providerId="LiveId" clId="{698923DD-4175-4E16-B171-0D7D61CDDF22}" dt="2022-06-11T04:00:15.571" v="36"/>
          <ac:cxnSpMkLst>
            <pc:docMk/>
            <pc:sldMk cId="1345778640" sldId="306"/>
            <ac:cxnSpMk id="40" creationId="{94D1F29F-C67A-1D3E-857E-1FA7B109CE9A}"/>
          </ac:cxnSpMkLst>
        </pc:cxnChg>
        <pc:cxnChg chg="add mod">
          <ac:chgData name="Manish Sharma" userId="b799adb9ba789c8f" providerId="LiveId" clId="{698923DD-4175-4E16-B171-0D7D61CDDF22}" dt="2022-06-11T04:00:15.571" v="36"/>
          <ac:cxnSpMkLst>
            <pc:docMk/>
            <pc:sldMk cId="1345778640" sldId="306"/>
            <ac:cxnSpMk id="41" creationId="{ABF55F06-D42D-C749-ADA8-79E08D34B8AA}"/>
          </ac:cxnSpMkLst>
        </pc:cxnChg>
        <pc:cxnChg chg="add mod">
          <ac:chgData name="Manish Sharma" userId="b799adb9ba789c8f" providerId="LiveId" clId="{698923DD-4175-4E16-B171-0D7D61CDDF22}" dt="2022-06-11T04:00:35.660" v="38"/>
          <ac:cxnSpMkLst>
            <pc:docMk/>
            <pc:sldMk cId="1345778640" sldId="306"/>
            <ac:cxnSpMk id="56" creationId="{E57D813E-FD73-F07D-33E0-312B089243EC}"/>
          </ac:cxnSpMkLst>
        </pc:cxnChg>
        <pc:cxnChg chg="add mod">
          <ac:chgData name="Manish Sharma" userId="b799adb9ba789c8f" providerId="LiveId" clId="{698923DD-4175-4E16-B171-0D7D61CDDF22}" dt="2022-06-11T04:00:35.660" v="38"/>
          <ac:cxnSpMkLst>
            <pc:docMk/>
            <pc:sldMk cId="1345778640" sldId="306"/>
            <ac:cxnSpMk id="57" creationId="{9D0A63D8-23B7-0468-1DF9-4583944E221C}"/>
          </ac:cxnSpMkLst>
        </pc:cxnChg>
        <pc:cxnChg chg="add mod">
          <ac:chgData name="Manish Sharma" userId="b799adb9ba789c8f" providerId="LiveId" clId="{698923DD-4175-4E16-B171-0D7D61CDDF22}" dt="2022-06-11T04:00:35.660" v="38"/>
          <ac:cxnSpMkLst>
            <pc:docMk/>
            <pc:sldMk cId="1345778640" sldId="306"/>
            <ac:cxnSpMk id="58" creationId="{1C6BA6AC-1447-BAAC-F595-4A790EA8A1D6}"/>
          </ac:cxnSpMkLst>
        </pc:cxnChg>
      </pc:sldChg>
      <pc:sldChg chg="addSp delSp modSp new mod">
        <pc:chgData name="Manish Sharma" userId="b799adb9ba789c8f" providerId="LiveId" clId="{698923DD-4175-4E16-B171-0D7D61CDDF22}" dt="2022-06-11T04:10:43.893" v="43" actId="27614"/>
        <pc:sldMkLst>
          <pc:docMk/>
          <pc:sldMk cId="1331594529" sldId="307"/>
        </pc:sldMkLst>
        <pc:spChg chg="del">
          <ac:chgData name="Manish Sharma" userId="b799adb9ba789c8f" providerId="LiveId" clId="{698923DD-4175-4E16-B171-0D7D61CDDF22}" dt="2022-06-11T04:10:29.768" v="41" actId="478"/>
          <ac:spMkLst>
            <pc:docMk/>
            <pc:sldMk cId="1331594529" sldId="307"/>
            <ac:spMk id="2" creationId="{84BB010A-E7C7-7420-DCA2-29AEB633C076}"/>
          </ac:spMkLst>
        </pc:spChg>
        <pc:spChg chg="del">
          <ac:chgData name="Manish Sharma" userId="b799adb9ba789c8f" providerId="LiveId" clId="{698923DD-4175-4E16-B171-0D7D61CDDF22}" dt="2022-06-11T04:10:29.768" v="41" actId="478"/>
          <ac:spMkLst>
            <pc:docMk/>
            <pc:sldMk cId="1331594529" sldId="307"/>
            <ac:spMk id="3" creationId="{6F86635F-4953-2CFF-A34F-CAD875A52556}"/>
          </ac:spMkLst>
        </pc:spChg>
        <pc:picChg chg="add mod">
          <ac:chgData name="Manish Sharma" userId="b799adb9ba789c8f" providerId="LiveId" clId="{698923DD-4175-4E16-B171-0D7D61CDDF22}" dt="2022-06-11T04:10:43.893" v="43" actId="27614"/>
          <ac:picMkLst>
            <pc:docMk/>
            <pc:sldMk cId="1331594529" sldId="307"/>
            <ac:picMk id="5" creationId="{FAC5A469-8404-9D23-E899-4B26A247D6FE}"/>
          </ac:picMkLst>
        </pc:picChg>
      </pc:sldChg>
      <pc:sldChg chg="addSp delSp modSp new mod">
        <pc:chgData name="Manish Sharma" userId="b799adb9ba789c8f" providerId="LiveId" clId="{698923DD-4175-4E16-B171-0D7D61CDDF22}" dt="2022-06-11T04:25:41.520" v="58"/>
        <pc:sldMkLst>
          <pc:docMk/>
          <pc:sldMk cId="974502418" sldId="308"/>
        </pc:sldMkLst>
        <pc:spChg chg="del">
          <ac:chgData name="Manish Sharma" userId="b799adb9ba789c8f" providerId="LiveId" clId="{698923DD-4175-4E16-B171-0D7D61CDDF22}" dt="2022-06-11T04:23:22.239" v="46" actId="478"/>
          <ac:spMkLst>
            <pc:docMk/>
            <pc:sldMk cId="974502418" sldId="308"/>
            <ac:spMk id="2" creationId="{556277B9-22D4-D86B-F7C5-34AF85B1D8C4}"/>
          </ac:spMkLst>
        </pc:spChg>
        <pc:spChg chg="del">
          <ac:chgData name="Manish Sharma" userId="b799adb9ba789c8f" providerId="LiveId" clId="{698923DD-4175-4E16-B171-0D7D61CDDF22}" dt="2022-06-11T04:23:22.239" v="46" actId="478"/>
          <ac:spMkLst>
            <pc:docMk/>
            <pc:sldMk cId="974502418" sldId="308"/>
            <ac:spMk id="3" creationId="{2BF729DB-D325-C466-A1DF-FEE9C73F8BE1}"/>
          </ac:spMkLst>
        </pc:spChg>
        <pc:spChg chg="add mod">
          <ac:chgData name="Manish Sharma" userId="b799adb9ba789c8f" providerId="LiveId" clId="{698923DD-4175-4E16-B171-0D7D61CDDF22}" dt="2022-06-11T04:23:28.288" v="47"/>
          <ac:spMkLst>
            <pc:docMk/>
            <pc:sldMk cId="974502418" sldId="308"/>
            <ac:spMk id="4" creationId="{7C2C4D83-EEAB-C722-AF39-9518F9CE5A7C}"/>
          </ac:spMkLst>
        </pc:spChg>
        <pc:spChg chg="add mod">
          <ac:chgData name="Manish Sharma" userId="b799adb9ba789c8f" providerId="LiveId" clId="{698923DD-4175-4E16-B171-0D7D61CDDF22}" dt="2022-06-11T04:23:28.288" v="47"/>
          <ac:spMkLst>
            <pc:docMk/>
            <pc:sldMk cId="974502418" sldId="308"/>
            <ac:spMk id="5" creationId="{D45CBF49-CFFB-92E1-1592-5541FC45CFEB}"/>
          </ac:spMkLst>
        </pc:spChg>
        <pc:spChg chg="add mod">
          <ac:chgData name="Manish Sharma" userId="b799adb9ba789c8f" providerId="LiveId" clId="{698923DD-4175-4E16-B171-0D7D61CDDF22}" dt="2022-06-11T04:23:28.288" v="47"/>
          <ac:spMkLst>
            <pc:docMk/>
            <pc:sldMk cId="974502418" sldId="308"/>
            <ac:spMk id="6" creationId="{CED33B4A-45C2-98FB-DE99-7EBDC5DC2CAA}"/>
          </ac:spMkLst>
        </pc:spChg>
        <pc:spChg chg="add mod">
          <ac:chgData name="Manish Sharma" userId="b799adb9ba789c8f" providerId="LiveId" clId="{698923DD-4175-4E16-B171-0D7D61CDDF22}" dt="2022-06-11T04:23:36.421" v="48"/>
          <ac:spMkLst>
            <pc:docMk/>
            <pc:sldMk cId="974502418" sldId="308"/>
            <ac:spMk id="7" creationId="{22EEC5F9-4115-7757-3629-103940B00E51}"/>
          </ac:spMkLst>
        </pc:spChg>
        <pc:spChg chg="add mod">
          <ac:chgData name="Manish Sharma" userId="b799adb9ba789c8f" providerId="LiveId" clId="{698923DD-4175-4E16-B171-0D7D61CDDF22}" dt="2022-06-11T04:23:54.974" v="49"/>
          <ac:spMkLst>
            <pc:docMk/>
            <pc:sldMk cId="974502418" sldId="308"/>
            <ac:spMk id="8" creationId="{E9CF6D7B-BAA1-0E31-CCB1-5B53EC90ACFF}"/>
          </ac:spMkLst>
        </pc:spChg>
        <pc:spChg chg="add mod">
          <ac:chgData name="Manish Sharma" userId="b799adb9ba789c8f" providerId="LiveId" clId="{698923DD-4175-4E16-B171-0D7D61CDDF22}" dt="2022-06-11T04:24:20.729" v="50"/>
          <ac:spMkLst>
            <pc:docMk/>
            <pc:sldMk cId="974502418" sldId="308"/>
            <ac:spMk id="10" creationId="{FBFD715A-2871-173A-EB96-8A7B93CC47A8}"/>
          </ac:spMkLst>
        </pc:spChg>
        <pc:spChg chg="add mod ord">
          <ac:chgData name="Manish Sharma" userId="b799adb9ba789c8f" providerId="LiveId" clId="{698923DD-4175-4E16-B171-0D7D61CDDF22}" dt="2022-06-11T04:24:58.146" v="53" actId="167"/>
          <ac:spMkLst>
            <pc:docMk/>
            <pc:sldMk cId="974502418" sldId="308"/>
            <ac:spMk id="15" creationId="{EAC0270B-04A9-DA6B-E977-532371C660D7}"/>
          </ac:spMkLst>
        </pc:spChg>
        <pc:spChg chg="add mod">
          <ac:chgData name="Manish Sharma" userId="b799adb9ba789c8f" providerId="LiveId" clId="{698923DD-4175-4E16-B171-0D7D61CDDF22}" dt="2022-06-11T04:25:10.189" v="55" actId="1076"/>
          <ac:spMkLst>
            <pc:docMk/>
            <pc:sldMk cId="974502418" sldId="308"/>
            <ac:spMk id="16" creationId="{E1A80A7A-4A33-47BB-EAB2-DC4D3EA898B1}"/>
          </ac:spMkLst>
        </pc:spChg>
        <pc:spChg chg="add mod">
          <ac:chgData name="Manish Sharma" userId="b799adb9ba789c8f" providerId="LiveId" clId="{698923DD-4175-4E16-B171-0D7D61CDDF22}" dt="2022-06-11T04:25:10.189" v="55" actId="1076"/>
          <ac:spMkLst>
            <pc:docMk/>
            <pc:sldMk cId="974502418" sldId="308"/>
            <ac:spMk id="17" creationId="{073536F9-FC27-B655-02FC-26FC82244E20}"/>
          </ac:spMkLst>
        </pc:spChg>
        <pc:spChg chg="add mod">
          <ac:chgData name="Manish Sharma" userId="b799adb9ba789c8f" providerId="LiveId" clId="{698923DD-4175-4E16-B171-0D7D61CDDF22}" dt="2022-06-11T04:25:10.189" v="55" actId="1076"/>
          <ac:spMkLst>
            <pc:docMk/>
            <pc:sldMk cId="974502418" sldId="308"/>
            <ac:spMk id="18" creationId="{998FE357-C18C-74B2-F159-768C5C1FBA62}"/>
          </ac:spMkLst>
        </pc:spChg>
        <pc:spChg chg="add mod">
          <ac:chgData name="Manish Sharma" userId="b799adb9ba789c8f" providerId="LiveId" clId="{698923DD-4175-4E16-B171-0D7D61CDDF22}" dt="2022-06-11T04:25:10.189" v="55" actId="1076"/>
          <ac:spMkLst>
            <pc:docMk/>
            <pc:sldMk cId="974502418" sldId="308"/>
            <ac:spMk id="19" creationId="{BD55BEC8-B60D-4BF3-9355-43D76A1F4671}"/>
          </ac:spMkLst>
        </pc:spChg>
        <pc:spChg chg="add mod">
          <ac:chgData name="Manish Sharma" userId="b799adb9ba789c8f" providerId="LiveId" clId="{698923DD-4175-4E16-B171-0D7D61CDDF22}" dt="2022-06-11T04:25:10.189" v="55" actId="1076"/>
          <ac:spMkLst>
            <pc:docMk/>
            <pc:sldMk cId="974502418" sldId="308"/>
            <ac:spMk id="20" creationId="{D8FD64E8-9C88-59EA-75DB-E250F898CCE2}"/>
          </ac:spMkLst>
        </pc:spChg>
        <pc:spChg chg="add mod">
          <ac:chgData name="Manish Sharma" userId="b799adb9ba789c8f" providerId="LiveId" clId="{698923DD-4175-4E16-B171-0D7D61CDDF22}" dt="2022-06-11T04:25:18.150" v="57" actId="20577"/>
          <ac:spMkLst>
            <pc:docMk/>
            <pc:sldMk cId="974502418" sldId="308"/>
            <ac:spMk id="21" creationId="{2763AA9E-7B63-E009-FFC1-D03E9DEEC657}"/>
          </ac:spMkLst>
        </pc:spChg>
        <pc:spChg chg="add mod">
          <ac:chgData name="Manish Sharma" userId="b799adb9ba789c8f" providerId="LiveId" clId="{698923DD-4175-4E16-B171-0D7D61CDDF22}" dt="2022-06-11T04:25:10.189" v="55" actId="1076"/>
          <ac:spMkLst>
            <pc:docMk/>
            <pc:sldMk cId="974502418" sldId="308"/>
            <ac:spMk id="23" creationId="{B68B6FDB-1CA8-C076-F903-49450B14736B}"/>
          </ac:spMkLst>
        </pc:spChg>
        <pc:spChg chg="add mod">
          <ac:chgData name="Manish Sharma" userId="b799adb9ba789c8f" providerId="LiveId" clId="{698923DD-4175-4E16-B171-0D7D61CDDF22}" dt="2022-06-11T04:25:41.520" v="58"/>
          <ac:spMkLst>
            <pc:docMk/>
            <pc:sldMk cId="974502418" sldId="308"/>
            <ac:spMk id="29" creationId="{D28A72C1-971D-F8B4-E52E-CFF09F13611E}"/>
          </ac:spMkLst>
        </pc:spChg>
        <pc:spChg chg="add mod">
          <ac:chgData name="Manish Sharma" userId="b799adb9ba789c8f" providerId="LiveId" clId="{698923DD-4175-4E16-B171-0D7D61CDDF22}" dt="2022-06-11T04:25:41.520" v="58"/>
          <ac:spMkLst>
            <pc:docMk/>
            <pc:sldMk cId="974502418" sldId="308"/>
            <ac:spMk id="30" creationId="{40B8A478-1A2F-BC1A-13F2-62EB0A7213F2}"/>
          </ac:spMkLst>
        </pc:spChg>
        <pc:cxnChg chg="add mod">
          <ac:chgData name="Manish Sharma" userId="b799adb9ba789c8f" providerId="LiveId" clId="{698923DD-4175-4E16-B171-0D7D61CDDF22}" dt="2022-06-11T04:24:20.729" v="50"/>
          <ac:cxnSpMkLst>
            <pc:docMk/>
            <pc:sldMk cId="974502418" sldId="308"/>
            <ac:cxnSpMk id="9" creationId="{B2F54E82-9AB5-0BD2-0188-53DC7121E4F6}"/>
          </ac:cxnSpMkLst>
        </pc:cxnChg>
        <pc:cxnChg chg="add mod">
          <ac:chgData name="Manish Sharma" userId="b799adb9ba789c8f" providerId="LiveId" clId="{698923DD-4175-4E16-B171-0D7D61CDDF22}" dt="2022-06-11T04:24:20.729" v="50"/>
          <ac:cxnSpMkLst>
            <pc:docMk/>
            <pc:sldMk cId="974502418" sldId="308"/>
            <ac:cxnSpMk id="11" creationId="{5B80E5A8-8005-FE9F-F32C-64CDDAB8BB34}"/>
          </ac:cxnSpMkLst>
        </pc:cxnChg>
        <pc:cxnChg chg="add mod">
          <ac:chgData name="Manish Sharma" userId="b799adb9ba789c8f" providerId="LiveId" clId="{698923DD-4175-4E16-B171-0D7D61CDDF22}" dt="2022-06-11T04:24:39.313" v="51"/>
          <ac:cxnSpMkLst>
            <pc:docMk/>
            <pc:sldMk cId="974502418" sldId="308"/>
            <ac:cxnSpMk id="12" creationId="{AA7A5C72-CE31-DE7F-5C81-D8F2BA66D782}"/>
          </ac:cxnSpMkLst>
        </pc:cxnChg>
        <pc:cxnChg chg="add mod">
          <ac:chgData name="Manish Sharma" userId="b799adb9ba789c8f" providerId="LiveId" clId="{698923DD-4175-4E16-B171-0D7D61CDDF22}" dt="2022-06-11T04:24:39.313" v="51"/>
          <ac:cxnSpMkLst>
            <pc:docMk/>
            <pc:sldMk cId="974502418" sldId="308"/>
            <ac:cxnSpMk id="13" creationId="{4DDF5BFE-2760-B6C0-642C-E249094123E6}"/>
          </ac:cxnSpMkLst>
        </pc:cxnChg>
        <pc:cxnChg chg="add mod">
          <ac:chgData name="Manish Sharma" userId="b799adb9ba789c8f" providerId="LiveId" clId="{698923DD-4175-4E16-B171-0D7D61CDDF22}" dt="2022-06-11T04:24:39.313" v="51"/>
          <ac:cxnSpMkLst>
            <pc:docMk/>
            <pc:sldMk cId="974502418" sldId="308"/>
            <ac:cxnSpMk id="14" creationId="{07E2CD67-E86B-F822-780F-4346F0904581}"/>
          </ac:cxnSpMkLst>
        </pc:cxnChg>
        <pc:cxnChg chg="add mod">
          <ac:chgData name="Manish Sharma" userId="b799adb9ba789c8f" providerId="LiveId" clId="{698923DD-4175-4E16-B171-0D7D61CDDF22}" dt="2022-06-11T04:25:10.189" v="55" actId="1076"/>
          <ac:cxnSpMkLst>
            <pc:docMk/>
            <pc:sldMk cId="974502418" sldId="308"/>
            <ac:cxnSpMk id="22" creationId="{1BCA15D3-5F61-CEC3-3A67-7BAEE57C59BE}"/>
          </ac:cxnSpMkLst>
        </pc:cxnChg>
        <pc:cxnChg chg="add mod">
          <ac:chgData name="Manish Sharma" userId="b799adb9ba789c8f" providerId="LiveId" clId="{698923DD-4175-4E16-B171-0D7D61CDDF22}" dt="2022-06-11T04:25:10.189" v="55" actId="1076"/>
          <ac:cxnSpMkLst>
            <pc:docMk/>
            <pc:sldMk cId="974502418" sldId="308"/>
            <ac:cxnSpMk id="24" creationId="{59EF1290-B2EB-6908-CDEE-1FE822B0E634}"/>
          </ac:cxnSpMkLst>
        </pc:cxnChg>
        <pc:cxnChg chg="add mod">
          <ac:chgData name="Manish Sharma" userId="b799adb9ba789c8f" providerId="LiveId" clId="{698923DD-4175-4E16-B171-0D7D61CDDF22}" dt="2022-06-11T04:25:10.189" v="55" actId="1076"/>
          <ac:cxnSpMkLst>
            <pc:docMk/>
            <pc:sldMk cId="974502418" sldId="308"/>
            <ac:cxnSpMk id="25" creationId="{906CDB5F-FD37-580E-C0EB-1BBB06C6A59C}"/>
          </ac:cxnSpMkLst>
        </pc:cxnChg>
        <pc:cxnChg chg="add mod">
          <ac:chgData name="Manish Sharma" userId="b799adb9ba789c8f" providerId="LiveId" clId="{698923DD-4175-4E16-B171-0D7D61CDDF22}" dt="2022-06-11T04:25:10.189" v="55" actId="1076"/>
          <ac:cxnSpMkLst>
            <pc:docMk/>
            <pc:sldMk cId="974502418" sldId="308"/>
            <ac:cxnSpMk id="26" creationId="{FD53B053-6281-3D99-FA1F-3B70CBD4210B}"/>
          </ac:cxnSpMkLst>
        </pc:cxnChg>
        <pc:cxnChg chg="add mod">
          <ac:chgData name="Manish Sharma" userId="b799adb9ba789c8f" providerId="LiveId" clId="{698923DD-4175-4E16-B171-0D7D61CDDF22}" dt="2022-06-11T04:25:10.189" v="55" actId="1076"/>
          <ac:cxnSpMkLst>
            <pc:docMk/>
            <pc:sldMk cId="974502418" sldId="308"/>
            <ac:cxnSpMk id="27" creationId="{D8056A62-BECF-0024-4F63-83E20FF9DF0A}"/>
          </ac:cxnSpMkLst>
        </pc:cxnChg>
        <pc:cxnChg chg="add mod">
          <ac:chgData name="Manish Sharma" userId="b799adb9ba789c8f" providerId="LiveId" clId="{698923DD-4175-4E16-B171-0D7D61CDDF22}" dt="2022-06-11T04:25:41.520" v="58"/>
          <ac:cxnSpMkLst>
            <pc:docMk/>
            <pc:sldMk cId="974502418" sldId="308"/>
            <ac:cxnSpMk id="28" creationId="{E5CF47A9-6E10-B0B2-9CC2-27BC29F8689B}"/>
          </ac:cxnSpMkLst>
        </pc:cxnChg>
      </pc:sldChg>
      <pc:sldChg chg="addSp delSp modSp new mod">
        <pc:chgData name="Manish Sharma" userId="b799adb9ba789c8f" providerId="LiveId" clId="{698923DD-4175-4E16-B171-0D7D61CDDF22}" dt="2022-06-11T05:05:43.916" v="115" actId="20577"/>
        <pc:sldMkLst>
          <pc:docMk/>
          <pc:sldMk cId="484061926" sldId="309"/>
        </pc:sldMkLst>
        <pc:spChg chg="del">
          <ac:chgData name="Manish Sharma" userId="b799adb9ba789c8f" providerId="LiveId" clId="{698923DD-4175-4E16-B171-0D7D61CDDF22}" dt="2022-06-11T04:27:00.584" v="60" actId="478"/>
          <ac:spMkLst>
            <pc:docMk/>
            <pc:sldMk cId="484061926" sldId="309"/>
            <ac:spMk id="2" creationId="{87040DAE-9E9F-FC57-BDB2-48E0E19EA119}"/>
          </ac:spMkLst>
        </pc:spChg>
        <pc:spChg chg="del">
          <ac:chgData name="Manish Sharma" userId="b799adb9ba789c8f" providerId="LiveId" clId="{698923DD-4175-4E16-B171-0D7D61CDDF22}" dt="2022-06-11T04:27:00.584" v="60" actId="478"/>
          <ac:spMkLst>
            <pc:docMk/>
            <pc:sldMk cId="484061926" sldId="309"/>
            <ac:spMk id="3" creationId="{E831E5A3-8077-C0B5-6A4E-65D5B9237F54}"/>
          </ac:spMkLst>
        </pc:spChg>
        <pc:spChg chg="add mod">
          <ac:chgData name="Manish Sharma" userId="b799adb9ba789c8f" providerId="LiveId" clId="{698923DD-4175-4E16-B171-0D7D61CDDF22}" dt="2022-06-11T05:05:43.916" v="115" actId="20577"/>
          <ac:spMkLst>
            <pc:docMk/>
            <pc:sldMk cId="484061926" sldId="309"/>
            <ac:spMk id="4" creationId="{56045345-7BE5-DB72-4F31-317A2244107C}"/>
          </ac:spMkLst>
        </pc:spChg>
        <pc:spChg chg="add mod">
          <ac:chgData name="Manish Sharma" userId="b799adb9ba789c8f" providerId="LiveId" clId="{698923DD-4175-4E16-B171-0D7D61CDDF22}" dt="2022-06-11T04:28:03.201" v="62"/>
          <ac:spMkLst>
            <pc:docMk/>
            <pc:sldMk cId="484061926" sldId="309"/>
            <ac:spMk id="5" creationId="{D9C7A464-F005-FB92-857D-13F438188F88}"/>
          </ac:spMkLst>
        </pc:spChg>
        <pc:spChg chg="add mod">
          <ac:chgData name="Manish Sharma" userId="b799adb9ba789c8f" providerId="LiveId" clId="{698923DD-4175-4E16-B171-0D7D61CDDF22}" dt="2022-06-11T04:33:18.839" v="63"/>
          <ac:spMkLst>
            <pc:docMk/>
            <pc:sldMk cId="484061926" sldId="309"/>
            <ac:spMk id="7" creationId="{517DD588-A54A-BEEE-5336-71CF67A0F8EC}"/>
          </ac:spMkLst>
        </pc:spChg>
        <pc:spChg chg="add mod">
          <ac:chgData name="Manish Sharma" userId="b799adb9ba789c8f" providerId="LiveId" clId="{698923DD-4175-4E16-B171-0D7D61CDDF22}" dt="2022-06-11T04:33:30.905" v="64"/>
          <ac:spMkLst>
            <pc:docMk/>
            <pc:sldMk cId="484061926" sldId="309"/>
            <ac:spMk id="9" creationId="{D2641719-E155-98B4-D33A-DE59D3D23F20}"/>
          </ac:spMkLst>
        </pc:spChg>
        <pc:spChg chg="add mod">
          <ac:chgData name="Manish Sharma" userId="b799adb9ba789c8f" providerId="LiveId" clId="{698923DD-4175-4E16-B171-0D7D61CDDF22}" dt="2022-06-11T04:33:44.917" v="65"/>
          <ac:spMkLst>
            <pc:docMk/>
            <pc:sldMk cId="484061926" sldId="309"/>
            <ac:spMk id="11" creationId="{49B7834D-7FFE-0833-E40D-2A6B5963E0D5}"/>
          </ac:spMkLst>
        </pc:spChg>
        <pc:cxnChg chg="add mod">
          <ac:chgData name="Manish Sharma" userId="b799adb9ba789c8f" providerId="LiveId" clId="{698923DD-4175-4E16-B171-0D7D61CDDF22}" dt="2022-06-11T04:28:03.201" v="62"/>
          <ac:cxnSpMkLst>
            <pc:docMk/>
            <pc:sldMk cId="484061926" sldId="309"/>
            <ac:cxnSpMk id="6" creationId="{F0C7EE49-7B3C-7008-C7C4-EAFBF7496DC1}"/>
          </ac:cxnSpMkLst>
        </pc:cxnChg>
        <pc:cxnChg chg="add mod">
          <ac:chgData name="Manish Sharma" userId="b799adb9ba789c8f" providerId="LiveId" clId="{698923DD-4175-4E16-B171-0D7D61CDDF22}" dt="2022-06-11T04:33:18.839" v="63"/>
          <ac:cxnSpMkLst>
            <pc:docMk/>
            <pc:sldMk cId="484061926" sldId="309"/>
            <ac:cxnSpMk id="8" creationId="{A53BDEE2-2ECA-6743-A1F2-4B8348D2CCC6}"/>
          </ac:cxnSpMkLst>
        </pc:cxnChg>
        <pc:cxnChg chg="add mod">
          <ac:chgData name="Manish Sharma" userId="b799adb9ba789c8f" providerId="LiveId" clId="{698923DD-4175-4E16-B171-0D7D61CDDF22}" dt="2022-06-11T04:33:30.905" v="64"/>
          <ac:cxnSpMkLst>
            <pc:docMk/>
            <pc:sldMk cId="484061926" sldId="309"/>
            <ac:cxnSpMk id="10" creationId="{2C392E04-76FA-3FEA-EEC8-D125B2368F72}"/>
          </ac:cxnSpMkLst>
        </pc:cxnChg>
        <pc:cxnChg chg="add mod">
          <ac:chgData name="Manish Sharma" userId="b799adb9ba789c8f" providerId="LiveId" clId="{698923DD-4175-4E16-B171-0D7D61CDDF22}" dt="2022-06-11T04:33:44.917" v="65"/>
          <ac:cxnSpMkLst>
            <pc:docMk/>
            <pc:sldMk cId="484061926" sldId="309"/>
            <ac:cxnSpMk id="12" creationId="{6AF7943C-6053-4C9E-E280-9166029CDBCC}"/>
          </ac:cxnSpMkLst>
        </pc:cxnChg>
      </pc:sldChg>
      <pc:sldChg chg="addSp delSp modSp new mod">
        <pc:chgData name="Manish Sharma" userId="b799adb9ba789c8f" providerId="LiveId" clId="{698923DD-4175-4E16-B171-0D7D61CDDF22}" dt="2022-06-11T04:40:21.297" v="108"/>
        <pc:sldMkLst>
          <pc:docMk/>
          <pc:sldMk cId="713330616" sldId="310"/>
        </pc:sldMkLst>
        <pc:spChg chg="mod">
          <ac:chgData name="Manish Sharma" userId="b799adb9ba789c8f" providerId="LiveId" clId="{698923DD-4175-4E16-B171-0D7D61CDDF22}" dt="2022-06-11T04:39:38.999" v="103" actId="20577"/>
          <ac:spMkLst>
            <pc:docMk/>
            <pc:sldMk cId="713330616" sldId="310"/>
            <ac:spMk id="2" creationId="{BE0B3559-536D-6ACA-23AB-55A00BE0A7DD}"/>
          </ac:spMkLst>
        </pc:spChg>
        <pc:spChg chg="del">
          <ac:chgData name="Manish Sharma" userId="b799adb9ba789c8f" providerId="LiveId" clId="{698923DD-4175-4E16-B171-0D7D61CDDF22}" dt="2022-06-11T04:39:42.137" v="104" actId="478"/>
          <ac:spMkLst>
            <pc:docMk/>
            <pc:sldMk cId="713330616" sldId="310"/>
            <ac:spMk id="3" creationId="{00FE8447-61E0-D107-51C2-603AC78C42F9}"/>
          </ac:spMkLst>
        </pc:spChg>
        <pc:spChg chg="add mod">
          <ac:chgData name="Manish Sharma" userId="b799adb9ba789c8f" providerId="LiveId" clId="{698923DD-4175-4E16-B171-0D7D61CDDF22}" dt="2022-06-11T04:39:48.078" v="105"/>
          <ac:spMkLst>
            <pc:docMk/>
            <pc:sldMk cId="713330616" sldId="310"/>
            <ac:spMk id="4" creationId="{C9471338-E8D1-3D75-EFFC-CE14A003BF17}"/>
          </ac:spMkLst>
        </pc:spChg>
        <pc:spChg chg="add mod">
          <ac:chgData name="Manish Sharma" userId="b799adb9ba789c8f" providerId="LiveId" clId="{698923DD-4175-4E16-B171-0D7D61CDDF22}" dt="2022-06-11T04:39:48.078" v="105"/>
          <ac:spMkLst>
            <pc:docMk/>
            <pc:sldMk cId="713330616" sldId="310"/>
            <ac:spMk id="5" creationId="{D963ADD7-778D-B0BA-610E-357EFC45D0AD}"/>
          </ac:spMkLst>
        </pc:spChg>
        <pc:spChg chg="add mod">
          <ac:chgData name="Manish Sharma" userId="b799adb9ba789c8f" providerId="LiveId" clId="{698923DD-4175-4E16-B171-0D7D61CDDF22}" dt="2022-06-11T04:40:04.411" v="106"/>
          <ac:spMkLst>
            <pc:docMk/>
            <pc:sldMk cId="713330616" sldId="310"/>
            <ac:spMk id="6" creationId="{CAE96EEE-7B4B-5F2F-91A1-8B7F74E85124}"/>
          </ac:spMkLst>
        </pc:spChg>
        <pc:spChg chg="add mod">
          <ac:chgData name="Manish Sharma" userId="b799adb9ba789c8f" providerId="LiveId" clId="{698923DD-4175-4E16-B171-0D7D61CDDF22}" dt="2022-06-11T04:40:15.183" v="107"/>
          <ac:spMkLst>
            <pc:docMk/>
            <pc:sldMk cId="713330616" sldId="310"/>
            <ac:spMk id="7" creationId="{CD66260C-868E-6DDD-D576-6BD549F6DF61}"/>
          </ac:spMkLst>
        </pc:spChg>
        <pc:spChg chg="add mod">
          <ac:chgData name="Manish Sharma" userId="b799adb9ba789c8f" providerId="LiveId" clId="{698923DD-4175-4E16-B171-0D7D61CDDF22}" dt="2022-06-11T04:40:15.183" v="107"/>
          <ac:spMkLst>
            <pc:docMk/>
            <pc:sldMk cId="713330616" sldId="310"/>
            <ac:spMk id="8" creationId="{4FCCED44-7EFE-5D0F-576E-E7366D007105}"/>
          </ac:spMkLst>
        </pc:spChg>
        <pc:spChg chg="add mod">
          <ac:chgData name="Manish Sharma" userId="b799adb9ba789c8f" providerId="LiveId" clId="{698923DD-4175-4E16-B171-0D7D61CDDF22}" dt="2022-06-11T04:40:15.183" v="107"/>
          <ac:spMkLst>
            <pc:docMk/>
            <pc:sldMk cId="713330616" sldId="310"/>
            <ac:spMk id="9" creationId="{31CD7F4F-5835-F262-4BE3-7C6BBBB6F94F}"/>
          </ac:spMkLst>
        </pc:spChg>
        <pc:spChg chg="add mod">
          <ac:chgData name="Manish Sharma" userId="b799adb9ba789c8f" providerId="LiveId" clId="{698923DD-4175-4E16-B171-0D7D61CDDF22}" dt="2022-06-11T04:40:15.183" v="107"/>
          <ac:spMkLst>
            <pc:docMk/>
            <pc:sldMk cId="713330616" sldId="310"/>
            <ac:spMk id="10" creationId="{38A06B9A-98E4-529A-A44C-CCC52E5F017B}"/>
          </ac:spMkLst>
        </pc:spChg>
        <pc:spChg chg="add mod">
          <ac:chgData name="Manish Sharma" userId="b799adb9ba789c8f" providerId="LiveId" clId="{698923DD-4175-4E16-B171-0D7D61CDDF22}" dt="2022-06-11T04:40:21.297" v="108"/>
          <ac:spMkLst>
            <pc:docMk/>
            <pc:sldMk cId="713330616" sldId="310"/>
            <ac:spMk id="11" creationId="{636E6A9C-BDFF-3410-E21F-2E4DBF9D90EE}"/>
          </ac:spMkLst>
        </pc:spChg>
        <pc:spChg chg="add mod">
          <ac:chgData name="Manish Sharma" userId="b799adb9ba789c8f" providerId="LiveId" clId="{698923DD-4175-4E16-B171-0D7D61CDDF22}" dt="2022-06-11T04:40:21.297" v="108"/>
          <ac:spMkLst>
            <pc:docMk/>
            <pc:sldMk cId="713330616" sldId="310"/>
            <ac:spMk id="12" creationId="{4DD0FBED-4271-CD72-E596-1EE0AF708E80}"/>
          </ac:spMkLst>
        </pc:spChg>
        <pc:spChg chg="add mod">
          <ac:chgData name="Manish Sharma" userId="b799adb9ba789c8f" providerId="LiveId" clId="{698923DD-4175-4E16-B171-0D7D61CDDF22}" dt="2022-06-11T04:40:21.297" v="108"/>
          <ac:spMkLst>
            <pc:docMk/>
            <pc:sldMk cId="713330616" sldId="310"/>
            <ac:spMk id="13" creationId="{4DAD5D4E-BC78-A5B8-2015-05F5D30A339F}"/>
          </ac:spMkLst>
        </pc:spChg>
        <pc:spChg chg="add mod">
          <ac:chgData name="Manish Sharma" userId="b799adb9ba789c8f" providerId="LiveId" clId="{698923DD-4175-4E16-B171-0D7D61CDDF22}" dt="2022-06-11T04:40:21.297" v="108"/>
          <ac:spMkLst>
            <pc:docMk/>
            <pc:sldMk cId="713330616" sldId="310"/>
            <ac:spMk id="14" creationId="{C2857449-D7F9-26D3-1CCA-6E6DA8784F89}"/>
          </ac:spMkLst>
        </pc:spChg>
      </pc:sldChg>
      <pc:sldChg chg="add">
        <pc:chgData name="Manish Sharma" userId="b799adb9ba789c8f" providerId="LiveId" clId="{698923DD-4175-4E16-B171-0D7D61CDDF22}" dt="2022-06-11T04:41:29.683" v="109"/>
        <pc:sldMkLst>
          <pc:docMk/>
          <pc:sldMk cId="1222050639" sldId="311"/>
        </pc:sldMkLst>
      </pc:sldChg>
      <pc:sldChg chg="add">
        <pc:chgData name="Manish Sharma" userId="b799adb9ba789c8f" providerId="LiveId" clId="{698923DD-4175-4E16-B171-0D7D61CDDF22}" dt="2022-06-11T04:52:48.712" v="110"/>
        <pc:sldMkLst>
          <pc:docMk/>
          <pc:sldMk cId="3578941083" sldId="329"/>
        </pc:sldMkLst>
      </pc:sldChg>
      <pc:sldChg chg="addSp delSp modSp new mod">
        <pc:chgData name="Manish Sharma" userId="b799adb9ba789c8f" providerId="LiveId" clId="{698923DD-4175-4E16-B171-0D7D61CDDF22}" dt="2022-06-11T05:21:52.583" v="151" actId="1076"/>
        <pc:sldMkLst>
          <pc:docMk/>
          <pc:sldMk cId="458260774" sldId="330"/>
        </pc:sldMkLst>
        <pc:spChg chg="del">
          <ac:chgData name="Manish Sharma" userId="b799adb9ba789c8f" providerId="LiveId" clId="{698923DD-4175-4E16-B171-0D7D61CDDF22}" dt="2022-06-11T05:15:51.639" v="117" actId="478"/>
          <ac:spMkLst>
            <pc:docMk/>
            <pc:sldMk cId="458260774" sldId="330"/>
            <ac:spMk id="2" creationId="{F6A7DD2A-08E0-C5E0-7C31-60BC45665E60}"/>
          </ac:spMkLst>
        </pc:spChg>
        <pc:spChg chg="del">
          <ac:chgData name="Manish Sharma" userId="b799adb9ba789c8f" providerId="LiveId" clId="{698923DD-4175-4E16-B171-0D7D61CDDF22}" dt="2022-06-11T05:15:51.639" v="117" actId="478"/>
          <ac:spMkLst>
            <pc:docMk/>
            <pc:sldMk cId="458260774" sldId="330"/>
            <ac:spMk id="3" creationId="{A0375F03-7665-E629-67FB-8A428380D51B}"/>
          </ac:spMkLst>
        </pc:spChg>
        <pc:spChg chg="add mod">
          <ac:chgData name="Manish Sharma" userId="b799adb9ba789c8f" providerId="LiveId" clId="{698923DD-4175-4E16-B171-0D7D61CDDF22}" dt="2022-06-11T05:19:04.696" v="125" actId="20577"/>
          <ac:spMkLst>
            <pc:docMk/>
            <pc:sldMk cId="458260774" sldId="330"/>
            <ac:spMk id="4" creationId="{D02CA71A-D578-2DBB-5D8D-33F346C7BDA5}"/>
          </ac:spMkLst>
        </pc:spChg>
        <pc:spChg chg="add mod">
          <ac:chgData name="Manish Sharma" userId="b799adb9ba789c8f" providerId="LiveId" clId="{698923DD-4175-4E16-B171-0D7D61CDDF22}" dt="2022-06-11T05:18:26.835" v="118"/>
          <ac:spMkLst>
            <pc:docMk/>
            <pc:sldMk cId="458260774" sldId="330"/>
            <ac:spMk id="6" creationId="{E178715B-FA9B-85AC-8AB8-747F8D5FE5E2}"/>
          </ac:spMkLst>
        </pc:spChg>
        <pc:spChg chg="add mod">
          <ac:chgData name="Manish Sharma" userId="b799adb9ba789c8f" providerId="LiveId" clId="{698923DD-4175-4E16-B171-0D7D61CDDF22}" dt="2022-06-11T05:18:36.048" v="119"/>
          <ac:spMkLst>
            <pc:docMk/>
            <pc:sldMk cId="458260774" sldId="330"/>
            <ac:spMk id="7" creationId="{FC69A43D-E25F-121E-98FF-37EC4AB1EE71}"/>
          </ac:spMkLst>
        </pc:spChg>
        <pc:spChg chg="add mod">
          <ac:chgData name="Manish Sharma" userId="b799adb9ba789c8f" providerId="LiveId" clId="{698923DD-4175-4E16-B171-0D7D61CDDF22}" dt="2022-06-11T05:19:25.744" v="126"/>
          <ac:spMkLst>
            <pc:docMk/>
            <pc:sldMk cId="458260774" sldId="330"/>
            <ac:spMk id="9" creationId="{FFD14540-B0B5-26E3-2CD9-50F76D010241}"/>
          </ac:spMkLst>
        </pc:spChg>
        <pc:spChg chg="add mod">
          <ac:chgData name="Manish Sharma" userId="b799adb9ba789c8f" providerId="LiveId" clId="{698923DD-4175-4E16-B171-0D7D61CDDF22}" dt="2022-06-11T05:19:25.744" v="126"/>
          <ac:spMkLst>
            <pc:docMk/>
            <pc:sldMk cId="458260774" sldId="330"/>
            <ac:spMk id="10" creationId="{A3BA8929-A4DE-5473-2752-DBC9EFEF465F}"/>
          </ac:spMkLst>
        </pc:spChg>
        <pc:spChg chg="add mod">
          <ac:chgData name="Manish Sharma" userId="b799adb9ba789c8f" providerId="LiveId" clId="{698923DD-4175-4E16-B171-0D7D61CDDF22}" dt="2022-06-11T05:19:38.039" v="127"/>
          <ac:spMkLst>
            <pc:docMk/>
            <pc:sldMk cId="458260774" sldId="330"/>
            <ac:spMk id="12" creationId="{5B20352C-FC99-208C-6BF6-599255AB2688}"/>
          </ac:spMkLst>
        </pc:spChg>
        <pc:spChg chg="add mod">
          <ac:chgData name="Manish Sharma" userId="b799adb9ba789c8f" providerId="LiveId" clId="{698923DD-4175-4E16-B171-0D7D61CDDF22}" dt="2022-06-11T05:19:38.039" v="127"/>
          <ac:spMkLst>
            <pc:docMk/>
            <pc:sldMk cId="458260774" sldId="330"/>
            <ac:spMk id="13" creationId="{455CF342-ED71-73BE-9EC3-CF625B384F27}"/>
          </ac:spMkLst>
        </pc:spChg>
        <pc:spChg chg="add mod">
          <ac:chgData name="Manish Sharma" userId="b799adb9ba789c8f" providerId="LiveId" clId="{698923DD-4175-4E16-B171-0D7D61CDDF22}" dt="2022-06-11T05:20:00.048" v="128"/>
          <ac:spMkLst>
            <pc:docMk/>
            <pc:sldMk cId="458260774" sldId="330"/>
            <ac:spMk id="14" creationId="{3800B3BF-394B-305B-7A95-60F09DB07C59}"/>
          </ac:spMkLst>
        </pc:spChg>
        <pc:spChg chg="add mod">
          <ac:chgData name="Manish Sharma" userId="b799adb9ba789c8f" providerId="LiveId" clId="{698923DD-4175-4E16-B171-0D7D61CDDF22}" dt="2022-06-11T05:20:00.048" v="128"/>
          <ac:spMkLst>
            <pc:docMk/>
            <pc:sldMk cId="458260774" sldId="330"/>
            <ac:spMk id="16" creationId="{17C5A9C4-02D9-D3A8-02F9-024F5468E763}"/>
          </ac:spMkLst>
        </pc:spChg>
        <pc:spChg chg="add mod">
          <ac:chgData name="Manish Sharma" userId="b799adb9ba789c8f" providerId="LiveId" clId="{698923DD-4175-4E16-B171-0D7D61CDDF22}" dt="2022-06-11T05:20:00.048" v="128"/>
          <ac:spMkLst>
            <pc:docMk/>
            <pc:sldMk cId="458260774" sldId="330"/>
            <ac:spMk id="17" creationId="{B44F5B99-DA28-2F6C-C69C-410557621308}"/>
          </ac:spMkLst>
        </pc:spChg>
        <pc:spChg chg="add mod">
          <ac:chgData name="Manish Sharma" userId="b799adb9ba789c8f" providerId="LiveId" clId="{698923DD-4175-4E16-B171-0D7D61CDDF22}" dt="2022-06-11T05:20:21.658" v="130"/>
          <ac:spMkLst>
            <pc:docMk/>
            <pc:sldMk cId="458260774" sldId="330"/>
            <ac:spMk id="21" creationId="{BB29F9E6-E4C9-0522-CC93-00B966A0D8B5}"/>
          </ac:spMkLst>
        </pc:spChg>
        <pc:spChg chg="add mod">
          <ac:chgData name="Manish Sharma" userId="b799adb9ba789c8f" providerId="LiveId" clId="{698923DD-4175-4E16-B171-0D7D61CDDF22}" dt="2022-06-11T05:20:21.658" v="130"/>
          <ac:spMkLst>
            <pc:docMk/>
            <pc:sldMk cId="458260774" sldId="330"/>
            <ac:spMk id="22" creationId="{8764D236-5E39-0501-1BDC-65EA78E99D71}"/>
          </ac:spMkLst>
        </pc:spChg>
        <pc:spChg chg="add mod">
          <ac:chgData name="Manish Sharma" userId="b799adb9ba789c8f" providerId="LiveId" clId="{698923DD-4175-4E16-B171-0D7D61CDDF22}" dt="2022-06-11T05:20:34.469" v="131"/>
          <ac:spMkLst>
            <pc:docMk/>
            <pc:sldMk cId="458260774" sldId="330"/>
            <ac:spMk id="23" creationId="{133DFACF-EF08-DD00-88B0-EC46F56D7944}"/>
          </ac:spMkLst>
        </pc:spChg>
        <pc:spChg chg="add mod">
          <ac:chgData name="Manish Sharma" userId="b799adb9ba789c8f" providerId="LiveId" clId="{698923DD-4175-4E16-B171-0D7D61CDDF22}" dt="2022-06-11T05:20:51.021" v="132"/>
          <ac:spMkLst>
            <pc:docMk/>
            <pc:sldMk cId="458260774" sldId="330"/>
            <ac:spMk id="24" creationId="{7D364ADF-9D5E-39C7-7B73-9AF9F7A151BF}"/>
          </ac:spMkLst>
        </pc:spChg>
        <pc:spChg chg="add mod">
          <ac:chgData name="Manish Sharma" userId="b799adb9ba789c8f" providerId="LiveId" clId="{698923DD-4175-4E16-B171-0D7D61CDDF22}" dt="2022-06-11T05:20:51.021" v="132"/>
          <ac:spMkLst>
            <pc:docMk/>
            <pc:sldMk cId="458260774" sldId="330"/>
            <ac:spMk id="25" creationId="{DE9977C3-56B4-D825-A9E9-4AE8988E1EAE}"/>
          </ac:spMkLst>
        </pc:spChg>
        <pc:spChg chg="add mod">
          <ac:chgData name="Manish Sharma" userId="b799adb9ba789c8f" providerId="LiveId" clId="{698923DD-4175-4E16-B171-0D7D61CDDF22}" dt="2022-06-11T05:20:51.021" v="132"/>
          <ac:spMkLst>
            <pc:docMk/>
            <pc:sldMk cId="458260774" sldId="330"/>
            <ac:spMk id="26" creationId="{86D6F781-BE32-5DCC-9F4C-EF9B0EEC4B1A}"/>
          </ac:spMkLst>
        </pc:spChg>
        <pc:spChg chg="add mod">
          <ac:chgData name="Manish Sharma" userId="b799adb9ba789c8f" providerId="LiveId" clId="{698923DD-4175-4E16-B171-0D7D61CDDF22}" dt="2022-06-11T05:21:08.778" v="133"/>
          <ac:spMkLst>
            <pc:docMk/>
            <pc:sldMk cId="458260774" sldId="330"/>
            <ac:spMk id="29" creationId="{989F4EF4-68CC-0E6A-510D-66F97FEE9DB7}"/>
          </ac:spMkLst>
        </pc:spChg>
        <pc:spChg chg="add mod">
          <ac:chgData name="Manish Sharma" userId="b799adb9ba789c8f" providerId="LiveId" clId="{698923DD-4175-4E16-B171-0D7D61CDDF22}" dt="2022-06-11T05:21:08.778" v="133"/>
          <ac:spMkLst>
            <pc:docMk/>
            <pc:sldMk cId="458260774" sldId="330"/>
            <ac:spMk id="30" creationId="{15722597-FC95-51F7-7019-9C54FE56F340}"/>
          </ac:spMkLst>
        </pc:spChg>
        <pc:spChg chg="add mod">
          <ac:chgData name="Manish Sharma" userId="b799adb9ba789c8f" providerId="LiveId" clId="{698923DD-4175-4E16-B171-0D7D61CDDF22}" dt="2022-06-11T05:21:52.583" v="151" actId="1076"/>
          <ac:spMkLst>
            <pc:docMk/>
            <pc:sldMk cId="458260774" sldId="330"/>
            <ac:spMk id="31" creationId="{B020D3AA-2A5E-85D5-939B-BEA1BC92A9A0}"/>
          </ac:spMkLst>
        </pc:spChg>
        <pc:cxnChg chg="add mod">
          <ac:chgData name="Manish Sharma" userId="b799adb9ba789c8f" providerId="LiveId" clId="{698923DD-4175-4E16-B171-0D7D61CDDF22}" dt="2022-06-11T05:18:26.835" v="118"/>
          <ac:cxnSpMkLst>
            <pc:docMk/>
            <pc:sldMk cId="458260774" sldId="330"/>
            <ac:cxnSpMk id="5" creationId="{A4023285-B03C-E27E-CA49-8A6D66ABA399}"/>
          </ac:cxnSpMkLst>
        </pc:cxnChg>
        <pc:cxnChg chg="add mod">
          <ac:chgData name="Manish Sharma" userId="b799adb9ba789c8f" providerId="LiveId" clId="{698923DD-4175-4E16-B171-0D7D61CDDF22}" dt="2022-06-11T05:19:25.744" v="126"/>
          <ac:cxnSpMkLst>
            <pc:docMk/>
            <pc:sldMk cId="458260774" sldId="330"/>
            <ac:cxnSpMk id="8" creationId="{ABDF4988-850A-0E27-5EDB-5375BAEEA17B}"/>
          </ac:cxnSpMkLst>
        </pc:cxnChg>
        <pc:cxnChg chg="add mod">
          <ac:chgData name="Manish Sharma" userId="b799adb9ba789c8f" providerId="LiveId" clId="{698923DD-4175-4E16-B171-0D7D61CDDF22}" dt="2022-06-11T05:19:38.039" v="127"/>
          <ac:cxnSpMkLst>
            <pc:docMk/>
            <pc:sldMk cId="458260774" sldId="330"/>
            <ac:cxnSpMk id="11" creationId="{1799B653-AA44-D299-A68D-2D4EFF9A3902}"/>
          </ac:cxnSpMkLst>
        </pc:cxnChg>
        <pc:cxnChg chg="add mod">
          <ac:chgData name="Manish Sharma" userId="b799adb9ba789c8f" providerId="LiveId" clId="{698923DD-4175-4E16-B171-0D7D61CDDF22}" dt="2022-06-11T05:20:00.048" v="128"/>
          <ac:cxnSpMkLst>
            <pc:docMk/>
            <pc:sldMk cId="458260774" sldId="330"/>
            <ac:cxnSpMk id="15" creationId="{70C9BF6A-4B2A-716E-9DBE-E69F31284206}"/>
          </ac:cxnSpMkLst>
        </pc:cxnChg>
        <pc:cxnChg chg="add mod">
          <ac:chgData name="Manish Sharma" userId="b799adb9ba789c8f" providerId="LiveId" clId="{698923DD-4175-4E16-B171-0D7D61CDDF22}" dt="2022-06-11T05:20:00.048" v="128"/>
          <ac:cxnSpMkLst>
            <pc:docMk/>
            <pc:sldMk cId="458260774" sldId="330"/>
            <ac:cxnSpMk id="18" creationId="{593F6386-64CA-4981-9834-AF8857B02D15}"/>
          </ac:cxnSpMkLst>
        </pc:cxnChg>
        <pc:cxnChg chg="add mod">
          <ac:chgData name="Manish Sharma" userId="b799adb9ba789c8f" providerId="LiveId" clId="{698923DD-4175-4E16-B171-0D7D61CDDF22}" dt="2022-06-11T05:20:00.048" v="128"/>
          <ac:cxnSpMkLst>
            <pc:docMk/>
            <pc:sldMk cId="458260774" sldId="330"/>
            <ac:cxnSpMk id="19" creationId="{2199F039-D0FC-1D84-470C-935A75DE9CAB}"/>
          </ac:cxnSpMkLst>
        </pc:cxnChg>
        <pc:cxnChg chg="add mod">
          <ac:chgData name="Manish Sharma" userId="b799adb9ba789c8f" providerId="LiveId" clId="{698923DD-4175-4E16-B171-0D7D61CDDF22}" dt="2022-06-11T05:20:06.952" v="129"/>
          <ac:cxnSpMkLst>
            <pc:docMk/>
            <pc:sldMk cId="458260774" sldId="330"/>
            <ac:cxnSpMk id="20" creationId="{48919B59-BC43-5B26-75E0-E3B464A84189}"/>
          </ac:cxnSpMkLst>
        </pc:cxnChg>
        <pc:cxnChg chg="add mod">
          <ac:chgData name="Manish Sharma" userId="b799adb9ba789c8f" providerId="LiveId" clId="{698923DD-4175-4E16-B171-0D7D61CDDF22}" dt="2022-06-11T05:21:08.778" v="133"/>
          <ac:cxnSpMkLst>
            <pc:docMk/>
            <pc:sldMk cId="458260774" sldId="330"/>
            <ac:cxnSpMk id="27" creationId="{C6089246-691A-6CF5-13E6-81655AF2127D}"/>
          </ac:cxnSpMkLst>
        </pc:cxnChg>
        <pc:cxnChg chg="add mod">
          <ac:chgData name="Manish Sharma" userId="b799adb9ba789c8f" providerId="LiveId" clId="{698923DD-4175-4E16-B171-0D7D61CDDF22}" dt="2022-06-11T05:21:08.778" v="133"/>
          <ac:cxnSpMkLst>
            <pc:docMk/>
            <pc:sldMk cId="458260774" sldId="330"/>
            <ac:cxnSpMk id="28" creationId="{756B4F74-9083-5100-3B30-2B2F72F67610}"/>
          </ac:cxnSpMkLst>
        </pc:cxnChg>
      </pc:sldChg>
      <pc:sldChg chg="add">
        <pc:chgData name="Manish Sharma" userId="b799adb9ba789c8f" providerId="LiveId" clId="{698923DD-4175-4E16-B171-0D7D61CDDF22}" dt="2022-06-11T05:51:46.762" v="152"/>
        <pc:sldMkLst>
          <pc:docMk/>
          <pc:sldMk cId="1148456520" sldId="331"/>
        </pc:sldMkLst>
      </pc:sldChg>
      <pc:sldChg chg="add">
        <pc:chgData name="Manish Sharma" userId="b799adb9ba789c8f" providerId="LiveId" clId="{698923DD-4175-4E16-B171-0D7D61CDDF22}" dt="2022-06-19T09:55:19.812" v="995"/>
        <pc:sldMkLst>
          <pc:docMk/>
          <pc:sldMk cId="3305788119" sldId="334"/>
        </pc:sldMkLst>
      </pc:sldChg>
      <pc:sldChg chg="add">
        <pc:chgData name="Manish Sharma" userId="b799adb9ba789c8f" providerId="LiveId" clId="{698923DD-4175-4E16-B171-0D7D61CDDF22}" dt="2022-06-19T10:03:32.485" v="1116"/>
        <pc:sldMkLst>
          <pc:docMk/>
          <pc:sldMk cId="599601856" sldId="336"/>
        </pc:sldMkLst>
      </pc:sldChg>
      <pc:sldChg chg="add">
        <pc:chgData name="Manish Sharma" userId="b799adb9ba789c8f" providerId="LiveId" clId="{698923DD-4175-4E16-B171-0D7D61CDDF22}" dt="2022-06-12T11:01:58.339" v="827"/>
        <pc:sldMkLst>
          <pc:docMk/>
          <pc:sldMk cId="2737212266" sldId="340"/>
        </pc:sldMkLst>
      </pc:sldChg>
      <pc:sldChg chg="add">
        <pc:chgData name="Manish Sharma" userId="b799adb9ba789c8f" providerId="LiveId" clId="{698923DD-4175-4E16-B171-0D7D61CDDF22}" dt="2022-06-12T11:01:58.339" v="827"/>
        <pc:sldMkLst>
          <pc:docMk/>
          <pc:sldMk cId="1876232458" sldId="341"/>
        </pc:sldMkLst>
      </pc:sldChg>
      <pc:sldChg chg="add">
        <pc:chgData name="Manish Sharma" userId="b799adb9ba789c8f" providerId="LiveId" clId="{698923DD-4175-4E16-B171-0D7D61CDDF22}" dt="2022-06-12T10:22:47.491" v="825"/>
        <pc:sldMkLst>
          <pc:docMk/>
          <pc:sldMk cId="1083906838" sldId="344"/>
        </pc:sldMkLst>
      </pc:sldChg>
      <pc:sldChg chg="modSp add mod">
        <pc:chgData name="Manish Sharma" userId="b799adb9ba789c8f" providerId="LiveId" clId="{698923DD-4175-4E16-B171-0D7D61CDDF22}" dt="2022-06-19T10:01:49.796" v="1115" actId="20577"/>
        <pc:sldMkLst>
          <pc:docMk/>
          <pc:sldMk cId="3543660359" sldId="354"/>
        </pc:sldMkLst>
        <pc:spChg chg="mod">
          <ac:chgData name="Manish Sharma" userId="b799adb9ba789c8f" providerId="LiveId" clId="{698923DD-4175-4E16-B171-0D7D61CDDF22}" dt="2022-06-19T10:01:49.796" v="1115" actId="20577"/>
          <ac:spMkLst>
            <pc:docMk/>
            <pc:sldMk cId="3543660359" sldId="354"/>
            <ac:spMk id="3" creationId="{38AA7A56-7317-443A-B362-D7EF140B1CD1}"/>
          </ac:spMkLst>
        </pc:spChg>
      </pc:sldChg>
      <pc:sldChg chg="add">
        <pc:chgData name="Manish Sharma" userId="b799adb9ba789c8f" providerId="LiveId" clId="{698923DD-4175-4E16-B171-0D7D61CDDF22}" dt="2022-06-11T09:23:54.967" v="155"/>
        <pc:sldMkLst>
          <pc:docMk/>
          <pc:sldMk cId="2514910419" sldId="379"/>
        </pc:sldMkLst>
      </pc:sldChg>
      <pc:sldChg chg="add">
        <pc:chgData name="Manish Sharma" userId="b799adb9ba789c8f" providerId="LiveId" clId="{698923DD-4175-4E16-B171-0D7D61CDDF22}" dt="2022-06-12T05:13:31.859" v="733"/>
        <pc:sldMkLst>
          <pc:docMk/>
          <pc:sldMk cId="486550458" sldId="383"/>
        </pc:sldMkLst>
      </pc:sldChg>
      <pc:sldChg chg="add">
        <pc:chgData name="Manish Sharma" userId="b799adb9ba789c8f" providerId="LiveId" clId="{698923DD-4175-4E16-B171-0D7D61CDDF22}" dt="2022-06-12T05:13:31.859" v="733"/>
        <pc:sldMkLst>
          <pc:docMk/>
          <pc:sldMk cId="1424805398" sldId="384"/>
        </pc:sldMkLst>
      </pc:sldChg>
      <pc:sldChg chg="add">
        <pc:chgData name="Manish Sharma" userId="b799adb9ba789c8f" providerId="LiveId" clId="{698923DD-4175-4E16-B171-0D7D61CDDF22}" dt="2022-06-12T07:03:20.724" v="784"/>
        <pc:sldMkLst>
          <pc:docMk/>
          <pc:sldMk cId="1239693065" sldId="386"/>
        </pc:sldMkLst>
      </pc:sldChg>
      <pc:sldChg chg="add">
        <pc:chgData name="Manish Sharma" userId="b799adb9ba789c8f" providerId="LiveId" clId="{698923DD-4175-4E16-B171-0D7D61CDDF22}" dt="2022-06-12T07:03:20.724" v="784"/>
        <pc:sldMkLst>
          <pc:docMk/>
          <pc:sldMk cId="2331089218" sldId="387"/>
        </pc:sldMkLst>
      </pc:sldChg>
      <pc:sldChg chg="add">
        <pc:chgData name="Manish Sharma" userId="b799adb9ba789c8f" providerId="LiveId" clId="{698923DD-4175-4E16-B171-0D7D61CDDF22}" dt="2022-06-12T07:03:20.724" v="784"/>
        <pc:sldMkLst>
          <pc:docMk/>
          <pc:sldMk cId="940231496" sldId="388"/>
        </pc:sldMkLst>
      </pc:sldChg>
      <pc:sldChg chg="add">
        <pc:chgData name="Manish Sharma" userId="b799adb9ba789c8f" providerId="LiveId" clId="{698923DD-4175-4E16-B171-0D7D61CDDF22}" dt="2022-06-18T11:33:41.317" v="931"/>
        <pc:sldMkLst>
          <pc:docMk/>
          <pc:sldMk cId="3313300973" sldId="391"/>
        </pc:sldMkLst>
      </pc:sldChg>
      <pc:sldChg chg="add">
        <pc:chgData name="Manish Sharma" userId="b799adb9ba789c8f" providerId="LiveId" clId="{698923DD-4175-4E16-B171-0D7D61CDDF22}" dt="2022-06-18T04:33:35.480" v="828"/>
        <pc:sldMkLst>
          <pc:docMk/>
          <pc:sldMk cId="2204562738" sldId="392"/>
        </pc:sldMkLst>
      </pc:sldChg>
      <pc:sldChg chg="add">
        <pc:chgData name="Manish Sharma" userId="b799adb9ba789c8f" providerId="LiveId" clId="{698923DD-4175-4E16-B171-0D7D61CDDF22}" dt="2022-06-12T10:22:47.491" v="825"/>
        <pc:sldMkLst>
          <pc:docMk/>
          <pc:sldMk cId="23709531" sldId="393"/>
        </pc:sldMkLst>
      </pc:sldChg>
      <pc:sldChg chg="add">
        <pc:chgData name="Manish Sharma" userId="b799adb9ba789c8f" providerId="LiveId" clId="{698923DD-4175-4E16-B171-0D7D61CDDF22}" dt="2022-06-18T09:35:30.699" v="928"/>
        <pc:sldMkLst>
          <pc:docMk/>
          <pc:sldMk cId="694169232" sldId="395"/>
        </pc:sldMkLst>
      </pc:sldChg>
      <pc:sldChg chg="add">
        <pc:chgData name="Manish Sharma" userId="b799adb9ba789c8f" providerId="LiveId" clId="{698923DD-4175-4E16-B171-0D7D61CDDF22}" dt="2022-06-18T09:35:30.699" v="928"/>
        <pc:sldMkLst>
          <pc:docMk/>
          <pc:sldMk cId="3920928659" sldId="396"/>
        </pc:sldMkLst>
      </pc:sldChg>
      <pc:sldChg chg="add">
        <pc:chgData name="Manish Sharma" userId="b799adb9ba789c8f" providerId="LiveId" clId="{698923DD-4175-4E16-B171-0D7D61CDDF22}" dt="2022-06-19T06:06:18.871" v="979"/>
        <pc:sldMkLst>
          <pc:docMk/>
          <pc:sldMk cId="3923253326" sldId="399"/>
        </pc:sldMkLst>
      </pc:sldChg>
      <pc:sldChg chg="add">
        <pc:chgData name="Manish Sharma" userId="b799adb9ba789c8f" providerId="LiveId" clId="{698923DD-4175-4E16-B171-0D7D61CDDF22}" dt="2022-06-19T06:06:18.871" v="979"/>
        <pc:sldMkLst>
          <pc:docMk/>
          <pc:sldMk cId="1859098652" sldId="400"/>
        </pc:sldMkLst>
      </pc:sldChg>
      <pc:sldChg chg="add">
        <pc:chgData name="Manish Sharma" userId="b799adb9ba789c8f" providerId="LiveId" clId="{698923DD-4175-4E16-B171-0D7D61CDDF22}" dt="2022-06-19T06:32:10.646" v="980"/>
        <pc:sldMkLst>
          <pc:docMk/>
          <pc:sldMk cId="2486780815" sldId="401"/>
        </pc:sldMkLst>
      </pc:sldChg>
      <pc:sldChg chg="add">
        <pc:chgData name="Manish Sharma" userId="b799adb9ba789c8f" providerId="LiveId" clId="{698923DD-4175-4E16-B171-0D7D61CDDF22}" dt="2022-06-19T06:32:10.646" v="980"/>
        <pc:sldMkLst>
          <pc:docMk/>
          <pc:sldMk cId="2478318775" sldId="402"/>
        </pc:sldMkLst>
      </pc:sldChg>
      <pc:sldChg chg="add">
        <pc:chgData name="Manish Sharma" userId="b799adb9ba789c8f" providerId="LiveId" clId="{698923DD-4175-4E16-B171-0D7D61CDDF22}" dt="2022-06-19T09:55:19.812" v="995"/>
        <pc:sldMkLst>
          <pc:docMk/>
          <pc:sldMk cId="2909444576" sldId="404"/>
        </pc:sldMkLst>
      </pc:sldChg>
      <pc:sldChg chg="add">
        <pc:chgData name="Manish Sharma" userId="b799adb9ba789c8f" providerId="LiveId" clId="{698923DD-4175-4E16-B171-0D7D61CDDF22}" dt="2022-06-19T09:55:19.812" v="995"/>
        <pc:sldMkLst>
          <pc:docMk/>
          <pc:sldMk cId="1747891241" sldId="405"/>
        </pc:sldMkLst>
      </pc:sldChg>
      <pc:sldChg chg="add">
        <pc:chgData name="Manish Sharma" userId="b799adb9ba789c8f" providerId="LiveId" clId="{698923DD-4175-4E16-B171-0D7D61CDDF22}" dt="2022-06-11T07:02:09.689" v="153"/>
        <pc:sldMkLst>
          <pc:docMk/>
          <pc:sldMk cId="1426255416" sldId="419"/>
        </pc:sldMkLst>
      </pc:sldChg>
      <pc:sldChg chg="add">
        <pc:chgData name="Manish Sharma" userId="b799adb9ba789c8f" providerId="LiveId" clId="{698923DD-4175-4E16-B171-0D7D61CDDF22}" dt="2022-06-11T07:02:09.689" v="153"/>
        <pc:sldMkLst>
          <pc:docMk/>
          <pc:sldMk cId="1148228370" sldId="420"/>
        </pc:sldMkLst>
      </pc:sldChg>
      <pc:sldChg chg="add">
        <pc:chgData name="Manish Sharma" userId="b799adb9ba789c8f" providerId="LiveId" clId="{698923DD-4175-4E16-B171-0D7D61CDDF22}" dt="2022-06-11T09:10:17.008" v="154"/>
        <pc:sldMkLst>
          <pc:docMk/>
          <pc:sldMk cId="2543228366" sldId="422"/>
        </pc:sldMkLst>
      </pc:sldChg>
      <pc:sldChg chg="add">
        <pc:chgData name="Manish Sharma" userId="b799adb9ba789c8f" providerId="LiveId" clId="{698923DD-4175-4E16-B171-0D7D61CDDF22}" dt="2022-06-11T09:23:54.967" v="155"/>
        <pc:sldMkLst>
          <pc:docMk/>
          <pc:sldMk cId="2451827515" sldId="423"/>
        </pc:sldMkLst>
      </pc:sldChg>
      <pc:sldChg chg="addSp delSp modSp new mod">
        <pc:chgData name="Manish Sharma" userId="b799adb9ba789c8f" providerId="LiveId" clId="{698923DD-4175-4E16-B171-0D7D61CDDF22}" dt="2022-06-11T10:14:09.418" v="167"/>
        <pc:sldMkLst>
          <pc:docMk/>
          <pc:sldMk cId="1371608187" sldId="424"/>
        </pc:sldMkLst>
        <pc:spChg chg="mod">
          <ac:chgData name="Manish Sharma" userId="b799adb9ba789c8f" providerId="LiveId" clId="{698923DD-4175-4E16-B171-0D7D61CDDF22}" dt="2022-06-11T10:04:46.159" v="157"/>
          <ac:spMkLst>
            <pc:docMk/>
            <pc:sldMk cId="1371608187" sldId="424"/>
            <ac:spMk id="2" creationId="{3703179F-13FE-1B82-EA17-F646006C5E4B}"/>
          </ac:spMkLst>
        </pc:spChg>
        <pc:spChg chg="del">
          <ac:chgData name="Manish Sharma" userId="b799adb9ba789c8f" providerId="LiveId" clId="{698923DD-4175-4E16-B171-0D7D61CDDF22}" dt="2022-06-11T10:05:20.400" v="158" actId="478"/>
          <ac:spMkLst>
            <pc:docMk/>
            <pc:sldMk cId="1371608187" sldId="424"/>
            <ac:spMk id="3" creationId="{5AFC4B63-DD9E-09F1-4091-BB64D03F8AFB}"/>
          </ac:spMkLst>
        </pc:spChg>
        <pc:spChg chg="add mod">
          <ac:chgData name="Manish Sharma" userId="b799adb9ba789c8f" providerId="LiveId" clId="{698923DD-4175-4E16-B171-0D7D61CDDF22}" dt="2022-06-11T10:11:50.402" v="159"/>
          <ac:spMkLst>
            <pc:docMk/>
            <pc:sldMk cId="1371608187" sldId="424"/>
            <ac:spMk id="4" creationId="{470427B8-FE25-5691-40FE-81FEC0F63C49}"/>
          </ac:spMkLst>
        </pc:spChg>
        <pc:spChg chg="add mod">
          <ac:chgData name="Manish Sharma" userId="b799adb9ba789c8f" providerId="LiveId" clId="{698923DD-4175-4E16-B171-0D7D61CDDF22}" dt="2022-06-11T10:11:50.402" v="159"/>
          <ac:spMkLst>
            <pc:docMk/>
            <pc:sldMk cId="1371608187" sldId="424"/>
            <ac:spMk id="5" creationId="{48BE0837-8622-5175-B4DA-7D5149F083C2}"/>
          </ac:spMkLst>
        </pc:spChg>
        <pc:spChg chg="add mod">
          <ac:chgData name="Manish Sharma" userId="b799adb9ba789c8f" providerId="LiveId" clId="{698923DD-4175-4E16-B171-0D7D61CDDF22}" dt="2022-06-11T10:11:50.402" v="159"/>
          <ac:spMkLst>
            <pc:docMk/>
            <pc:sldMk cId="1371608187" sldId="424"/>
            <ac:spMk id="7" creationId="{8E4A5551-C50F-E090-B326-EB693F630BDB}"/>
          </ac:spMkLst>
        </pc:spChg>
        <pc:spChg chg="add mod">
          <ac:chgData name="Manish Sharma" userId="b799adb9ba789c8f" providerId="LiveId" clId="{698923DD-4175-4E16-B171-0D7D61CDDF22}" dt="2022-06-11T10:12:05.561" v="160"/>
          <ac:spMkLst>
            <pc:docMk/>
            <pc:sldMk cId="1371608187" sldId="424"/>
            <ac:spMk id="9" creationId="{665224C4-804C-4181-C510-CDBA6F42C5A3}"/>
          </ac:spMkLst>
        </pc:spChg>
        <pc:spChg chg="add mod">
          <ac:chgData name="Manish Sharma" userId="b799adb9ba789c8f" providerId="LiveId" clId="{698923DD-4175-4E16-B171-0D7D61CDDF22}" dt="2022-06-11T10:12:30.481" v="161"/>
          <ac:spMkLst>
            <pc:docMk/>
            <pc:sldMk cId="1371608187" sldId="424"/>
            <ac:spMk id="11" creationId="{B8C5A1E9-6F59-0573-1844-B6559966B5EA}"/>
          </ac:spMkLst>
        </pc:spChg>
        <pc:spChg chg="add mod">
          <ac:chgData name="Manish Sharma" userId="b799adb9ba789c8f" providerId="LiveId" clId="{698923DD-4175-4E16-B171-0D7D61CDDF22}" dt="2022-06-11T10:12:30.481" v="161"/>
          <ac:spMkLst>
            <pc:docMk/>
            <pc:sldMk cId="1371608187" sldId="424"/>
            <ac:spMk id="12" creationId="{E6E8A6BF-DBE9-54B1-6C98-E91EE180BC27}"/>
          </ac:spMkLst>
        </pc:spChg>
        <pc:spChg chg="add mod">
          <ac:chgData name="Manish Sharma" userId="b799adb9ba789c8f" providerId="LiveId" clId="{698923DD-4175-4E16-B171-0D7D61CDDF22}" dt="2022-06-11T10:12:30.481" v="161"/>
          <ac:spMkLst>
            <pc:docMk/>
            <pc:sldMk cId="1371608187" sldId="424"/>
            <ac:spMk id="14" creationId="{AA37D970-4FB2-20CA-2AEB-A1131F78B00F}"/>
          </ac:spMkLst>
        </pc:spChg>
        <pc:spChg chg="add mod">
          <ac:chgData name="Manish Sharma" userId="b799adb9ba789c8f" providerId="LiveId" clId="{698923DD-4175-4E16-B171-0D7D61CDDF22}" dt="2022-06-11T10:12:55.324" v="162"/>
          <ac:spMkLst>
            <pc:docMk/>
            <pc:sldMk cId="1371608187" sldId="424"/>
            <ac:spMk id="16" creationId="{7EF9EF37-D168-AA09-3568-9877EB51F1D4}"/>
          </ac:spMkLst>
        </pc:spChg>
        <pc:spChg chg="add mod">
          <ac:chgData name="Manish Sharma" userId="b799adb9ba789c8f" providerId="LiveId" clId="{698923DD-4175-4E16-B171-0D7D61CDDF22}" dt="2022-06-11T10:13:05.889" v="163"/>
          <ac:spMkLst>
            <pc:docMk/>
            <pc:sldMk cId="1371608187" sldId="424"/>
            <ac:spMk id="19" creationId="{910A0500-CFAE-AE3B-A876-47DF233B9451}"/>
          </ac:spMkLst>
        </pc:spChg>
        <pc:spChg chg="add mod">
          <ac:chgData name="Manish Sharma" userId="b799adb9ba789c8f" providerId="LiveId" clId="{698923DD-4175-4E16-B171-0D7D61CDDF22}" dt="2022-06-11T10:13:16.603" v="164"/>
          <ac:spMkLst>
            <pc:docMk/>
            <pc:sldMk cId="1371608187" sldId="424"/>
            <ac:spMk id="21" creationId="{C9C2E7E2-17CD-95DB-D727-A8883A75FBE6}"/>
          </ac:spMkLst>
        </pc:spChg>
        <pc:spChg chg="add mod">
          <ac:chgData name="Manish Sharma" userId="b799adb9ba789c8f" providerId="LiveId" clId="{698923DD-4175-4E16-B171-0D7D61CDDF22}" dt="2022-06-11T10:13:54.046" v="165"/>
          <ac:spMkLst>
            <pc:docMk/>
            <pc:sldMk cId="1371608187" sldId="424"/>
            <ac:spMk id="23" creationId="{D2275A0C-64BB-7DC2-DA0E-D9DA6EC44FD1}"/>
          </ac:spMkLst>
        </pc:spChg>
        <pc:spChg chg="add mod">
          <ac:chgData name="Manish Sharma" userId="b799adb9ba789c8f" providerId="LiveId" clId="{698923DD-4175-4E16-B171-0D7D61CDDF22}" dt="2022-06-11T10:14:09.418" v="167"/>
          <ac:spMkLst>
            <pc:docMk/>
            <pc:sldMk cId="1371608187" sldId="424"/>
            <ac:spMk id="26" creationId="{FF9D60D8-0BDA-1191-37D4-889A27D4D888}"/>
          </ac:spMkLst>
        </pc:spChg>
        <pc:cxnChg chg="add mod">
          <ac:chgData name="Manish Sharma" userId="b799adb9ba789c8f" providerId="LiveId" clId="{698923DD-4175-4E16-B171-0D7D61CDDF22}" dt="2022-06-11T10:11:50.402" v="159"/>
          <ac:cxnSpMkLst>
            <pc:docMk/>
            <pc:sldMk cId="1371608187" sldId="424"/>
            <ac:cxnSpMk id="6" creationId="{9980C645-A017-B06E-9B0E-DBA8A5EFA2D1}"/>
          </ac:cxnSpMkLst>
        </pc:cxnChg>
        <pc:cxnChg chg="add mod">
          <ac:chgData name="Manish Sharma" userId="b799adb9ba789c8f" providerId="LiveId" clId="{698923DD-4175-4E16-B171-0D7D61CDDF22}" dt="2022-06-11T10:11:50.402" v="159"/>
          <ac:cxnSpMkLst>
            <pc:docMk/>
            <pc:sldMk cId="1371608187" sldId="424"/>
            <ac:cxnSpMk id="8" creationId="{AAB1AB31-43C5-87FF-696C-2BFACB9631A4}"/>
          </ac:cxnSpMkLst>
        </pc:cxnChg>
        <pc:cxnChg chg="add mod">
          <ac:chgData name="Manish Sharma" userId="b799adb9ba789c8f" providerId="LiveId" clId="{698923DD-4175-4E16-B171-0D7D61CDDF22}" dt="2022-06-11T10:12:05.561" v="160"/>
          <ac:cxnSpMkLst>
            <pc:docMk/>
            <pc:sldMk cId="1371608187" sldId="424"/>
            <ac:cxnSpMk id="10" creationId="{DDAA3BAA-5794-216E-0A16-E11FD9E37697}"/>
          </ac:cxnSpMkLst>
        </pc:cxnChg>
        <pc:cxnChg chg="add mod">
          <ac:chgData name="Manish Sharma" userId="b799adb9ba789c8f" providerId="LiveId" clId="{698923DD-4175-4E16-B171-0D7D61CDDF22}" dt="2022-06-11T10:12:30.481" v="161"/>
          <ac:cxnSpMkLst>
            <pc:docMk/>
            <pc:sldMk cId="1371608187" sldId="424"/>
            <ac:cxnSpMk id="13" creationId="{7CD589FC-1FA9-EE4A-F235-389A4EE0B088}"/>
          </ac:cxnSpMkLst>
        </pc:cxnChg>
        <pc:cxnChg chg="add mod">
          <ac:chgData name="Manish Sharma" userId="b799adb9ba789c8f" providerId="LiveId" clId="{698923DD-4175-4E16-B171-0D7D61CDDF22}" dt="2022-06-11T10:12:30.481" v="161"/>
          <ac:cxnSpMkLst>
            <pc:docMk/>
            <pc:sldMk cId="1371608187" sldId="424"/>
            <ac:cxnSpMk id="15" creationId="{B927008C-B0C3-CC05-09DE-8A9420A29C48}"/>
          </ac:cxnSpMkLst>
        </pc:cxnChg>
        <pc:cxnChg chg="add mod">
          <ac:chgData name="Manish Sharma" userId="b799adb9ba789c8f" providerId="LiveId" clId="{698923DD-4175-4E16-B171-0D7D61CDDF22}" dt="2022-06-11T10:12:55.324" v="162"/>
          <ac:cxnSpMkLst>
            <pc:docMk/>
            <pc:sldMk cId="1371608187" sldId="424"/>
            <ac:cxnSpMk id="17" creationId="{F5A4EC89-A75F-09CC-7166-1EA9D578AD93}"/>
          </ac:cxnSpMkLst>
        </pc:cxnChg>
        <pc:cxnChg chg="add mod">
          <ac:chgData name="Manish Sharma" userId="b799adb9ba789c8f" providerId="LiveId" clId="{698923DD-4175-4E16-B171-0D7D61CDDF22}" dt="2022-06-11T10:12:55.324" v="162"/>
          <ac:cxnSpMkLst>
            <pc:docMk/>
            <pc:sldMk cId="1371608187" sldId="424"/>
            <ac:cxnSpMk id="18" creationId="{CCE7F5BB-3789-FD65-F73C-3E184965CCEA}"/>
          </ac:cxnSpMkLst>
        </pc:cxnChg>
        <pc:cxnChg chg="add mod">
          <ac:chgData name="Manish Sharma" userId="b799adb9ba789c8f" providerId="LiveId" clId="{698923DD-4175-4E16-B171-0D7D61CDDF22}" dt="2022-06-11T10:13:05.889" v="163"/>
          <ac:cxnSpMkLst>
            <pc:docMk/>
            <pc:sldMk cId="1371608187" sldId="424"/>
            <ac:cxnSpMk id="20" creationId="{DC2C1B78-58E2-8EB8-81F7-E31353552CAF}"/>
          </ac:cxnSpMkLst>
        </pc:cxnChg>
        <pc:cxnChg chg="add mod">
          <ac:chgData name="Manish Sharma" userId="b799adb9ba789c8f" providerId="LiveId" clId="{698923DD-4175-4E16-B171-0D7D61CDDF22}" dt="2022-06-11T10:13:16.603" v="164"/>
          <ac:cxnSpMkLst>
            <pc:docMk/>
            <pc:sldMk cId="1371608187" sldId="424"/>
            <ac:cxnSpMk id="22" creationId="{20997174-E1CE-E2E6-FA65-2BDD5DA719C8}"/>
          </ac:cxnSpMkLst>
        </pc:cxnChg>
        <pc:cxnChg chg="add mod">
          <ac:chgData name="Manish Sharma" userId="b799adb9ba789c8f" providerId="LiveId" clId="{698923DD-4175-4E16-B171-0D7D61CDDF22}" dt="2022-06-11T10:13:54.046" v="165"/>
          <ac:cxnSpMkLst>
            <pc:docMk/>
            <pc:sldMk cId="1371608187" sldId="424"/>
            <ac:cxnSpMk id="24" creationId="{748544C5-645A-D72F-77BE-51D7789DB340}"/>
          </ac:cxnSpMkLst>
        </pc:cxnChg>
        <pc:cxnChg chg="add mod">
          <ac:chgData name="Manish Sharma" userId="b799adb9ba789c8f" providerId="LiveId" clId="{698923DD-4175-4E16-B171-0D7D61CDDF22}" dt="2022-06-11T10:13:58.709" v="166"/>
          <ac:cxnSpMkLst>
            <pc:docMk/>
            <pc:sldMk cId="1371608187" sldId="424"/>
            <ac:cxnSpMk id="25" creationId="{48B1E021-C437-B722-8794-E1781C8B60CD}"/>
          </ac:cxnSpMkLst>
        </pc:cxnChg>
      </pc:sldChg>
      <pc:sldChg chg="addSp delSp modSp new mod">
        <pc:chgData name="Manish Sharma" userId="b799adb9ba789c8f" providerId="LiveId" clId="{698923DD-4175-4E16-B171-0D7D61CDDF22}" dt="2022-06-11T10:31:06.044" v="181"/>
        <pc:sldMkLst>
          <pc:docMk/>
          <pc:sldMk cId="2571189140" sldId="425"/>
        </pc:sldMkLst>
        <pc:spChg chg="del">
          <ac:chgData name="Manish Sharma" userId="b799adb9ba789c8f" providerId="LiveId" clId="{698923DD-4175-4E16-B171-0D7D61CDDF22}" dt="2022-06-11T10:26:20.202" v="171" actId="478"/>
          <ac:spMkLst>
            <pc:docMk/>
            <pc:sldMk cId="2571189140" sldId="425"/>
            <ac:spMk id="2" creationId="{5F9841E1-1005-AD81-2255-D416593FC27A}"/>
          </ac:spMkLst>
        </pc:spChg>
        <pc:spChg chg="del">
          <ac:chgData name="Manish Sharma" userId="b799adb9ba789c8f" providerId="LiveId" clId="{698923DD-4175-4E16-B171-0D7D61CDDF22}" dt="2022-06-11T10:26:20.202" v="171" actId="478"/>
          <ac:spMkLst>
            <pc:docMk/>
            <pc:sldMk cId="2571189140" sldId="425"/>
            <ac:spMk id="3" creationId="{F2A84C4D-EA4E-E8C3-317C-8E95B8C0060A}"/>
          </ac:spMkLst>
        </pc:spChg>
        <pc:spChg chg="add mod">
          <ac:chgData name="Manish Sharma" userId="b799adb9ba789c8f" providerId="LiveId" clId="{698923DD-4175-4E16-B171-0D7D61CDDF22}" dt="2022-06-11T10:26:36.308" v="172"/>
          <ac:spMkLst>
            <pc:docMk/>
            <pc:sldMk cId="2571189140" sldId="425"/>
            <ac:spMk id="4" creationId="{A8BA54A6-611F-C42F-5D71-F0BBA63EA0A9}"/>
          </ac:spMkLst>
        </pc:spChg>
        <pc:spChg chg="add mod">
          <ac:chgData name="Manish Sharma" userId="b799adb9ba789c8f" providerId="LiveId" clId="{698923DD-4175-4E16-B171-0D7D61CDDF22}" dt="2022-06-11T10:26:36.308" v="172"/>
          <ac:spMkLst>
            <pc:docMk/>
            <pc:sldMk cId="2571189140" sldId="425"/>
            <ac:spMk id="5" creationId="{726ECF0D-EC77-7EB6-F888-68644A1EEAE1}"/>
          </ac:spMkLst>
        </pc:spChg>
        <pc:spChg chg="add mod">
          <ac:chgData name="Manish Sharma" userId="b799adb9ba789c8f" providerId="LiveId" clId="{698923DD-4175-4E16-B171-0D7D61CDDF22}" dt="2022-06-11T10:26:52.719" v="173" actId="20577"/>
          <ac:spMkLst>
            <pc:docMk/>
            <pc:sldMk cId="2571189140" sldId="425"/>
            <ac:spMk id="6" creationId="{CF7D0404-8441-91B9-48E7-777BDA5EBC35}"/>
          </ac:spMkLst>
        </pc:spChg>
        <pc:spChg chg="add mod">
          <ac:chgData name="Manish Sharma" userId="b799adb9ba789c8f" providerId="LiveId" clId="{698923DD-4175-4E16-B171-0D7D61CDDF22}" dt="2022-06-11T10:27:21.034" v="174"/>
          <ac:spMkLst>
            <pc:docMk/>
            <pc:sldMk cId="2571189140" sldId="425"/>
            <ac:spMk id="9" creationId="{D0B5589A-2BB1-7F64-0521-D0538A6B213F}"/>
          </ac:spMkLst>
        </pc:spChg>
        <pc:spChg chg="add mod">
          <ac:chgData name="Manish Sharma" userId="b799adb9ba789c8f" providerId="LiveId" clId="{698923DD-4175-4E16-B171-0D7D61CDDF22}" dt="2022-06-11T10:27:33.704" v="175"/>
          <ac:spMkLst>
            <pc:docMk/>
            <pc:sldMk cId="2571189140" sldId="425"/>
            <ac:spMk id="11" creationId="{DCBE1BA1-7184-EE64-43AF-FF98C93E1A30}"/>
          </ac:spMkLst>
        </pc:spChg>
        <pc:spChg chg="add mod">
          <ac:chgData name="Manish Sharma" userId="b799adb9ba789c8f" providerId="LiveId" clId="{698923DD-4175-4E16-B171-0D7D61CDDF22}" dt="2022-06-11T10:28:07.363" v="176"/>
          <ac:spMkLst>
            <pc:docMk/>
            <pc:sldMk cId="2571189140" sldId="425"/>
            <ac:spMk id="12" creationId="{D084D9AC-834F-31B3-66A7-3DACDB22697A}"/>
          </ac:spMkLst>
        </pc:spChg>
        <pc:spChg chg="add mod">
          <ac:chgData name="Manish Sharma" userId="b799adb9ba789c8f" providerId="LiveId" clId="{698923DD-4175-4E16-B171-0D7D61CDDF22}" dt="2022-06-11T10:28:16.090" v="177"/>
          <ac:spMkLst>
            <pc:docMk/>
            <pc:sldMk cId="2571189140" sldId="425"/>
            <ac:spMk id="15" creationId="{03CB29CB-93B1-6B7D-4BB3-C11EBAB53CB0}"/>
          </ac:spMkLst>
        </pc:spChg>
        <pc:spChg chg="add mod">
          <ac:chgData name="Manish Sharma" userId="b799adb9ba789c8f" providerId="LiveId" clId="{698923DD-4175-4E16-B171-0D7D61CDDF22}" dt="2022-06-11T10:28:39.671" v="178"/>
          <ac:spMkLst>
            <pc:docMk/>
            <pc:sldMk cId="2571189140" sldId="425"/>
            <ac:spMk id="16" creationId="{427D67A7-C47A-8A6E-48B0-4B64925BF432}"/>
          </ac:spMkLst>
        </pc:spChg>
        <pc:spChg chg="add mod">
          <ac:chgData name="Manish Sharma" userId="b799adb9ba789c8f" providerId="LiveId" clId="{698923DD-4175-4E16-B171-0D7D61CDDF22}" dt="2022-06-11T10:28:49.843" v="179"/>
          <ac:spMkLst>
            <pc:docMk/>
            <pc:sldMk cId="2571189140" sldId="425"/>
            <ac:spMk id="18" creationId="{C3A7F5BE-90B7-FE46-ADA4-292A1F62268F}"/>
          </ac:spMkLst>
        </pc:spChg>
        <pc:spChg chg="add mod">
          <ac:chgData name="Manish Sharma" userId="b799adb9ba789c8f" providerId="LiveId" clId="{698923DD-4175-4E16-B171-0D7D61CDDF22}" dt="2022-06-11T10:29:11.514" v="180"/>
          <ac:spMkLst>
            <pc:docMk/>
            <pc:sldMk cId="2571189140" sldId="425"/>
            <ac:spMk id="19" creationId="{6597BD14-F5B9-4167-7531-7EF0419D7287}"/>
          </ac:spMkLst>
        </pc:spChg>
        <pc:spChg chg="add mod">
          <ac:chgData name="Manish Sharma" userId="b799adb9ba789c8f" providerId="LiveId" clId="{698923DD-4175-4E16-B171-0D7D61CDDF22}" dt="2022-06-11T10:31:06.044" v="181"/>
          <ac:spMkLst>
            <pc:docMk/>
            <pc:sldMk cId="2571189140" sldId="425"/>
            <ac:spMk id="21" creationId="{453B2A38-3B9A-E16A-E26D-880C2753D547}"/>
          </ac:spMkLst>
        </pc:spChg>
        <pc:cxnChg chg="add mod">
          <ac:chgData name="Manish Sharma" userId="b799adb9ba789c8f" providerId="LiveId" clId="{698923DD-4175-4E16-B171-0D7D61CDDF22}" dt="2022-06-11T10:26:36.308" v="172"/>
          <ac:cxnSpMkLst>
            <pc:docMk/>
            <pc:sldMk cId="2571189140" sldId="425"/>
            <ac:cxnSpMk id="7" creationId="{4F0CC706-E9DC-A0BD-EB66-F1199FF0396B}"/>
          </ac:cxnSpMkLst>
        </pc:cxnChg>
        <pc:cxnChg chg="add mod">
          <ac:chgData name="Manish Sharma" userId="b799adb9ba789c8f" providerId="LiveId" clId="{698923DD-4175-4E16-B171-0D7D61CDDF22}" dt="2022-06-11T10:27:21.034" v="174"/>
          <ac:cxnSpMkLst>
            <pc:docMk/>
            <pc:sldMk cId="2571189140" sldId="425"/>
            <ac:cxnSpMk id="8" creationId="{6F4191A0-1AC7-98BF-95EB-38233E703C62}"/>
          </ac:cxnSpMkLst>
        </pc:cxnChg>
        <pc:cxnChg chg="add mod">
          <ac:chgData name="Manish Sharma" userId="b799adb9ba789c8f" providerId="LiveId" clId="{698923DD-4175-4E16-B171-0D7D61CDDF22}" dt="2022-06-11T10:27:33.704" v="175"/>
          <ac:cxnSpMkLst>
            <pc:docMk/>
            <pc:sldMk cId="2571189140" sldId="425"/>
            <ac:cxnSpMk id="10" creationId="{D98E47FA-A7B7-3E47-E809-BB23C53E68FA}"/>
          </ac:cxnSpMkLst>
        </pc:cxnChg>
        <pc:cxnChg chg="add mod">
          <ac:chgData name="Manish Sharma" userId="b799adb9ba789c8f" providerId="LiveId" clId="{698923DD-4175-4E16-B171-0D7D61CDDF22}" dt="2022-06-11T10:28:07.363" v="176"/>
          <ac:cxnSpMkLst>
            <pc:docMk/>
            <pc:sldMk cId="2571189140" sldId="425"/>
            <ac:cxnSpMk id="13" creationId="{4BEC1CB7-4DE8-3D0C-7F6A-29BAC72FD3C4}"/>
          </ac:cxnSpMkLst>
        </pc:cxnChg>
        <pc:cxnChg chg="add mod">
          <ac:chgData name="Manish Sharma" userId="b799adb9ba789c8f" providerId="LiveId" clId="{698923DD-4175-4E16-B171-0D7D61CDDF22}" dt="2022-06-11T10:28:16.090" v="177"/>
          <ac:cxnSpMkLst>
            <pc:docMk/>
            <pc:sldMk cId="2571189140" sldId="425"/>
            <ac:cxnSpMk id="14" creationId="{17A8EC8B-2379-5964-2C00-F5B5C35C8EE6}"/>
          </ac:cxnSpMkLst>
        </pc:cxnChg>
        <pc:cxnChg chg="add mod">
          <ac:chgData name="Manish Sharma" userId="b799adb9ba789c8f" providerId="LiveId" clId="{698923DD-4175-4E16-B171-0D7D61CDDF22}" dt="2022-06-11T10:28:39.671" v="178"/>
          <ac:cxnSpMkLst>
            <pc:docMk/>
            <pc:sldMk cId="2571189140" sldId="425"/>
            <ac:cxnSpMk id="17" creationId="{2EA349A1-CC4E-A7B0-F277-B801CC1BE39E}"/>
          </ac:cxnSpMkLst>
        </pc:cxnChg>
        <pc:cxnChg chg="add mod">
          <ac:chgData name="Manish Sharma" userId="b799adb9ba789c8f" providerId="LiveId" clId="{698923DD-4175-4E16-B171-0D7D61CDDF22}" dt="2022-06-11T10:29:11.514" v="180"/>
          <ac:cxnSpMkLst>
            <pc:docMk/>
            <pc:sldMk cId="2571189140" sldId="425"/>
            <ac:cxnSpMk id="20" creationId="{483BDED7-AF22-A432-CBEF-0A8B216DBA8C}"/>
          </ac:cxnSpMkLst>
        </pc:cxnChg>
        <pc:cxnChg chg="add mod">
          <ac:chgData name="Manish Sharma" userId="b799adb9ba789c8f" providerId="LiveId" clId="{698923DD-4175-4E16-B171-0D7D61CDDF22}" dt="2022-06-11T10:31:06.044" v="181"/>
          <ac:cxnSpMkLst>
            <pc:docMk/>
            <pc:sldMk cId="2571189140" sldId="425"/>
            <ac:cxnSpMk id="22" creationId="{81BD28EF-EF21-8DBE-701F-7DB41E4A8599}"/>
          </ac:cxnSpMkLst>
        </pc:cxnChg>
      </pc:sldChg>
      <pc:sldChg chg="modSp new mod">
        <pc:chgData name="Manish Sharma" userId="b799adb9ba789c8f" providerId="LiveId" clId="{698923DD-4175-4E16-B171-0D7D61CDDF22}" dt="2022-06-11T11:04:24.842" v="588" actId="20577"/>
        <pc:sldMkLst>
          <pc:docMk/>
          <pc:sldMk cId="1877109547" sldId="426"/>
        </pc:sldMkLst>
        <pc:spChg chg="mod">
          <ac:chgData name="Manish Sharma" userId="b799adb9ba789c8f" providerId="LiveId" clId="{698923DD-4175-4E16-B171-0D7D61CDDF22}" dt="2022-06-11T10:59:30.562" v="183"/>
          <ac:spMkLst>
            <pc:docMk/>
            <pc:sldMk cId="1877109547" sldId="426"/>
            <ac:spMk id="2" creationId="{18E5FC16-E776-997A-C041-2114E0A08087}"/>
          </ac:spMkLst>
        </pc:spChg>
        <pc:spChg chg="mod">
          <ac:chgData name="Manish Sharma" userId="b799adb9ba789c8f" providerId="LiveId" clId="{698923DD-4175-4E16-B171-0D7D61CDDF22}" dt="2022-06-11T11:04:24.842" v="588" actId="20577"/>
          <ac:spMkLst>
            <pc:docMk/>
            <pc:sldMk cId="1877109547" sldId="426"/>
            <ac:spMk id="3" creationId="{F6AC0A58-B3BE-0A55-7EBB-198780F619C4}"/>
          </ac:spMkLst>
        </pc:spChg>
      </pc:sldChg>
      <pc:sldChg chg="modSp new mod">
        <pc:chgData name="Manish Sharma" userId="b799adb9ba789c8f" providerId="LiveId" clId="{698923DD-4175-4E16-B171-0D7D61CDDF22}" dt="2022-06-11T11:08:16.035" v="731" actId="20577"/>
        <pc:sldMkLst>
          <pc:docMk/>
          <pc:sldMk cId="3996662421" sldId="427"/>
        </pc:sldMkLst>
        <pc:spChg chg="mod">
          <ac:chgData name="Manish Sharma" userId="b799adb9ba789c8f" providerId="LiveId" clId="{698923DD-4175-4E16-B171-0D7D61CDDF22}" dt="2022-06-11T11:05:33.827" v="590"/>
          <ac:spMkLst>
            <pc:docMk/>
            <pc:sldMk cId="3996662421" sldId="427"/>
            <ac:spMk id="2" creationId="{6D4FDC7B-65EE-04BE-DB83-7B9958D0418A}"/>
          </ac:spMkLst>
        </pc:spChg>
        <pc:spChg chg="mod">
          <ac:chgData name="Manish Sharma" userId="b799adb9ba789c8f" providerId="LiveId" clId="{698923DD-4175-4E16-B171-0D7D61CDDF22}" dt="2022-06-11T11:08:16.035" v="731" actId="20577"/>
          <ac:spMkLst>
            <pc:docMk/>
            <pc:sldMk cId="3996662421" sldId="427"/>
            <ac:spMk id="3" creationId="{BC798E53-9CAB-D42E-ED5A-1E2F3C160727}"/>
          </ac:spMkLst>
        </pc:spChg>
      </pc:sldChg>
      <pc:sldChg chg="modSp new mod">
        <pc:chgData name="Manish Sharma" userId="b799adb9ba789c8f" providerId="LiveId" clId="{698923DD-4175-4E16-B171-0D7D61CDDF22}" dt="2022-06-12T06:35:52.048" v="758"/>
        <pc:sldMkLst>
          <pc:docMk/>
          <pc:sldMk cId="3577636926" sldId="428"/>
        </pc:sldMkLst>
        <pc:spChg chg="mod">
          <ac:chgData name="Manish Sharma" userId="b799adb9ba789c8f" providerId="LiveId" clId="{698923DD-4175-4E16-B171-0D7D61CDDF22}" dt="2022-06-12T06:34:13.332" v="735"/>
          <ac:spMkLst>
            <pc:docMk/>
            <pc:sldMk cId="3577636926" sldId="428"/>
            <ac:spMk id="2" creationId="{C096E61F-FE1B-0DEC-9BBA-76AFD84718E9}"/>
          </ac:spMkLst>
        </pc:spChg>
        <pc:spChg chg="mod">
          <ac:chgData name="Manish Sharma" userId="b799adb9ba789c8f" providerId="LiveId" clId="{698923DD-4175-4E16-B171-0D7D61CDDF22}" dt="2022-06-12T06:35:52.048" v="758"/>
          <ac:spMkLst>
            <pc:docMk/>
            <pc:sldMk cId="3577636926" sldId="428"/>
            <ac:spMk id="3" creationId="{B901A077-BC1E-F2D8-F7C7-3D30F31BFEEE}"/>
          </ac:spMkLst>
        </pc:spChg>
      </pc:sldChg>
      <pc:sldChg chg="addSp delSp modSp new mod">
        <pc:chgData name="Manish Sharma" userId="b799adb9ba789c8f" providerId="LiveId" clId="{698923DD-4175-4E16-B171-0D7D61CDDF22}" dt="2022-06-12T07:02:26.629" v="783" actId="478"/>
        <pc:sldMkLst>
          <pc:docMk/>
          <pc:sldMk cId="2983113034" sldId="429"/>
        </pc:sldMkLst>
        <pc:spChg chg="mod">
          <ac:chgData name="Manish Sharma" userId="b799adb9ba789c8f" providerId="LiveId" clId="{698923DD-4175-4E16-B171-0D7D61CDDF22}" dt="2022-06-12T06:37:06.781" v="760"/>
          <ac:spMkLst>
            <pc:docMk/>
            <pc:sldMk cId="2983113034" sldId="429"/>
            <ac:spMk id="2" creationId="{EFB8A177-066C-B49D-96C5-3CC3E78124B6}"/>
          </ac:spMkLst>
        </pc:spChg>
        <pc:spChg chg="del">
          <ac:chgData name="Manish Sharma" userId="b799adb9ba789c8f" providerId="LiveId" clId="{698923DD-4175-4E16-B171-0D7D61CDDF22}" dt="2022-06-12T06:37:15.923" v="761" actId="478"/>
          <ac:spMkLst>
            <pc:docMk/>
            <pc:sldMk cId="2983113034" sldId="429"/>
            <ac:spMk id="3" creationId="{006EB0E6-C682-81C5-39BF-18A8F0493B38}"/>
          </ac:spMkLst>
        </pc:spChg>
        <pc:spChg chg="add mod">
          <ac:chgData name="Manish Sharma" userId="b799adb9ba789c8f" providerId="LiveId" clId="{698923DD-4175-4E16-B171-0D7D61CDDF22}" dt="2022-06-12T06:37:18.375" v="762"/>
          <ac:spMkLst>
            <pc:docMk/>
            <pc:sldMk cId="2983113034" sldId="429"/>
            <ac:spMk id="4" creationId="{86BC9130-C816-140E-4D1D-FAD8116E08E1}"/>
          </ac:spMkLst>
        </pc:spChg>
        <pc:spChg chg="add mod">
          <ac:chgData name="Manish Sharma" userId="b799adb9ba789c8f" providerId="LiveId" clId="{698923DD-4175-4E16-B171-0D7D61CDDF22}" dt="2022-06-12T06:37:18.375" v="762"/>
          <ac:spMkLst>
            <pc:docMk/>
            <pc:sldMk cId="2983113034" sldId="429"/>
            <ac:spMk id="5" creationId="{3BE6C916-7560-4D92-3275-EEE977672CCA}"/>
          </ac:spMkLst>
        </pc:spChg>
        <pc:spChg chg="add mod">
          <ac:chgData name="Manish Sharma" userId="b799adb9ba789c8f" providerId="LiveId" clId="{698923DD-4175-4E16-B171-0D7D61CDDF22}" dt="2022-06-12T06:37:18.375" v="762"/>
          <ac:spMkLst>
            <pc:docMk/>
            <pc:sldMk cId="2983113034" sldId="429"/>
            <ac:spMk id="6" creationId="{54B4EC0A-8438-3EDE-5C0A-8DE9A12F95AC}"/>
          </ac:spMkLst>
        </pc:spChg>
        <pc:spChg chg="add mod">
          <ac:chgData name="Manish Sharma" userId="b799adb9ba789c8f" providerId="LiveId" clId="{698923DD-4175-4E16-B171-0D7D61CDDF22}" dt="2022-06-12T06:37:18.375" v="762"/>
          <ac:spMkLst>
            <pc:docMk/>
            <pc:sldMk cId="2983113034" sldId="429"/>
            <ac:spMk id="8" creationId="{48A28C6A-E247-4617-5E28-6F2FC863DD70}"/>
          </ac:spMkLst>
        </pc:spChg>
        <pc:spChg chg="add mod">
          <ac:chgData name="Manish Sharma" userId="b799adb9ba789c8f" providerId="LiveId" clId="{698923DD-4175-4E16-B171-0D7D61CDDF22}" dt="2022-06-12T06:51:43.847" v="763"/>
          <ac:spMkLst>
            <pc:docMk/>
            <pc:sldMk cId="2983113034" sldId="429"/>
            <ac:spMk id="9" creationId="{2A7B8AAD-3864-49CD-37DD-6947991323AD}"/>
          </ac:spMkLst>
        </pc:spChg>
        <pc:spChg chg="add mod">
          <ac:chgData name="Manish Sharma" userId="b799adb9ba789c8f" providerId="LiveId" clId="{698923DD-4175-4E16-B171-0D7D61CDDF22}" dt="2022-06-12T06:51:43.847" v="763"/>
          <ac:spMkLst>
            <pc:docMk/>
            <pc:sldMk cId="2983113034" sldId="429"/>
            <ac:spMk id="10" creationId="{96752868-AA46-5E31-A81E-4C92FED21209}"/>
          </ac:spMkLst>
        </pc:spChg>
        <pc:spChg chg="add mod">
          <ac:chgData name="Manish Sharma" userId="b799adb9ba789c8f" providerId="LiveId" clId="{698923DD-4175-4E16-B171-0D7D61CDDF22}" dt="2022-06-12T06:51:43.847" v="763"/>
          <ac:spMkLst>
            <pc:docMk/>
            <pc:sldMk cId="2983113034" sldId="429"/>
            <ac:spMk id="11" creationId="{3593AB1A-D88B-7197-2D21-A62FC3818BC6}"/>
          </ac:spMkLst>
        </pc:spChg>
        <pc:spChg chg="add mod">
          <ac:chgData name="Manish Sharma" userId="b799adb9ba789c8f" providerId="LiveId" clId="{698923DD-4175-4E16-B171-0D7D61CDDF22}" dt="2022-06-12T06:51:43.847" v="763"/>
          <ac:spMkLst>
            <pc:docMk/>
            <pc:sldMk cId="2983113034" sldId="429"/>
            <ac:spMk id="13" creationId="{08E0B5A5-29EE-C21A-1D4F-EE2AB350F836}"/>
          </ac:spMkLst>
        </pc:spChg>
        <pc:spChg chg="add del mod">
          <ac:chgData name="Manish Sharma" userId="b799adb9ba789c8f" providerId="LiveId" clId="{698923DD-4175-4E16-B171-0D7D61CDDF22}" dt="2022-06-12T07:02:26.629" v="783" actId="478"/>
          <ac:spMkLst>
            <pc:docMk/>
            <pc:sldMk cId="2983113034" sldId="429"/>
            <ac:spMk id="14" creationId="{553FC5FA-404D-5C71-C4C8-BF7817600857}"/>
          </ac:spMkLst>
        </pc:spChg>
        <pc:cxnChg chg="add mod">
          <ac:chgData name="Manish Sharma" userId="b799adb9ba789c8f" providerId="LiveId" clId="{698923DD-4175-4E16-B171-0D7D61CDDF22}" dt="2022-06-12T06:37:18.375" v="762"/>
          <ac:cxnSpMkLst>
            <pc:docMk/>
            <pc:sldMk cId="2983113034" sldId="429"/>
            <ac:cxnSpMk id="7" creationId="{61807475-1226-FF9F-1130-D3FAE1F5C2C9}"/>
          </ac:cxnSpMkLst>
        </pc:cxnChg>
        <pc:cxnChg chg="add mod">
          <ac:chgData name="Manish Sharma" userId="b799adb9ba789c8f" providerId="LiveId" clId="{698923DD-4175-4E16-B171-0D7D61CDDF22}" dt="2022-06-12T06:51:43.847" v="763"/>
          <ac:cxnSpMkLst>
            <pc:docMk/>
            <pc:sldMk cId="2983113034" sldId="429"/>
            <ac:cxnSpMk id="12" creationId="{C82A581F-F9EA-99D4-48B3-1E680178F818}"/>
          </ac:cxnSpMkLst>
        </pc:cxnChg>
      </pc:sldChg>
      <pc:sldChg chg="addSp delSp modSp new mod">
        <pc:chgData name="Manish Sharma" userId="b799adb9ba789c8f" providerId="LiveId" clId="{698923DD-4175-4E16-B171-0D7D61CDDF22}" dt="2022-06-12T06:54:47.471" v="782"/>
        <pc:sldMkLst>
          <pc:docMk/>
          <pc:sldMk cId="1347414831" sldId="430"/>
        </pc:sldMkLst>
        <pc:spChg chg="mod">
          <ac:chgData name="Manish Sharma" userId="b799adb9ba789c8f" providerId="LiveId" clId="{698923DD-4175-4E16-B171-0D7D61CDDF22}" dt="2022-06-12T06:53:55.082" v="778"/>
          <ac:spMkLst>
            <pc:docMk/>
            <pc:sldMk cId="1347414831" sldId="430"/>
            <ac:spMk id="2" creationId="{375FDF87-3859-0874-2F74-2471C87D21BD}"/>
          </ac:spMkLst>
        </pc:spChg>
        <pc:spChg chg="del">
          <ac:chgData name="Manish Sharma" userId="b799adb9ba789c8f" providerId="LiveId" clId="{698923DD-4175-4E16-B171-0D7D61CDDF22}" dt="2022-06-12T06:54:08.840" v="779" actId="478"/>
          <ac:spMkLst>
            <pc:docMk/>
            <pc:sldMk cId="1347414831" sldId="430"/>
            <ac:spMk id="3" creationId="{EC9BC285-83B1-0D70-C3EA-12B51C12D659}"/>
          </ac:spMkLst>
        </pc:spChg>
        <pc:spChg chg="add mod">
          <ac:chgData name="Manish Sharma" userId="b799adb9ba789c8f" providerId="LiveId" clId="{698923DD-4175-4E16-B171-0D7D61CDDF22}" dt="2022-06-12T06:54:09.420" v="780"/>
          <ac:spMkLst>
            <pc:docMk/>
            <pc:sldMk cId="1347414831" sldId="430"/>
            <ac:spMk id="4" creationId="{219D618A-8EF3-929C-5A13-29D3C51D6C26}"/>
          </ac:spMkLst>
        </pc:spChg>
        <pc:spChg chg="add mod">
          <ac:chgData name="Manish Sharma" userId="b799adb9ba789c8f" providerId="LiveId" clId="{698923DD-4175-4E16-B171-0D7D61CDDF22}" dt="2022-06-12T06:54:09.420" v="780"/>
          <ac:spMkLst>
            <pc:docMk/>
            <pc:sldMk cId="1347414831" sldId="430"/>
            <ac:spMk id="5" creationId="{D443CB64-0C1A-7308-EFCC-09A644F34B59}"/>
          </ac:spMkLst>
        </pc:spChg>
        <pc:spChg chg="add mod">
          <ac:chgData name="Manish Sharma" userId="b799adb9ba789c8f" providerId="LiveId" clId="{698923DD-4175-4E16-B171-0D7D61CDDF22}" dt="2022-06-12T06:54:09.420" v="780"/>
          <ac:spMkLst>
            <pc:docMk/>
            <pc:sldMk cId="1347414831" sldId="430"/>
            <ac:spMk id="6" creationId="{97119AED-E165-F23E-D587-E621072709D5}"/>
          </ac:spMkLst>
        </pc:spChg>
        <pc:spChg chg="add mod">
          <ac:chgData name="Manish Sharma" userId="b799adb9ba789c8f" providerId="LiveId" clId="{698923DD-4175-4E16-B171-0D7D61CDDF22}" dt="2022-06-12T06:54:26.593" v="781"/>
          <ac:spMkLst>
            <pc:docMk/>
            <pc:sldMk cId="1347414831" sldId="430"/>
            <ac:spMk id="9" creationId="{EB0B4E4B-BD42-DEBF-0BE2-F18EA9EFAF05}"/>
          </ac:spMkLst>
        </pc:spChg>
        <pc:spChg chg="add mod">
          <ac:chgData name="Manish Sharma" userId="b799adb9ba789c8f" providerId="LiveId" clId="{698923DD-4175-4E16-B171-0D7D61CDDF22}" dt="2022-06-12T06:54:26.593" v="781"/>
          <ac:spMkLst>
            <pc:docMk/>
            <pc:sldMk cId="1347414831" sldId="430"/>
            <ac:spMk id="10" creationId="{8D8CA948-1AEE-F9A0-A443-0050D5AE910D}"/>
          </ac:spMkLst>
        </pc:spChg>
        <pc:spChg chg="add mod">
          <ac:chgData name="Manish Sharma" userId="b799adb9ba789c8f" providerId="LiveId" clId="{698923DD-4175-4E16-B171-0D7D61CDDF22}" dt="2022-06-12T06:54:47.471" v="782"/>
          <ac:spMkLst>
            <pc:docMk/>
            <pc:sldMk cId="1347414831" sldId="430"/>
            <ac:spMk id="11" creationId="{FFB54B16-0D17-6DBA-04D0-DB26ED8E2D20}"/>
          </ac:spMkLst>
        </pc:spChg>
        <pc:spChg chg="add mod">
          <ac:chgData name="Manish Sharma" userId="b799adb9ba789c8f" providerId="LiveId" clId="{698923DD-4175-4E16-B171-0D7D61CDDF22}" dt="2022-06-12T06:54:47.471" v="782"/>
          <ac:spMkLst>
            <pc:docMk/>
            <pc:sldMk cId="1347414831" sldId="430"/>
            <ac:spMk id="12" creationId="{389D0E5A-06A6-5F5F-B9E1-24B0AE8B92E9}"/>
          </ac:spMkLst>
        </pc:spChg>
        <pc:cxnChg chg="add mod">
          <ac:chgData name="Manish Sharma" userId="b799adb9ba789c8f" providerId="LiveId" clId="{698923DD-4175-4E16-B171-0D7D61CDDF22}" dt="2022-06-12T06:54:09.420" v="780"/>
          <ac:cxnSpMkLst>
            <pc:docMk/>
            <pc:sldMk cId="1347414831" sldId="430"/>
            <ac:cxnSpMk id="7" creationId="{C7EC7D94-6A3A-C061-603D-396264BF0E96}"/>
          </ac:cxnSpMkLst>
        </pc:cxnChg>
        <pc:cxnChg chg="add mod">
          <ac:chgData name="Manish Sharma" userId="b799adb9ba789c8f" providerId="LiveId" clId="{698923DD-4175-4E16-B171-0D7D61CDDF22}" dt="2022-06-12T06:54:09.420" v="780"/>
          <ac:cxnSpMkLst>
            <pc:docMk/>
            <pc:sldMk cId="1347414831" sldId="430"/>
            <ac:cxnSpMk id="8" creationId="{A556D3E2-CCBE-0EA6-42E1-BEA826C41BBA}"/>
          </ac:cxnSpMkLst>
        </pc:cxnChg>
      </pc:sldChg>
      <pc:sldChg chg="addSp delSp modSp new mod">
        <pc:chgData name="Manish Sharma" userId="b799adb9ba789c8f" providerId="LiveId" clId="{698923DD-4175-4E16-B171-0D7D61CDDF22}" dt="2022-06-12T07:09:04.938" v="824" actId="1076"/>
        <pc:sldMkLst>
          <pc:docMk/>
          <pc:sldMk cId="1557044070" sldId="431"/>
        </pc:sldMkLst>
        <pc:spChg chg="del">
          <ac:chgData name="Manish Sharma" userId="b799adb9ba789c8f" providerId="LiveId" clId="{698923DD-4175-4E16-B171-0D7D61CDDF22}" dt="2022-06-12T07:07:03.836" v="786" actId="478"/>
          <ac:spMkLst>
            <pc:docMk/>
            <pc:sldMk cId="1557044070" sldId="431"/>
            <ac:spMk id="2" creationId="{3F60A9B6-ECE5-DBFE-FF48-B7B21D8500FA}"/>
          </ac:spMkLst>
        </pc:spChg>
        <pc:spChg chg="del">
          <ac:chgData name="Manish Sharma" userId="b799adb9ba789c8f" providerId="LiveId" clId="{698923DD-4175-4E16-B171-0D7D61CDDF22}" dt="2022-06-12T07:07:03.836" v="786" actId="478"/>
          <ac:spMkLst>
            <pc:docMk/>
            <pc:sldMk cId="1557044070" sldId="431"/>
            <ac:spMk id="3" creationId="{E2267BF3-565C-757E-A519-F895BCD02037}"/>
          </ac:spMkLst>
        </pc:spChg>
        <pc:spChg chg="add mod">
          <ac:chgData name="Manish Sharma" userId="b799adb9ba789c8f" providerId="LiveId" clId="{698923DD-4175-4E16-B171-0D7D61CDDF22}" dt="2022-06-12T07:07:09.146" v="792" actId="20577"/>
          <ac:spMkLst>
            <pc:docMk/>
            <pc:sldMk cId="1557044070" sldId="431"/>
            <ac:spMk id="4" creationId="{5CB7588A-1413-AB0C-BFEB-C7FD44732457}"/>
          </ac:spMkLst>
        </pc:spChg>
        <pc:spChg chg="add mod">
          <ac:chgData name="Manish Sharma" userId="b799adb9ba789c8f" providerId="LiveId" clId="{698923DD-4175-4E16-B171-0D7D61CDDF22}" dt="2022-06-12T07:07:21.962" v="800" actId="20577"/>
          <ac:spMkLst>
            <pc:docMk/>
            <pc:sldMk cId="1557044070" sldId="431"/>
            <ac:spMk id="5" creationId="{51A56F22-9E04-E305-6D06-F8705C668874}"/>
          </ac:spMkLst>
        </pc:spChg>
        <pc:spChg chg="add">
          <ac:chgData name="Manish Sharma" userId="b799adb9ba789c8f" providerId="LiveId" clId="{698923DD-4175-4E16-B171-0D7D61CDDF22}" dt="2022-06-12T07:07:31.459" v="801" actId="11529"/>
          <ac:spMkLst>
            <pc:docMk/>
            <pc:sldMk cId="1557044070" sldId="431"/>
            <ac:spMk id="6" creationId="{8FF2C28A-5594-EA9C-C090-75D5E6363EC7}"/>
          </ac:spMkLst>
        </pc:spChg>
        <pc:spChg chg="add del">
          <ac:chgData name="Manish Sharma" userId="b799adb9ba789c8f" providerId="LiveId" clId="{698923DD-4175-4E16-B171-0D7D61CDDF22}" dt="2022-06-12T07:08:08.854" v="803" actId="478"/>
          <ac:spMkLst>
            <pc:docMk/>
            <pc:sldMk cId="1557044070" sldId="431"/>
            <ac:spMk id="7" creationId="{0D9B1DDE-9EA4-DE2A-551B-D78909EF2FC9}"/>
          </ac:spMkLst>
        </pc:spChg>
        <pc:spChg chg="add mod">
          <ac:chgData name="Manish Sharma" userId="b799adb9ba789c8f" providerId="LiveId" clId="{698923DD-4175-4E16-B171-0D7D61CDDF22}" dt="2022-06-12T07:08:39.743" v="808" actId="207"/>
          <ac:spMkLst>
            <pc:docMk/>
            <pc:sldMk cId="1557044070" sldId="431"/>
            <ac:spMk id="8" creationId="{894C6DAF-2B91-E6B7-9171-01E9B50AB9E7}"/>
          </ac:spMkLst>
        </pc:spChg>
        <pc:spChg chg="add mod">
          <ac:chgData name="Manish Sharma" userId="b799adb9ba789c8f" providerId="LiveId" clId="{698923DD-4175-4E16-B171-0D7D61CDDF22}" dt="2022-06-12T07:09:04.938" v="824" actId="1076"/>
          <ac:spMkLst>
            <pc:docMk/>
            <pc:sldMk cId="1557044070" sldId="431"/>
            <ac:spMk id="9" creationId="{4B7F99F8-8276-7B52-B557-ACF44FA74804}"/>
          </ac:spMkLst>
        </pc:spChg>
      </pc:sldChg>
      <pc:sldChg chg="modSp new mod">
        <pc:chgData name="Manish Sharma" userId="b799adb9ba789c8f" providerId="LiveId" clId="{698923DD-4175-4E16-B171-0D7D61CDDF22}" dt="2022-06-18T07:22:57.446" v="927" actId="20577"/>
        <pc:sldMkLst>
          <pc:docMk/>
          <pc:sldMk cId="1267733079" sldId="432"/>
        </pc:sldMkLst>
        <pc:spChg chg="mod">
          <ac:chgData name="Manish Sharma" userId="b799adb9ba789c8f" providerId="LiveId" clId="{698923DD-4175-4E16-B171-0D7D61CDDF22}" dt="2022-06-18T07:22:26.863" v="840" actId="20577"/>
          <ac:spMkLst>
            <pc:docMk/>
            <pc:sldMk cId="1267733079" sldId="432"/>
            <ac:spMk id="2" creationId="{A6D3A74F-E3F8-1323-2E66-8C1389F996DD}"/>
          </ac:spMkLst>
        </pc:spChg>
        <pc:spChg chg="mod">
          <ac:chgData name="Manish Sharma" userId="b799adb9ba789c8f" providerId="LiveId" clId="{698923DD-4175-4E16-B171-0D7D61CDDF22}" dt="2022-06-18T07:22:57.446" v="927" actId="20577"/>
          <ac:spMkLst>
            <pc:docMk/>
            <pc:sldMk cId="1267733079" sldId="432"/>
            <ac:spMk id="3" creationId="{9EA32845-4AD5-BAAC-C6B5-DBFC0D2708FE}"/>
          </ac:spMkLst>
        </pc:spChg>
      </pc:sldChg>
      <pc:sldChg chg="add del">
        <pc:chgData name="Manish Sharma" userId="b799adb9ba789c8f" providerId="LiveId" clId="{698923DD-4175-4E16-B171-0D7D61CDDF22}" dt="2022-06-12T07:07:13.294" v="794"/>
        <pc:sldMkLst>
          <pc:docMk/>
          <pc:sldMk cId="3076741342" sldId="432"/>
        </pc:sldMkLst>
      </pc:sldChg>
      <pc:sldChg chg="add">
        <pc:chgData name="Manish Sharma" userId="b799adb9ba789c8f" providerId="LiveId" clId="{698923DD-4175-4E16-B171-0D7D61CDDF22}" dt="2022-06-18T09:35:30.699" v="928"/>
        <pc:sldMkLst>
          <pc:docMk/>
          <pc:sldMk cId="1063568358" sldId="433"/>
        </pc:sldMkLst>
      </pc:sldChg>
      <pc:sldChg chg="add del">
        <pc:chgData name="Manish Sharma" userId="b799adb9ba789c8f" providerId="LiveId" clId="{698923DD-4175-4E16-B171-0D7D61CDDF22}" dt="2022-06-12T07:07:13.294" v="794"/>
        <pc:sldMkLst>
          <pc:docMk/>
          <pc:sldMk cId="3106870746" sldId="433"/>
        </pc:sldMkLst>
      </pc:sldChg>
      <pc:sldChg chg="add">
        <pc:chgData name="Manish Sharma" userId="b799adb9ba789c8f" providerId="LiveId" clId="{698923DD-4175-4E16-B171-0D7D61CDDF22}" dt="2022-06-18T09:43:34.044" v="929"/>
        <pc:sldMkLst>
          <pc:docMk/>
          <pc:sldMk cId="1482665698" sldId="434"/>
        </pc:sldMkLst>
      </pc:sldChg>
      <pc:sldChg chg="add del">
        <pc:chgData name="Manish Sharma" userId="b799adb9ba789c8f" providerId="LiveId" clId="{698923DD-4175-4E16-B171-0D7D61CDDF22}" dt="2022-06-12T07:07:13.294" v="794"/>
        <pc:sldMkLst>
          <pc:docMk/>
          <pc:sldMk cId="4055529156" sldId="434"/>
        </pc:sldMkLst>
      </pc:sldChg>
      <pc:sldChg chg="add">
        <pc:chgData name="Manish Sharma" userId="b799adb9ba789c8f" providerId="LiveId" clId="{698923DD-4175-4E16-B171-0D7D61CDDF22}" dt="2022-06-18T10:19:07.195" v="930"/>
        <pc:sldMkLst>
          <pc:docMk/>
          <pc:sldMk cId="952090625" sldId="435"/>
        </pc:sldMkLst>
      </pc:sldChg>
      <pc:sldChg chg="add">
        <pc:chgData name="Manish Sharma" userId="b799adb9ba789c8f" providerId="LiveId" clId="{698923DD-4175-4E16-B171-0D7D61CDDF22}" dt="2022-06-18T11:34:02.112" v="932"/>
        <pc:sldMkLst>
          <pc:docMk/>
          <pc:sldMk cId="2637513665" sldId="436"/>
        </pc:sldMkLst>
      </pc:sldChg>
      <pc:sldChg chg="modSp add mod">
        <pc:chgData name="Manish Sharma" userId="b799adb9ba789c8f" providerId="LiveId" clId="{698923DD-4175-4E16-B171-0D7D61CDDF22}" dt="2022-06-18T11:36:15.385" v="953" actId="20577"/>
        <pc:sldMkLst>
          <pc:docMk/>
          <pc:sldMk cId="2511821346" sldId="437"/>
        </pc:sldMkLst>
        <pc:spChg chg="mod">
          <ac:chgData name="Manish Sharma" userId="b799adb9ba789c8f" providerId="LiveId" clId="{698923DD-4175-4E16-B171-0D7D61CDDF22}" dt="2022-06-18T11:36:15.385" v="953" actId="20577"/>
          <ac:spMkLst>
            <pc:docMk/>
            <pc:sldMk cId="2511821346" sldId="437"/>
            <ac:spMk id="3" creationId="{3F98721C-3936-4505-9A13-6E78110D9002}"/>
          </ac:spMkLst>
        </pc:spChg>
      </pc:sldChg>
      <pc:sldChg chg="add">
        <pc:chgData name="Manish Sharma" userId="b799adb9ba789c8f" providerId="LiveId" clId="{698923DD-4175-4E16-B171-0D7D61CDDF22}" dt="2022-06-19T04:55:39.209" v="954"/>
        <pc:sldMkLst>
          <pc:docMk/>
          <pc:sldMk cId="2424590513" sldId="438"/>
        </pc:sldMkLst>
      </pc:sldChg>
      <pc:sldChg chg="modSp new mod">
        <pc:chgData name="Manish Sharma" userId="b799adb9ba789c8f" providerId="LiveId" clId="{698923DD-4175-4E16-B171-0D7D61CDDF22}" dt="2022-06-19T06:01:13.816" v="978"/>
        <pc:sldMkLst>
          <pc:docMk/>
          <pc:sldMk cId="1849639710" sldId="439"/>
        </pc:sldMkLst>
        <pc:spChg chg="mod">
          <ac:chgData name="Manish Sharma" userId="b799adb9ba789c8f" providerId="LiveId" clId="{698923DD-4175-4E16-B171-0D7D61CDDF22}" dt="2022-06-19T06:00:25.127" v="967" actId="20577"/>
          <ac:spMkLst>
            <pc:docMk/>
            <pc:sldMk cId="1849639710" sldId="439"/>
            <ac:spMk id="2" creationId="{E8547D67-CFB5-D8BE-B372-FE672DB62223}"/>
          </ac:spMkLst>
        </pc:spChg>
        <pc:spChg chg="mod">
          <ac:chgData name="Manish Sharma" userId="b799adb9ba789c8f" providerId="LiveId" clId="{698923DD-4175-4E16-B171-0D7D61CDDF22}" dt="2022-06-19T06:01:13.816" v="978"/>
          <ac:spMkLst>
            <pc:docMk/>
            <pc:sldMk cId="1849639710" sldId="439"/>
            <ac:spMk id="3" creationId="{21A3508F-544D-2A71-8E54-D4D43D164C4B}"/>
          </ac:spMkLst>
        </pc:spChg>
      </pc:sldChg>
      <pc:sldChg chg="addSp delSp modSp new mod">
        <pc:chgData name="Manish Sharma" userId="b799adb9ba789c8f" providerId="LiveId" clId="{698923DD-4175-4E16-B171-0D7D61CDDF22}" dt="2022-06-19T07:28:04.241" v="994"/>
        <pc:sldMkLst>
          <pc:docMk/>
          <pc:sldMk cId="1584829185" sldId="440"/>
        </pc:sldMkLst>
        <pc:spChg chg="del">
          <ac:chgData name="Manish Sharma" userId="b799adb9ba789c8f" providerId="LiveId" clId="{698923DD-4175-4E16-B171-0D7D61CDDF22}" dt="2022-06-19T06:35:55.603" v="982" actId="478"/>
          <ac:spMkLst>
            <pc:docMk/>
            <pc:sldMk cId="1584829185" sldId="440"/>
            <ac:spMk id="2" creationId="{510CE17B-6DB6-B423-9DAF-7785C4F7DE37}"/>
          </ac:spMkLst>
        </pc:spChg>
        <pc:spChg chg="add mod">
          <ac:chgData name="Manish Sharma" userId="b799adb9ba789c8f" providerId="LiveId" clId="{698923DD-4175-4E16-B171-0D7D61CDDF22}" dt="2022-06-19T06:36:31.617" v="983"/>
          <ac:spMkLst>
            <pc:docMk/>
            <pc:sldMk cId="1584829185" sldId="440"/>
            <ac:spMk id="3" creationId="{7357DF40-E55D-C336-BC38-318653850968}"/>
          </ac:spMkLst>
        </pc:spChg>
        <pc:spChg chg="add mod">
          <ac:chgData name="Manish Sharma" userId="b799adb9ba789c8f" providerId="LiveId" clId="{698923DD-4175-4E16-B171-0D7D61CDDF22}" dt="2022-06-19T06:37:00.907" v="984"/>
          <ac:spMkLst>
            <pc:docMk/>
            <pc:sldMk cId="1584829185" sldId="440"/>
            <ac:spMk id="4" creationId="{2B45ED7C-49C6-2E1B-8020-557D416B296C}"/>
          </ac:spMkLst>
        </pc:spChg>
        <pc:spChg chg="add mod">
          <ac:chgData name="Manish Sharma" userId="b799adb9ba789c8f" providerId="LiveId" clId="{698923DD-4175-4E16-B171-0D7D61CDDF22}" dt="2022-06-19T06:37:00.907" v="984"/>
          <ac:spMkLst>
            <pc:docMk/>
            <pc:sldMk cId="1584829185" sldId="440"/>
            <ac:spMk id="5" creationId="{CA081055-A424-CF00-4255-9BCBEB28D505}"/>
          </ac:spMkLst>
        </pc:spChg>
        <pc:spChg chg="add mod">
          <ac:chgData name="Manish Sharma" userId="b799adb9ba789c8f" providerId="LiveId" clId="{698923DD-4175-4E16-B171-0D7D61CDDF22}" dt="2022-06-19T06:37:00.907" v="984"/>
          <ac:spMkLst>
            <pc:docMk/>
            <pc:sldMk cId="1584829185" sldId="440"/>
            <ac:spMk id="8" creationId="{82729E42-50A8-4C78-ED3F-677E55806FD0}"/>
          </ac:spMkLst>
        </pc:spChg>
        <pc:spChg chg="add mod">
          <ac:chgData name="Manish Sharma" userId="b799adb9ba789c8f" providerId="LiveId" clId="{698923DD-4175-4E16-B171-0D7D61CDDF22}" dt="2022-06-19T06:37:57.727" v="985"/>
          <ac:spMkLst>
            <pc:docMk/>
            <pc:sldMk cId="1584829185" sldId="440"/>
            <ac:spMk id="9" creationId="{7C73DD51-2654-47A7-615B-BBCEBECAB595}"/>
          </ac:spMkLst>
        </pc:spChg>
        <pc:spChg chg="add mod">
          <ac:chgData name="Manish Sharma" userId="b799adb9ba789c8f" providerId="LiveId" clId="{698923DD-4175-4E16-B171-0D7D61CDDF22}" dt="2022-06-19T06:37:57.727" v="985"/>
          <ac:spMkLst>
            <pc:docMk/>
            <pc:sldMk cId="1584829185" sldId="440"/>
            <ac:spMk id="10" creationId="{627708A4-C576-968A-D56D-7E0B56C27DEA}"/>
          </ac:spMkLst>
        </pc:spChg>
        <pc:spChg chg="add mod">
          <ac:chgData name="Manish Sharma" userId="b799adb9ba789c8f" providerId="LiveId" clId="{698923DD-4175-4E16-B171-0D7D61CDDF22}" dt="2022-06-19T06:37:57.727" v="985"/>
          <ac:spMkLst>
            <pc:docMk/>
            <pc:sldMk cId="1584829185" sldId="440"/>
            <ac:spMk id="11" creationId="{CEA3F45C-E416-45AD-20A1-52909770F8D8}"/>
          </ac:spMkLst>
        </pc:spChg>
        <pc:spChg chg="add mod">
          <ac:chgData name="Manish Sharma" userId="b799adb9ba789c8f" providerId="LiveId" clId="{698923DD-4175-4E16-B171-0D7D61CDDF22}" dt="2022-06-19T06:37:57.727" v="985"/>
          <ac:spMkLst>
            <pc:docMk/>
            <pc:sldMk cId="1584829185" sldId="440"/>
            <ac:spMk id="12" creationId="{3D1D5DB5-19F2-9DA9-6BED-36070AF4E13F}"/>
          </ac:spMkLst>
        </pc:spChg>
        <pc:spChg chg="add mod">
          <ac:chgData name="Manish Sharma" userId="b799adb9ba789c8f" providerId="LiveId" clId="{698923DD-4175-4E16-B171-0D7D61CDDF22}" dt="2022-06-19T06:37:57.727" v="985"/>
          <ac:spMkLst>
            <pc:docMk/>
            <pc:sldMk cId="1584829185" sldId="440"/>
            <ac:spMk id="13" creationId="{9D86036E-4055-795E-2952-D371791C6FB2}"/>
          </ac:spMkLst>
        </pc:spChg>
        <pc:spChg chg="add mod">
          <ac:chgData name="Manish Sharma" userId="b799adb9ba789c8f" providerId="LiveId" clId="{698923DD-4175-4E16-B171-0D7D61CDDF22}" dt="2022-06-19T06:37:57.727" v="985"/>
          <ac:spMkLst>
            <pc:docMk/>
            <pc:sldMk cId="1584829185" sldId="440"/>
            <ac:spMk id="14" creationId="{158B910B-1F57-F550-D2FB-C42FC649875B}"/>
          </ac:spMkLst>
        </pc:spChg>
        <pc:spChg chg="add mod">
          <ac:chgData name="Manish Sharma" userId="b799adb9ba789c8f" providerId="LiveId" clId="{698923DD-4175-4E16-B171-0D7D61CDDF22}" dt="2022-06-19T06:38:59.219" v="986"/>
          <ac:spMkLst>
            <pc:docMk/>
            <pc:sldMk cId="1584829185" sldId="440"/>
            <ac:spMk id="16" creationId="{9C22A348-0C2C-22D3-5C55-3488990EA371}"/>
          </ac:spMkLst>
        </pc:spChg>
        <pc:spChg chg="add mod">
          <ac:chgData name="Manish Sharma" userId="b799adb9ba789c8f" providerId="LiveId" clId="{698923DD-4175-4E16-B171-0D7D61CDDF22}" dt="2022-06-19T06:39:23.166" v="987"/>
          <ac:spMkLst>
            <pc:docMk/>
            <pc:sldMk cId="1584829185" sldId="440"/>
            <ac:spMk id="17" creationId="{74F31E25-BE20-E6AB-3BD1-975206E6508D}"/>
          </ac:spMkLst>
        </pc:spChg>
        <pc:spChg chg="add mod">
          <ac:chgData name="Manish Sharma" userId="b799adb9ba789c8f" providerId="LiveId" clId="{698923DD-4175-4E16-B171-0D7D61CDDF22}" dt="2022-06-19T06:39:23.166" v="987"/>
          <ac:spMkLst>
            <pc:docMk/>
            <pc:sldMk cId="1584829185" sldId="440"/>
            <ac:spMk id="19" creationId="{F99695C5-4327-2858-3C4E-E5C7810C6E7D}"/>
          </ac:spMkLst>
        </pc:spChg>
        <pc:spChg chg="add mod">
          <ac:chgData name="Manish Sharma" userId="b799adb9ba789c8f" providerId="LiveId" clId="{698923DD-4175-4E16-B171-0D7D61CDDF22}" dt="2022-06-19T06:40:13.174" v="988"/>
          <ac:spMkLst>
            <pc:docMk/>
            <pc:sldMk cId="1584829185" sldId="440"/>
            <ac:spMk id="21" creationId="{55A151B7-6F89-9D4C-0987-BA37EC37C111}"/>
          </ac:spMkLst>
        </pc:spChg>
        <pc:spChg chg="add mod">
          <ac:chgData name="Manish Sharma" userId="b799adb9ba789c8f" providerId="LiveId" clId="{698923DD-4175-4E16-B171-0D7D61CDDF22}" dt="2022-06-19T06:41:11.044" v="989"/>
          <ac:spMkLst>
            <pc:docMk/>
            <pc:sldMk cId="1584829185" sldId="440"/>
            <ac:spMk id="22" creationId="{8B7CE103-EDBF-5AF8-73BA-33A682E89646}"/>
          </ac:spMkLst>
        </pc:spChg>
        <pc:spChg chg="add mod">
          <ac:chgData name="Manish Sharma" userId="b799adb9ba789c8f" providerId="LiveId" clId="{698923DD-4175-4E16-B171-0D7D61CDDF22}" dt="2022-06-19T06:41:11.044" v="989"/>
          <ac:spMkLst>
            <pc:docMk/>
            <pc:sldMk cId="1584829185" sldId="440"/>
            <ac:spMk id="23" creationId="{30F044CD-AF2F-5F8C-BAB4-6005D03970E1}"/>
          </ac:spMkLst>
        </pc:spChg>
        <pc:spChg chg="add mod">
          <ac:chgData name="Manish Sharma" userId="b799adb9ba789c8f" providerId="LiveId" clId="{698923DD-4175-4E16-B171-0D7D61CDDF22}" dt="2022-06-19T06:41:11.044" v="989"/>
          <ac:spMkLst>
            <pc:docMk/>
            <pc:sldMk cId="1584829185" sldId="440"/>
            <ac:spMk id="24" creationId="{A1D2D79A-B1C8-EB55-DF71-86F257469CB4}"/>
          </ac:spMkLst>
        </pc:spChg>
        <pc:spChg chg="add mod">
          <ac:chgData name="Manish Sharma" userId="b799adb9ba789c8f" providerId="LiveId" clId="{698923DD-4175-4E16-B171-0D7D61CDDF22}" dt="2022-06-19T06:41:11.044" v="989"/>
          <ac:spMkLst>
            <pc:docMk/>
            <pc:sldMk cId="1584829185" sldId="440"/>
            <ac:spMk id="25" creationId="{B1FF039B-E137-8D1F-EE8E-6926F764C196}"/>
          </ac:spMkLst>
        </pc:spChg>
        <pc:spChg chg="add mod">
          <ac:chgData name="Manish Sharma" userId="b799adb9ba789c8f" providerId="LiveId" clId="{698923DD-4175-4E16-B171-0D7D61CDDF22}" dt="2022-06-19T06:41:11.044" v="989"/>
          <ac:spMkLst>
            <pc:docMk/>
            <pc:sldMk cId="1584829185" sldId="440"/>
            <ac:spMk id="26" creationId="{AB018A64-0E23-F7A1-62D7-1837DB6B12C9}"/>
          </ac:spMkLst>
        </pc:spChg>
        <pc:spChg chg="add mod">
          <ac:chgData name="Manish Sharma" userId="b799adb9ba789c8f" providerId="LiveId" clId="{698923DD-4175-4E16-B171-0D7D61CDDF22}" dt="2022-06-19T06:41:43.898" v="990"/>
          <ac:spMkLst>
            <pc:docMk/>
            <pc:sldMk cId="1584829185" sldId="440"/>
            <ac:spMk id="28" creationId="{5CCB1A0B-2472-F085-38BF-2D931BC6C7A1}"/>
          </ac:spMkLst>
        </pc:spChg>
        <pc:spChg chg="add mod">
          <ac:chgData name="Manish Sharma" userId="b799adb9ba789c8f" providerId="LiveId" clId="{698923DD-4175-4E16-B171-0D7D61CDDF22}" dt="2022-06-19T06:41:55.212" v="991"/>
          <ac:spMkLst>
            <pc:docMk/>
            <pc:sldMk cId="1584829185" sldId="440"/>
            <ac:spMk id="30" creationId="{94C50FC2-3EB6-906F-E089-ABBC58DC7B38}"/>
          </ac:spMkLst>
        </pc:spChg>
        <pc:spChg chg="add mod">
          <ac:chgData name="Manish Sharma" userId="b799adb9ba789c8f" providerId="LiveId" clId="{698923DD-4175-4E16-B171-0D7D61CDDF22}" dt="2022-06-19T06:42:50.507" v="992"/>
          <ac:spMkLst>
            <pc:docMk/>
            <pc:sldMk cId="1584829185" sldId="440"/>
            <ac:spMk id="31" creationId="{EC523494-24D2-DE3A-0200-F9425098A2FE}"/>
          </ac:spMkLst>
        </pc:spChg>
        <pc:spChg chg="add mod">
          <ac:chgData name="Manish Sharma" userId="b799adb9ba789c8f" providerId="LiveId" clId="{698923DD-4175-4E16-B171-0D7D61CDDF22}" dt="2022-06-19T06:42:50.507" v="992"/>
          <ac:spMkLst>
            <pc:docMk/>
            <pc:sldMk cId="1584829185" sldId="440"/>
            <ac:spMk id="32" creationId="{850970F9-2A8B-082E-FA25-97F5DF8309B7}"/>
          </ac:spMkLst>
        </pc:spChg>
        <pc:spChg chg="add mod">
          <ac:chgData name="Manish Sharma" userId="b799adb9ba789c8f" providerId="LiveId" clId="{698923DD-4175-4E16-B171-0D7D61CDDF22}" dt="2022-06-19T06:42:50.507" v="992"/>
          <ac:spMkLst>
            <pc:docMk/>
            <pc:sldMk cId="1584829185" sldId="440"/>
            <ac:spMk id="33" creationId="{2AA2C233-0A2E-62F5-8810-3DFEDB9F2BE5}"/>
          </ac:spMkLst>
        </pc:spChg>
        <pc:spChg chg="add mod">
          <ac:chgData name="Manish Sharma" userId="b799adb9ba789c8f" providerId="LiveId" clId="{698923DD-4175-4E16-B171-0D7D61CDDF22}" dt="2022-06-19T06:42:50.507" v="992"/>
          <ac:spMkLst>
            <pc:docMk/>
            <pc:sldMk cId="1584829185" sldId="440"/>
            <ac:spMk id="34" creationId="{B0EE58F5-96C6-5287-76BE-8AA22C372B94}"/>
          </ac:spMkLst>
        </pc:spChg>
        <pc:spChg chg="add mod">
          <ac:chgData name="Manish Sharma" userId="b799adb9ba789c8f" providerId="LiveId" clId="{698923DD-4175-4E16-B171-0D7D61CDDF22}" dt="2022-06-19T06:42:50.507" v="992"/>
          <ac:spMkLst>
            <pc:docMk/>
            <pc:sldMk cId="1584829185" sldId="440"/>
            <ac:spMk id="35" creationId="{7EC3754A-D8B9-FA0F-3170-442262CBD092}"/>
          </ac:spMkLst>
        </pc:spChg>
        <pc:spChg chg="add mod">
          <ac:chgData name="Manish Sharma" userId="b799adb9ba789c8f" providerId="LiveId" clId="{698923DD-4175-4E16-B171-0D7D61CDDF22}" dt="2022-06-19T06:42:50.507" v="992"/>
          <ac:spMkLst>
            <pc:docMk/>
            <pc:sldMk cId="1584829185" sldId="440"/>
            <ac:spMk id="36" creationId="{96AA85D0-86E6-5629-853D-B41C5042C9EF}"/>
          </ac:spMkLst>
        </pc:spChg>
        <pc:spChg chg="add mod">
          <ac:chgData name="Manish Sharma" userId="b799adb9ba789c8f" providerId="LiveId" clId="{698923DD-4175-4E16-B171-0D7D61CDDF22}" dt="2022-06-19T07:27:53.270" v="993"/>
          <ac:spMkLst>
            <pc:docMk/>
            <pc:sldMk cId="1584829185" sldId="440"/>
            <ac:spMk id="37" creationId="{2AD4D0F4-E608-583B-56F8-A669FA659A23}"/>
          </ac:spMkLst>
        </pc:spChg>
        <pc:spChg chg="add mod">
          <ac:chgData name="Manish Sharma" userId="b799adb9ba789c8f" providerId="LiveId" clId="{698923DD-4175-4E16-B171-0D7D61CDDF22}" dt="2022-06-19T07:28:04.241" v="994"/>
          <ac:spMkLst>
            <pc:docMk/>
            <pc:sldMk cId="1584829185" sldId="440"/>
            <ac:spMk id="38" creationId="{3BA14DAA-3B7D-C9A0-694C-142CE2DC786D}"/>
          </ac:spMkLst>
        </pc:spChg>
        <pc:cxnChg chg="add mod">
          <ac:chgData name="Manish Sharma" userId="b799adb9ba789c8f" providerId="LiveId" clId="{698923DD-4175-4E16-B171-0D7D61CDDF22}" dt="2022-06-19T06:37:00.907" v="984"/>
          <ac:cxnSpMkLst>
            <pc:docMk/>
            <pc:sldMk cId="1584829185" sldId="440"/>
            <ac:cxnSpMk id="6" creationId="{E9F4B596-69AE-D94E-84A5-77C566EC22EA}"/>
          </ac:cxnSpMkLst>
        </pc:cxnChg>
        <pc:cxnChg chg="add mod">
          <ac:chgData name="Manish Sharma" userId="b799adb9ba789c8f" providerId="LiveId" clId="{698923DD-4175-4E16-B171-0D7D61CDDF22}" dt="2022-06-19T06:37:00.907" v="984"/>
          <ac:cxnSpMkLst>
            <pc:docMk/>
            <pc:sldMk cId="1584829185" sldId="440"/>
            <ac:cxnSpMk id="7" creationId="{5DB323F2-3E9B-E3D2-52E6-29F8BB1A9941}"/>
          </ac:cxnSpMkLst>
        </pc:cxnChg>
        <pc:cxnChg chg="add mod">
          <ac:chgData name="Manish Sharma" userId="b799adb9ba789c8f" providerId="LiveId" clId="{698923DD-4175-4E16-B171-0D7D61CDDF22}" dt="2022-06-19T06:38:59.219" v="986"/>
          <ac:cxnSpMkLst>
            <pc:docMk/>
            <pc:sldMk cId="1584829185" sldId="440"/>
            <ac:cxnSpMk id="15" creationId="{33528E1E-1224-D98E-5CAF-3BF7582F2BE2}"/>
          </ac:cxnSpMkLst>
        </pc:cxnChg>
        <pc:cxnChg chg="add mod">
          <ac:chgData name="Manish Sharma" userId="b799adb9ba789c8f" providerId="LiveId" clId="{698923DD-4175-4E16-B171-0D7D61CDDF22}" dt="2022-06-19T06:39:23.166" v="987"/>
          <ac:cxnSpMkLst>
            <pc:docMk/>
            <pc:sldMk cId="1584829185" sldId="440"/>
            <ac:cxnSpMk id="18" creationId="{87674B4D-3B7E-BDC2-E385-7D5DEACC979F}"/>
          </ac:cxnSpMkLst>
        </pc:cxnChg>
        <pc:cxnChg chg="add mod">
          <ac:chgData name="Manish Sharma" userId="b799adb9ba789c8f" providerId="LiveId" clId="{698923DD-4175-4E16-B171-0D7D61CDDF22}" dt="2022-06-19T06:40:13.174" v="988"/>
          <ac:cxnSpMkLst>
            <pc:docMk/>
            <pc:sldMk cId="1584829185" sldId="440"/>
            <ac:cxnSpMk id="20" creationId="{D18366F5-DA2D-77E9-58E9-7309F23BC949}"/>
          </ac:cxnSpMkLst>
        </pc:cxnChg>
        <pc:cxnChg chg="add mod">
          <ac:chgData name="Manish Sharma" userId="b799adb9ba789c8f" providerId="LiveId" clId="{698923DD-4175-4E16-B171-0D7D61CDDF22}" dt="2022-06-19T06:41:43.898" v="990"/>
          <ac:cxnSpMkLst>
            <pc:docMk/>
            <pc:sldMk cId="1584829185" sldId="440"/>
            <ac:cxnSpMk id="27" creationId="{39030782-13A9-6D8C-B5AB-118350F371F9}"/>
          </ac:cxnSpMkLst>
        </pc:cxnChg>
        <pc:cxnChg chg="add mod">
          <ac:chgData name="Manish Sharma" userId="b799adb9ba789c8f" providerId="LiveId" clId="{698923DD-4175-4E16-B171-0D7D61CDDF22}" dt="2022-06-19T06:41:55.212" v="991"/>
          <ac:cxnSpMkLst>
            <pc:docMk/>
            <pc:sldMk cId="1584829185" sldId="440"/>
            <ac:cxnSpMk id="29" creationId="{1B871EDF-CC87-2828-08ED-524D46E4A8E2}"/>
          </ac:cxnSpMkLst>
        </pc:cxnChg>
      </pc:sldChg>
      <pc:sldChg chg="addSp modSp add mod">
        <pc:chgData name="Manish Sharma" userId="b799adb9ba789c8f" providerId="LiveId" clId="{698923DD-4175-4E16-B171-0D7D61CDDF22}" dt="2022-06-19T09:58:41.153" v="1017" actId="167"/>
        <pc:sldMkLst>
          <pc:docMk/>
          <pc:sldMk cId="345498940" sldId="441"/>
        </pc:sldMkLst>
        <pc:spChg chg="mod">
          <ac:chgData name="Manish Sharma" userId="b799adb9ba789c8f" providerId="LiveId" clId="{698923DD-4175-4E16-B171-0D7D61CDDF22}" dt="2022-06-19T09:56:32.372" v="1007" actId="20577"/>
          <ac:spMkLst>
            <pc:docMk/>
            <pc:sldMk cId="345498940" sldId="441"/>
            <ac:spMk id="19" creationId="{F99695C5-4327-2858-3C4E-E5C7810C6E7D}"/>
          </ac:spMkLst>
        </pc:spChg>
        <pc:spChg chg="add mod">
          <ac:chgData name="Manish Sharma" userId="b799adb9ba789c8f" providerId="LiveId" clId="{698923DD-4175-4E16-B171-0D7D61CDDF22}" dt="2022-06-19T09:56:39.066" v="1008"/>
          <ac:spMkLst>
            <pc:docMk/>
            <pc:sldMk cId="345498940" sldId="441"/>
            <ac:spMk id="39" creationId="{5E87151E-78A2-D7D3-6D07-B4F2F7D1B744}"/>
          </ac:spMkLst>
        </pc:spChg>
        <pc:spChg chg="add mod">
          <ac:chgData name="Manish Sharma" userId="b799adb9ba789c8f" providerId="LiveId" clId="{698923DD-4175-4E16-B171-0D7D61CDDF22}" dt="2022-06-19T09:56:46.438" v="1009"/>
          <ac:spMkLst>
            <pc:docMk/>
            <pc:sldMk cId="345498940" sldId="441"/>
            <ac:spMk id="40" creationId="{9DF8B8AC-F300-C011-957C-464B8C39D8E2}"/>
          </ac:spMkLst>
        </pc:spChg>
        <pc:spChg chg="add mod">
          <ac:chgData name="Manish Sharma" userId="b799adb9ba789c8f" providerId="LiveId" clId="{698923DD-4175-4E16-B171-0D7D61CDDF22}" dt="2022-06-19T09:56:54.087" v="1010"/>
          <ac:spMkLst>
            <pc:docMk/>
            <pc:sldMk cId="345498940" sldId="441"/>
            <ac:spMk id="43" creationId="{D9D6883E-D270-5200-80AC-22938EB43133}"/>
          </ac:spMkLst>
        </pc:spChg>
        <pc:spChg chg="add mod ord">
          <ac:chgData name="Manish Sharma" userId="b799adb9ba789c8f" providerId="LiveId" clId="{698923DD-4175-4E16-B171-0D7D61CDDF22}" dt="2022-06-19T09:58:41.153" v="1017" actId="167"/>
          <ac:spMkLst>
            <pc:docMk/>
            <pc:sldMk cId="345498940" sldId="441"/>
            <ac:spMk id="44" creationId="{D8C579B7-C093-942E-4AA8-303F277F85A9}"/>
          </ac:spMkLst>
        </pc:spChg>
        <pc:cxnChg chg="add mod">
          <ac:chgData name="Manish Sharma" userId="b799adb9ba789c8f" providerId="LiveId" clId="{698923DD-4175-4E16-B171-0D7D61CDDF22}" dt="2022-06-19T09:56:46.438" v="1009"/>
          <ac:cxnSpMkLst>
            <pc:docMk/>
            <pc:sldMk cId="345498940" sldId="441"/>
            <ac:cxnSpMk id="41" creationId="{CAE082E0-5095-E9A5-488C-F27168CBD23B}"/>
          </ac:cxnSpMkLst>
        </pc:cxnChg>
        <pc:cxnChg chg="add mod">
          <ac:chgData name="Manish Sharma" userId="b799adb9ba789c8f" providerId="LiveId" clId="{698923DD-4175-4E16-B171-0D7D61CDDF22}" dt="2022-06-19T09:56:46.438" v="1009"/>
          <ac:cxnSpMkLst>
            <pc:docMk/>
            <pc:sldMk cId="345498940" sldId="441"/>
            <ac:cxnSpMk id="42" creationId="{881B6374-8F53-D1D1-7D28-6AEA7D9FAB1F}"/>
          </ac:cxnSpMkLst>
        </pc:cxnChg>
      </pc:sldChg>
      <pc:sldChg chg="add">
        <pc:chgData name="Manish Sharma" userId="b799adb9ba789c8f" providerId="LiveId" clId="{698923DD-4175-4E16-B171-0D7D61CDDF22}" dt="2022-06-19T11:20:20.618" v="1117"/>
        <pc:sldMkLst>
          <pc:docMk/>
          <pc:sldMk cId="716795003" sldId="442"/>
        </pc:sldMkLst>
      </pc:sldChg>
      <pc:sldChg chg="modSp add mod">
        <pc:chgData name="Manish Sharma" userId="b799adb9ba789c8f" providerId="LiveId" clId="{698923DD-4175-4E16-B171-0D7D61CDDF22}" dt="2022-06-19T11:24:03.414" v="1199" actId="20577"/>
        <pc:sldMkLst>
          <pc:docMk/>
          <pc:sldMk cId="4182215369" sldId="443"/>
        </pc:sldMkLst>
        <pc:spChg chg="mod">
          <ac:chgData name="Manish Sharma" userId="b799adb9ba789c8f" providerId="LiveId" clId="{698923DD-4175-4E16-B171-0D7D61CDDF22}" dt="2022-06-19T11:22:34.417" v="1141" actId="20577"/>
          <ac:spMkLst>
            <pc:docMk/>
            <pc:sldMk cId="4182215369" sldId="443"/>
            <ac:spMk id="3" creationId="{96464234-4D43-4CF8-BF0A-3F91EF4FA0CB}"/>
          </ac:spMkLst>
        </pc:spChg>
        <pc:spChg chg="mod">
          <ac:chgData name="Manish Sharma" userId="b799adb9ba789c8f" providerId="LiveId" clId="{698923DD-4175-4E16-B171-0D7D61CDDF22}" dt="2022-06-19T11:24:03.414" v="1199" actId="20577"/>
          <ac:spMkLst>
            <pc:docMk/>
            <pc:sldMk cId="4182215369" sldId="443"/>
            <ac:spMk id="4" creationId="{EBCA41C2-6D74-43C0-8E07-850BC84B43B9}"/>
          </ac:spMkLst>
        </pc:spChg>
      </pc:sldChg>
      <pc:sldChg chg="add">
        <pc:chgData name="Manish Sharma" userId="b799adb9ba789c8f" providerId="LiveId" clId="{698923DD-4175-4E16-B171-0D7D61CDDF22}" dt="2022-06-19T11:22:46.918" v="1142"/>
        <pc:sldMkLst>
          <pc:docMk/>
          <pc:sldMk cId="1412042572" sldId="444"/>
        </pc:sldMkLst>
      </pc:sldChg>
      <pc:sldChg chg="add">
        <pc:chgData name="Manish Sharma" userId="b799adb9ba789c8f" providerId="LiveId" clId="{698923DD-4175-4E16-B171-0D7D61CDDF22}" dt="2022-06-19T11:23:05.163" v="1143"/>
        <pc:sldMkLst>
          <pc:docMk/>
          <pc:sldMk cId="603927035" sldId="445"/>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3343896531" sldId="261"/>
        </pc:sldMkLst>
        <pc:spChg chg="mod ord">
          <ac:chgData name="Manish Sharma" userId="b799adb9ba789c8f" providerId="LiveId" clId="{E9679D90-DED9-488C-8BB6-97CB7B5DE503}" dt="2022-05-08T11:59:34.365" v="750" actId="26606"/>
          <ac:spMkLst>
            <pc:docMk/>
            <pc:sldMk cId="3343896531" sldId="261"/>
            <ac:spMk id="2" creationId="{00000000-0000-0000-0000-000000000000}"/>
          </ac:spMkLst>
        </pc:spChg>
        <pc:spChg chg="del mod">
          <ac:chgData name="Manish Sharma" userId="b799adb9ba789c8f" providerId="LiveId" clId="{E9679D90-DED9-488C-8BB6-97CB7B5DE503}" dt="2022-05-08T11:59:34.380" v="751" actId="26606"/>
          <ac:spMkLst>
            <pc:docMk/>
            <pc:sldMk cId="3343896531" sldId="261"/>
            <ac:spMk id="3" creationId="{00000000-0000-0000-0000-000000000000}"/>
          </ac:spMkLst>
        </pc:spChg>
        <pc:spChg chg="add del">
          <ac:chgData name="Manish Sharma" userId="b799adb9ba789c8f" providerId="LiveId" clId="{E9679D90-DED9-488C-8BB6-97CB7B5DE503}" dt="2022-05-08T11:59:08.277" v="744" actId="26606"/>
          <ac:spMkLst>
            <pc:docMk/>
            <pc:sldMk cId="3343896531" sldId="261"/>
            <ac:spMk id="27" creationId="{8FC9BE17-9A7B-462D-AE50-3D8777387304}"/>
          </ac:spMkLst>
        </pc:spChg>
        <pc:spChg chg="add del">
          <ac:chgData name="Manish Sharma" userId="b799adb9ba789c8f" providerId="LiveId" clId="{E9679D90-DED9-488C-8BB6-97CB7B5DE503}" dt="2022-05-08T11:59:08.277" v="744" actId="26606"/>
          <ac:spMkLst>
            <pc:docMk/>
            <pc:sldMk cId="3343896531" sldId="261"/>
            <ac:spMk id="29" creationId="{3EBE8569-6AEC-4B8C-8D53-2DE337CDBA65}"/>
          </ac:spMkLst>
        </pc:spChg>
        <pc:spChg chg="add del">
          <ac:chgData name="Manish Sharma" userId="b799adb9ba789c8f" providerId="LiveId" clId="{E9679D90-DED9-488C-8BB6-97CB7B5DE503}" dt="2022-05-08T11:59:08.277" v="744" actId="26606"/>
          <ac:spMkLst>
            <pc:docMk/>
            <pc:sldMk cId="3343896531" sldId="261"/>
            <ac:spMk id="31" creationId="{55D4142C-5077-457F-A6AD-3FECFDB39685}"/>
          </ac:spMkLst>
        </pc:spChg>
        <pc:spChg chg="add del">
          <ac:chgData name="Manish Sharma" userId="b799adb9ba789c8f" providerId="LiveId" clId="{E9679D90-DED9-488C-8BB6-97CB7B5DE503}" dt="2022-05-08T11:59:08.277" v="744" actId="26606"/>
          <ac:spMkLst>
            <pc:docMk/>
            <pc:sldMk cId="3343896531" sldId="261"/>
            <ac:spMk id="33" creationId="{7A5F0580-5EE9-419F-96EE-B6529EF6E7D0}"/>
          </ac:spMkLst>
        </pc:spChg>
        <pc:spChg chg="add del">
          <ac:chgData name="Manish Sharma" userId="b799adb9ba789c8f" providerId="LiveId" clId="{E9679D90-DED9-488C-8BB6-97CB7B5DE503}" dt="2022-05-08T11:59:15.141" v="746" actId="26606"/>
          <ac:spMkLst>
            <pc:docMk/>
            <pc:sldMk cId="3343896531" sldId="261"/>
            <ac:spMk id="35" creationId="{04812C46-200A-4DEB-A05E-3ED6C68C2387}"/>
          </ac:spMkLst>
        </pc:spChg>
        <pc:spChg chg="add del">
          <ac:chgData name="Manish Sharma" userId="b799adb9ba789c8f" providerId="LiveId" clId="{E9679D90-DED9-488C-8BB6-97CB7B5DE503}" dt="2022-05-08T11:59:15.141" v="746" actId="26606"/>
          <ac:spMkLst>
            <pc:docMk/>
            <pc:sldMk cId="3343896531" sldId="261"/>
            <ac:spMk id="36" creationId="{D1EA859B-E555-4109-94F3-6700E046E008}"/>
          </ac:spMkLst>
        </pc:spChg>
        <pc:spChg chg="add del">
          <ac:chgData name="Manish Sharma" userId="b799adb9ba789c8f" providerId="LiveId" clId="{E9679D90-DED9-488C-8BB6-97CB7B5DE503}" dt="2022-05-08T11:59:25.020" v="748" actId="26606"/>
          <ac:spMkLst>
            <pc:docMk/>
            <pc:sldMk cId="3343896531" sldId="261"/>
            <ac:spMk id="38" creationId="{D009D6D5-DAC2-4A8B-A17A-E206B9012D09}"/>
          </ac:spMkLst>
        </pc:spChg>
        <pc:spChg chg="add del">
          <ac:chgData name="Manish Sharma" userId="b799adb9ba789c8f" providerId="LiveId" clId="{E9679D90-DED9-488C-8BB6-97CB7B5DE503}" dt="2022-05-08T11:59:34.365" v="750" actId="26606"/>
          <ac:spMkLst>
            <pc:docMk/>
            <pc:sldMk cId="3343896531" sldId="261"/>
            <ac:spMk id="54" creationId="{0450C687-86B5-4248-BEBB-0B59B7977047}"/>
          </ac:spMkLst>
        </pc:spChg>
        <pc:spChg chg="add del">
          <ac:chgData name="Manish Sharma" userId="b799adb9ba789c8f" providerId="LiveId" clId="{E9679D90-DED9-488C-8BB6-97CB7B5DE503}" dt="2022-05-08T11:59:34.365" v="750" actId="26606"/>
          <ac:spMkLst>
            <pc:docMk/>
            <pc:sldMk cId="3343896531" sldId="261"/>
            <ac:spMk id="55" creationId="{D9F5512A-48E1-4C07-B75E-3CCC517B6804}"/>
          </ac:spMkLst>
        </pc:spChg>
        <pc:spChg chg="add del">
          <ac:chgData name="Manish Sharma" userId="b799adb9ba789c8f" providerId="LiveId" clId="{E9679D90-DED9-488C-8BB6-97CB7B5DE503}" dt="2022-05-08T11:59:34.365" v="750" actId="26606"/>
          <ac:spMkLst>
            <pc:docMk/>
            <pc:sldMk cId="3343896531" sldId="261"/>
            <ac:spMk id="56" creationId="{3CD1EA40-7116-4FCB-9369-70F29FAA91EC}"/>
          </ac:spMkLst>
        </pc:spChg>
        <pc:spChg chg="add del">
          <ac:chgData name="Manish Sharma" userId="b799adb9ba789c8f" providerId="LiveId" clId="{E9679D90-DED9-488C-8BB6-97CB7B5DE503}" dt="2022-05-08T11:59:34.365" v="750" actId="26606"/>
          <ac:spMkLst>
            <pc:docMk/>
            <pc:sldMk cId="3343896531" sldId="261"/>
            <ac:spMk id="57" creationId="{A5271697-90F1-4A23-8EF2-0179F2EAFACB}"/>
          </ac:spMkLst>
        </pc:spChg>
        <pc:grpChg chg="add del">
          <ac:chgData name="Manish Sharma" userId="b799adb9ba789c8f" providerId="LiveId" clId="{E9679D90-DED9-488C-8BB6-97CB7B5DE503}" dt="2022-05-08T11:59:34.365" v="750" actId="26606"/>
          <ac:grpSpMkLst>
            <pc:docMk/>
            <pc:sldMk cId="3343896531"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3343896531"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3343896531" sldId="261"/>
            <ac:picMk id="22" creationId="{5BF1D1E2-528C-41A8-8533-E082D0E6A7E3}"/>
          </ac:picMkLst>
        </pc:picChg>
      </pc:sldChg>
      <pc:sldChg chg="add">
        <pc:chgData name="Manish Sharma" userId="b799adb9ba789c8f" providerId="LiveId" clId="{E9679D90-DED9-488C-8BB6-97CB7B5DE503}" dt="2022-05-07T04:34:50.221" v="150"/>
        <pc:sldMkLst>
          <pc:docMk/>
          <pc:sldMk cId="2942799856"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A135E15C-253F-4C5F-9453-5A6DB6B52314}"/>
    <pc:docChg chg="undo redo custSel addSld delSld modSld">
      <pc:chgData name="Manish Sharma" userId="b799adb9ba789c8f" providerId="LiveId" clId="{A135E15C-253F-4C5F-9453-5A6DB6B52314}" dt="2022-11-05T12:09:09.343" v="1855" actId="20577"/>
      <pc:docMkLst>
        <pc:docMk/>
      </pc:docMkLst>
      <pc:sldChg chg="add del">
        <pc:chgData name="Manish Sharma" userId="b799adb9ba789c8f" providerId="LiveId" clId="{A135E15C-253F-4C5F-9453-5A6DB6B52314}" dt="2022-10-27T06:06:40.047" v="178"/>
        <pc:sldMkLst>
          <pc:docMk/>
          <pc:sldMk cId="131055686" sldId="263"/>
        </pc:sldMkLst>
      </pc:sldChg>
      <pc:sldChg chg="del">
        <pc:chgData name="Manish Sharma" userId="b799adb9ba789c8f" providerId="LiveId" clId="{A135E15C-253F-4C5F-9453-5A6DB6B52314}" dt="2022-10-27T04:29:30.410" v="0" actId="47"/>
        <pc:sldMkLst>
          <pc:docMk/>
          <pc:sldMk cId="21477730" sldId="265"/>
        </pc:sldMkLst>
      </pc:sldChg>
      <pc:sldChg chg="add del">
        <pc:chgData name="Manish Sharma" userId="b799adb9ba789c8f" providerId="LiveId" clId="{A135E15C-253F-4C5F-9453-5A6DB6B52314}" dt="2022-10-27T07:46:36.152" v="209"/>
        <pc:sldMkLst>
          <pc:docMk/>
          <pc:sldMk cId="1863291219" sldId="266"/>
        </pc:sldMkLst>
      </pc:sldChg>
      <pc:sldChg chg="add del">
        <pc:chgData name="Manish Sharma" userId="b799adb9ba789c8f" providerId="LiveId" clId="{A135E15C-253F-4C5F-9453-5A6DB6B52314}" dt="2022-10-27T08:29:38.017" v="238"/>
        <pc:sldMkLst>
          <pc:docMk/>
          <pc:sldMk cId="1040551395" sldId="267"/>
        </pc:sldMkLst>
      </pc:sldChg>
      <pc:sldChg chg="add del">
        <pc:chgData name="Manish Sharma" userId="b799adb9ba789c8f" providerId="LiveId" clId="{A135E15C-253F-4C5F-9453-5A6DB6B52314}" dt="2022-10-28T12:22:17.251" v="324"/>
        <pc:sldMkLst>
          <pc:docMk/>
          <pc:sldMk cId="541853456" sldId="270"/>
        </pc:sldMkLst>
      </pc:sldChg>
      <pc:sldChg chg="add del">
        <pc:chgData name="Manish Sharma" userId="b799adb9ba789c8f" providerId="LiveId" clId="{A135E15C-253F-4C5F-9453-5A6DB6B52314}" dt="2022-10-28T11:24:43.593" v="305"/>
        <pc:sldMkLst>
          <pc:docMk/>
          <pc:sldMk cId="2339964951" sldId="271"/>
        </pc:sldMkLst>
      </pc:sldChg>
      <pc:sldChg chg="add del">
        <pc:chgData name="Manish Sharma" userId="b799adb9ba789c8f" providerId="LiveId" clId="{A135E15C-253F-4C5F-9453-5A6DB6B52314}" dt="2022-10-29T09:54:02.444" v="621"/>
        <pc:sldMkLst>
          <pc:docMk/>
          <pc:sldMk cId="1800526853" sldId="272"/>
        </pc:sldMkLst>
      </pc:sldChg>
      <pc:sldChg chg="add del">
        <pc:chgData name="Manish Sharma" userId="b799adb9ba789c8f" providerId="LiveId" clId="{A135E15C-253F-4C5F-9453-5A6DB6B52314}" dt="2022-10-28T11:48:44.473" v="323"/>
        <pc:sldMkLst>
          <pc:docMk/>
          <pc:sldMk cId="1331658581" sldId="273"/>
        </pc:sldMkLst>
      </pc:sldChg>
      <pc:sldChg chg="add del">
        <pc:chgData name="Manish Sharma" userId="b799adb9ba789c8f" providerId="LiveId" clId="{A135E15C-253F-4C5F-9453-5A6DB6B52314}" dt="2022-10-29T10:37:19.288" v="1261"/>
        <pc:sldMkLst>
          <pc:docMk/>
          <pc:sldMk cId="1937767460" sldId="276"/>
        </pc:sldMkLst>
      </pc:sldChg>
      <pc:sldChg chg="del">
        <pc:chgData name="Manish Sharma" userId="b799adb9ba789c8f" providerId="LiveId" clId="{A135E15C-253F-4C5F-9453-5A6DB6B52314}" dt="2022-10-27T04:29:30.410" v="0" actId="47"/>
        <pc:sldMkLst>
          <pc:docMk/>
          <pc:sldMk cId="3343896531" sldId="279"/>
        </pc:sldMkLst>
      </pc:sldChg>
      <pc:sldChg chg="add del">
        <pc:chgData name="Manish Sharma" userId="b799adb9ba789c8f" providerId="LiveId" clId="{A135E15C-253F-4C5F-9453-5A6DB6B52314}" dt="2022-10-28T11:47:50.776" v="321"/>
        <pc:sldMkLst>
          <pc:docMk/>
          <pc:sldMk cId="2937149028" sldId="282"/>
        </pc:sldMkLst>
      </pc:sldChg>
      <pc:sldChg chg="add del">
        <pc:chgData name="Manish Sharma" userId="b799adb9ba789c8f" providerId="LiveId" clId="{A135E15C-253F-4C5F-9453-5A6DB6B52314}" dt="2022-10-28T11:47:50.776" v="321"/>
        <pc:sldMkLst>
          <pc:docMk/>
          <pc:sldMk cId="3640020107" sldId="283"/>
        </pc:sldMkLst>
      </pc:sldChg>
      <pc:sldChg chg="add del">
        <pc:chgData name="Manish Sharma" userId="b799adb9ba789c8f" providerId="LiveId" clId="{A135E15C-253F-4C5F-9453-5A6DB6B52314}" dt="2022-10-28T11:47:50.776" v="321"/>
        <pc:sldMkLst>
          <pc:docMk/>
          <pc:sldMk cId="3936744458" sldId="284"/>
        </pc:sldMkLst>
      </pc:sldChg>
      <pc:sldChg chg="add del">
        <pc:chgData name="Manish Sharma" userId="b799adb9ba789c8f" providerId="LiveId" clId="{A135E15C-253F-4C5F-9453-5A6DB6B52314}" dt="2022-11-04T10:54:24.972" v="1367"/>
        <pc:sldMkLst>
          <pc:docMk/>
          <pc:sldMk cId="1535532918" sldId="290"/>
        </pc:sldMkLst>
      </pc:sldChg>
      <pc:sldChg chg="add del">
        <pc:chgData name="Manish Sharma" userId="b799adb9ba789c8f" providerId="LiveId" clId="{A135E15C-253F-4C5F-9453-5A6DB6B52314}" dt="2022-11-04T10:54:24.972" v="1367"/>
        <pc:sldMkLst>
          <pc:docMk/>
          <pc:sldMk cId="927873483" sldId="291"/>
        </pc:sldMkLst>
      </pc:sldChg>
      <pc:sldChg chg="add del">
        <pc:chgData name="Manish Sharma" userId="b799adb9ba789c8f" providerId="LiveId" clId="{A135E15C-253F-4C5F-9453-5A6DB6B52314}" dt="2022-11-04T10:54:42.619" v="1368"/>
        <pc:sldMkLst>
          <pc:docMk/>
          <pc:sldMk cId="4125748975" sldId="292"/>
        </pc:sldMkLst>
      </pc:sldChg>
      <pc:sldChg chg="add del">
        <pc:chgData name="Manish Sharma" userId="b799adb9ba789c8f" providerId="LiveId" clId="{A135E15C-253F-4C5F-9453-5A6DB6B52314}" dt="2022-11-05T06:08:30.521" v="1605"/>
        <pc:sldMkLst>
          <pc:docMk/>
          <pc:sldMk cId="3776691465" sldId="296"/>
        </pc:sldMkLst>
      </pc:sldChg>
      <pc:sldChg chg="add del">
        <pc:chgData name="Manish Sharma" userId="b799adb9ba789c8f" providerId="LiveId" clId="{A135E15C-253F-4C5F-9453-5A6DB6B52314}" dt="2022-11-05T12:07:38.708" v="1758"/>
        <pc:sldMkLst>
          <pc:docMk/>
          <pc:sldMk cId="2063019643" sldId="300"/>
        </pc:sldMkLst>
      </pc:sldChg>
      <pc:sldChg chg="addSp delSp modSp new mod modClrScheme chgLayout">
        <pc:chgData name="Manish Sharma" userId="b799adb9ba789c8f" providerId="LiveId" clId="{A135E15C-253F-4C5F-9453-5A6DB6B52314}" dt="2022-10-27T05:41:50.975" v="11"/>
        <pc:sldMkLst>
          <pc:docMk/>
          <pc:sldMk cId="455469918" sldId="302"/>
        </pc:sldMkLst>
        <pc:spChg chg="add del mod">
          <ac:chgData name="Manish Sharma" userId="b799adb9ba789c8f" providerId="LiveId" clId="{A135E15C-253F-4C5F-9453-5A6DB6B52314}" dt="2022-10-27T05:40:51.797" v="3"/>
          <ac:spMkLst>
            <pc:docMk/>
            <pc:sldMk cId="455469918" sldId="302"/>
            <ac:spMk id="2" creationId="{2F08A8D7-ADEC-EEEB-A524-D2394C341254}"/>
          </ac:spMkLst>
        </pc:spChg>
        <pc:spChg chg="add mod">
          <ac:chgData name="Manish Sharma" userId="b799adb9ba789c8f" providerId="LiveId" clId="{A135E15C-253F-4C5F-9453-5A6DB6B52314}" dt="2022-10-27T05:41:05.210" v="8" actId="20577"/>
          <ac:spMkLst>
            <pc:docMk/>
            <pc:sldMk cId="455469918" sldId="302"/>
            <ac:spMk id="3" creationId="{EC814A82-4B3A-6339-9690-BA42D88C646C}"/>
          </ac:spMkLst>
        </pc:spChg>
        <pc:spChg chg="add mod">
          <ac:chgData name="Manish Sharma" userId="b799adb9ba789c8f" providerId="LiveId" clId="{A135E15C-253F-4C5F-9453-5A6DB6B52314}" dt="2022-10-27T05:41:27.278" v="9"/>
          <ac:spMkLst>
            <pc:docMk/>
            <pc:sldMk cId="455469918" sldId="302"/>
            <ac:spMk id="4" creationId="{33FF6879-C243-CF61-505E-CB84E858953B}"/>
          </ac:spMkLst>
        </pc:spChg>
        <pc:spChg chg="mod">
          <ac:chgData name="Manish Sharma" userId="b799adb9ba789c8f" providerId="LiveId" clId="{A135E15C-253F-4C5F-9453-5A6DB6B52314}" dt="2022-10-27T05:41:27.278" v="9"/>
          <ac:spMkLst>
            <pc:docMk/>
            <pc:sldMk cId="455469918" sldId="302"/>
            <ac:spMk id="6" creationId="{ABE2C379-C9F4-8EFB-0BAB-3E96DFA24E32}"/>
          </ac:spMkLst>
        </pc:spChg>
        <pc:spChg chg="mod">
          <ac:chgData name="Manish Sharma" userId="b799adb9ba789c8f" providerId="LiveId" clId="{A135E15C-253F-4C5F-9453-5A6DB6B52314}" dt="2022-10-27T05:41:27.278" v="9"/>
          <ac:spMkLst>
            <pc:docMk/>
            <pc:sldMk cId="455469918" sldId="302"/>
            <ac:spMk id="7" creationId="{DBA7F319-C4F4-4120-6A18-EC03C61A0F01}"/>
          </ac:spMkLst>
        </pc:spChg>
        <pc:spChg chg="mod">
          <ac:chgData name="Manish Sharma" userId="b799adb9ba789c8f" providerId="LiveId" clId="{A135E15C-253F-4C5F-9453-5A6DB6B52314}" dt="2022-10-27T05:41:27.278" v="9"/>
          <ac:spMkLst>
            <pc:docMk/>
            <pc:sldMk cId="455469918" sldId="302"/>
            <ac:spMk id="9" creationId="{64ACA2CF-DC38-D291-5A30-2A7BE5ECB3BA}"/>
          </ac:spMkLst>
        </pc:spChg>
        <pc:spChg chg="mod">
          <ac:chgData name="Manish Sharma" userId="b799adb9ba789c8f" providerId="LiveId" clId="{A135E15C-253F-4C5F-9453-5A6DB6B52314}" dt="2022-10-27T05:41:27.278" v="9"/>
          <ac:spMkLst>
            <pc:docMk/>
            <pc:sldMk cId="455469918" sldId="302"/>
            <ac:spMk id="10" creationId="{7F3C4B76-67DC-BD60-1B2B-C8B70076D0E8}"/>
          </ac:spMkLst>
        </pc:spChg>
        <pc:spChg chg="add mod">
          <ac:chgData name="Manish Sharma" userId="b799adb9ba789c8f" providerId="LiveId" clId="{A135E15C-253F-4C5F-9453-5A6DB6B52314}" dt="2022-10-27T05:41:27.278" v="9"/>
          <ac:spMkLst>
            <pc:docMk/>
            <pc:sldMk cId="455469918" sldId="302"/>
            <ac:spMk id="11" creationId="{11F0E45C-6DE4-F87C-8134-99B3B0F977BF}"/>
          </ac:spMkLst>
        </pc:spChg>
        <pc:spChg chg="add mod">
          <ac:chgData name="Manish Sharma" userId="b799adb9ba789c8f" providerId="LiveId" clId="{A135E15C-253F-4C5F-9453-5A6DB6B52314}" dt="2022-10-27T05:41:27.278" v="9"/>
          <ac:spMkLst>
            <pc:docMk/>
            <pc:sldMk cId="455469918" sldId="302"/>
            <ac:spMk id="13" creationId="{6C7605C5-9B37-5E1A-C1B8-134AA5BC009B}"/>
          </ac:spMkLst>
        </pc:spChg>
        <pc:spChg chg="add mod">
          <ac:chgData name="Manish Sharma" userId="b799adb9ba789c8f" providerId="LiveId" clId="{A135E15C-253F-4C5F-9453-5A6DB6B52314}" dt="2022-10-27T05:41:27.278" v="9"/>
          <ac:spMkLst>
            <pc:docMk/>
            <pc:sldMk cId="455469918" sldId="302"/>
            <ac:spMk id="15" creationId="{B71EBE67-E66A-61C1-173E-026FA606F3DB}"/>
          </ac:spMkLst>
        </pc:spChg>
        <pc:spChg chg="add mod">
          <ac:chgData name="Manish Sharma" userId="b799adb9ba789c8f" providerId="LiveId" clId="{A135E15C-253F-4C5F-9453-5A6DB6B52314}" dt="2022-10-27T05:41:36.662" v="10"/>
          <ac:spMkLst>
            <pc:docMk/>
            <pc:sldMk cId="455469918" sldId="302"/>
            <ac:spMk id="16" creationId="{B429268E-FDDA-A696-F40C-BFC3B6335A2D}"/>
          </ac:spMkLst>
        </pc:spChg>
        <pc:spChg chg="add mod">
          <ac:chgData name="Manish Sharma" userId="b799adb9ba789c8f" providerId="LiveId" clId="{A135E15C-253F-4C5F-9453-5A6DB6B52314}" dt="2022-10-27T05:41:36.662" v="10"/>
          <ac:spMkLst>
            <pc:docMk/>
            <pc:sldMk cId="455469918" sldId="302"/>
            <ac:spMk id="17" creationId="{0CC2D838-4C1E-AFAD-240A-AE3439644B08}"/>
          </ac:spMkLst>
        </pc:spChg>
        <pc:spChg chg="add mod">
          <ac:chgData name="Manish Sharma" userId="b799adb9ba789c8f" providerId="LiveId" clId="{A135E15C-253F-4C5F-9453-5A6DB6B52314}" dt="2022-10-27T05:41:36.662" v="10"/>
          <ac:spMkLst>
            <pc:docMk/>
            <pc:sldMk cId="455469918" sldId="302"/>
            <ac:spMk id="18" creationId="{03D55639-176D-1D25-9D35-127D016B42A4}"/>
          </ac:spMkLst>
        </pc:spChg>
        <pc:spChg chg="add mod">
          <ac:chgData name="Manish Sharma" userId="b799adb9ba789c8f" providerId="LiveId" clId="{A135E15C-253F-4C5F-9453-5A6DB6B52314}" dt="2022-10-27T05:41:36.662" v="10"/>
          <ac:spMkLst>
            <pc:docMk/>
            <pc:sldMk cId="455469918" sldId="302"/>
            <ac:spMk id="19" creationId="{30172605-17BB-D10D-F25D-E3117501787E}"/>
          </ac:spMkLst>
        </pc:spChg>
        <pc:spChg chg="add mod">
          <ac:chgData name="Manish Sharma" userId="b799adb9ba789c8f" providerId="LiveId" clId="{A135E15C-253F-4C5F-9453-5A6DB6B52314}" dt="2022-10-27T05:41:36.662" v="10"/>
          <ac:spMkLst>
            <pc:docMk/>
            <pc:sldMk cId="455469918" sldId="302"/>
            <ac:spMk id="20" creationId="{6D16CE3A-6560-1D3C-7438-A13ACFB509AB}"/>
          </ac:spMkLst>
        </pc:spChg>
        <pc:spChg chg="add mod">
          <ac:chgData name="Manish Sharma" userId="b799adb9ba789c8f" providerId="LiveId" clId="{A135E15C-253F-4C5F-9453-5A6DB6B52314}" dt="2022-10-27T05:41:50.975" v="11"/>
          <ac:spMkLst>
            <pc:docMk/>
            <pc:sldMk cId="455469918" sldId="302"/>
            <ac:spMk id="23" creationId="{B17F5976-4265-75EE-5FBF-D1E5B7E4EC4C}"/>
          </ac:spMkLst>
        </pc:spChg>
        <pc:spChg chg="add mod">
          <ac:chgData name="Manish Sharma" userId="b799adb9ba789c8f" providerId="LiveId" clId="{A135E15C-253F-4C5F-9453-5A6DB6B52314}" dt="2022-10-27T05:41:50.975" v="11"/>
          <ac:spMkLst>
            <pc:docMk/>
            <pc:sldMk cId="455469918" sldId="302"/>
            <ac:spMk id="24" creationId="{1BA0FA3F-90DA-B387-6D53-AA3367CAA7AB}"/>
          </ac:spMkLst>
        </pc:spChg>
        <pc:spChg chg="mod">
          <ac:chgData name="Manish Sharma" userId="b799adb9ba789c8f" providerId="LiveId" clId="{A135E15C-253F-4C5F-9453-5A6DB6B52314}" dt="2022-10-27T05:41:50.975" v="11"/>
          <ac:spMkLst>
            <pc:docMk/>
            <pc:sldMk cId="455469918" sldId="302"/>
            <ac:spMk id="26" creationId="{8C24FFD7-19CD-F3AB-F5FD-BBB31F030502}"/>
          </ac:spMkLst>
        </pc:spChg>
        <pc:spChg chg="mod">
          <ac:chgData name="Manish Sharma" userId="b799adb9ba789c8f" providerId="LiveId" clId="{A135E15C-253F-4C5F-9453-5A6DB6B52314}" dt="2022-10-27T05:41:50.975" v="11"/>
          <ac:spMkLst>
            <pc:docMk/>
            <pc:sldMk cId="455469918" sldId="302"/>
            <ac:spMk id="27" creationId="{88AD6A9B-8131-C95F-7E45-A6B8A32006A5}"/>
          </ac:spMkLst>
        </pc:spChg>
        <pc:grpChg chg="add mod">
          <ac:chgData name="Manish Sharma" userId="b799adb9ba789c8f" providerId="LiveId" clId="{A135E15C-253F-4C5F-9453-5A6DB6B52314}" dt="2022-10-27T05:41:27.278" v="9"/>
          <ac:grpSpMkLst>
            <pc:docMk/>
            <pc:sldMk cId="455469918" sldId="302"/>
            <ac:grpSpMk id="5" creationId="{41426F60-F5B8-8F82-8B09-11D324632D72}"/>
          </ac:grpSpMkLst>
        </pc:grpChg>
        <pc:grpChg chg="add mod">
          <ac:chgData name="Manish Sharma" userId="b799adb9ba789c8f" providerId="LiveId" clId="{A135E15C-253F-4C5F-9453-5A6DB6B52314}" dt="2022-10-27T05:41:27.278" v="9"/>
          <ac:grpSpMkLst>
            <pc:docMk/>
            <pc:sldMk cId="455469918" sldId="302"/>
            <ac:grpSpMk id="8" creationId="{6CFBA16E-9EB4-BA9B-9FC0-DA72C5326A95}"/>
          </ac:grpSpMkLst>
        </pc:grpChg>
        <pc:grpChg chg="add mod">
          <ac:chgData name="Manish Sharma" userId="b799adb9ba789c8f" providerId="LiveId" clId="{A135E15C-253F-4C5F-9453-5A6DB6B52314}" dt="2022-10-27T05:41:50.975" v="11"/>
          <ac:grpSpMkLst>
            <pc:docMk/>
            <pc:sldMk cId="455469918" sldId="302"/>
            <ac:grpSpMk id="25" creationId="{6CE1DA53-B1E9-BE8F-9BF5-2C15DB41789C}"/>
          </ac:grpSpMkLst>
        </pc:grpChg>
        <pc:cxnChg chg="add mod">
          <ac:chgData name="Manish Sharma" userId="b799adb9ba789c8f" providerId="LiveId" clId="{A135E15C-253F-4C5F-9453-5A6DB6B52314}" dt="2022-10-27T05:41:27.278" v="9"/>
          <ac:cxnSpMkLst>
            <pc:docMk/>
            <pc:sldMk cId="455469918" sldId="302"/>
            <ac:cxnSpMk id="12" creationId="{DF85122D-A01E-CAF9-E6BB-11AFEF1098FF}"/>
          </ac:cxnSpMkLst>
        </pc:cxnChg>
        <pc:cxnChg chg="add mod">
          <ac:chgData name="Manish Sharma" userId="b799adb9ba789c8f" providerId="LiveId" clId="{A135E15C-253F-4C5F-9453-5A6DB6B52314}" dt="2022-10-27T05:41:27.278" v="9"/>
          <ac:cxnSpMkLst>
            <pc:docMk/>
            <pc:sldMk cId="455469918" sldId="302"/>
            <ac:cxnSpMk id="14" creationId="{E2DAC4B9-C6F1-AEA0-39FD-304C687A6C99}"/>
          </ac:cxnSpMkLst>
        </pc:cxnChg>
        <pc:cxnChg chg="add mod">
          <ac:chgData name="Manish Sharma" userId="b799adb9ba789c8f" providerId="LiveId" clId="{A135E15C-253F-4C5F-9453-5A6DB6B52314}" dt="2022-10-27T05:41:50.975" v="11"/>
          <ac:cxnSpMkLst>
            <pc:docMk/>
            <pc:sldMk cId="455469918" sldId="302"/>
            <ac:cxnSpMk id="21" creationId="{6FA70B97-BA53-28A8-18B3-60D217504F66}"/>
          </ac:cxnSpMkLst>
        </pc:cxnChg>
        <pc:cxnChg chg="add mod">
          <ac:chgData name="Manish Sharma" userId="b799adb9ba789c8f" providerId="LiveId" clId="{A135E15C-253F-4C5F-9453-5A6DB6B52314}" dt="2022-10-27T05:41:50.975" v="11"/>
          <ac:cxnSpMkLst>
            <pc:docMk/>
            <pc:sldMk cId="455469918" sldId="302"/>
            <ac:cxnSpMk id="22" creationId="{BF366354-8C9C-3612-0106-C119D9BAE720}"/>
          </ac:cxnSpMkLst>
        </pc:cxnChg>
      </pc:sldChg>
      <pc:sldChg chg="del">
        <pc:chgData name="Manish Sharma" userId="b799adb9ba789c8f" providerId="LiveId" clId="{A135E15C-253F-4C5F-9453-5A6DB6B52314}" dt="2022-10-27T04:29:30.410" v="0" actId="47"/>
        <pc:sldMkLst>
          <pc:docMk/>
          <pc:sldMk cId="1657212975" sldId="302"/>
        </pc:sldMkLst>
      </pc:sldChg>
      <pc:sldChg chg="addSp modSp new mod">
        <pc:chgData name="Manish Sharma" userId="b799adb9ba789c8f" providerId="LiveId" clId="{A135E15C-253F-4C5F-9453-5A6DB6B52314}" dt="2022-10-27T05:44:02.833" v="22"/>
        <pc:sldMkLst>
          <pc:docMk/>
          <pc:sldMk cId="561168574" sldId="303"/>
        </pc:sldMkLst>
        <pc:spChg chg="mod">
          <ac:chgData name="Manish Sharma" userId="b799adb9ba789c8f" providerId="LiveId" clId="{A135E15C-253F-4C5F-9453-5A6DB6B52314}" dt="2022-10-27T05:42:57.486" v="14" actId="20577"/>
          <ac:spMkLst>
            <pc:docMk/>
            <pc:sldMk cId="561168574" sldId="303"/>
            <ac:spMk id="2" creationId="{8DF680C7-B84D-400A-F9CF-B74FB3C98D01}"/>
          </ac:spMkLst>
        </pc:spChg>
        <pc:spChg chg="add mod">
          <ac:chgData name="Manish Sharma" userId="b799adb9ba789c8f" providerId="LiveId" clId="{A135E15C-253F-4C5F-9453-5A6DB6B52314}" dt="2022-10-27T05:43:24.568" v="18" actId="1076"/>
          <ac:spMkLst>
            <pc:docMk/>
            <pc:sldMk cId="561168574" sldId="303"/>
            <ac:spMk id="3" creationId="{CECF803D-DC4C-A2AF-C9C9-93C439610644}"/>
          </ac:spMkLst>
        </pc:spChg>
        <pc:spChg chg="mod">
          <ac:chgData name="Manish Sharma" userId="b799adb9ba789c8f" providerId="LiveId" clId="{A135E15C-253F-4C5F-9453-5A6DB6B52314}" dt="2022-10-27T05:43:11.244" v="15"/>
          <ac:spMkLst>
            <pc:docMk/>
            <pc:sldMk cId="561168574" sldId="303"/>
            <ac:spMk id="5" creationId="{1CF6B990-00A3-6BD2-9A52-CA30C0D7A9E6}"/>
          </ac:spMkLst>
        </pc:spChg>
        <pc:spChg chg="mod">
          <ac:chgData name="Manish Sharma" userId="b799adb9ba789c8f" providerId="LiveId" clId="{A135E15C-253F-4C5F-9453-5A6DB6B52314}" dt="2022-10-27T05:43:11.244" v="15"/>
          <ac:spMkLst>
            <pc:docMk/>
            <pc:sldMk cId="561168574" sldId="303"/>
            <ac:spMk id="6" creationId="{CE019CF1-E50A-819D-CB51-809DA8E8BD29}"/>
          </ac:spMkLst>
        </pc:spChg>
        <pc:spChg chg="mod">
          <ac:chgData name="Manish Sharma" userId="b799adb9ba789c8f" providerId="LiveId" clId="{A135E15C-253F-4C5F-9453-5A6DB6B52314}" dt="2022-10-27T05:43:11.244" v="15"/>
          <ac:spMkLst>
            <pc:docMk/>
            <pc:sldMk cId="561168574" sldId="303"/>
            <ac:spMk id="8" creationId="{C9C904A1-DBDF-47FD-20E0-98A416C3A182}"/>
          </ac:spMkLst>
        </pc:spChg>
        <pc:spChg chg="mod">
          <ac:chgData name="Manish Sharma" userId="b799adb9ba789c8f" providerId="LiveId" clId="{A135E15C-253F-4C5F-9453-5A6DB6B52314}" dt="2022-10-27T05:43:11.244" v="15"/>
          <ac:spMkLst>
            <pc:docMk/>
            <pc:sldMk cId="561168574" sldId="303"/>
            <ac:spMk id="9" creationId="{E419265B-247C-69D5-A387-030007DBD506}"/>
          </ac:spMkLst>
        </pc:spChg>
        <pc:spChg chg="add mod">
          <ac:chgData name="Manish Sharma" userId="b799adb9ba789c8f" providerId="LiveId" clId="{A135E15C-253F-4C5F-9453-5A6DB6B52314}" dt="2022-10-27T05:43:11.244" v="15"/>
          <ac:spMkLst>
            <pc:docMk/>
            <pc:sldMk cId="561168574" sldId="303"/>
            <ac:spMk id="10" creationId="{C4B24C5C-0DBE-37C5-2E0F-747F51A6A4E0}"/>
          </ac:spMkLst>
        </pc:spChg>
        <pc:spChg chg="add mod">
          <ac:chgData name="Manish Sharma" userId="b799adb9ba789c8f" providerId="LiveId" clId="{A135E15C-253F-4C5F-9453-5A6DB6B52314}" dt="2022-10-27T05:43:30.377" v="19" actId="1076"/>
          <ac:spMkLst>
            <pc:docMk/>
            <pc:sldMk cId="561168574" sldId="303"/>
            <ac:spMk id="14" creationId="{3CD3B5C4-A46F-C131-EBD8-AB0119334C64}"/>
          </ac:spMkLst>
        </pc:spChg>
        <pc:spChg chg="add mod">
          <ac:chgData name="Manish Sharma" userId="b799adb9ba789c8f" providerId="LiveId" clId="{A135E15C-253F-4C5F-9453-5A6DB6B52314}" dt="2022-10-27T05:43:45.116" v="20"/>
          <ac:spMkLst>
            <pc:docMk/>
            <pc:sldMk cId="561168574" sldId="303"/>
            <ac:spMk id="15" creationId="{53648652-94E8-E27F-5BB8-842AD307E77E}"/>
          </ac:spMkLst>
        </pc:spChg>
        <pc:spChg chg="add mod">
          <ac:chgData name="Manish Sharma" userId="b799adb9ba789c8f" providerId="LiveId" clId="{A135E15C-253F-4C5F-9453-5A6DB6B52314}" dt="2022-10-27T05:43:45.116" v="20"/>
          <ac:spMkLst>
            <pc:docMk/>
            <pc:sldMk cId="561168574" sldId="303"/>
            <ac:spMk id="17" creationId="{56EE81D4-48CC-DAB0-873B-C99C20CACF7D}"/>
          </ac:spMkLst>
        </pc:spChg>
        <pc:spChg chg="add mod">
          <ac:chgData name="Manish Sharma" userId="b799adb9ba789c8f" providerId="LiveId" clId="{A135E15C-253F-4C5F-9453-5A6DB6B52314}" dt="2022-10-27T05:43:45.116" v="20"/>
          <ac:spMkLst>
            <pc:docMk/>
            <pc:sldMk cId="561168574" sldId="303"/>
            <ac:spMk id="19" creationId="{1B176D50-0345-D14C-4A52-182639AF620E}"/>
          </ac:spMkLst>
        </pc:spChg>
        <pc:spChg chg="add mod">
          <ac:chgData name="Manish Sharma" userId="b799adb9ba789c8f" providerId="LiveId" clId="{A135E15C-253F-4C5F-9453-5A6DB6B52314}" dt="2022-10-27T05:43:52.560" v="21"/>
          <ac:spMkLst>
            <pc:docMk/>
            <pc:sldMk cId="561168574" sldId="303"/>
            <ac:spMk id="20" creationId="{04056960-CE7D-E863-0BD4-E1EA819C64BA}"/>
          </ac:spMkLst>
        </pc:spChg>
        <pc:spChg chg="add mod">
          <ac:chgData name="Manish Sharma" userId="b799adb9ba789c8f" providerId="LiveId" clId="{A135E15C-253F-4C5F-9453-5A6DB6B52314}" dt="2022-10-27T05:43:52.560" v="21"/>
          <ac:spMkLst>
            <pc:docMk/>
            <pc:sldMk cId="561168574" sldId="303"/>
            <ac:spMk id="21" creationId="{C0472602-33F7-7E8A-37DA-7D5D60FEA842}"/>
          </ac:spMkLst>
        </pc:spChg>
        <pc:spChg chg="add mod">
          <ac:chgData name="Manish Sharma" userId="b799adb9ba789c8f" providerId="LiveId" clId="{A135E15C-253F-4C5F-9453-5A6DB6B52314}" dt="2022-10-27T05:43:52.560" v="21"/>
          <ac:spMkLst>
            <pc:docMk/>
            <pc:sldMk cId="561168574" sldId="303"/>
            <ac:spMk id="22" creationId="{59B7B11B-E52B-63DB-5913-5707BD296193}"/>
          </ac:spMkLst>
        </pc:spChg>
        <pc:spChg chg="add mod">
          <ac:chgData name="Manish Sharma" userId="b799adb9ba789c8f" providerId="LiveId" clId="{A135E15C-253F-4C5F-9453-5A6DB6B52314}" dt="2022-10-27T05:43:52.560" v="21"/>
          <ac:spMkLst>
            <pc:docMk/>
            <pc:sldMk cId="561168574" sldId="303"/>
            <ac:spMk id="23" creationId="{0B21A02B-B092-523D-F629-147D1413BFDA}"/>
          </ac:spMkLst>
        </pc:spChg>
        <pc:spChg chg="add mod">
          <ac:chgData name="Manish Sharma" userId="b799adb9ba789c8f" providerId="LiveId" clId="{A135E15C-253F-4C5F-9453-5A6DB6B52314}" dt="2022-10-27T05:43:52.560" v="21"/>
          <ac:spMkLst>
            <pc:docMk/>
            <pc:sldMk cId="561168574" sldId="303"/>
            <ac:spMk id="24" creationId="{CC906CA1-70C1-A81E-9F4D-4E597EBDFC64}"/>
          </ac:spMkLst>
        </pc:spChg>
        <pc:spChg chg="add mod">
          <ac:chgData name="Manish Sharma" userId="b799adb9ba789c8f" providerId="LiveId" clId="{A135E15C-253F-4C5F-9453-5A6DB6B52314}" dt="2022-10-27T05:44:02.833" v="22"/>
          <ac:spMkLst>
            <pc:docMk/>
            <pc:sldMk cId="561168574" sldId="303"/>
            <ac:spMk id="26" creationId="{C6F59E88-7A5E-15EA-D1F4-01E5A4554CF9}"/>
          </ac:spMkLst>
        </pc:spChg>
        <pc:spChg chg="add mod">
          <ac:chgData name="Manish Sharma" userId="b799adb9ba789c8f" providerId="LiveId" clId="{A135E15C-253F-4C5F-9453-5A6DB6B52314}" dt="2022-10-27T05:44:02.833" v="22"/>
          <ac:spMkLst>
            <pc:docMk/>
            <pc:sldMk cId="561168574" sldId="303"/>
            <ac:spMk id="27" creationId="{25808F30-B8F5-9BE7-DDD5-B109CF1DCD1F}"/>
          </ac:spMkLst>
        </pc:spChg>
        <pc:spChg chg="mod">
          <ac:chgData name="Manish Sharma" userId="b799adb9ba789c8f" providerId="LiveId" clId="{A135E15C-253F-4C5F-9453-5A6DB6B52314}" dt="2022-10-27T05:44:02.833" v="22"/>
          <ac:spMkLst>
            <pc:docMk/>
            <pc:sldMk cId="561168574" sldId="303"/>
            <ac:spMk id="29" creationId="{A680E58B-D418-4800-308A-DC114CA4AF7F}"/>
          </ac:spMkLst>
        </pc:spChg>
        <pc:spChg chg="mod">
          <ac:chgData name="Manish Sharma" userId="b799adb9ba789c8f" providerId="LiveId" clId="{A135E15C-253F-4C5F-9453-5A6DB6B52314}" dt="2022-10-27T05:44:02.833" v="22"/>
          <ac:spMkLst>
            <pc:docMk/>
            <pc:sldMk cId="561168574" sldId="303"/>
            <ac:spMk id="30" creationId="{898A99F5-D27E-D5BF-623F-94FDC7880530}"/>
          </ac:spMkLst>
        </pc:spChg>
        <pc:grpChg chg="add mod">
          <ac:chgData name="Manish Sharma" userId="b799adb9ba789c8f" providerId="LiveId" clId="{A135E15C-253F-4C5F-9453-5A6DB6B52314}" dt="2022-10-27T05:43:11.244" v="15"/>
          <ac:grpSpMkLst>
            <pc:docMk/>
            <pc:sldMk cId="561168574" sldId="303"/>
            <ac:grpSpMk id="4" creationId="{3E159C4E-10CB-13C4-EC49-E715CC4AB9A1}"/>
          </ac:grpSpMkLst>
        </pc:grpChg>
        <pc:grpChg chg="add mod">
          <ac:chgData name="Manish Sharma" userId="b799adb9ba789c8f" providerId="LiveId" clId="{A135E15C-253F-4C5F-9453-5A6DB6B52314}" dt="2022-10-27T05:43:11.244" v="15"/>
          <ac:grpSpMkLst>
            <pc:docMk/>
            <pc:sldMk cId="561168574" sldId="303"/>
            <ac:grpSpMk id="7" creationId="{3C00BC41-6B20-D690-6F3E-85F5E4731B96}"/>
          </ac:grpSpMkLst>
        </pc:grpChg>
        <pc:grpChg chg="add mod">
          <ac:chgData name="Manish Sharma" userId="b799adb9ba789c8f" providerId="LiveId" clId="{A135E15C-253F-4C5F-9453-5A6DB6B52314}" dt="2022-10-27T05:44:02.833" v="22"/>
          <ac:grpSpMkLst>
            <pc:docMk/>
            <pc:sldMk cId="561168574" sldId="303"/>
            <ac:grpSpMk id="28" creationId="{654F8B00-A87A-D3AE-9037-0305231EAFF1}"/>
          </ac:grpSpMkLst>
        </pc:grpChg>
        <pc:cxnChg chg="add mod">
          <ac:chgData name="Manish Sharma" userId="b799adb9ba789c8f" providerId="LiveId" clId="{A135E15C-253F-4C5F-9453-5A6DB6B52314}" dt="2022-10-27T05:43:11.244" v="15"/>
          <ac:cxnSpMkLst>
            <pc:docMk/>
            <pc:sldMk cId="561168574" sldId="303"/>
            <ac:cxnSpMk id="11" creationId="{DDA5AADE-8C5A-E963-5C73-AD120DF77184}"/>
          </ac:cxnSpMkLst>
        </pc:cxnChg>
        <pc:cxnChg chg="add mod">
          <ac:chgData name="Manish Sharma" userId="b799adb9ba789c8f" providerId="LiveId" clId="{A135E15C-253F-4C5F-9453-5A6DB6B52314}" dt="2022-10-27T05:43:11.244" v="15"/>
          <ac:cxnSpMkLst>
            <pc:docMk/>
            <pc:sldMk cId="561168574" sldId="303"/>
            <ac:cxnSpMk id="12" creationId="{99D76830-278D-04F9-4270-4B95C73B0118}"/>
          </ac:cxnSpMkLst>
        </pc:cxnChg>
        <pc:cxnChg chg="add mod">
          <ac:chgData name="Manish Sharma" userId="b799adb9ba789c8f" providerId="LiveId" clId="{A135E15C-253F-4C5F-9453-5A6DB6B52314}" dt="2022-10-27T05:43:11.244" v="15"/>
          <ac:cxnSpMkLst>
            <pc:docMk/>
            <pc:sldMk cId="561168574" sldId="303"/>
            <ac:cxnSpMk id="13" creationId="{FBE1B53F-10D5-4D57-CAB6-CD1FEF052A64}"/>
          </ac:cxnSpMkLst>
        </pc:cxnChg>
        <pc:cxnChg chg="add mod">
          <ac:chgData name="Manish Sharma" userId="b799adb9ba789c8f" providerId="LiveId" clId="{A135E15C-253F-4C5F-9453-5A6DB6B52314}" dt="2022-10-27T05:43:45.116" v="20"/>
          <ac:cxnSpMkLst>
            <pc:docMk/>
            <pc:sldMk cId="561168574" sldId="303"/>
            <ac:cxnSpMk id="16" creationId="{58A0F4CE-2932-08E5-E407-12DDB4145C0E}"/>
          </ac:cxnSpMkLst>
        </pc:cxnChg>
        <pc:cxnChg chg="add mod">
          <ac:chgData name="Manish Sharma" userId="b799adb9ba789c8f" providerId="LiveId" clId="{A135E15C-253F-4C5F-9453-5A6DB6B52314}" dt="2022-10-27T05:43:45.116" v="20"/>
          <ac:cxnSpMkLst>
            <pc:docMk/>
            <pc:sldMk cId="561168574" sldId="303"/>
            <ac:cxnSpMk id="18" creationId="{7485E262-6CA6-F0AB-1DFC-99C922D086A4}"/>
          </ac:cxnSpMkLst>
        </pc:cxnChg>
        <pc:cxnChg chg="add mod">
          <ac:chgData name="Manish Sharma" userId="b799adb9ba789c8f" providerId="LiveId" clId="{A135E15C-253F-4C5F-9453-5A6DB6B52314}" dt="2022-10-27T05:44:02.833" v="22"/>
          <ac:cxnSpMkLst>
            <pc:docMk/>
            <pc:sldMk cId="561168574" sldId="303"/>
            <ac:cxnSpMk id="25" creationId="{20B5385E-4292-52CB-2F1A-1E431A8BA460}"/>
          </ac:cxnSpMkLst>
        </pc:cxnChg>
        <pc:cxnChg chg="add mod">
          <ac:chgData name="Manish Sharma" userId="b799adb9ba789c8f" providerId="LiveId" clId="{A135E15C-253F-4C5F-9453-5A6DB6B52314}" dt="2022-10-27T05:44:02.833" v="22"/>
          <ac:cxnSpMkLst>
            <pc:docMk/>
            <pc:sldMk cId="561168574" sldId="303"/>
            <ac:cxnSpMk id="31" creationId="{45851C67-2FB9-9838-241E-E586F16BC9D5}"/>
          </ac:cxnSpMkLst>
        </pc:cxnChg>
      </pc:sldChg>
      <pc:sldChg chg="del">
        <pc:chgData name="Manish Sharma" userId="b799adb9ba789c8f" providerId="LiveId" clId="{A135E15C-253F-4C5F-9453-5A6DB6B52314}" dt="2022-10-27T04:29:30.410" v="0" actId="47"/>
        <pc:sldMkLst>
          <pc:docMk/>
          <pc:sldMk cId="2979931107" sldId="303"/>
        </pc:sldMkLst>
      </pc:sldChg>
      <pc:sldChg chg="del">
        <pc:chgData name="Manish Sharma" userId="b799adb9ba789c8f" providerId="LiveId" clId="{A135E15C-253F-4C5F-9453-5A6DB6B52314}" dt="2022-10-27T04:29:30.410" v="0" actId="47"/>
        <pc:sldMkLst>
          <pc:docMk/>
          <pc:sldMk cId="3128037435" sldId="304"/>
        </pc:sldMkLst>
      </pc:sldChg>
      <pc:sldChg chg="addSp modSp new mod">
        <pc:chgData name="Manish Sharma" userId="b799adb9ba789c8f" providerId="LiveId" clId="{A135E15C-253F-4C5F-9453-5A6DB6B52314}" dt="2022-10-27T05:46:39.496" v="33"/>
        <pc:sldMkLst>
          <pc:docMk/>
          <pc:sldMk cId="3564903328" sldId="304"/>
        </pc:sldMkLst>
        <pc:spChg chg="mod">
          <ac:chgData name="Manish Sharma" userId="b799adb9ba789c8f" providerId="LiveId" clId="{A135E15C-253F-4C5F-9453-5A6DB6B52314}" dt="2022-10-27T05:44:32.240" v="25" actId="20577"/>
          <ac:spMkLst>
            <pc:docMk/>
            <pc:sldMk cId="3564903328" sldId="304"/>
            <ac:spMk id="2" creationId="{9EF774E8-5D32-81AF-0C57-1A52A9FD2B36}"/>
          </ac:spMkLst>
        </pc:spChg>
        <pc:spChg chg="add mod">
          <ac:chgData name="Manish Sharma" userId="b799adb9ba789c8f" providerId="LiveId" clId="{A135E15C-253F-4C5F-9453-5A6DB6B52314}" dt="2022-10-27T05:44:48.792" v="26"/>
          <ac:spMkLst>
            <pc:docMk/>
            <pc:sldMk cId="3564903328" sldId="304"/>
            <ac:spMk id="3" creationId="{EE07941F-99AE-CC7B-3B2C-9D285142C6E9}"/>
          </ac:spMkLst>
        </pc:spChg>
        <pc:spChg chg="add mod">
          <ac:chgData name="Manish Sharma" userId="b799adb9ba789c8f" providerId="LiveId" clId="{A135E15C-253F-4C5F-9453-5A6DB6B52314}" dt="2022-10-27T05:44:48.792" v="26"/>
          <ac:spMkLst>
            <pc:docMk/>
            <pc:sldMk cId="3564903328" sldId="304"/>
            <ac:spMk id="4" creationId="{34165111-3E03-5BC5-AFE0-AC666A3E6BBA}"/>
          </ac:spMkLst>
        </pc:spChg>
        <pc:spChg chg="mod">
          <ac:chgData name="Manish Sharma" userId="b799adb9ba789c8f" providerId="LiveId" clId="{A135E15C-253F-4C5F-9453-5A6DB6B52314}" dt="2022-10-27T05:44:48.792" v="26"/>
          <ac:spMkLst>
            <pc:docMk/>
            <pc:sldMk cId="3564903328" sldId="304"/>
            <ac:spMk id="9" creationId="{3F4E0C5C-BADE-C281-EA1A-04D770B854E8}"/>
          </ac:spMkLst>
        </pc:spChg>
        <pc:spChg chg="mod">
          <ac:chgData name="Manish Sharma" userId="b799adb9ba789c8f" providerId="LiveId" clId="{A135E15C-253F-4C5F-9453-5A6DB6B52314}" dt="2022-10-27T05:44:48.792" v="26"/>
          <ac:spMkLst>
            <pc:docMk/>
            <pc:sldMk cId="3564903328" sldId="304"/>
            <ac:spMk id="10" creationId="{BCD5E03B-CDF8-78C0-9859-BB4BA32C8DAC}"/>
          </ac:spMkLst>
        </pc:spChg>
        <pc:spChg chg="mod">
          <ac:chgData name="Manish Sharma" userId="b799adb9ba789c8f" providerId="LiveId" clId="{A135E15C-253F-4C5F-9453-5A6DB6B52314}" dt="2022-10-27T05:44:48.792" v="26"/>
          <ac:spMkLst>
            <pc:docMk/>
            <pc:sldMk cId="3564903328" sldId="304"/>
            <ac:spMk id="12" creationId="{0F1AC44E-5E51-62B8-A7C7-0B97E648ECEE}"/>
          </ac:spMkLst>
        </pc:spChg>
        <pc:spChg chg="mod">
          <ac:chgData name="Manish Sharma" userId="b799adb9ba789c8f" providerId="LiveId" clId="{A135E15C-253F-4C5F-9453-5A6DB6B52314}" dt="2022-10-27T05:44:48.792" v="26"/>
          <ac:spMkLst>
            <pc:docMk/>
            <pc:sldMk cId="3564903328" sldId="304"/>
            <ac:spMk id="13" creationId="{3A737A3A-1174-CF8C-76A9-B42693FCEA01}"/>
          </ac:spMkLst>
        </pc:spChg>
        <pc:spChg chg="mod">
          <ac:chgData name="Manish Sharma" userId="b799adb9ba789c8f" providerId="LiveId" clId="{A135E15C-253F-4C5F-9453-5A6DB6B52314}" dt="2022-10-27T05:44:48.792" v="26"/>
          <ac:spMkLst>
            <pc:docMk/>
            <pc:sldMk cId="3564903328" sldId="304"/>
            <ac:spMk id="15" creationId="{3D554D31-1551-AD56-B74C-A96D653D59C9}"/>
          </ac:spMkLst>
        </pc:spChg>
        <pc:spChg chg="mod">
          <ac:chgData name="Manish Sharma" userId="b799adb9ba789c8f" providerId="LiveId" clId="{A135E15C-253F-4C5F-9453-5A6DB6B52314}" dt="2022-10-27T05:44:48.792" v="26"/>
          <ac:spMkLst>
            <pc:docMk/>
            <pc:sldMk cId="3564903328" sldId="304"/>
            <ac:spMk id="16" creationId="{00F8325C-D7EB-769A-2EFB-A780055A5166}"/>
          </ac:spMkLst>
        </pc:spChg>
        <pc:spChg chg="add mod">
          <ac:chgData name="Manish Sharma" userId="b799adb9ba789c8f" providerId="LiveId" clId="{A135E15C-253F-4C5F-9453-5A6DB6B52314}" dt="2022-10-27T05:44:48.792" v="26"/>
          <ac:spMkLst>
            <pc:docMk/>
            <pc:sldMk cId="3564903328" sldId="304"/>
            <ac:spMk id="17" creationId="{5CBE63AC-9487-9A28-0330-081EFE76B261}"/>
          </ac:spMkLst>
        </pc:spChg>
        <pc:spChg chg="add mod">
          <ac:chgData name="Manish Sharma" userId="b799adb9ba789c8f" providerId="LiveId" clId="{A135E15C-253F-4C5F-9453-5A6DB6B52314}" dt="2022-10-27T05:45:02.633" v="27"/>
          <ac:spMkLst>
            <pc:docMk/>
            <pc:sldMk cId="3564903328" sldId="304"/>
            <ac:spMk id="18" creationId="{5E3E9107-12BF-FB3C-B678-C0B2042CB680}"/>
          </ac:spMkLst>
        </pc:spChg>
        <pc:spChg chg="add mod">
          <ac:chgData name="Manish Sharma" userId="b799adb9ba789c8f" providerId="LiveId" clId="{A135E15C-253F-4C5F-9453-5A6DB6B52314}" dt="2022-10-27T05:45:02.633" v="27"/>
          <ac:spMkLst>
            <pc:docMk/>
            <pc:sldMk cId="3564903328" sldId="304"/>
            <ac:spMk id="20" creationId="{5F4D355D-80E3-06CA-8C0A-30E15C911D73}"/>
          </ac:spMkLst>
        </pc:spChg>
        <pc:spChg chg="add mod">
          <ac:chgData name="Manish Sharma" userId="b799adb9ba789c8f" providerId="LiveId" clId="{A135E15C-253F-4C5F-9453-5A6DB6B52314}" dt="2022-10-27T05:45:02.633" v="27"/>
          <ac:spMkLst>
            <pc:docMk/>
            <pc:sldMk cId="3564903328" sldId="304"/>
            <ac:spMk id="22" creationId="{EC08CF70-B376-9218-99AC-A153518E932F}"/>
          </ac:spMkLst>
        </pc:spChg>
        <pc:spChg chg="add mod">
          <ac:chgData name="Manish Sharma" userId="b799adb9ba789c8f" providerId="LiveId" clId="{A135E15C-253F-4C5F-9453-5A6DB6B52314}" dt="2022-10-27T05:45:14.329" v="28"/>
          <ac:spMkLst>
            <pc:docMk/>
            <pc:sldMk cId="3564903328" sldId="304"/>
            <ac:spMk id="23" creationId="{D4AE6861-20EC-0059-F665-01E8FF7CC942}"/>
          </ac:spMkLst>
        </pc:spChg>
        <pc:spChg chg="add mod">
          <ac:chgData name="Manish Sharma" userId="b799adb9ba789c8f" providerId="LiveId" clId="{A135E15C-253F-4C5F-9453-5A6DB6B52314}" dt="2022-10-27T05:45:14.329" v="28"/>
          <ac:spMkLst>
            <pc:docMk/>
            <pc:sldMk cId="3564903328" sldId="304"/>
            <ac:spMk id="24" creationId="{EEC77467-0FB7-B17D-9F90-BEBBD3A0B7E4}"/>
          </ac:spMkLst>
        </pc:spChg>
        <pc:spChg chg="add mod">
          <ac:chgData name="Manish Sharma" userId="b799adb9ba789c8f" providerId="LiveId" clId="{A135E15C-253F-4C5F-9453-5A6DB6B52314}" dt="2022-10-27T05:45:14.329" v="28"/>
          <ac:spMkLst>
            <pc:docMk/>
            <pc:sldMk cId="3564903328" sldId="304"/>
            <ac:spMk id="25" creationId="{9B08002D-C183-8617-3109-554F85972DC3}"/>
          </ac:spMkLst>
        </pc:spChg>
        <pc:spChg chg="add mod">
          <ac:chgData name="Manish Sharma" userId="b799adb9ba789c8f" providerId="LiveId" clId="{A135E15C-253F-4C5F-9453-5A6DB6B52314}" dt="2022-10-27T05:45:14.329" v="28"/>
          <ac:spMkLst>
            <pc:docMk/>
            <pc:sldMk cId="3564903328" sldId="304"/>
            <ac:spMk id="26" creationId="{DE1A980B-955D-BE56-E55D-55DE68BB38A3}"/>
          </ac:spMkLst>
        </pc:spChg>
        <pc:spChg chg="add mod">
          <ac:chgData name="Manish Sharma" userId="b799adb9ba789c8f" providerId="LiveId" clId="{A135E15C-253F-4C5F-9453-5A6DB6B52314}" dt="2022-10-27T05:45:14.329" v="28"/>
          <ac:spMkLst>
            <pc:docMk/>
            <pc:sldMk cId="3564903328" sldId="304"/>
            <ac:spMk id="27" creationId="{248A6A16-0781-7C02-C353-598B5B2D7BF9}"/>
          </ac:spMkLst>
        </pc:spChg>
        <pc:spChg chg="add mod">
          <ac:chgData name="Manish Sharma" userId="b799adb9ba789c8f" providerId="LiveId" clId="{A135E15C-253F-4C5F-9453-5A6DB6B52314}" dt="2022-10-27T05:45:30.197" v="29"/>
          <ac:spMkLst>
            <pc:docMk/>
            <pc:sldMk cId="3564903328" sldId="304"/>
            <ac:spMk id="29" creationId="{AA764592-E419-1EB4-87C3-0424623FA789}"/>
          </ac:spMkLst>
        </pc:spChg>
        <pc:spChg chg="add mod">
          <ac:chgData name="Manish Sharma" userId="b799adb9ba789c8f" providerId="LiveId" clId="{A135E15C-253F-4C5F-9453-5A6DB6B52314}" dt="2022-10-27T05:45:30.197" v="29"/>
          <ac:spMkLst>
            <pc:docMk/>
            <pc:sldMk cId="3564903328" sldId="304"/>
            <ac:spMk id="30" creationId="{D03CF481-68F1-8B9E-C9CB-843C1E1949BA}"/>
          </ac:spMkLst>
        </pc:spChg>
        <pc:spChg chg="add mod">
          <ac:chgData name="Manish Sharma" userId="b799adb9ba789c8f" providerId="LiveId" clId="{A135E15C-253F-4C5F-9453-5A6DB6B52314}" dt="2022-10-27T05:45:53.009" v="31"/>
          <ac:spMkLst>
            <pc:docMk/>
            <pc:sldMk cId="3564903328" sldId="304"/>
            <ac:spMk id="33" creationId="{883DE41F-3657-C9FB-8BE3-2D6344CB454E}"/>
          </ac:spMkLst>
        </pc:spChg>
        <pc:spChg chg="mod">
          <ac:chgData name="Manish Sharma" userId="b799adb9ba789c8f" providerId="LiveId" clId="{A135E15C-253F-4C5F-9453-5A6DB6B52314}" dt="2022-10-27T05:45:57.650" v="32"/>
          <ac:spMkLst>
            <pc:docMk/>
            <pc:sldMk cId="3564903328" sldId="304"/>
            <ac:spMk id="35" creationId="{825F7C69-2C1B-6DC5-F400-21D1CD7F2F93}"/>
          </ac:spMkLst>
        </pc:spChg>
        <pc:spChg chg="mod">
          <ac:chgData name="Manish Sharma" userId="b799adb9ba789c8f" providerId="LiveId" clId="{A135E15C-253F-4C5F-9453-5A6DB6B52314}" dt="2022-10-27T05:45:57.650" v="32"/>
          <ac:spMkLst>
            <pc:docMk/>
            <pc:sldMk cId="3564903328" sldId="304"/>
            <ac:spMk id="36" creationId="{4AC99FC9-C63B-EDE2-C707-0C32D69E7FCC}"/>
          </ac:spMkLst>
        </pc:spChg>
        <pc:spChg chg="add mod">
          <ac:chgData name="Manish Sharma" userId="b799adb9ba789c8f" providerId="LiveId" clId="{A135E15C-253F-4C5F-9453-5A6DB6B52314}" dt="2022-10-27T05:46:39.496" v="33"/>
          <ac:spMkLst>
            <pc:docMk/>
            <pc:sldMk cId="3564903328" sldId="304"/>
            <ac:spMk id="37" creationId="{36824FC9-93DC-8528-95B8-24702547E8D7}"/>
          </ac:spMkLst>
        </pc:spChg>
        <pc:grpChg chg="add mod">
          <ac:chgData name="Manish Sharma" userId="b799adb9ba789c8f" providerId="LiveId" clId="{A135E15C-253F-4C5F-9453-5A6DB6B52314}" dt="2022-10-27T05:44:48.792" v="26"/>
          <ac:grpSpMkLst>
            <pc:docMk/>
            <pc:sldMk cId="3564903328" sldId="304"/>
            <ac:grpSpMk id="8" creationId="{EA8012A6-9578-88C5-8695-9029CFDED5B9}"/>
          </ac:grpSpMkLst>
        </pc:grpChg>
        <pc:grpChg chg="add mod">
          <ac:chgData name="Manish Sharma" userId="b799adb9ba789c8f" providerId="LiveId" clId="{A135E15C-253F-4C5F-9453-5A6DB6B52314}" dt="2022-10-27T05:44:48.792" v="26"/>
          <ac:grpSpMkLst>
            <pc:docMk/>
            <pc:sldMk cId="3564903328" sldId="304"/>
            <ac:grpSpMk id="11" creationId="{93875980-CD30-9B51-D455-85605E04FD5C}"/>
          </ac:grpSpMkLst>
        </pc:grpChg>
        <pc:grpChg chg="add mod">
          <ac:chgData name="Manish Sharma" userId="b799adb9ba789c8f" providerId="LiveId" clId="{A135E15C-253F-4C5F-9453-5A6DB6B52314}" dt="2022-10-27T05:44:48.792" v="26"/>
          <ac:grpSpMkLst>
            <pc:docMk/>
            <pc:sldMk cId="3564903328" sldId="304"/>
            <ac:grpSpMk id="14" creationId="{718DB34F-7657-8B9A-1FB8-978C59AD2162}"/>
          </ac:grpSpMkLst>
        </pc:grpChg>
        <pc:grpChg chg="add mod">
          <ac:chgData name="Manish Sharma" userId="b799adb9ba789c8f" providerId="LiveId" clId="{A135E15C-253F-4C5F-9453-5A6DB6B52314}" dt="2022-10-27T05:45:57.650" v="32"/>
          <ac:grpSpMkLst>
            <pc:docMk/>
            <pc:sldMk cId="3564903328" sldId="304"/>
            <ac:grpSpMk id="34" creationId="{73BED9F6-2E7F-45A5-421F-32DAC1C7E92A}"/>
          </ac:grpSpMkLst>
        </pc:grpChg>
        <pc:picChg chg="add mod">
          <ac:chgData name="Manish Sharma" userId="b799adb9ba789c8f" providerId="LiveId" clId="{A135E15C-253F-4C5F-9453-5A6DB6B52314}" dt="2022-10-27T05:45:41.910" v="30"/>
          <ac:picMkLst>
            <pc:docMk/>
            <pc:sldMk cId="3564903328" sldId="304"/>
            <ac:picMk id="32" creationId="{C9FA67B3-583D-28EA-4D7C-3B9DD1456771}"/>
          </ac:picMkLst>
        </pc:picChg>
        <pc:cxnChg chg="add mod">
          <ac:chgData name="Manish Sharma" userId="b799adb9ba789c8f" providerId="LiveId" clId="{A135E15C-253F-4C5F-9453-5A6DB6B52314}" dt="2022-10-27T05:44:48.792" v="26"/>
          <ac:cxnSpMkLst>
            <pc:docMk/>
            <pc:sldMk cId="3564903328" sldId="304"/>
            <ac:cxnSpMk id="5" creationId="{5285EA51-45AF-75BE-1F10-BA01A18ADFCE}"/>
          </ac:cxnSpMkLst>
        </pc:cxnChg>
        <pc:cxnChg chg="add mod">
          <ac:chgData name="Manish Sharma" userId="b799adb9ba789c8f" providerId="LiveId" clId="{A135E15C-253F-4C5F-9453-5A6DB6B52314}" dt="2022-10-27T05:44:48.792" v="26"/>
          <ac:cxnSpMkLst>
            <pc:docMk/>
            <pc:sldMk cId="3564903328" sldId="304"/>
            <ac:cxnSpMk id="6" creationId="{D33D4DAF-6D9A-BC57-DEC3-10218B34B801}"/>
          </ac:cxnSpMkLst>
        </pc:cxnChg>
        <pc:cxnChg chg="add mod">
          <ac:chgData name="Manish Sharma" userId="b799adb9ba789c8f" providerId="LiveId" clId="{A135E15C-253F-4C5F-9453-5A6DB6B52314}" dt="2022-10-27T05:44:48.792" v="26"/>
          <ac:cxnSpMkLst>
            <pc:docMk/>
            <pc:sldMk cId="3564903328" sldId="304"/>
            <ac:cxnSpMk id="7" creationId="{6CF8FB28-4917-D7AA-D7A3-E56E9F54199A}"/>
          </ac:cxnSpMkLst>
        </pc:cxnChg>
        <pc:cxnChg chg="add mod">
          <ac:chgData name="Manish Sharma" userId="b799adb9ba789c8f" providerId="LiveId" clId="{A135E15C-253F-4C5F-9453-5A6DB6B52314}" dt="2022-10-27T05:45:02.633" v="27"/>
          <ac:cxnSpMkLst>
            <pc:docMk/>
            <pc:sldMk cId="3564903328" sldId="304"/>
            <ac:cxnSpMk id="19" creationId="{4DC40146-5AF5-9377-D82A-338FB2B20B33}"/>
          </ac:cxnSpMkLst>
        </pc:cxnChg>
        <pc:cxnChg chg="add mod">
          <ac:chgData name="Manish Sharma" userId="b799adb9ba789c8f" providerId="LiveId" clId="{A135E15C-253F-4C5F-9453-5A6DB6B52314}" dt="2022-10-27T05:45:02.633" v="27"/>
          <ac:cxnSpMkLst>
            <pc:docMk/>
            <pc:sldMk cId="3564903328" sldId="304"/>
            <ac:cxnSpMk id="21" creationId="{8CEB8921-C481-9836-8921-C14DE4B85D23}"/>
          </ac:cxnSpMkLst>
        </pc:cxnChg>
        <pc:cxnChg chg="add mod">
          <ac:chgData name="Manish Sharma" userId="b799adb9ba789c8f" providerId="LiveId" clId="{A135E15C-253F-4C5F-9453-5A6DB6B52314}" dt="2022-10-27T05:45:30.197" v="29"/>
          <ac:cxnSpMkLst>
            <pc:docMk/>
            <pc:sldMk cId="3564903328" sldId="304"/>
            <ac:cxnSpMk id="28" creationId="{E70FE06D-13E3-0020-9412-6D049EE40161}"/>
          </ac:cxnSpMkLst>
        </pc:cxnChg>
        <pc:cxnChg chg="add mod">
          <ac:chgData name="Manish Sharma" userId="b799adb9ba789c8f" providerId="LiveId" clId="{A135E15C-253F-4C5F-9453-5A6DB6B52314}" dt="2022-10-27T05:45:30.197" v="29"/>
          <ac:cxnSpMkLst>
            <pc:docMk/>
            <pc:sldMk cId="3564903328" sldId="304"/>
            <ac:cxnSpMk id="31" creationId="{EED877DD-9F82-4D74-74CD-B77F05868EB7}"/>
          </ac:cxnSpMkLst>
        </pc:cxnChg>
      </pc:sldChg>
      <pc:sldChg chg="addSp modSp new mod">
        <pc:chgData name="Manish Sharma" userId="b799adb9ba789c8f" providerId="LiveId" clId="{A135E15C-253F-4C5F-9453-5A6DB6B52314}" dt="2022-10-27T05:59:23.673" v="176" actId="20577"/>
        <pc:sldMkLst>
          <pc:docMk/>
          <pc:sldMk cId="1698793778" sldId="305"/>
        </pc:sldMkLst>
        <pc:spChg chg="mod">
          <ac:chgData name="Manish Sharma" userId="b799adb9ba789c8f" providerId="LiveId" clId="{A135E15C-253F-4C5F-9453-5A6DB6B52314}" dt="2022-10-27T05:59:23.673" v="176" actId="20577"/>
          <ac:spMkLst>
            <pc:docMk/>
            <pc:sldMk cId="1698793778" sldId="305"/>
            <ac:spMk id="2" creationId="{719EC9A4-5B4F-DFAE-D110-8D681D658483}"/>
          </ac:spMkLst>
        </pc:spChg>
        <pc:spChg chg="add mod">
          <ac:chgData name="Manish Sharma" userId="b799adb9ba789c8f" providerId="LiveId" clId="{A135E15C-253F-4C5F-9453-5A6DB6B52314}" dt="2022-10-27T05:55:17.806" v="35"/>
          <ac:spMkLst>
            <pc:docMk/>
            <pc:sldMk cId="1698793778" sldId="305"/>
            <ac:spMk id="3" creationId="{3E6C69A3-F8B6-C4AC-DA67-6398241F62BC}"/>
          </ac:spMkLst>
        </pc:spChg>
        <pc:spChg chg="mod">
          <ac:chgData name="Manish Sharma" userId="b799adb9ba789c8f" providerId="LiveId" clId="{A135E15C-253F-4C5F-9453-5A6DB6B52314}" dt="2022-10-27T05:55:17.806" v="35"/>
          <ac:spMkLst>
            <pc:docMk/>
            <pc:sldMk cId="1698793778" sldId="305"/>
            <ac:spMk id="5" creationId="{6B5C36A2-A142-C37B-487A-660E32352151}"/>
          </ac:spMkLst>
        </pc:spChg>
        <pc:spChg chg="mod">
          <ac:chgData name="Manish Sharma" userId="b799adb9ba789c8f" providerId="LiveId" clId="{A135E15C-253F-4C5F-9453-5A6DB6B52314}" dt="2022-10-27T05:55:17.806" v="35"/>
          <ac:spMkLst>
            <pc:docMk/>
            <pc:sldMk cId="1698793778" sldId="305"/>
            <ac:spMk id="6" creationId="{99E75EDB-3F95-DB2E-4E01-E9B8553E0854}"/>
          </ac:spMkLst>
        </pc:spChg>
        <pc:spChg chg="mod">
          <ac:chgData name="Manish Sharma" userId="b799adb9ba789c8f" providerId="LiveId" clId="{A135E15C-253F-4C5F-9453-5A6DB6B52314}" dt="2022-10-27T05:55:17.806" v="35"/>
          <ac:spMkLst>
            <pc:docMk/>
            <pc:sldMk cId="1698793778" sldId="305"/>
            <ac:spMk id="8" creationId="{A6CCF146-8FEC-56A2-FA1F-0D52F0CECE3E}"/>
          </ac:spMkLst>
        </pc:spChg>
        <pc:spChg chg="mod">
          <ac:chgData name="Manish Sharma" userId="b799adb9ba789c8f" providerId="LiveId" clId="{A135E15C-253F-4C5F-9453-5A6DB6B52314}" dt="2022-10-27T05:55:17.806" v="35"/>
          <ac:spMkLst>
            <pc:docMk/>
            <pc:sldMk cId="1698793778" sldId="305"/>
            <ac:spMk id="9" creationId="{EC9157DB-9D55-395F-13AB-D7AE11A173C6}"/>
          </ac:spMkLst>
        </pc:spChg>
        <pc:spChg chg="add mod">
          <ac:chgData name="Manish Sharma" userId="b799adb9ba789c8f" providerId="LiveId" clId="{A135E15C-253F-4C5F-9453-5A6DB6B52314}" dt="2022-10-27T05:55:17.806" v="35"/>
          <ac:spMkLst>
            <pc:docMk/>
            <pc:sldMk cId="1698793778" sldId="305"/>
            <ac:spMk id="10" creationId="{D472A12A-9130-0155-BE44-09F5CAA5834A}"/>
          </ac:spMkLst>
        </pc:spChg>
        <pc:spChg chg="mod">
          <ac:chgData name="Manish Sharma" userId="b799adb9ba789c8f" providerId="LiveId" clId="{A135E15C-253F-4C5F-9453-5A6DB6B52314}" dt="2022-10-27T05:55:17.806" v="35"/>
          <ac:spMkLst>
            <pc:docMk/>
            <pc:sldMk cId="1698793778" sldId="305"/>
            <ac:spMk id="12" creationId="{D701D1EB-91CE-2815-BD77-266F4FCB0604}"/>
          </ac:spMkLst>
        </pc:spChg>
        <pc:spChg chg="mod">
          <ac:chgData name="Manish Sharma" userId="b799adb9ba789c8f" providerId="LiveId" clId="{A135E15C-253F-4C5F-9453-5A6DB6B52314}" dt="2022-10-27T05:55:17.806" v="35"/>
          <ac:spMkLst>
            <pc:docMk/>
            <pc:sldMk cId="1698793778" sldId="305"/>
            <ac:spMk id="13" creationId="{9079EBF8-C868-0947-8474-4952C4A11D59}"/>
          </ac:spMkLst>
        </pc:spChg>
        <pc:spChg chg="add mod">
          <ac:chgData name="Manish Sharma" userId="b799adb9ba789c8f" providerId="LiveId" clId="{A135E15C-253F-4C5F-9453-5A6DB6B52314}" dt="2022-10-27T05:55:17.806" v="35"/>
          <ac:spMkLst>
            <pc:docMk/>
            <pc:sldMk cId="1698793778" sldId="305"/>
            <ac:spMk id="14" creationId="{D2FB22ED-D859-FE6F-0EB9-F6F4D80C24E6}"/>
          </ac:spMkLst>
        </pc:spChg>
        <pc:spChg chg="add mod">
          <ac:chgData name="Manish Sharma" userId="b799adb9ba789c8f" providerId="LiveId" clId="{A135E15C-253F-4C5F-9453-5A6DB6B52314}" dt="2022-10-27T05:55:26.804" v="36"/>
          <ac:spMkLst>
            <pc:docMk/>
            <pc:sldMk cId="1698793778" sldId="305"/>
            <ac:spMk id="15" creationId="{AEB2662E-1E14-9E8F-BC57-9B8FAF672681}"/>
          </ac:spMkLst>
        </pc:spChg>
        <pc:spChg chg="add mod">
          <ac:chgData name="Manish Sharma" userId="b799adb9ba789c8f" providerId="LiveId" clId="{A135E15C-253F-4C5F-9453-5A6DB6B52314}" dt="2022-10-27T05:55:26.804" v="36"/>
          <ac:spMkLst>
            <pc:docMk/>
            <pc:sldMk cId="1698793778" sldId="305"/>
            <ac:spMk id="17" creationId="{B33C41FA-2B68-A93B-78D2-216EE5FBC48B}"/>
          </ac:spMkLst>
        </pc:spChg>
        <pc:spChg chg="add mod">
          <ac:chgData name="Manish Sharma" userId="b799adb9ba789c8f" providerId="LiveId" clId="{A135E15C-253F-4C5F-9453-5A6DB6B52314}" dt="2022-10-27T05:55:26.804" v="36"/>
          <ac:spMkLst>
            <pc:docMk/>
            <pc:sldMk cId="1698793778" sldId="305"/>
            <ac:spMk id="19" creationId="{9FCCFC46-3E27-5312-847C-93FA2134AD00}"/>
          </ac:spMkLst>
        </pc:spChg>
        <pc:spChg chg="add mod">
          <ac:chgData name="Manish Sharma" userId="b799adb9ba789c8f" providerId="LiveId" clId="{A135E15C-253F-4C5F-9453-5A6DB6B52314}" dt="2022-10-27T05:55:33.914" v="37"/>
          <ac:spMkLst>
            <pc:docMk/>
            <pc:sldMk cId="1698793778" sldId="305"/>
            <ac:spMk id="20" creationId="{61B78F80-E1DE-6AC8-31A6-17B45F76DABF}"/>
          </ac:spMkLst>
        </pc:spChg>
        <pc:spChg chg="add mod">
          <ac:chgData name="Manish Sharma" userId="b799adb9ba789c8f" providerId="LiveId" clId="{A135E15C-253F-4C5F-9453-5A6DB6B52314}" dt="2022-10-27T05:55:33.914" v="37"/>
          <ac:spMkLst>
            <pc:docMk/>
            <pc:sldMk cId="1698793778" sldId="305"/>
            <ac:spMk id="21" creationId="{7904BCCC-4215-8345-16CD-125ABF3B01B9}"/>
          </ac:spMkLst>
        </pc:spChg>
        <pc:spChg chg="add mod">
          <ac:chgData name="Manish Sharma" userId="b799adb9ba789c8f" providerId="LiveId" clId="{A135E15C-253F-4C5F-9453-5A6DB6B52314}" dt="2022-10-27T05:55:33.914" v="37"/>
          <ac:spMkLst>
            <pc:docMk/>
            <pc:sldMk cId="1698793778" sldId="305"/>
            <ac:spMk id="22" creationId="{09FC63E4-8277-534B-1AF1-3F8C0B17F5BB}"/>
          </ac:spMkLst>
        </pc:spChg>
        <pc:spChg chg="add mod">
          <ac:chgData name="Manish Sharma" userId="b799adb9ba789c8f" providerId="LiveId" clId="{A135E15C-253F-4C5F-9453-5A6DB6B52314}" dt="2022-10-27T05:55:33.914" v="37"/>
          <ac:spMkLst>
            <pc:docMk/>
            <pc:sldMk cId="1698793778" sldId="305"/>
            <ac:spMk id="23" creationId="{1C5F0813-8A7F-53F3-3EE0-1E78BC72EEDE}"/>
          </ac:spMkLst>
        </pc:spChg>
        <pc:spChg chg="add mod">
          <ac:chgData name="Manish Sharma" userId="b799adb9ba789c8f" providerId="LiveId" clId="{A135E15C-253F-4C5F-9453-5A6DB6B52314}" dt="2022-10-27T05:55:33.914" v="37"/>
          <ac:spMkLst>
            <pc:docMk/>
            <pc:sldMk cId="1698793778" sldId="305"/>
            <ac:spMk id="24" creationId="{7E34B322-5F68-1EF2-56D3-19C6153CDC69}"/>
          </ac:spMkLst>
        </pc:spChg>
        <pc:spChg chg="add mod">
          <ac:chgData name="Manish Sharma" userId="b799adb9ba789c8f" providerId="LiveId" clId="{A135E15C-253F-4C5F-9453-5A6DB6B52314}" dt="2022-10-27T05:55:47.390" v="38"/>
          <ac:spMkLst>
            <pc:docMk/>
            <pc:sldMk cId="1698793778" sldId="305"/>
            <ac:spMk id="25" creationId="{6554D708-EE63-C56B-3F57-1203C7FC60DE}"/>
          </ac:spMkLst>
        </pc:spChg>
        <pc:spChg chg="add mod">
          <ac:chgData name="Manish Sharma" userId="b799adb9ba789c8f" providerId="LiveId" clId="{A135E15C-253F-4C5F-9453-5A6DB6B52314}" dt="2022-10-27T05:55:47.390" v="38"/>
          <ac:spMkLst>
            <pc:docMk/>
            <pc:sldMk cId="1698793778" sldId="305"/>
            <ac:spMk id="28" creationId="{7D5B0503-18B3-E20F-27D0-FF4EE93E451B}"/>
          </ac:spMkLst>
        </pc:spChg>
        <pc:spChg chg="add mod">
          <ac:chgData name="Manish Sharma" userId="b799adb9ba789c8f" providerId="LiveId" clId="{A135E15C-253F-4C5F-9453-5A6DB6B52314}" dt="2022-10-27T05:55:47.390" v="38"/>
          <ac:spMkLst>
            <pc:docMk/>
            <pc:sldMk cId="1698793778" sldId="305"/>
            <ac:spMk id="29" creationId="{018FD030-A82E-C9AD-6185-507B481B295A}"/>
          </ac:spMkLst>
        </pc:spChg>
        <pc:spChg chg="add mod">
          <ac:chgData name="Manish Sharma" userId="b799adb9ba789c8f" providerId="LiveId" clId="{A135E15C-253F-4C5F-9453-5A6DB6B52314}" dt="2022-10-27T05:56:00.335" v="39"/>
          <ac:spMkLst>
            <pc:docMk/>
            <pc:sldMk cId="1698793778" sldId="305"/>
            <ac:spMk id="31" creationId="{F859B4FB-9FD0-D0CB-717E-C6B8484D742F}"/>
          </ac:spMkLst>
        </pc:spChg>
        <pc:spChg chg="add mod">
          <ac:chgData name="Manish Sharma" userId="b799adb9ba789c8f" providerId="LiveId" clId="{A135E15C-253F-4C5F-9453-5A6DB6B52314}" dt="2022-10-27T05:56:00.335" v="39"/>
          <ac:spMkLst>
            <pc:docMk/>
            <pc:sldMk cId="1698793778" sldId="305"/>
            <ac:spMk id="33" creationId="{D67A9B64-7F10-69EA-C657-0F3EE22E0E59}"/>
          </ac:spMkLst>
        </pc:spChg>
        <pc:spChg chg="add mod">
          <ac:chgData name="Manish Sharma" userId="b799adb9ba789c8f" providerId="LiveId" clId="{A135E15C-253F-4C5F-9453-5A6DB6B52314}" dt="2022-10-27T05:57:20.703" v="40"/>
          <ac:spMkLst>
            <pc:docMk/>
            <pc:sldMk cId="1698793778" sldId="305"/>
            <ac:spMk id="34" creationId="{4B68058B-2553-D328-1F09-74E2AAE8BAA2}"/>
          </ac:spMkLst>
        </pc:spChg>
        <pc:spChg chg="add mod">
          <ac:chgData name="Manish Sharma" userId="b799adb9ba789c8f" providerId="LiveId" clId="{A135E15C-253F-4C5F-9453-5A6DB6B52314}" dt="2022-10-27T05:57:28.740" v="41"/>
          <ac:spMkLst>
            <pc:docMk/>
            <pc:sldMk cId="1698793778" sldId="305"/>
            <ac:spMk id="35" creationId="{64BE1764-5F5D-D378-BB8C-CB15C8A57D8A}"/>
          </ac:spMkLst>
        </pc:spChg>
        <pc:spChg chg="add mod">
          <ac:chgData name="Manish Sharma" userId="b799adb9ba789c8f" providerId="LiveId" clId="{A135E15C-253F-4C5F-9453-5A6DB6B52314}" dt="2022-10-27T05:58:31.135" v="123" actId="122"/>
          <ac:spMkLst>
            <pc:docMk/>
            <pc:sldMk cId="1698793778" sldId="305"/>
            <ac:spMk id="37" creationId="{E02B3775-A246-FC08-8C95-543A58C3B6C2}"/>
          </ac:spMkLst>
        </pc:spChg>
        <pc:grpChg chg="add mod">
          <ac:chgData name="Manish Sharma" userId="b799adb9ba789c8f" providerId="LiveId" clId="{A135E15C-253F-4C5F-9453-5A6DB6B52314}" dt="2022-10-27T05:55:17.806" v="35"/>
          <ac:grpSpMkLst>
            <pc:docMk/>
            <pc:sldMk cId="1698793778" sldId="305"/>
            <ac:grpSpMk id="4" creationId="{2C994614-83C3-E524-88C6-D310DD3A0431}"/>
          </ac:grpSpMkLst>
        </pc:grpChg>
        <pc:grpChg chg="add mod">
          <ac:chgData name="Manish Sharma" userId="b799adb9ba789c8f" providerId="LiveId" clId="{A135E15C-253F-4C5F-9453-5A6DB6B52314}" dt="2022-10-27T05:55:17.806" v="35"/>
          <ac:grpSpMkLst>
            <pc:docMk/>
            <pc:sldMk cId="1698793778" sldId="305"/>
            <ac:grpSpMk id="7" creationId="{CC98CFF1-4F17-68F0-B069-EB00BCDF679C}"/>
          </ac:grpSpMkLst>
        </pc:grpChg>
        <pc:grpChg chg="add mod">
          <ac:chgData name="Manish Sharma" userId="b799adb9ba789c8f" providerId="LiveId" clId="{A135E15C-253F-4C5F-9453-5A6DB6B52314}" dt="2022-10-27T05:55:17.806" v="35"/>
          <ac:grpSpMkLst>
            <pc:docMk/>
            <pc:sldMk cId="1698793778" sldId="305"/>
            <ac:grpSpMk id="11" creationId="{1FF36C9C-E906-0BFE-F376-3933D67D3F48}"/>
          </ac:grpSpMkLst>
        </pc:grpChg>
        <pc:picChg chg="add mod">
          <ac:chgData name="Manish Sharma" userId="b799adb9ba789c8f" providerId="LiveId" clId="{A135E15C-253F-4C5F-9453-5A6DB6B52314}" dt="2022-10-27T05:57:28.740" v="41"/>
          <ac:picMkLst>
            <pc:docMk/>
            <pc:sldMk cId="1698793778" sldId="305"/>
            <ac:picMk id="36" creationId="{4011D838-1FB3-1C32-B0F6-1DB4EDEC340C}"/>
          </ac:picMkLst>
        </pc:picChg>
        <pc:cxnChg chg="add mod">
          <ac:chgData name="Manish Sharma" userId="b799adb9ba789c8f" providerId="LiveId" clId="{A135E15C-253F-4C5F-9453-5A6DB6B52314}" dt="2022-10-27T05:55:26.804" v="36"/>
          <ac:cxnSpMkLst>
            <pc:docMk/>
            <pc:sldMk cId="1698793778" sldId="305"/>
            <ac:cxnSpMk id="16" creationId="{166AA6CE-1522-8CE0-9FA3-EB736674F61C}"/>
          </ac:cxnSpMkLst>
        </pc:cxnChg>
        <pc:cxnChg chg="add mod">
          <ac:chgData name="Manish Sharma" userId="b799adb9ba789c8f" providerId="LiveId" clId="{A135E15C-253F-4C5F-9453-5A6DB6B52314}" dt="2022-10-27T05:55:26.804" v="36"/>
          <ac:cxnSpMkLst>
            <pc:docMk/>
            <pc:sldMk cId="1698793778" sldId="305"/>
            <ac:cxnSpMk id="18" creationId="{8CBD73BC-D4E2-E0F7-1497-1E099B2BF4C3}"/>
          </ac:cxnSpMkLst>
        </pc:cxnChg>
        <pc:cxnChg chg="add mod">
          <ac:chgData name="Manish Sharma" userId="b799adb9ba789c8f" providerId="LiveId" clId="{A135E15C-253F-4C5F-9453-5A6DB6B52314}" dt="2022-10-27T05:55:47.390" v="38"/>
          <ac:cxnSpMkLst>
            <pc:docMk/>
            <pc:sldMk cId="1698793778" sldId="305"/>
            <ac:cxnSpMk id="26" creationId="{D9ED98F6-FCA6-2043-5E7E-49EE3132A969}"/>
          </ac:cxnSpMkLst>
        </pc:cxnChg>
        <pc:cxnChg chg="add mod">
          <ac:chgData name="Manish Sharma" userId="b799adb9ba789c8f" providerId="LiveId" clId="{A135E15C-253F-4C5F-9453-5A6DB6B52314}" dt="2022-10-27T05:55:47.390" v="38"/>
          <ac:cxnSpMkLst>
            <pc:docMk/>
            <pc:sldMk cId="1698793778" sldId="305"/>
            <ac:cxnSpMk id="27" creationId="{AA2F82ED-5D35-44D7-4EDD-78395AE0D12A}"/>
          </ac:cxnSpMkLst>
        </pc:cxnChg>
        <pc:cxnChg chg="add mod">
          <ac:chgData name="Manish Sharma" userId="b799adb9ba789c8f" providerId="LiveId" clId="{A135E15C-253F-4C5F-9453-5A6DB6B52314}" dt="2022-10-27T05:56:00.335" v="39"/>
          <ac:cxnSpMkLst>
            <pc:docMk/>
            <pc:sldMk cId="1698793778" sldId="305"/>
            <ac:cxnSpMk id="30" creationId="{58846A22-AFED-3EFF-6B29-88160B868D9E}"/>
          </ac:cxnSpMkLst>
        </pc:cxnChg>
        <pc:cxnChg chg="add mod">
          <ac:chgData name="Manish Sharma" userId="b799adb9ba789c8f" providerId="LiveId" clId="{A135E15C-253F-4C5F-9453-5A6DB6B52314}" dt="2022-10-27T05:56:00.335" v="39"/>
          <ac:cxnSpMkLst>
            <pc:docMk/>
            <pc:sldMk cId="1698793778" sldId="305"/>
            <ac:cxnSpMk id="32" creationId="{9ECFBE1C-44F5-3236-E214-1B7748882AA4}"/>
          </ac:cxnSpMkLst>
        </pc:cxnChg>
      </pc:sldChg>
      <pc:sldChg chg="del">
        <pc:chgData name="Manish Sharma" userId="b799adb9ba789c8f" providerId="LiveId" clId="{A135E15C-253F-4C5F-9453-5A6DB6B52314}" dt="2022-10-27T04:29:30.410" v="0" actId="47"/>
        <pc:sldMkLst>
          <pc:docMk/>
          <pc:sldMk cId="2320912663" sldId="305"/>
        </pc:sldMkLst>
      </pc:sldChg>
      <pc:sldChg chg="add del">
        <pc:chgData name="Manish Sharma" userId="b799adb9ba789c8f" providerId="LiveId" clId="{A135E15C-253F-4C5F-9453-5A6DB6B52314}" dt="2022-10-27T11:58:28.952" v="240"/>
        <pc:sldMkLst>
          <pc:docMk/>
          <pc:sldMk cId="3343793836" sldId="307"/>
        </pc:sldMkLst>
      </pc:sldChg>
      <pc:sldChg chg="add del">
        <pc:chgData name="Manish Sharma" userId="b799adb9ba789c8f" providerId="LiveId" clId="{A135E15C-253F-4C5F-9453-5A6DB6B52314}" dt="2022-10-27T11:58:28.952" v="240"/>
        <pc:sldMkLst>
          <pc:docMk/>
          <pc:sldMk cId="2896957801" sldId="308"/>
        </pc:sldMkLst>
      </pc:sldChg>
      <pc:sldChg chg="add del">
        <pc:chgData name="Manish Sharma" userId="b799adb9ba789c8f" providerId="LiveId" clId="{A135E15C-253F-4C5F-9453-5A6DB6B52314}" dt="2022-10-27T11:58:28.952" v="240"/>
        <pc:sldMkLst>
          <pc:docMk/>
          <pc:sldMk cId="3905909107" sldId="310"/>
        </pc:sldMkLst>
      </pc:sldChg>
      <pc:sldChg chg="add del">
        <pc:chgData name="Manish Sharma" userId="b799adb9ba789c8f" providerId="LiveId" clId="{A135E15C-253F-4C5F-9453-5A6DB6B52314}" dt="2022-10-28T06:22:54.459" v="243"/>
        <pc:sldMkLst>
          <pc:docMk/>
          <pc:sldMk cId="3363675506" sldId="312"/>
        </pc:sldMkLst>
      </pc:sldChg>
      <pc:sldChg chg="add del">
        <pc:chgData name="Manish Sharma" userId="b799adb9ba789c8f" providerId="LiveId" clId="{A135E15C-253F-4C5F-9453-5A6DB6B52314}" dt="2022-10-28T11:33:09.740" v="307"/>
        <pc:sldMkLst>
          <pc:docMk/>
          <pc:sldMk cId="3401202457" sldId="315"/>
        </pc:sldMkLst>
      </pc:sldChg>
      <pc:sldChg chg="add del">
        <pc:chgData name="Manish Sharma" userId="b799adb9ba789c8f" providerId="LiveId" clId="{A135E15C-253F-4C5F-9453-5A6DB6B52314}" dt="2022-10-27T11:58:28.952" v="240"/>
        <pc:sldMkLst>
          <pc:docMk/>
          <pc:sldMk cId="495837008" sldId="316"/>
        </pc:sldMkLst>
      </pc:sldChg>
      <pc:sldChg chg="add del">
        <pc:chgData name="Manish Sharma" userId="b799adb9ba789c8f" providerId="LiveId" clId="{A135E15C-253F-4C5F-9453-5A6DB6B52314}" dt="2022-10-27T11:58:28.952" v="240"/>
        <pc:sldMkLst>
          <pc:docMk/>
          <pc:sldMk cId="729508330" sldId="317"/>
        </pc:sldMkLst>
      </pc:sldChg>
      <pc:sldChg chg="add del">
        <pc:chgData name="Manish Sharma" userId="b799adb9ba789c8f" providerId="LiveId" clId="{A135E15C-253F-4C5F-9453-5A6DB6B52314}" dt="2022-10-27T11:58:28.952" v="240"/>
        <pc:sldMkLst>
          <pc:docMk/>
          <pc:sldMk cId="3730346979" sldId="318"/>
        </pc:sldMkLst>
      </pc:sldChg>
      <pc:sldChg chg="add del">
        <pc:chgData name="Manish Sharma" userId="b799adb9ba789c8f" providerId="LiveId" clId="{A135E15C-253F-4C5F-9453-5A6DB6B52314}" dt="2022-10-28T08:00:20.004" v="303"/>
        <pc:sldMkLst>
          <pc:docMk/>
          <pc:sldMk cId="3305835573" sldId="320"/>
        </pc:sldMkLst>
      </pc:sldChg>
      <pc:sldChg chg="add del">
        <pc:chgData name="Manish Sharma" userId="b799adb9ba789c8f" providerId="LiveId" clId="{A135E15C-253F-4C5F-9453-5A6DB6B52314}" dt="2022-10-28T08:00:20.004" v="303"/>
        <pc:sldMkLst>
          <pc:docMk/>
          <pc:sldMk cId="1973237833" sldId="321"/>
        </pc:sldMkLst>
      </pc:sldChg>
      <pc:sldChg chg="add del">
        <pc:chgData name="Manish Sharma" userId="b799adb9ba789c8f" providerId="LiveId" clId="{A135E15C-253F-4C5F-9453-5A6DB6B52314}" dt="2022-10-28T08:00:20.004" v="303"/>
        <pc:sldMkLst>
          <pc:docMk/>
          <pc:sldMk cId="433844631" sldId="322"/>
        </pc:sldMkLst>
      </pc:sldChg>
      <pc:sldChg chg="add del">
        <pc:chgData name="Manish Sharma" userId="b799adb9ba789c8f" providerId="LiveId" clId="{A135E15C-253F-4C5F-9453-5A6DB6B52314}" dt="2022-10-28T08:27:59.511" v="304"/>
        <pc:sldMkLst>
          <pc:docMk/>
          <pc:sldMk cId="45633748" sldId="323"/>
        </pc:sldMkLst>
      </pc:sldChg>
      <pc:sldChg chg="add del">
        <pc:chgData name="Manish Sharma" userId="b799adb9ba789c8f" providerId="LiveId" clId="{A135E15C-253F-4C5F-9453-5A6DB6B52314}" dt="2022-10-28T08:27:59.511" v="304"/>
        <pc:sldMkLst>
          <pc:docMk/>
          <pc:sldMk cId="2625194412" sldId="324"/>
        </pc:sldMkLst>
      </pc:sldChg>
      <pc:sldChg chg="add del">
        <pc:chgData name="Manish Sharma" userId="b799adb9ba789c8f" providerId="LiveId" clId="{A135E15C-253F-4C5F-9453-5A6DB6B52314}" dt="2022-10-28T08:27:59.511" v="304"/>
        <pc:sldMkLst>
          <pc:docMk/>
          <pc:sldMk cId="492403978" sldId="325"/>
        </pc:sldMkLst>
      </pc:sldChg>
      <pc:sldChg chg="add del">
        <pc:chgData name="Manish Sharma" userId="b799adb9ba789c8f" providerId="LiveId" clId="{A135E15C-253F-4C5F-9453-5A6DB6B52314}" dt="2022-10-28T08:27:59.511" v="304"/>
        <pc:sldMkLst>
          <pc:docMk/>
          <pc:sldMk cId="2388020248" sldId="326"/>
        </pc:sldMkLst>
      </pc:sldChg>
      <pc:sldChg chg="add del">
        <pc:chgData name="Manish Sharma" userId="b799adb9ba789c8f" providerId="LiveId" clId="{A135E15C-253F-4C5F-9453-5A6DB6B52314}" dt="2022-10-28T08:27:59.511" v="304"/>
        <pc:sldMkLst>
          <pc:docMk/>
          <pc:sldMk cId="855042921" sldId="327"/>
        </pc:sldMkLst>
      </pc:sldChg>
      <pc:sldChg chg="add del">
        <pc:chgData name="Manish Sharma" userId="b799adb9ba789c8f" providerId="LiveId" clId="{A135E15C-253F-4C5F-9453-5A6DB6B52314}" dt="2022-10-28T11:33:40.479" v="308"/>
        <pc:sldMkLst>
          <pc:docMk/>
          <pc:sldMk cId="3819615658" sldId="330"/>
        </pc:sldMkLst>
      </pc:sldChg>
      <pc:sldChg chg="add del">
        <pc:chgData name="Manish Sharma" userId="b799adb9ba789c8f" providerId="LiveId" clId="{A135E15C-253F-4C5F-9453-5A6DB6B52314}" dt="2022-10-28T11:47:50.776" v="321"/>
        <pc:sldMkLst>
          <pc:docMk/>
          <pc:sldMk cId="1872235650" sldId="331"/>
        </pc:sldMkLst>
      </pc:sldChg>
      <pc:sldChg chg="add del">
        <pc:chgData name="Manish Sharma" userId="b799adb9ba789c8f" providerId="LiveId" clId="{A135E15C-253F-4C5F-9453-5A6DB6B52314}" dt="2022-10-28T11:25:09.102" v="306"/>
        <pc:sldMkLst>
          <pc:docMk/>
          <pc:sldMk cId="4165250704" sldId="333"/>
        </pc:sldMkLst>
      </pc:sldChg>
      <pc:sldChg chg="add del">
        <pc:chgData name="Manish Sharma" userId="b799adb9ba789c8f" providerId="LiveId" clId="{A135E15C-253F-4C5F-9453-5A6DB6B52314}" dt="2022-10-28T11:24:43.593" v="305"/>
        <pc:sldMkLst>
          <pc:docMk/>
          <pc:sldMk cId="389683339" sldId="334"/>
        </pc:sldMkLst>
      </pc:sldChg>
      <pc:sldChg chg="add del">
        <pc:chgData name="Manish Sharma" userId="b799adb9ba789c8f" providerId="LiveId" clId="{A135E15C-253F-4C5F-9453-5A6DB6B52314}" dt="2022-11-05T12:07:38.708" v="1758"/>
        <pc:sldMkLst>
          <pc:docMk/>
          <pc:sldMk cId="599601856" sldId="336"/>
        </pc:sldMkLst>
      </pc:sldChg>
      <pc:sldChg chg="del">
        <pc:chgData name="Manish Sharma" userId="b799adb9ba789c8f" providerId="LiveId" clId="{A135E15C-253F-4C5F-9453-5A6DB6B52314}" dt="2022-10-27T04:29:30.410" v="0" actId="47"/>
        <pc:sldMkLst>
          <pc:docMk/>
          <pc:sldMk cId="4089342765" sldId="337"/>
        </pc:sldMkLst>
      </pc:sldChg>
      <pc:sldChg chg="add del">
        <pc:chgData name="Manish Sharma" userId="b799adb9ba789c8f" providerId="LiveId" clId="{A135E15C-253F-4C5F-9453-5A6DB6B52314}" dt="2022-10-28T04:59:07.040" v="241"/>
        <pc:sldMkLst>
          <pc:docMk/>
          <pc:sldMk cId="326244009" sldId="338"/>
        </pc:sldMkLst>
      </pc:sldChg>
      <pc:sldChg chg="add del">
        <pc:chgData name="Manish Sharma" userId="b799adb9ba789c8f" providerId="LiveId" clId="{A135E15C-253F-4C5F-9453-5A6DB6B52314}" dt="2022-10-28T04:59:07.040" v="241"/>
        <pc:sldMkLst>
          <pc:docMk/>
          <pc:sldMk cId="914836995" sldId="339"/>
        </pc:sldMkLst>
      </pc:sldChg>
      <pc:sldChg chg="add del">
        <pc:chgData name="Manish Sharma" userId="b799adb9ba789c8f" providerId="LiveId" clId="{A135E15C-253F-4C5F-9453-5A6DB6B52314}" dt="2022-10-29T12:30:29.433" v="1263"/>
        <pc:sldMkLst>
          <pc:docMk/>
          <pc:sldMk cId="2737212266" sldId="340"/>
        </pc:sldMkLst>
      </pc:sldChg>
      <pc:sldChg chg="add del">
        <pc:chgData name="Manish Sharma" userId="b799adb9ba789c8f" providerId="LiveId" clId="{A135E15C-253F-4C5F-9453-5A6DB6B52314}" dt="2022-10-29T12:30:29.433" v="1263"/>
        <pc:sldMkLst>
          <pc:docMk/>
          <pc:sldMk cId="1876232458" sldId="341"/>
        </pc:sldMkLst>
      </pc:sldChg>
      <pc:sldChg chg="add del">
        <pc:chgData name="Manish Sharma" userId="b799adb9ba789c8f" providerId="LiveId" clId="{A135E15C-253F-4C5F-9453-5A6DB6B52314}" dt="2022-11-04T06:17:35.002" v="1364"/>
        <pc:sldMkLst>
          <pc:docMk/>
          <pc:sldMk cId="1083906838" sldId="344"/>
        </pc:sldMkLst>
      </pc:sldChg>
      <pc:sldChg chg="add del">
        <pc:chgData name="Manish Sharma" userId="b799adb9ba789c8f" providerId="LiveId" clId="{A135E15C-253F-4C5F-9453-5A6DB6B52314}" dt="2022-10-28T11:48:12.320" v="322"/>
        <pc:sldMkLst>
          <pc:docMk/>
          <pc:sldMk cId="2213827792" sldId="345"/>
        </pc:sldMkLst>
      </pc:sldChg>
      <pc:sldChg chg="add del">
        <pc:chgData name="Manish Sharma" userId="b799adb9ba789c8f" providerId="LiveId" clId="{A135E15C-253F-4C5F-9453-5A6DB6B52314}" dt="2022-10-28T11:48:12.320" v="322"/>
        <pc:sldMkLst>
          <pc:docMk/>
          <pc:sldMk cId="1923206056" sldId="346"/>
        </pc:sldMkLst>
      </pc:sldChg>
      <pc:sldChg chg="add del">
        <pc:chgData name="Manish Sharma" userId="b799adb9ba789c8f" providerId="LiveId" clId="{A135E15C-253F-4C5F-9453-5A6DB6B52314}" dt="2022-10-28T11:48:12.320" v="322"/>
        <pc:sldMkLst>
          <pc:docMk/>
          <pc:sldMk cId="3793334372" sldId="347"/>
        </pc:sldMkLst>
      </pc:sldChg>
      <pc:sldChg chg="add del">
        <pc:chgData name="Manish Sharma" userId="b799adb9ba789c8f" providerId="LiveId" clId="{A135E15C-253F-4C5F-9453-5A6DB6B52314}" dt="2022-10-28T12:22:17.251" v="324"/>
        <pc:sldMkLst>
          <pc:docMk/>
          <pc:sldMk cId="3976377021" sldId="349"/>
        </pc:sldMkLst>
      </pc:sldChg>
      <pc:sldChg chg="add del">
        <pc:chgData name="Manish Sharma" userId="b799adb9ba789c8f" providerId="LiveId" clId="{A135E15C-253F-4C5F-9453-5A6DB6B52314}" dt="2022-10-28T12:22:17.251" v="324"/>
        <pc:sldMkLst>
          <pc:docMk/>
          <pc:sldMk cId="2857248363" sldId="352"/>
        </pc:sldMkLst>
      </pc:sldChg>
      <pc:sldChg chg="add del">
        <pc:chgData name="Manish Sharma" userId="b799adb9ba789c8f" providerId="LiveId" clId="{A135E15C-253F-4C5F-9453-5A6DB6B52314}" dt="2022-10-28T12:22:17.251" v="324"/>
        <pc:sldMkLst>
          <pc:docMk/>
          <pc:sldMk cId="2744805497" sldId="353"/>
        </pc:sldMkLst>
      </pc:sldChg>
      <pc:sldChg chg="add del">
        <pc:chgData name="Manish Sharma" userId="b799adb9ba789c8f" providerId="LiveId" clId="{A135E15C-253F-4C5F-9453-5A6DB6B52314}" dt="2022-11-05T11:52:53.308" v="1756"/>
        <pc:sldMkLst>
          <pc:docMk/>
          <pc:sldMk cId="3543660359" sldId="354"/>
        </pc:sldMkLst>
      </pc:sldChg>
      <pc:sldChg chg="add del">
        <pc:chgData name="Manish Sharma" userId="b799adb9ba789c8f" providerId="LiveId" clId="{A135E15C-253F-4C5F-9453-5A6DB6B52314}" dt="2022-10-28T11:24:43.593" v="305"/>
        <pc:sldMkLst>
          <pc:docMk/>
          <pc:sldMk cId="3237243737" sldId="357"/>
        </pc:sldMkLst>
      </pc:sldChg>
      <pc:sldChg chg="add del">
        <pc:chgData name="Manish Sharma" userId="b799adb9ba789c8f" providerId="LiveId" clId="{A135E15C-253F-4C5F-9453-5A6DB6B52314}" dt="2022-10-28T11:24:43.593" v="305"/>
        <pc:sldMkLst>
          <pc:docMk/>
          <pc:sldMk cId="3787089593" sldId="358"/>
        </pc:sldMkLst>
      </pc:sldChg>
      <pc:sldChg chg="add del">
        <pc:chgData name="Manish Sharma" userId="b799adb9ba789c8f" providerId="LiveId" clId="{A135E15C-253F-4C5F-9453-5A6DB6B52314}" dt="2022-10-27T07:39:12.854" v="192"/>
        <pc:sldMkLst>
          <pc:docMk/>
          <pc:sldMk cId="972214110" sldId="360"/>
        </pc:sldMkLst>
      </pc:sldChg>
      <pc:sldChg chg="add del">
        <pc:chgData name="Manish Sharma" userId="b799adb9ba789c8f" providerId="LiveId" clId="{A135E15C-253F-4C5F-9453-5A6DB6B52314}" dt="2022-10-29T07:42:08.299" v="608"/>
        <pc:sldMkLst>
          <pc:docMk/>
          <pc:sldMk cId="2514910419" sldId="379"/>
        </pc:sldMkLst>
      </pc:sldChg>
      <pc:sldChg chg="add del">
        <pc:chgData name="Manish Sharma" userId="b799adb9ba789c8f" providerId="LiveId" clId="{A135E15C-253F-4C5F-9453-5A6DB6B52314}" dt="2022-10-29T10:22:54.159" v="633"/>
        <pc:sldMkLst>
          <pc:docMk/>
          <pc:sldMk cId="486550458" sldId="383"/>
        </pc:sldMkLst>
      </pc:sldChg>
      <pc:sldChg chg="add del">
        <pc:chgData name="Manish Sharma" userId="b799adb9ba789c8f" providerId="LiveId" clId="{A135E15C-253F-4C5F-9453-5A6DB6B52314}" dt="2022-10-29T10:22:54.159" v="633"/>
        <pc:sldMkLst>
          <pc:docMk/>
          <pc:sldMk cId="1424805398" sldId="384"/>
        </pc:sldMkLst>
      </pc:sldChg>
      <pc:sldChg chg="add del">
        <pc:chgData name="Manish Sharma" userId="b799adb9ba789c8f" providerId="LiveId" clId="{A135E15C-253F-4C5F-9453-5A6DB6B52314}" dt="2022-10-29T12:29:55.073" v="1262"/>
        <pc:sldMkLst>
          <pc:docMk/>
          <pc:sldMk cId="1239693065" sldId="386"/>
        </pc:sldMkLst>
      </pc:sldChg>
      <pc:sldChg chg="add del">
        <pc:chgData name="Manish Sharma" userId="b799adb9ba789c8f" providerId="LiveId" clId="{A135E15C-253F-4C5F-9453-5A6DB6B52314}" dt="2022-10-29T12:29:55.073" v="1262"/>
        <pc:sldMkLst>
          <pc:docMk/>
          <pc:sldMk cId="2331089218" sldId="387"/>
        </pc:sldMkLst>
      </pc:sldChg>
      <pc:sldChg chg="add del">
        <pc:chgData name="Manish Sharma" userId="b799adb9ba789c8f" providerId="LiveId" clId="{A135E15C-253F-4C5F-9453-5A6DB6B52314}" dt="2022-10-29T12:29:55.073" v="1262"/>
        <pc:sldMkLst>
          <pc:docMk/>
          <pc:sldMk cId="940231496" sldId="388"/>
        </pc:sldMkLst>
      </pc:sldChg>
      <pc:sldChg chg="add del">
        <pc:chgData name="Manish Sharma" userId="b799adb9ba789c8f" providerId="LiveId" clId="{A135E15C-253F-4C5F-9453-5A6DB6B52314}" dt="2022-11-04T10:54:42.619" v="1368"/>
        <pc:sldMkLst>
          <pc:docMk/>
          <pc:sldMk cId="2204562738" sldId="392"/>
        </pc:sldMkLst>
      </pc:sldChg>
      <pc:sldChg chg="add del">
        <pc:chgData name="Manish Sharma" userId="b799adb9ba789c8f" providerId="LiveId" clId="{A135E15C-253F-4C5F-9453-5A6DB6B52314}" dt="2022-11-04T11:22:24.314" v="1487"/>
        <pc:sldMkLst>
          <pc:docMk/>
          <pc:sldMk cId="694169232" sldId="395"/>
        </pc:sldMkLst>
      </pc:sldChg>
      <pc:sldChg chg="add del">
        <pc:chgData name="Manish Sharma" userId="b799adb9ba789c8f" providerId="LiveId" clId="{A135E15C-253F-4C5F-9453-5A6DB6B52314}" dt="2022-11-04T11:22:24.314" v="1487"/>
        <pc:sldMkLst>
          <pc:docMk/>
          <pc:sldMk cId="3920928659" sldId="396"/>
        </pc:sldMkLst>
      </pc:sldChg>
      <pc:sldChg chg="add del">
        <pc:chgData name="Manish Sharma" userId="b799adb9ba789c8f" providerId="LiveId" clId="{A135E15C-253F-4C5F-9453-5A6DB6B52314}" dt="2022-11-05T07:16:37.475" v="1606"/>
        <pc:sldMkLst>
          <pc:docMk/>
          <pc:sldMk cId="3923253326" sldId="399"/>
        </pc:sldMkLst>
      </pc:sldChg>
      <pc:sldChg chg="add del">
        <pc:chgData name="Manish Sharma" userId="b799adb9ba789c8f" providerId="LiveId" clId="{A135E15C-253F-4C5F-9453-5A6DB6B52314}" dt="2022-11-05T07:16:37.475" v="1606"/>
        <pc:sldMkLst>
          <pc:docMk/>
          <pc:sldMk cId="1859098652" sldId="400"/>
        </pc:sldMkLst>
      </pc:sldChg>
      <pc:sldChg chg="add del">
        <pc:chgData name="Manish Sharma" userId="b799adb9ba789c8f" providerId="LiveId" clId="{A135E15C-253F-4C5F-9453-5A6DB6B52314}" dt="2022-11-05T07:16:37.475" v="1606"/>
        <pc:sldMkLst>
          <pc:docMk/>
          <pc:sldMk cId="2486780815" sldId="401"/>
        </pc:sldMkLst>
      </pc:sldChg>
      <pc:sldChg chg="add del">
        <pc:chgData name="Manish Sharma" userId="b799adb9ba789c8f" providerId="LiveId" clId="{A135E15C-253F-4C5F-9453-5A6DB6B52314}" dt="2022-11-05T07:33:55.526" v="1607"/>
        <pc:sldMkLst>
          <pc:docMk/>
          <pc:sldMk cId="2478318775" sldId="402"/>
        </pc:sldMkLst>
      </pc:sldChg>
      <pc:sldChg chg="add del">
        <pc:chgData name="Manish Sharma" userId="b799adb9ba789c8f" providerId="LiveId" clId="{A135E15C-253F-4C5F-9453-5A6DB6B52314}" dt="2022-11-05T10:15:55.089" v="1631"/>
        <pc:sldMkLst>
          <pc:docMk/>
          <pc:sldMk cId="1747891241" sldId="405"/>
        </pc:sldMkLst>
      </pc:sldChg>
      <pc:sldChg chg="add del">
        <pc:chgData name="Manish Sharma" userId="b799adb9ba789c8f" providerId="LiveId" clId="{A135E15C-253F-4C5F-9453-5A6DB6B52314}" dt="2022-10-28T08:00:20.004" v="303"/>
        <pc:sldMkLst>
          <pc:docMk/>
          <pc:sldMk cId="2747173488" sldId="408"/>
        </pc:sldMkLst>
      </pc:sldChg>
      <pc:sldChg chg="add del">
        <pc:chgData name="Manish Sharma" userId="b799adb9ba789c8f" providerId="LiveId" clId="{A135E15C-253F-4C5F-9453-5A6DB6B52314}" dt="2022-10-28T08:00:20.004" v="303"/>
        <pc:sldMkLst>
          <pc:docMk/>
          <pc:sldMk cId="956484382" sldId="410"/>
        </pc:sldMkLst>
      </pc:sldChg>
      <pc:sldChg chg="del">
        <pc:chgData name="Manish Sharma" userId="b799adb9ba789c8f" providerId="LiveId" clId="{A135E15C-253F-4C5F-9453-5A6DB6B52314}" dt="2022-10-27T04:29:30.410" v="0" actId="47"/>
        <pc:sldMkLst>
          <pc:docMk/>
          <pc:sldMk cId="653593098" sldId="414"/>
        </pc:sldMkLst>
      </pc:sldChg>
      <pc:sldChg chg="add del">
        <pc:chgData name="Manish Sharma" userId="b799adb9ba789c8f" providerId="LiveId" clId="{A135E15C-253F-4C5F-9453-5A6DB6B52314}" dt="2022-10-28T07:16:26.689" v="244"/>
        <pc:sldMkLst>
          <pc:docMk/>
          <pc:sldMk cId="2092420744" sldId="415"/>
        </pc:sldMkLst>
      </pc:sldChg>
      <pc:sldChg chg="add del">
        <pc:chgData name="Manish Sharma" userId="b799adb9ba789c8f" providerId="LiveId" clId="{A135E15C-253F-4C5F-9453-5A6DB6B52314}" dt="2022-10-28T07:16:26.689" v="244"/>
        <pc:sldMkLst>
          <pc:docMk/>
          <pc:sldMk cId="659409853" sldId="416"/>
        </pc:sldMkLst>
      </pc:sldChg>
      <pc:sldChg chg="del">
        <pc:chgData name="Manish Sharma" userId="b799adb9ba789c8f" providerId="LiveId" clId="{A135E15C-253F-4C5F-9453-5A6DB6B52314}" dt="2022-10-27T04:29:30.410" v="0" actId="47"/>
        <pc:sldMkLst>
          <pc:docMk/>
          <pc:sldMk cId="3598278816" sldId="418"/>
        </pc:sldMkLst>
      </pc:sldChg>
      <pc:sldChg chg="add del">
        <pc:chgData name="Manish Sharma" userId="b799adb9ba789c8f" providerId="LiveId" clId="{A135E15C-253F-4C5F-9453-5A6DB6B52314}" dt="2022-10-29T05:57:56.301" v="607"/>
        <pc:sldMkLst>
          <pc:docMk/>
          <pc:sldMk cId="1426255416" sldId="419"/>
        </pc:sldMkLst>
      </pc:sldChg>
      <pc:sldChg chg="add del">
        <pc:chgData name="Manish Sharma" userId="b799adb9ba789c8f" providerId="LiveId" clId="{A135E15C-253F-4C5F-9453-5A6DB6B52314}" dt="2022-10-28T08:00:20.004" v="303"/>
        <pc:sldMkLst>
          <pc:docMk/>
          <pc:sldMk cId="4275185108" sldId="420"/>
        </pc:sldMkLst>
      </pc:sldChg>
      <pc:sldChg chg="add del">
        <pc:chgData name="Manish Sharma" userId="b799adb9ba789c8f" providerId="LiveId" clId="{A135E15C-253F-4C5F-9453-5A6DB6B52314}" dt="2022-10-28T08:00:20.004" v="303"/>
        <pc:sldMkLst>
          <pc:docMk/>
          <pc:sldMk cId="107821572" sldId="421"/>
        </pc:sldMkLst>
      </pc:sldChg>
      <pc:sldChg chg="add del">
        <pc:chgData name="Manish Sharma" userId="b799adb9ba789c8f" providerId="LiveId" clId="{A135E15C-253F-4C5F-9453-5A6DB6B52314}" dt="2022-10-29T07:42:08.299" v="608"/>
        <pc:sldMkLst>
          <pc:docMk/>
          <pc:sldMk cId="2543228366" sldId="422"/>
        </pc:sldMkLst>
      </pc:sldChg>
      <pc:sldChg chg="add del">
        <pc:chgData name="Manish Sharma" userId="b799adb9ba789c8f" providerId="LiveId" clId="{A135E15C-253F-4C5F-9453-5A6DB6B52314}" dt="2022-10-29T07:42:08.299" v="608"/>
        <pc:sldMkLst>
          <pc:docMk/>
          <pc:sldMk cId="2451827515" sldId="423"/>
        </pc:sldMkLst>
      </pc:sldChg>
      <pc:sldChg chg="del">
        <pc:chgData name="Manish Sharma" userId="b799adb9ba789c8f" providerId="LiveId" clId="{A135E15C-253F-4C5F-9453-5A6DB6B52314}" dt="2022-10-27T04:29:30.410" v="0" actId="47"/>
        <pc:sldMkLst>
          <pc:docMk/>
          <pc:sldMk cId="3760871201" sldId="432"/>
        </pc:sldMkLst>
      </pc:sldChg>
      <pc:sldChg chg="add del">
        <pc:chgData name="Manish Sharma" userId="b799adb9ba789c8f" providerId="LiveId" clId="{A135E15C-253F-4C5F-9453-5A6DB6B52314}" dt="2022-10-28T08:27:59.511" v="304"/>
        <pc:sldMkLst>
          <pc:docMk/>
          <pc:sldMk cId="860196464" sldId="433"/>
        </pc:sldMkLst>
      </pc:sldChg>
      <pc:sldChg chg="add del">
        <pc:chgData name="Manish Sharma" userId="b799adb9ba789c8f" providerId="LiveId" clId="{A135E15C-253F-4C5F-9453-5A6DB6B52314}" dt="2022-10-28T11:24:43.593" v="305"/>
        <pc:sldMkLst>
          <pc:docMk/>
          <pc:sldMk cId="3333941658" sldId="434"/>
        </pc:sldMkLst>
      </pc:sldChg>
      <pc:sldChg chg="add del">
        <pc:chgData name="Manish Sharma" userId="b799adb9ba789c8f" providerId="LiveId" clId="{A135E15C-253F-4C5F-9453-5A6DB6B52314}" dt="2022-10-28T11:24:43.593" v="305"/>
        <pc:sldMkLst>
          <pc:docMk/>
          <pc:sldMk cId="292172318" sldId="435"/>
        </pc:sldMkLst>
      </pc:sldChg>
      <pc:sldChg chg="del">
        <pc:chgData name="Manish Sharma" userId="b799adb9ba789c8f" providerId="LiveId" clId="{A135E15C-253F-4C5F-9453-5A6DB6B52314}" dt="2022-10-27T04:29:30.410" v="0" actId="47"/>
        <pc:sldMkLst>
          <pc:docMk/>
          <pc:sldMk cId="2511821346" sldId="437"/>
        </pc:sldMkLst>
      </pc:sldChg>
      <pc:sldChg chg="add del">
        <pc:chgData name="Manish Sharma" userId="b799adb9ba789c8f" providerId="LiveId" clId="{A135E15C-253F-4C5F-9453-5A6DB6B52314}" dt="2022-11-05T06:08:30.521" v="1605"/>
        <pc:sldMkLst>
          <pc:docMk/>
          <pc:sldMk cId="2424590513" sldId="438"/>
        </pc:sldMkLst>
      </pc:sldChg>
      <pc:sldChg chg="add del">
        <pc:chgData name="Manish Sharma" userId="b799adb9ba789c8f" providerId="LiveId" clId="{A135E15C-253F-4C5F-9453-5A6DB6B52314}" dt="2022-11-05T12:06:43.575" v="1757"/>
        <pc:sldMkLst>
          <pc:docMk/>
          <pc:sldMk cId="4182215369" sldId="443"/>
        </pc:sldMkLst>
      </pc:sldChg>
      <pc:sldChg chg="add del">
        <pc:chgData name="Manish Sharma" userId="b799adb9ba789c8f" providerId="LiveId" clId="{A135E15C-253F-4C5F-9453-5A6DB6B52314}" dt="2022-11-05T12:07:38.708" v="1758"/>
        <pc:sldMkLst>
          <pc:docMk/>
          <pc:sldMk cId="1412042572" sldId="444"/>
        </pc:sldMkLst>
      </pc:sldChg>
      <pc:sldChg chg="add del">
        <pc:chgData name="Manish Sharma" userId="b799adb9ba789c8f" providerId="LiveId" clId="{A135E15C-253F-4C5F-9453-5A6DB6B52314}" dt="2022-11-05T12:07:38.708" v="1758"/>
        <pc:sldMkLst>
          <pc:docMk/>
          <pc:sldMk cId="1755021175" sldId="446"/>
        </pc:sldMkLst>
      </pc:sldChg>
      <pc:sldChg chg="add del">
        <pc:chgData name="Manish Sharma" userId="b799adb9ba789c8f" providerId="LiveId" clId="{A135E15C-253F-4C5F-9453-5A6DB6B52314}" dt="2022-10-27T06:02:25.091" v="177"/>
        <pc:sldMkLst>
          <pc:docMk/>
          <pc:sldMk cId="2232520977" sldId="451"/>
        </pc:sldMkLst>
      </pc:sldChg>
      <pc:sldChg chg="del">
        <pc:chgData name="Manish Sharma" userId="b799adb9ba789c8f" providerId="LiveId" clId="{A135E15C-253F-4C5F-9453-5A6DB6B52314}" dt="2022-10-27T04:29:30.410" v="0" actId="47"/>
        <pc:sldMkLst>
          <pc:docMk/>
          <pc:sldMk cId="518020220" sldId="452"/>
        </pc:sldMkLst>
      </pc:sldChg>
      <pc:sldChg chg="add del">
        <pc:chgData name="Manish Sharma" userId="b799adb9ba789c8f" providerId="LiveId" clId="{A135E15C-253F-4C5F-9453-5A6DB6B52314}" dt="2022-10-27T06:02:25.091" v="177"/>
        <pc:sldMkLst>
          <pc:docMk/>
          <pc:sldMk cId="721619654" sldId="453"/>
        </pc:sldMkLst>
      </pc:sldChg>
      <pc:sldChg chg="del">
        <pc:chgData name="Manish Sharma" userId="b799adb9ba789c8f" providerId="LiveId" clId="{A135E15C-253F-4C5F-9453-5A6DB6B52314}" dt="2022-10-27T04:29:30.410" v="0" actId="47"/>
        <pc:sldMkLst>
          <pc:docMk/>
          <pc:sldMk cId="2211863049" sldId="454"/>
        </pc:sldMkLst>
      </pc:sldChg>
      <pc:sldChg chg="addSp delSp modSp new mod setBg">
        <pc:chgData name="Manish Sharma" userId="b799adb9ba789c8f" providerId="LiveId" clId="{A135E15C-253F-4C5F-9453-5A6DB6B52314}" dt="2022-10-27T06:12:28.675" v="184" actId="14100"/>
        <pc:sldMkLst>
          <pc:docMk/>
          <pc:sldMk cId="2587687427" sldId="454"/>
        </pc:sldMkLst>
        <pc:spChg chg="del">
          <ac:chgData name="Manish Sharma" userId="b799adb9ba789c8f" providerId="LiveId" clId="{A135E15C-253F-4C5F-9453-5A6DB6B52314}" dt="2022-10-27T06:12:24.331" v="183" actId="26606"/>
          <ac:spMkLst>
            <pc:docMk/>
            <pc:sldMk cId="2587687427" sldId="454"/>
            <ac:spMk id="2" creationId="{26FEE3A8-3582-8371-4276-752189526A2A}"/>
          </ac:spMkLst>
        </pc:spChg>
        <pc:spChg chg="del">
          <ac:chgData name="Manish Sharma" userId="b799adb9ba789c8f" providerId="LiveId" clId="{A135E15C-253F-4C5F-9453-5A6DB6B52314}" dt="2022-10-27T06:12:17.799" v="180"/>
          <ac:spMkLst>
            <pc:docMk/>
            <pc:sldMk cId="2587687427" sldId="454"/>
            <ac:spMk id="3" creationId="{0891485C-D564-E477-841C-8E436936BF6B}"/>
          </ac:spMkLst>
        </pc:spChg>
        <pc:picChg chg="add mod">
          <ac:chgData name="Manish Sharma" userId="b799adb9ba789c8f" providerId="LiveId" clId="{A135E15C-253F-4C5F-9453-5A6DB6B52314}" dt="2022-10-27T06:12:28.675" v="184" actId="14100"/>
          <ac:picMkLst>
            <pc:docMk/>
            <pc:sldMk cId="2587687427" sldId="454"/>
            <ac:picMk id="5" creationId="{CADA8135-0EAE-510B-E965-FB3C3543B90E}"/>
          </ac:picMkLst>
        </pc:picChg>
      </pc:sldChg>
      <pc:sldChg chg="modSp new mod">
        <pc:chgData name="Manish Sharma" userId="b799adb9ba789c8f" providerId="LiveId" clId="{A135E15C-253F-4C5F-9453-5A6DB6B52314}" dt="2022-10-27T06:15:20.415" v="189" actId="20577"/>
        <pc:sldMkLst>
          <pc:docMk/>
          <pc:sldMk cId="1185307111" sldId="455"/>
        </pc:sldMkLst>
        <pc:spChg chg="mod">
          <ac:chgData name="Manish Sharma" userId="b799adb9ba789c8f" providerId="LiveId" clId="{A135E15C-253F-4C5F-9453-5A6DB6B52314}" dt="2022-10-27T06:15:11.512" v="186"/>
          <ac:spMkLst>
            <pc:docMk/>
            <pc:sldMk cId="1185307111" sldId="455"/>
            <ac:spMk id="2" creationId="{9C585789-F862-8F01-AA7B-F4DF3F3DE045}"/>
          </ac:spMkLst>
        </pc:spChg>
        <pc:spChg chg="mod">
          <ac:chgData name="Manish Sharma" userId="b799adb9ba789c8f" providerId="LiveId" clId="{A135E15C-253F-4C5F-9453-5A6DB6B52314}" dt="2022-10-27T06:15:20.415" v="189" actId="20577"/>
          <ac:spMkLst>
            <pc:docMk/>
            <pc:sldMk cId="1185307111" sldId="455"/>
            <ac:spMk id="3" creationId="{897012A6-5B47-7707-07ED-F588605E7A46}"/>
          </ac:spMkLst>
        </pc:spChg>
      </pc:sldChg>
      <pc:sldChg chg="add del">
        <pc:chgData name="Manish Sharma" userId="b799adb9ba789c8f" providerId="LiveId" clId="{A135E15C-253F-4C5F-9453-5A6DB6B52314}" dt="2022-10-27T07:04:11.919" v="191"/>
        <pc:sldMkLst>
          <pc:docMk/>
          <pc:sldMk cId="4205991571" sldId="457"/>
        </pc:sldMkLst>
      </pc:sldChg>
      <pc:sldChg chg="add del">
        <pc:chgData name="Manish Sharma" userId="b799adb9ba789c8f" providerId="LiveId" clId="{A135E15C-253F-4C5F-9453-5A6DB6B52314}" dt="2022-10-27T07:04:11.919" v="191"/>
        <pc:sldMkLst>
          <pc:docMk/>
          <pc:sldMk cId="2486061415" sldId="458"/>
        </pc:sldMkLst>
      </pc:sldChg>
      <pc:sldChg chg="add del">
        <pc:chgData name="Manish Sharma" userId="b799adb9ba789c8f" providerId="LiveId" clId="{A135E15C-253F-4C5F-9453-5A6DB6B52314}" dt="2022-10-27T07:04:11.919" v="191"/>
        <pc:sldMkLst>
          <pc:docMk/>
          <pc:sldMk cId="3558497055" sldId="459"/>
        </pc:sldMkLst>
      </pc:sldChg>
      <pc:sldChg chg="add del">
        <pc:chgData name="Manish Sharma" userId="b799adb9ba789c8f" providerId="LiveId" clId="{A135E15C-253F-4C5F-9453-5A6DB6B52314}" dt="2022-10-27T07:40:14.550" v="193"/>
        <pc:sldMkLst>
          <pc:docMk/>
          <pc:sldMk cId="2550034210" sldId="460"/>
        </pc:sldMkLst>
      </pc:sldChg>
      <pc:sldChg chg="del">
        <pc:chgData name="Manish Sharma" userId="b799adb9ba789c8f" providerId="LiveId" clId="{A135E15C-253F-4C5F-9453-5A6DB6B52314}" dt="2022-10-27T04:29:30.410" v="0" actId="47"/>
        <pc:sldMkLst>
          <pc:docMk/>
          <pc:sldMk cId="2161690866" sldId="461"/>
        </pc:sldMkLst>
      </pc:sldChg>
      <pc:sldChg chg="add del">
        <pc:chgData name="Manish Sharma" userId="b799adb9ba789c8f" providerId="LiveId" clId="{A135E15C-253F-4C5F-9453-5A6DB6B52314}" dt="2022-10-27T10:17:38.559" v="239"/>
        <pc:sldMkLst>
          <pc:docMk/>
          <pc:sldMk cId="3255217092" sldId="462"/>
        </pc:sldMkLst>
      </pc:sldChg>
      <pc:sldChg chg="add del">
        <pc:chgData name="Manish Sharma" userId="b799adb9ba789c8f" providerId="LiveId" clId="{A135E15C-253F-4C5F-9453-5A6DB6B52314}" dt="2022-10-27T10:17:38.559" v="239"/>
        <pc:sldMkLst>
          <pc:docMk/>
          <pc:sldMk cId="1745736043" sldId="463"/>
        </pc:sldMkLst>
      </pc:sldChg>
      <pc:sldChg chg="add del">
        <pc:chgData name="Manish Sharma" userId="b799adb9ba789c8f" providerId="LiveId" clId="{A135E15C-253F-4C5F-9453-5A6DB6B52314}" dt="2022-10-28T05:25:38.062" v="242"/>
        <pc:sldMkLst>
          <pc:docMk/>
          <pc:sldMk cId="2451713000" sldId="464"/>
        </pc:sldMkLst>
      </pc:sldChg>
      <pc:sldChg chg="add del">
        <pc:chgData name="Manish Sharma" userId="b799adb9ba789c8f" providerId="LiveId" clId="{A135E15C-253F-4C5F-9453-5A6DB6B52314}" dt="2022-10-28T11:24:43.593" v="305"/>
        <pc:sldMkLst>
          <pc:docMk/>
          <pc:sldMk cId="443152461" sldId="465"/>
        </pc:sldMkLst>
      </pc:sldChg>
      <pc:sldChg chg="del">
        <pc:chgData name="Manish Sharma" userId="b799adb9ba789c8f" providerId="LiveId" clId="{A135E15C-253F-4C5F-9453-5A6DB6B52314}" dt="2022-10-27T04:29:30.410" v="0" actId="47"/>
        <pc:sldMkLst>
          <pc:docMk/>
          <pc:sldMk cId="3670663394" sldId="467"/>
        </pc:sldMkLst>
      </pc:sldChg>
      <pc:sldChg chg="add del">
        <pc:chgData name="Manish Sharma" userId="b799adb9ba789c8f" providerId="LiveId" clId="{A135E15C-253F-4C5F-9453-5A6DB6B52314}" dt="2022-10-28T11:33:09.740" v="307"/>
        <pc:sldMkLst>
          <pc:docMk/>
          <pc:sldMk cId="3653811040" sldId="468"/>
        </pc:sldMkLst>
      </pc:sldChg>
      <pc:sldChg chg="add del">
        <pc:chgData name="Manish Sharma" userId="b799adb9ba789c8f" providerId="LiveId" clId="{A135E15C-253F-4C5F-9453-5A6DB6B52314}" dt="2022-10-29T04:21:05.519" v="325"/>
        <pc:sldMkLst>
          <pc:docMk/>
          <pc:sldMk cId="250440974" sldId="469"/>
        </pc:sldMkLst>
      </pc:sldChg>
      <pc:sldChg chg="add del">
        <pc:chgData name="Manish Sharma" userId="b799adb9ba789c8f" providerId="LiveId" clId="{A135E15C-253F-4C5F-9453-5A6DB6B52314}" dt="2022-10-27T06:22:45.148" v="190"/>
        <pc:sldMkLst>
          <pc:docMk/>
          <pc:sldMk cId="3052745591" sldId="473"/>
        </pc:sldMkLst>
      </pc:sldChg>
      <pc:sldChg chg="del">
        <pc:chgData name="Manish Sharma" userId="b799adb9ba789c8f" providerId="LiveId" clId="{A135E15C-253F-4C5F-9453-5A6DB6B52314}" dt="2022-10-27T04:29:30.410" v="0" actId="47"/>
        <pc:sldMkLst>
          <pc:docMk/>
          <pc:sldMk cId="730106421" sldId="474"/>
        </pc:sldMkLst>
      </pc:sldChg>
      <pc:sldChg chg="add">
        <pc:chgData name="Manish Sharma" userId="b799adb9ba789c8f" providerId="LiveId" clId="{A135E15C-253F-4C5F-9453-5A6DB6B52314}" dt="2022-10-27T07:04:11.919" v="191"/>
        <pc:sldMkLst>
          <pc:docMk/>
          <pc:sldMk cId="2211863049" sldId="474"/>
        </pc:sldMkLst>
      </pc:sldChg>
      <pc:sldChg chg="del">
        <pc:chgData name="Manish Sharma" userId="b799adb9ba789c8f" providerId="LiveId" clId="{A135E15C-253F-4C5F-9453-5A6DB6B52314}" dt="2022-10-27T04:29:30.410" v="0" actId="47"/>
        <pc:sldMkLst>
          <pc:docMk/>
          <pc:sldMk cId="265883163" sldId="475"/>
        </pc:sldMkLst>
      </pc:sldChg>
      <pc:sldChg chg="addSp delSp modSp new mod">
        <pc:chgData name="Manish Sharma" userId="b799adb9ba789c8f" providerId="LiveId" clId="{A135E15C-253F-4C5F-9453-5A6DB6B52314}" dt="2022-10-27T08:10:17.011" v="237" actId="113"/>
        <pc:sldMkLst>
          <pc:docMk/>
          <pc:sldMk cId="4050553638" sldId="475"/>
        </pc:sldMkLst>
        <pc:spChg chg="del">
          <ac:chgData name="Manish Sharma" userId="b799adb9ba789c8f" providerId="LiveId" clId="{A135E15C-253F-4C5F-9453-5A6DB6B52314}" dt="2022-10-27T07:42:24.806" v="195" actId="478"/>
          <ac:spMkLst>
            <pc:docMk/>
            <pc:sldMk cId="4050553638" sldId="475"/>
            <ac:spMk id="2" creationId="{B5538B3B-1392-5682-CA6B-4A704C2C0CC7}"/>
          </ac:spMkLst>
        </pc:spChg>
        <pc:spChg chg="del">
          <ac:chgData name="Manish Sharma" userId="b799adb9ba789c8f" providerId="LiveId" clId="{A135E15C-253F-4C5F-9453-5A6DB6B52314}" dt="2022-10-27T07:42:24.806" v="195" actId="478"/>
          <ac:spMkLst>
            <pc:docMk/>
            <pc:sldMk cId="4050553638" sldId="475"/>
            <ac:spMk id="3" creationId="{410395B7-DCC0-6287-C3A6-11EA4DE593E3}"/>
          </ac:spMkLst>
        </pc:spChg>
        <pc:spChg chg="add mod">
          <ac:chgData name="Manish Sharma" userId="b799adb9ba789c8f" providerId="LiveId" clId="{A135E15C-253F-4C5F-9453-5A6DB6B52314}" dt="2022-10-27T07:42:31.654" v="196"/>
          <ac:spMkLst>
            <pc:docMk/>
            <pc:sldMk cId="4050553638" sldId="475"/>
            <ac:spMk id="4" creationId="{F339C46C-B976-28BA-59C7-A838BE661AD7}"/>
          </ac:spMkLst>
        </pc:spChg>
        <pc:spChg chg="add mod">
          <ac:chgData name="Manish Sharma" userId="b799adb9ba789c8f" providerId="LiveId" clId="{A135E15C-253F-4C5F-9453-5A6DB6B52314}" dt="2022-10-27T07:42:42.001" v="197"/>
          <ac:spMkLst>
            <pc:docMk/>
            <pc:sldMk cId="4050553638" sldId="475"/>
            <ac:spMk id="5" creationId="{48CB7A73-5C05-CEC0-078A-4C3B231E4671}"/>
          </ac:spMkLst>
        </pc:spChg>
        <pc:spChg chg="add mod">
          <ac:chgData name="Manish Sharma" userId="b799adb9ba789c8f" providerId="LiveId" clId="{A135E15C-253F-4C5F-9453-5A6DB6B52314}" dt="2022-10-27T07:42:52.040" v="198"/>
          <ac:spMkLst>
            <pc:docMk/>
            <pc:sldMk cId="4050553638" sldId="475"/>
            <ac:spMk id="7" creationId="{F7AE50AB-FFCA-A769-C87A-2309EF073479}"/>
          </ac:spMkLst>
        </pc:spChg>
        <pc:spChg chg="add mod">
          <ac:chgData name="Manish Sharma" userId="b799adb9ba789c8f" providerId="LiveId" clId="{A135E15C-253F-4C5F-9453-5A6DB6B52314}" dt="2022-10-27T07:43:28.292" v="199"/>
          <ac:spMkLst>
            <pc:docMk/>
            <pc:sldMk cId="4050553638" sldId="475"/>
            <ac:spMk id="9" creationId="{08AD83E8-4FA9-5127-9037-0759EC9E7BBB}"/>
          </ac:spMkLst>
        </pc:spChg>
        <pc:spChg chg="add mod">
          <ac:chgData name="Manish Sharma" userId="b799adb9ba789c8f" providerId="LiveId" clId="{A135E15C-253F-4C5F-9453-5A6DB6B52314}" dt="2022-10-27T07:43:28.292" v="199"/>
          <ac:spMkLst>
            <pc:docMk/>
            <pc:sldMk cId="4050553638" sldId="475"/>
            <ac:spMk id="10" creationId="{E40B5ED3-1254-A0E7-EF6C-AB7A5122AD2C}"/>
          </ac:spMkLst>
        </pc:spChg>
        <pc:spChg chg="add mod">
          <ac:chgData name="Manish Sharma" userId="b799adb9ba789c8f" providerId="LiveId" clId="{A135E15C-253F-4C5F-9453-5A6DB6B52314}" dt="2022-10-27T07:43:47.678" v="200"/>
          <ac:spMkLst>
            <pc:docMk/>
            <pc:sldMk cId="4050553638" sldId="475"/>
            <ac:spMk id="12" creationId="{60562455-C3A4-5186-62E7-2AECEA023706}"/>
          </ac:spMkLst>
        </pc:spChg>
        <pc:spChg chg="add mod">
          <ac:chgData name="Manish Sharma" userId="b799adb9ba789c8f" providerId="LiveId" clId="{A135E15C-253F-4C5F-9453-5A6DB6B52314}" dt="2022-10-27T07:43:47.678" v="200"/>
          <ac:spMkLst>
            <pc:docMk/>
            <pc:sldMk cId="4050553638" sldId="475"/>
            <ac:spMk id="13" creationId="{96309A90-A89D-05DA-932C-6FCF7916BEB8}"/>
          </ac:spMkLst>
        </pc:spChg>
        <pc:spChg chg="add mod">
          <ac:chgData name="Manish Sharma" userId="b799adb9ba789c8f" providerId="LiveId" clId="{A135E15C-253F-4C5F-9453-5A6DB6B52314}" dt="2022-10-27T07:44:23.119" v="201"/>
          <ac:spMkLst>
            <pc:docMk/>
            <pc:sldMk cId="4050553638" sldId="475"/>
            <ac:spMk id="14" creationId="{BAFAFE70-3C7B-8FB1-B90D-41EBFFDAD423}"/>
          </ac:spMkLst>
        </pc:spChg>
        <pc:spChg chg="add mod">
          <ac:chgData name="Manish Sharma" userId="b799adb9ba789c8f" providerId="LiveId" clId="{A135E15C-253F-4C5F-9453-5A6DB6B52314}" dt="2022-10-27T07:44:23.119" v="201"/>
          <ac:spMkLst>
            <pc:docMk/>
            <pc:sldMk cId="4050553638" sldId="475"/>
            <ac:spMk id="16" creationId="{D6FE684F-0F6F-691C-52E5-0C87024DFD4C}"/>
          </ac:spMkLst>
        </pc:spChg>
        <pc:spChg chg="add mod">
          <ac:chgData name="Manish Sharma" userId="b799adb9ba789c8f" providerId="LiveId" clId="{A135E15C-253F-4C5F-9453-5A6DB6B52314}" dt="2022-10-27T07:44:23.119" v="201"/>
          <ac:spMkLst>
            <pc:docMk/>
            <pc:sldMk cId="4050553638" sldId="475"/>
            <ac:spMk id="17" creationId="{A5E44FB0-EBA4-575D-E07B-71307FC9AA7C}"/>
          </ac:spMkLst>
        </pc:spChg>
        <pc:spChg chg="add mod">
          <ac:chgData name="Manish Sharma" userId="b799adb9ba789c8f" providerId="LiveId" clId="{A135E15C-253F-4C5F-9453-5A6DB6B52314}" dt="2022-10-27T07:44:36.142" v="202"/>
          <ac:spMkLst>
            <pc:docMk/>
            <pc:sldMk cId="4050553638" sldId="475"/>
            <ac:spMk id="19" creationId="{BEDF1287-4048-5771-1613-CD981759B759}"/>
          </ac:spMkLst>
        </pc:spChg>
        <pc:spChg chg="add mod">
          <ac:chgData name="Manish Sharma" userId="b799adb9ba789c8f" providerId="LiveId" clId="{A135E15C-253F-4C5F-9453-5A6DB6B52314}" dt="2022-10-27T07:44:36.142" v="202"/>
          <ac:spMkLst>
            <pc:docMk/>
            <pc:sldMk cId="4050553638" sldId="475"/>
            <ac:spMk id="20" creationId="{6963192B-81A7-24E5-C988-F015D87914F2}"/>
          </ac:spMkLst>
        </pc:spChg>
        <pc:spChg chg="add mod">
          <ac:chgData name="Manish Sharma" userId="b799adb9ba789c8f" providerId="LiveId" clId="{A135E15C-253F-4C5F-9453-5A6DB6B52314}" dt="2022-10-27T07:44:48.939" v="203"/>
          <ac:spMkLst>
            <pc:docMk/>
            <pc:sldMk cId="4050553638" sldId="475"/>
            <ac:spMk id="21" creationId="{32D8ED7E-7A76-899A-E546-A9067BFCE68E}"/>
          </ac:spMkLst>
        </pc:spChg>
        <pc:spChg chg="add mod">
          <ac:chgData name="Manish Sharma" userId="b799adb9ba789c8f" providerId="LiveId" clId="{A135E15C-253F-4C5F-9453-5A6DB6B52314}" dt="2022-10-27T07:44:48.939" v="203"/>
          <ac:spMkLst>
            <pc:docMk/>
            <pc:sldMk cId="4050553638" sldId="475"/>
            <ac:spMk id="23" creationId="{2246017A-9730-2D79-A3E1-2A64FE753177}"/>
          </ac:spMkLst>
        </pc:spChg>
        <pc:spChg chg="add mod">
          <ac:chgData name="Manish Sharma" userId="b799adb9ba789c8f" providerId="LiveId" clId="{A135E15C-253F-4C5F-9453-5A6DB6B52314}" dt="2022-10-27T07:44:58.447" v="204"/>
          <ac:spMkLst>
            <pc:docMk/>
            <pc:sldMk cId="4050553638" sldId="475"/>
            <ac:spMk id="24" creationId="{D70F386D-3A4A-D539-D780-ED95E7B1734C}"/>
          </ac:spMkLst>
        </pc:spChg>
        <pc:spChg chg="add mod">
          <ac:chgData name="Manish Sharma" userId="b799adb9ba789c8f" providerId="LiveId" clId="{A135E15C-253F-4C5F-9453-5A6DB6B52314}" dt="2022-10-27T07:45:07.525" v="205"/>
          <ac:spMkLst>
            <pc:docMk/>
            <pc:sldMk cId="4050553638" sldId="475"/>
            <ac:spMk id="28" creationId="{95D95E6E-79F9-A83A-CD6A-309E734DA207}"/>
          </ac:spMkLst>
        </pc:spChg>
        <pc:spChg chg="add mod">
          <ac:chgData name="Manish Sharma" userId="b799adb9ba789c8f" providerId="LiveId" clId="{A135E15C-253F-4C5F-9453-5A6DB6B52314}" dt="2022-10-27T07:45:16.129" v="206"/>
          <ac:spMkLst>
            <pc:docMk/>
            <pc:sldMk cId="4050553638" sldId="475"/>
            <ac:spMk id="29" creationId="{AE8C0ED1-1D7B-6C1D-EA2E-2CA8B1B174B8}"/>
          </ac:spMkLst>
        </pc:spChg>
        <pc:spChg chg="add mod">
          <ac:chgData name="Manish Sharma" userId="b799adb9ba789c8f" providerId="LiveId" clId="{A135E15C-253F-4C5F-9453-5A6DB6B52314}" dt="2022-10-27T07:45:59.376" v="207"/>
          <ac:spMkLst>
            <pc:docMk/>
            <pc:sldMk cId="4050553638" sldId="475"/>
            <ac:spMk id="30" creationId="{B4EC6679-2576-B1EB-5B2F-C64148474F2C}"/>
          </ac:spMkLst>
        </pc:spChg>
        <pc:spChg chg="add mod">
          <ac:chgData name="Manish Sharma" userId="b799adb9ba789c8f" providerId="LiveId" clId="{A135E15C-253F-4C5F-9453-5A6DB6B52314}" dt="2022-10-27T08:10:17.011" v="237" actId="113"/>
          <ac:spMkLst>
            <pc:docMk/>
            <pc:sldMk cId="4050553638" sldId="475"/>
            <ac:spMk id="31" creationId="{88F15450-3F5F-85C0-0AB5-320C2054B8D6}"/>
          </ac:spMkLst>
        </pc:spChg>
        <pc:spChg chg="add mod">
          <ac:chgData name="Manish Sharma" userId="b799adb9ba789c8f" providerId="LiveId" clId="{A135E15C-253F-4C5F-9453-5A6DB6B52314}" dt="2022-10-27T08:10:14.422" v="236" actId="113"/>
          <ac:spMkLst>
            <pc:docMk/>
            <pc:sldMk cId="4050553638" sldId="475"/>
            <ac:spMk id="32" creationId="{DA92F816-4128-A340-B3ED-A1F3102D7EB3}"/>
          </ac:spMkLst>
        </pc:spChg>
        <pc:cxnChg chg="add mod">
          <ac:chgData name="Manish Sharma" userId="b799adb9ba789c8f" providerId="LiveId" clId="{A135E15C-253F-4C5F-9453-5A6DB6B52314}" dt="2022-10-27T07:42:52.040" v="198"/>
          <ac:cxnSpMkLst>
            <pc:docMk/>
            <pc:sldMk cId="4050553638" sldId="475"/>
            <ac:cxnSpMk id="6" creationId="{4C9CE40E-447F-020E-5232-EB79D547F7C6}"/>
          </ac:cxnSpMkLst>
        </pc:cxnChg>
        <pc:cxnChg chg="add mod">
          <ac:chgData name="Manish Sharma" userId="b799adb9ba789c8f" providerId="LiveId" clId="{A135E15C-253F-4C5F-9453-5A6DB6B52314}" dt="2022-10-27T07:43:28.292" v="199"/>
          <ac:cxnSpMkLst>
            <pc:docMk/>
            <pc:sldMk cId="4050553638" sldId="475"/>
            <ac:cxnSpMk id="8" creationId="{A270A2E9-361E-720D-D3AE-B9EA7F02175E}"/>
          </ac:cxnSpMkLst>
        </pc:cxnChg>
        <pc:cxnChg chg="add mod">
          <ac:chgData name="Manish Sharma" userId="b799adb9ba789c8f" providerId="LiveId" clId="{A135E15C-253F-4C5F-9453-5A6DB6B52314}" dt="2022-10-27T07:43:47.678" v="200"/>
          <ac:cxnSpMkLst>
            <pc:docMk/>
            <pc:sldMk cId="4050553638" sldId="475"/>
            <ac:cxnSpMk id="11" creationId="{586737DA-68FB-ECF1-B8A5-C796DC2A8173}"/>
          </ac:cxnSpMkLst>
        </pc:cxnChg>
        <pc:cxnChg chg="add mod">
          <ac:chgData name="Manish Sharma" userId="b799adb9ba789c8f" providerId="LiveId" clId="{A135E15C-253F-4C5F-9453-5A6DB6B52314}" dt="2022-10-27T07:44:23.119" v="201"/>
          <ac:cxnSpMkLst>
            <pc:docMk/>
            <pc:sldMk cId="4050553638" sldId="475"/>
            <ac:cxnSpMk id="15" creationId="{2215A61B-16F8-D7B4-5EF7-2D3A7EF202C7}"/>
          </ac:cxnSpMkLst>
        </pc:cxnChg>
        <pc:cxnChg chg="add mod">
          <ac:chgData name="Manish Sharma" userId="b799adb9ba789c8f" providerId="LiveId" clId="{A135E15C-253F-4C5F-9453-5A6DB6B52314}" dt="2022-10-27T07:44:36.142" v="202"/>
          <ac:cxnSpMkLst>
            <pc:docMk/>
            <pc:sldMk cId="4050553638" sldId="475"/>
            <ac:cxnSpMk id="18" creationId="{D3A2B44E-D82E-D5EC-78A4-6F4FF520FC7D}"/>
          </ac:cxnSpMkLst>
        </pc:cxnChg>
        <pc:cxnChg chg="add mod">
          <ac:chgData name="Manish Sharma" userId="b799adb9ba789c8f" providerId="LiveId" clId="{A135E15C-253F-4C5F-9453-5A6DB6B52314}" dt="2022-10-27T07:44:48.939" v="203"/>
          <ac:cxnSpMkLst>
            <pc:docMk/>
            <pc:sldMk cId="4050553638" sldId="475"/>
            <ac:cxnSpMk id="22" creationId="{01B1E094-7647-88F6-7588-B210F84A2CDB}"/>
          </ac:cxnSpMkLst>
        </pc:cxnChg>
        <pc:cxnChg chg="add mod">
          <ac:chgData name="Manish Sharma" userId="b799adb9ba789c8f" providerId="LiveId" clId="{A135E15C-253F-4C5F-9453-5A6DB6B52314}" dt="2022-10-27T07:44:58.447" v="204"/>
          <ac:cxnSpMkLst>
            <pc:docMk/>
            <pc:sldMk cId="4050553638" sldId="475"/>
            <ac:cxnSpMk id="25" creationId="{4045C630-7BDA-DDF5-2834-92E04F157098}"/>
          </ac:cxnSpMkLst>
        </pc:cxnChg>
        <pc:cxnChg chg="add mod">
          <ac:chgData name="Manish Sharma" userId="b799adb9ba789c8f" providerId="LiveId" clId="{A135E15C-253F-4C5F-9453-5A6DB6B52314}" dt="2022-10-27T07:44:58.447" v="204"/>
          <ac:cxnSpMkLst>
            <pc:docMk/>
            <pc:sldMk cId="4050553638" sldId="475"/>
            <ac:cxnSpMk id="26" creationId="{FC3BF034-AC25-D95A-355D-2282E40E8871}"/>
          </ac:cxnSpMkLst>
        </pc:cxnChg>
        <pc:cxnChg chg="add mod">
          <ac:chgData name="Manish Sharma" userId="b799adb9ba789c8f" providerId="LiveId" clId="{A135E15C-253F-4C5F-9453-5A6DB6B52314}" dt="2022-10-27T07:44:58.447" v="204"/>
          <ac:cxnSpMkLst>
            <pc:docMk/>
            <pc:sldMk cId="4050553638" sldId="475"/>
            <ac:cxnSpMk id="27" creationId="{254F4FCD-6188-3903-5B41-58F17964731D}"/>
          </ac:cxnSpMkLst>
        </pc:cxnChg>
      </pc:sldChg>
      <pc:sldChg chg="add del">
        <pc:chgData name="Manish Sharma" userId="b799adb9ba789c8f" providerId="LiveId" clId="{A135E15C-253F-4C5F-9453-5A6DB6B52314}" dt="2022-10-29T05:57:56.301" v="607"/>
        <pc:sldMkLst>
          <pc:docMk/>
          <pc:sldMk cId="1148228370" sldId="476"/>
        </pc:sldMkLst>
      </pc:sldChg>
      <pc:sldChg chg="new del">
        <pc:chgData name="Manish Sharma" userId="b799adb9ba789c8f" providerId="LiveId" clId="{A135E15C-253F-4C5F-9453-5A6DB6B52314}" dt="2022-10-27T07:46:38.075" v="210" actId="47"/>
        <pc:sldMkLst>
          <pc:docMk/>
          <pc:sldMk cId="2981730630" sldId="476"/>
        </pc:sldMkLst>
      </pc:sldChg>
      <pc:sldChg chg="add del">
        <pc:chgData name="Manish Sharma" userId="b799adb9ba789c8f" providerId="LiveId" clId="{A135E15C-253F-4C5F-9453-5A6DB6B52314}" dt="2022-10-29T09:54:02.444" v="621"/>
        <pc:sldMkLst>
          <pc:docMk/>
          <pc:sldMk cId="337758348" sldId="478"/>
        </pc:sldMkLst>
      </pc:sldChg>
      <pc:sldChg chg="add del">
        <pc:chgData name="Manish Sharma" userId="b799adb9ba789c8f" providerId="LiveId" clId="{A135E15C-253F-4C5F-9453-5A6DB6B52314}" dt="2022-10-29T12:30:29.433" v="1263"/>
        <pc:sldMkLst>
          <pc:docMk/>
          <pc:sldMk cId="1539205222" sldId="482"/>
        </pc:sldMkLst>
      </pc:sldChg>
      <pc:sldChg chg="modSp add del mod">
        <pc:chgData name="Manish Sharma" userId="b799adb9ba789c8f" providerId="LiveId" clId="{A135E15C-253F-4C5F-9453-5A6DB6B52314}" dt="2022-11-04T06:38:42.662" v="1366" actId="1037"/>
        <pc:sldMkLst>
          <pc:docMk/>
          <pc:sldMk cId="2113187241" sldId="485"/>
        </pc:sldMkLst>
        <pc:spChg chg="mod">
          <ac:chgData name="Manish Sharma" userId="b799adb9ba789c8f" providerId="LiveId" clId="{A135E15C-253F-4C5F-9453-5A6DB6B52314}" dt="2022-11-04T06:38:42.662" v="1366" actId="1037"/>
          <ac:spMkLst>
            <pc:docMk/>
            <pc:sldMk cId="2113187241" sldId="485"/>
            <ac:spMk id="3" creationId="{32F29C18-5B46-4215-8241-B6DA9F1CB57E}"/>
          </ac:spMkLst>
        </pc:spChg>
        <pc:cxnChg chg="mod">
          <ac:chgData name="Manish Sharma" userId="b799adb9ba789c8f" providerId="LiveId" clId="{A135E15C-253F-4C5F-9453-5A6DB6B52314}" dt="2022-11-04T06:38:42.662" v="1366" actId="1037"/>
          <ac:cxnSpMkLst>
            <pc:docMk/>
            <pc:sldMk cId="2113187241" sldId="485"/>
            <ac:cxnSpMk id="14" creationId="{FDE9EB4B-256C-4204-AC8C-24742FEC4342}"/>
          </ac:cxnSpMkLst>
        </pc:cxnChg>
        <pc:cxnChg chg="mod">
          <ac:chgData name="Manish Sharma" userId="b799adb9ba789c8f" providerId="LiveId" clId="{A135E15C-253F-4C5F-9453-5A6DB6B52314}" dt="2022-11-04T06:38:42.662" v="1366" actId="1037"/>
          <ac:cxnSpMkLst>
            <pc:docMk/>
            <pc:sldMk cId="2113187241" sldId="485"/>
            <ac:cxnSpMk id="16" creationId="{4E62D4CA-26A5-4250-B7A5-D22809153F69}"/>
          </ac:cxnSpMkLst>
        </pc:cxnChg>
        <pc:cxnChg chg="mod">
          <ac:chgData name="Manish Sharma" userId="b799adb9ba789c8f" providerId="LiveId" clId="{A135E15C-253F-4C5F-9453-5A6DB6B52314}" dt="2022-11-04T06:38:42.662" v="1366" actId="1037"/>
          <ac:cxnSpMkLst>
            <pc:docMk/>
            <pc:sldMk cId="2113187241" sldId="485"/>
            <ac:cxnSpMk id="26" creationId="{B0213401-9CF5-4F71-9A95-D4FF70C34A91}"/>
          </ac:cxnSpMkLst>
        </pc:cxnChg>
      </pc:sldChg>
      <pc:sldChg chg="add del">
        <pc:chgData name="Manish Sharma" userId="b799adb9ba789c8f" providerId="LiveId" clId="{A135E15C-253F-4C5F-9453-5A6DB6B52314}" dt="2022-11-04T10:54:42.619" v="1368"/>
        <pc:sldMkLst>
          <pc:docMk/>
          <pc:sldMk cId="2848824250" sldId="486"/>
        </pc:sldMkLst>
      </pc:sldChg>
      <pc:sldChg chg="del">
        <pc:chgData name="Manish Sharma" userId="b799adb9ba789c8f" providerId="LiveId" clId="{A135E15C-253F-4C5F-9453-5A6DB6B52314}" dt="2022-10-27T04:29:30.410" v="0" actId="47"/>
        <pc:sldMkLst>
          <pc:docMk/>
          <pc:sldMk cId="1063568358" sldId="487"/>
        </pc:sldMkLst>
      </pc:sldChg>
      <pc:sldChg chg="del">
        <pc:chgData name="Manish Sharma" userId="b799adb9ba789c8f" providerId="LiveId" clId="{A135E15C-253F-4C5F-9453-5A6DB6B52314}" dt="2022-10-27T04:29:30.410" v="0" actId="47"/>
        <pc:sldMkLst>
          <pc:docMk/>
          <pc:sldMk cId="1482665698" sldId="488"/>
        </pc:sldMkLst>
      </pc:sldChg>
      <pc:sldChg chg="del">
        <pc:chgData name="Manish Sharma" userId="b799adb9ba789c8f" providerId="LiveId" clId="{A135E15C-253F-4C5F-9453-5A6DB6B52314}" dt="2022-10-27T04:29:30.410" v="0" actId="47"/>
        <pc:sldMkLst>
          <pc:docMk/>
          <pc:sldMk cId="952090625" sldId="489"/>
        </pc:sldMkLst>
      </pc:sldChg>
      <pc:sldChg chg="add del">
        <pc:chgData name="Manish Sharma" userId="b799adb9ba789c8f" providerId="LiveId" clId="{A135E15C-253F-4C5F-9453-5A6DB6B52314}" dt="2022-11-05T10:15:55.089" v="1631"/>
        <pc:sldMkLst>
          <pc:docMk/>
          <pc:sldMk cId="3305788119" sldId="491"/>
        </pc:sldMkLst>
      </pc:sldChg>
      <pc:sldChg chg="add del">
        <pc:chgData name="Manish Sharma" userId="b799adb9ba789c8f" providerId="LiveId" clId="{A135E15C-253F-4C5F-9453-5A6DB6B52314}" dt="2022-10-28T07:39:30.077" v="245"/>
        <pc:sldMkLst>
          <pc:docMk/>
          <pc:sldMk cId="3874731954" sldId="493"/>
        </pc:sldMkLst>
      </pc:sldChg>
      <pc:sldChg chg="add del">
        <pc:chgData name="Manish Sharma" userId="b799adb9ba789c8f" providerId="LiveId" clId="{A135E15C-253F-4C5F-9453-5A6DB6B52314}" dt="2022-10-28T07:40:07.056" v="246"/>
        <pc:sldMkLst>
          <pc:docMk/>
          <pc:sldMk cId="3034109750" sldId="494"/>
        </pc:sldMkLst>
      </pc:sldChg>
      <pc:sldChg chg="add del">
        <pc:chgData name="Manish Sharma" userId="b799adb9ba789c8f" providerId="LiveId" clId="{A135E15C-253F-4C5F-9453-5A6DB6B52314}" dt="2022-10-28T07:40:07.056" v="246"/>
        <pc:sldMkLst>
          <pc:docMk/>
          <pc:sldMk cId="3866353709" sldId="495"/>
        </pc:sldMkLst>
      </pc:sldChg>
      <pc:sldChg chg="del">
        <pc:chgData name="Manish Sharma" userId="b799adb9ba789c8f" providerId="LiveId" clId="{A135E15C-253F-4C5F-9453-5A6DB6B52314}" dt="2022-10-27T04:29:30.410" v="0" actId="47"/>
        <pc:sldMkLst>
          <pc:docMk/>
          <pc:sldMk cId="216271112" sldId="496"/>
        </pc:sldMkLst>
      </pc:sldChg>
      <pc:sldChg chg="addSp delSp modSp new mod">
        <pc:chgData name="Manish Sharma" userId="b799adb9ba789c8f" providerId="LiveId" clId="{A135E15C-253F-4C5F-9453-5A6DB6B52314}" dt="2022-10-28T07:50:15.238" v="272" actId="6549"/>
        <pc:sldMkLst>
          <pc:docMk/>
          <pc:sldMk cId="974997282" sldId="496"/>
        </pc:sldMkLst>
        <pc:spChg chg="del">
          <ac:chgData name="Manish Sharma" userId="b799adb9ba789c8f" providerId="LiveId" clId="{A135E15C-253F-4C5F-9453-5A6DB6B52314}" dt="2022-10-28T07:46:51.894" v="248" actId="478"/>
          <ac:spMkLst>
            <pc:docMk/>
            <pc:sldMk cId="974997282" sldId="496"/>
            <ac:spMk id="2" creationId="{F8EDC53E-0ABD-1A2C-02B7-D7BBD0251344}"/>
          </ac:spMkLst>
        </pc:spChg>
        <pc:spChg chg="del">
          <ac:chgData name="Manish Sharma" userId="b799adb9ba789c8f" providerId="LiveId" clId="{A135E15C-253F-4C5F-9453-5A6DB6B52314}" dt="2022-10-28T07:46:51.894" v="248" actId="478"/>
          <ac:spMkLst>
            <pc:docMk/>
            <pc:sldMk cId="974997282" sldId="496"/>
            <ac:spMk id="3" creationId="{9D4B2E92-CF09-DF9C-7828-BF0F1756E202}"/>
          </ac:spMkLst>
        </pc:spChg>
        <pc:spChg chg="add mod">
          <ac:chgData name="Manish Sharma" userId="b799adb9ba789c8f" providerId="LiveId" clId="{A135E15C-253F-4C5F-9453-5A6DB6B52314}" dt="2022-10-28T07:46:53.190" v="249"/>
          <ac:spMkLst>
            <pc:docMk/>
            <pc:sldMk cId="974997282" sldId="496"/>
            <ac:spMk id="4" creationId="{67DBF4E6-C0C3-B2A2-7EEC-A33D41E40062}"/>
          </ac:spMkLst>
        </pc:spChg>
        <pc:spChg chg="add mod">
          <ac:chgData name="Manish Sharma" userId="b799adb9ba789c8f" providerId="LiveId" clId="{A135E15C-253F-4C5F-9453-5A6DB6B52314}" dt="2022-10-28T07:48:24.362" v="250" actId="207"/>
          <ac:spMkLst>
            <pc:docMk/>
            <pc:sldMk cId="974997282" sldId="496"/>
            <ac:spMk id="5" creationId="{16A1CAF9-0661-80EE-C7D6-0974F292D5A1}"/>
          </ac:spMkLst>
        </pc:spChg>
        <pc:spChg chg="add mod">
          <ac:chgData name="Manish Sharma" userId="b799adb9ba789c8f" providerId="LiveId" clId="{A135E15C-253F-4C5F-9453-5A6DB6B52314}" dt="2022-10-28T07:46:53.190" v="249"/>
          <ac:spMkLst>
            <pc:docMk/>
            <pc:sldMk cId="974997282" sldId="496"/>
            <ac:spMk id="7" creationId="{FB0265FE-0330-FE1C-DF25-CDB616E9F0C8}"/>
          </ac:spMkLst>
        </pc:spChg>
        <pc:spChg chg="add mod">
          <ac:chgData name="Manish Sharma" userId="b799adb9ba789c8f" providerId="LiveId" clId="{A135E15C-253F-4C5F-9453-5A6DB6B52314}" dt="2022-10-28T07:46:53.190" v="249"/>
          <ac:spMkLst>
            <pc:docMk/>
            <pc:sldMk cId="974997282" sldId="496"/>
            <ac:spMk id="9" creationId="{16132C69-6A01-2C55-B944-5B8F08D41B6A}"/>
          </ac:spMkLst>
        </pc:spChg>
        <pc:spChg chg="add mod">
          <ac:chgData name="Manish Sharma" userId="b799adb9ba789c8f" providerId="LiveId" clId="{A135E15C-253F-4C5F-9453-5A6DB6B52314}" dt="2022-10-28T07:49:54.888" v="252" actId="1076"/>
          <ac:spMkLst>
            <pc:docMk/>
            <pc:sldMk cId="974997282" sldId="496"/>
            <ac:spMk id="10" creationId="{9C2FCD68-2BE5-9215-9332-58BF12B8DCC2}"/>
          </ac:spMkLst>
        </pc:spChg>
        <pc:spChg chg="add mod">
          <ac:chgData name="Manish Sharma" userId="b799adb9ba789c8f" providerId="LiveId" clId="{A135E15C-253F-4C5F-9453-5A6DB6B52314}" dt="2022-10-28T07:50:15.238" v="272" actId="6549"/>
          <ac:spMkLst>
            <pc:docMk/>
            <pc:sldMk cId="974997282" sldId="496"/>
            <ac:spMk id="11" creationId="{1E85C149-A45F-085E-AA9B-5550BE228C83}"/>
          </ac:spMkLst>
        </pc:spChg>
        <pc:spChg chg="add mod">
          <ac:chgData name="Manish Sharma" userId="b799adb9ba789c8f" providerId="LiveId" clId="{A135E15C-253F-4C5F-9453-5A6DB6B52314}" dt="2022-10-28T07:49:54.888" v="252" actId="1076"/>
          <ac:spMkLst>
            <pc:docMk/>
            <pc:sldMk cId="974997282" sldId="496"/>
            <ac:spMk id="13" creationId="{5FEED567-110D-FAB6-9E68-31831CA3C20F}"/>
          </ac:spMkLst>
        </pc:spChg>
        <pc:spChg chg="add mod">
          <ac:chgData name="Manish Sharma" userId="b799adb9ba789c8f" providerId="LiveId" clId="{A135E15C-253F-4C5F-9453-5A6DB6B52314}" dt="2022-10-28T07:50:03.640" v="260" actId="20577"/>
          <ac:spMkLst>
            <pc:docMk/>
            <pc:sldMk cId="974997282" sldId="496"/>
            <ac:spMk id="15" creationId="{775CC0FD-09DB-A218-578F-B10F5B3CDCA9}"/>
          </ac:spMkLst>
        </pc:spChg>
        <pc:cxnChg chg="add mod">
          <ac:chgData name="Manish Sharma" userId="b799adb9ba789c8f" providerId="LiveId" clId="{A135E15C-253F-4C5F-9453-5A6DB6B52314}" dt="2022-10-28T07:46:53.190" v="249"/>
          <ac:cxnSpMkLst>
            <pc:docMk/>
            <pc:sldMk cId="974997282" sldId="496"/>
            <ac:cxnSpMk id="6" creationId="{C43E3792-3834-814A-6BA4-69CCA24459C9}"/>
          </ac:cxnSpMkLst>
        </pc:cxnChg>
        <pc:cxnChg chg="add mod">
          <ac:chgData name="Manish Sharma" userId="b799adb9ba789c8f" providerId="LiveId" clId="{A135E15C-253F-4C5F-9453-5A6DB6B52314}" dt="2022-10-28T07:46:53.190" v="249"/>
          <ac:cxnSpMkLst>
            <pc:docMk/>
            <pc:sldMk cId="974997282" sldId="496"/>
            <ac:cxnSpMk id="8" creationId="{26BFD7E7-5610-C7E8-96C7-15D4200CF305}"/>
          </ac:cxnSpMkLst>
        </pc:cxnChg>
        <pc:cxnChg chg="add mod">
          <ac:chgData name="Manish Sharma" userId="b799adb9ba789c8f" providerId="LiveId" clId="{A135E15C-253F-4C5F-9453-5A6DB6B52314}" dt="2022-10-28T07:49:54.888" v="252" actId="1076"/>
          <ac:cxnSpMkLst>
            <pc:docMk/>
            <pc:sldMk cId="974997282" sldId="496"/>
            <ac:cxnSpMk id="12" creationId="{B6DD660E-808B-6573-08E1-C75717B7B52D}"/>
          </ac:cxnSpMkLst>
        </pc:cxnChg>
        <pc:cxnChg chg="add mod">
          <ac:chgData name="Manish Sharma" userId="b799adb9ba789c8f" providerId="LiveId" clId="{A135E15C-253F-4C5F-9453-5A6DB6B52314}" dt="2022-10-28T07:49:54.888" v="252" actId="1076"/>
          <ac:cxnSpMkLst>
            <pc:docMk/>
            <pc:sldMk cId="974997282" sldId="496"/>
            <ac:cxnSpMk id="14" creationId="{81ADC7F9-1380-5AFF-4CAC-ECF10A760B31}"/>
          </ac:cxnSpMkLst>
        </pc:cxnChg>
      </pc:sldChg>
      <pc:sldChg chg="addSp delSp modSp new mod">
        <pc:chgData name="Manish Sharma" userId="b799adb9ba789c8f" providerId="LiveId" clId="{A135E15C-253F-4C5F-9453-5A6DB6B52314}" dt="2022-10-28T07:55:38.767" v="302" actId="113"/>
        <pc:sldMkLst>
          <pc:docMk/>
          <pc:sldMk cId="196172213" sldId="497"/>
        </pc:sldMkLst>
        <pc:spChg chg="del">
          <ac:chgData name="Manish Sharma" userId="b799adb9ba789c8f" providerId="LiveId" clId="{A135E15C-253F-4C5F-9453-5A6DB6B52314}" dt="2022-10-28T07:50:53.467" v="274" actId="478"/>
          <ac:spMkLst>
            <pc:docMk/>
            <pc:sldMk cId="196172213" sldId="497"/>
            <ac:spMk id="2" creationId="{A304A450-9809-3DAB-075F-EE18774CC3A8}"/>
          </ac:spMkLst>
        </pc:spChg>
        <pc:spChg chg="del">
          <ac:chgData name="Manish Sharma" userId="b799adb9ba789c8f" providerId="LiveId" clId="{A135E15C-253F-4C5F-9453-5A6DB6B52314}" dt="2022-10-28T07:50:53.467" v="274" actId="478"/>
          <ac:spMkLst>
            <pc:docMk/>
            <pc:sldMk cId="196172213" sldId="497"/>
            <ac:spMk id="3" creationId="{FF7F86E8-32DA-E3F9-72E9-DE81B65A6265}"/>
          </ac:spMkLst>
        </pc:spChg>
        <pc:spChg chg="add mod">
          <ac:chgData name="Manish Sharma" userId="b799adb9ba789c8f" providerId="LiveId" clId="{A135E15C-253F-4C5F-9453-5A6DB6B52314}" dt="2022-10-28T07:54:31.036" v="288" actId="1038"/>
          <ac:spMkLst>
            <pc:docMk/>
            <pc:sldMk cId="196172213" sldId="497"/>
            <ac:spMk id="4" creationId="{B962957D-FABB-197C-E057-30F5B990B544}"/>
          </ac:spMkLst>
        </pc:spChg>
        <pc:spChg chg="add mod">
          <ac:chgData name="Manish Sharma" userId="b799adb9ba789c8f" providerId="LiveId" clId="{A135E15C-253F-4C5F-9453-5A6DB6B52314}" dt="2022-10-28T07:54:31.036" v="288" actId="1038"/>
          <ac:spMkLst>
            <pc:docMk/>
            <pc:sldMk cId="196172213" sldId="497"/>
            <ac:spMk id="5" creationId="{85531B9C-E5A0-5D86-D990-4744106E9CAF}"/>
          </ac:spMkLst>
        </pc:spChg>
        <pc:spChg chg="add mod">
          <ac:chgData name="Manish Sharma" userId="b799adb9ba789c8f" providerId="LiveId" clId="{A135E15C-253F-4C5F-9453-5A6DB6B52314}" dt="2022-10-28T07:54:31.036" v="288" actId="1038"/>
          <ac:spMkLst>
            <pc:docMk/>
            <pc:sldMk cId="196172213" sldId="497"/>
            <ac:spMk id="7" creationId="{FB0AB37C-ABD4-E2E7-654F-BB6D7F47F5A7}"/>
          </ac:spMkLst>
        </pc:spChg>
        <pc:spChg chg="add mod">
          <ac:chgData name="Manish Sharma" userId="b799adb9ba789c8f" providerId="LiveId" clId="{A135E15C-253F-4C5F-9453-5A6DB6B52314}" dt="2022-10-28T07:54:31.036" v="288" actId="1038"/>
          <ac:spMkLst>
            <pc:docMk/>
            <pc:sldMk cId="196172213" sldId="497"/>
            <ac:spMk id="8" creationId="{20301961-E231-F694-4041-73BAD699D7AC}"/>
          </ac:spMkLst>
        </pc:spChg>
        <pc:spChg chg="add mod">
          <ac:chgData name="Manish Sharma" userId="b799adb9ba789c8f" providerId="LiveId" clId="{A135E15C-253F-4C5F-9453-5A6DB6B52314}" dt="2022-10-28T07:54:36.372" v="290" actId="1076"/>
          <ac:spMkLst>
            <pc:docMk/>
            <pc:sldMk cId="196172213" sldId="497"/>
            <ac:spMk id="11" creationId="{D71FB40D-91F6-39F4-3781-1CA3F466757F}"/>
          </ac:spMkLst>
        </pc:spChg>
        <pc:spChg chg="add mod">
          <ac:chgData name="Manish Sharma" userId="b799adb9ba789c8f" providerId="LiveId" clId="{A135E15C-253F-4C5F-9453-5A6DB6B52314}" dt="2022-10-28T07:55:38.767" v="302" actId="113"/>
          <ac:spMkLst>
            <pc:docMk/>
            <pc:sldMk cId="196172213" sldId="497"/>
            <ac:spMk id="12" creationId="{58A3713A-8AB9-6CDC-E434-E03E2CF4D502}"/>
          </ac:spMkLst>
        </pc:spChg>
        <pc:spChg chg="add mod">
          <ac:chgData name="Manish Sharma" userId="b799adb9ba789c8f" providerId="LiveId" clId="{A135E15C-253F-4C5F-9453-5A6DB6B52314}" dt="2022-10-28T07:54:36.372" v="290" actId="1076"/>
          <ac:spMkLst>
            <pc:docMk/>
            <pc:sldMk cId="196172213" sldId="497"/>
            <ac:spMk id="14" creationId="{29705CEF-59C7-1B1C-B749-3FE25E39D23F}"/>
          </ac:spMkLst>
        </pc:spChg>
        <pc:spChg chg="add mod">
          <ac:chgData name="Manish Sharma" userId="b799adb9ba789c8f" providerId="LiveId" clId="{A135E15C-253F-4C5F-9453-5A6DB6B52314}" dt="2022-10-28T07:54:36.372" v="290" actId="1076"/>
          <ac:spMkLst>
            <pc:docMk/>
            <pc:sldMk cId="196172213" sldId="497"/>
            <ac:spMk id="15" creationId="{9307F7AA-3C69-F0C3-4DC2-8E6229311937}"/>
          </ac:spMkLst>
        </pc:spChg>
        <pc:cxnChg chg="add mod">
          <ac:chgData name="Manish Sharma" userId="b799adb9ba789c8f" providerId="LiveId" clId="{A135E15C-253F-4C5F-9453-5A6DB6B52314}" dt="2022-10-28T07:54:31.036" v="288" actId="1038"/>
          <ac:cxnSpMkLst>
            <pc:docMk/>
            <pc:sldMk cId="196172213" sldId="497"/>
            <ac:cxnSpMk id="6" creationId="{73FB9D23-15CA-64BF-2A44-8AB19ED768F0}"/>
          </ac:cxnSpMkLst>
        </pc:cxnChg>
        <pc:cxnChg chg="add mod">
          <ac:chgData name="Manish Sharma" userId="b799adb9ba789c8f" providerId="LiveId" clId="{A135E15C-253F-4C5F-9453-5A6DB6B52314}" dt="2022-10-28T07:54:31.036" v="288" actId="1038"/>
          <ac:cxnSpMkLst>
            <pc:docMk/>
            <pc:sldMk cId="196172213" sldId="497"/>
            <ac:cxnSpMk id="9" creationId="{95B6D2DA-2CD9-948B-A3CF-980180C44BCF}"/>
          </ac:cxnSpMkLst>
        </pc:cxnChg>
        <pc:cxnChg chg="add mod">
          <ac:chgData name="Manish Sharma" userId="b799adb9ba789c8f" providerId="LiveId" clId="{A135E15C-253F-4C5F-9453-5A6DB6B52314}" dt="2022-10-28T07:54:31.036" v="288" actId="1038"/>
          <ac:cxnSpMkLst>
            <pc:docMk/>
            <pc:sldMk cId="196172213" sldId="497"/>
            <ac:cxnSpMk id="10" creationId="{EF308D99-CB47-2383-3609-97A79F47AC6E}"/>
          </ac:cxnSpMkLst>
        </pc:cxnChg>
        <pc:cxnChg chg="add mod">
          <ac:chgData name="Manish Sharma" userId="b799adb9ba789c8f" providerId="LiveId" clId="{A135E15C-253F-4C5F-9453-5A6DB6B52314}" dt="2022-10-28T07:54:36.372" v="290" actId="1076"/>
          <ac:cxnSpMkLst>
            <pc:docMk/>
            <pc:sldMk cId="196172213" sldId="497"/>
            <ac:cxnSpMk id="13" creationId="{661D3976-ACD8-302C-0251-BA03D3B5AC3F}"/>
          </ac:cxnSpMkLst>
        </pc:cxnChg>
        <pc:cxnChg chg="add mod">
          <ac:chgData name="Manish Sharma" userId="b799adb9ba789c8f" providerId="LiveId" clId="{A135E15C-253F-4C5F-9453-5A6DB6B52314}" dt="2022-10-28T07:54:36.372" v="290" actId="1076"/>
          <ac:cxnSpMkLst>
            <pc:docMk/>
            <pc:sldMk cId="196172213" sldId="497"/>
            <ac:cxnSpMk id="16" creationId="{032306F0-EA53-1C4F-4332-568203F8B2E0}"/>
          </ac:cxnSpMkLst>
        </pc:cxnChg>
        <pc:cxnChg chg="add mod">
          <ac:chgData name="Manish Sharma" userId="b799adb9ba789c8f" providerId="LiveId" clId="{A135E15C-253F-4C5F-9453-5A6DB6B52314}" dt="2022-10-28T07:54:36.372" v="290" actId="1076"/>
          <ac:cxnSpMkLst>
            <pc:docMk/>
            <pc:sldMk cId="196172213" sldId="497"/>
            <ac:cxnSpMk id="17" creationId="{072621A2-35F9-7C56-D33B-8CC5FB61E1E1}"/>
          </ac:cxnSpMkLst>
        </pc:cxnChg>
      </pc:sldChg>
      <pc:sldChg chg="del">
        <pc:chgData name="Manish Sharma" userId="b799adb9ba789c8f" providerId="LiveId" clId="{A135E15C-253F-4C5F-9453-5A6DB6B52314}" dt="2022-10-27T04:29:30.410" v="0" actId="47"/>
        <pc:sldMkLst>
          <pc:docMk/>
          <pc:sldMk cId="2082349927" sldId="497"/>
        </pc:sldMkLst>
      </pc:sldChg>
      <pc:sldChg chg="add">
        <pc:chgData name="Manish Sharma" userId="b799adb9ba789c8f" providerId="LiveId" clId="{A135E15C-253F-4C5F-9453-5A6DB6B52314}" dt="2022-10-28T11:24:43.593" v="305"/>
        <pc:sldMkLst>
          <pc:docMk/>
          <pc:sldMk cId="216271112" sldId="498"/>
        </pc:sldMkLst>
      </pc:sldChg>
      <pc:sldChg chg="del">
        <pc:chgData name="Manish Sharma" userId="b799adb9ba789c8f" providerId="LiveId" clId="{A135E15C-253F-4C5F-9453-5A6DB6B52314}" dt="2022-10-27T04:29:30.410" v="0" actId="47"/>
        <pc:sldMkLst>
          <pc:docMk/>
          <pc:sldMk cId="4269000089" sldId="498"/>
        </pc:sldMkLst>
      </pc:sldChg>
      <pc:sldChg chg="del">
        <pc:chgData name="Manish Sharma" userId="b799adb9ba789c8f" providerId="LiveId" clId="{A135E15C-253F-4C5F-9453-5A6DB6B52314}" dt="2022-10-27T04:29:30.410" v="0" actId="47"/>
        <pc:sldMkLst>
          <pc:docMk/>
          <pc:sldMk cId="2533878097" sldId="499"/>
        </pc:sldMkLst>
      </pc:sldChg>
      <pc:sldChg chg="addSp delSp modSp new mod">
        <pc:chgData name="Manish Sharma" userId="b799adb9ba789c8f" providerId="LiveId" clId="{A135E15C-253F-4C5F-9453-5A6DB6B52314}" dt="2022-10-28T11:34:46.266" v="316"/>
        <pc:sldMkLst>
          <pc:docMk/>
          <pc:sldMk cId="3589318150" sldId="499"/>
        </pc:sldMkLst>
        <pc:spChg chg="del">
          <ac:chgData name="Manish Sharma" userId="b799adb9ba789c8f" providerId="LiveId" clId="{A135E15C-253F-4C5F-9453-5A6DB6B52314}" dt="2022-10-28T11:33:58.121" v="310" actId="478"/>
          <ac:spMkLst>
            <pc:docMk/>
            <pc:sldMk cId="3589318150" sldId="499"/>
            <ac:spMk id="2" creationId="{CF1B4B73-F654-43B7-6B78-5FBF9D104F32}"/>
          </ac:spMkLst>
        </pc:spChg>
        <pc:spChg chg="del">
          <ac:chgData name="Manish Sharma" userId="b799adb9ba789c8f" providerId="LiveId" clId="{A135E15C-253F-4C5F-9453-5A6DB6B52314}" dt="2022-10-28T11:33:58.121" v="310" actId="478"/>
          <ac:spMkLst>
            <pc:docMk/>
            <pc:sldMk cId="3589318150" sldId="499"/>
            <ac:spMk id="3" creationId="{414636F9-903F-6082-4D22-81148F6F1989}"/>
          </ac:spMkLst>
        </pc:spChg>
        <pc:spChg chg="add mod">
          <ac:chgData name="Manish Sharma" userId="b799adb9ba789c8f" providerId="LiveId" clId="{A135E15C-253F-4C5F-9453-5A6DB6B52314}" dt="2022-10-28T11:34:02.635" v="311"/>
          <ac:spMkLst>
            <pc:docMk/>
            <pc:sldMk cId="3589318150" sldId="499"/>
            <ac:spMk id="4" creationId="{4FE7B5C7-3F4C-4B44-795E-65C5AD2F0AC8}"/>
          </ac:spMkLst>
        </pc:spChg>
        <pc:spChg chg="add mod">
          <ac:chgData name="Manish Sharma" userId="b799adb9ba789c8f" providerId="LiveId" clId="{A135E15C-253F-4C5F-9453-5A6DB6B52314}" dt="2022-10-28T11:34:13.821" v="312"/>
          <ac:spMkLst>
            <pc:docMk/>
            <pc:sldMk cId="3589318150" sldId="499"/>
            <ac:spMk id="5" creationId="{E8D2F9CD-6AB8-AFE5-94A2-B9B0EBCB150F}"/>
          </ac:spMkLst>
        </pc:spChg>
        <pc:spChg chg="add mod">
          <ac:chgData name="Manish Sharma" userId="b799adb9ba789c8f" providerId="LiveId" clId="{A135E15C-253F-4C5F-9453-5A6DB6B52314}" dt="2022-10-28T11:34:13.821" v="312"/>
          <ac:spMkLst>
            <pc:docMk/>
            <pc:sldMk cId="3589318150" sldId="499"/>
            <ac:spMk id="6" creationId="{80D76079-C36A-4700-ECC8-5E66A73AD7F5}"/>
          </ac:spMkLst>
        </pc:spChg>
        <pc:spChg chg="add mod">
          <ac:chgData name="Manish Sharma" userId="b799adb9ba789c8f" providerId="LiveId" clId="{A135E15C-253F-4C5F-9453-5A6DB6B52314}" dt="2022-10-28T11:34:22.093" v="313"/>
          <ac:spMkLst>
            <pc:docMk/>
            <pc:sldMk cId="3589318150" sldId="499"/>
            <ac:spMk id="7" creationId="{61AA020A-40C7-4831-B073-CE917A081DB3}"/>
          </ac:spMkLst>
        </pc:spChg>
        <pc:spChg chg="add mod">
          <ac:chgData name="Manish Sharma" userId="b799adb9ba789c8f" providerId="LiveId" clId="{A135E15C-253F-4C5F-9453-5A6DB6B52314}" dt="2022-10-28T11:34:27.689" v="314"/>
          <ac:spMkLst>
            <pc:docMk/>
            <pc:sldMk cId="3589318150" sldId="499"/>
            <ac:spMk id="8" creationId="{1C9FE576-7E33-F92D-166E-2D5A8A8938C6}"/>
          </ac:spMkLst>
        </pc:spChg>
        <pc:spChg chg="add mod">
          <ac:chgData name="Manish Sharma" userId="b799adb9ba789c8f" providerId="LiveId" clId="{A135E15C-253F-4C5F-9453-5A6DB6B52314}" dt="2022-10-28T11:34:38.090" v="315"/>
          <ac:spMkLst>
            <pc:docMk/>
            <pc:sldMk cId="3589318150" sldId="499"/>
            <ac:spMk id="9" creationId="{FB5762BF-43D8-C637-ACF1-90A24135F51B}"/>
          </ac:spMkLst>
        </pc:spChg>
        <pc:spChg chg="add mod">
          <ac:chgData name="Manish Sharma" userId="b799adb9ba789c8f" providerId="LiveId" clId="{A135E15C-253F-4C5F-9453-5A6DB6B52314}" dt="2022-10-28T11:34:38.090" v="315"/>
          <ac:spMkLst>
            <pc:docMk/>
            <pc:sldMk cId="3589318150" sldId="499"/>
            <ac:spMk id="10" creationId="{F8DED8FF-BDA1-D220-F97D-7F9644C4E3C4}"/>
          </ac:spMkLst>
        </pc:spChg>
        <pc:spChg chg="add mod">
          <ac:chgData name="Manish Sharma" userId="b799adb9ba789c8f" providerId="LiveId" clId="{A135E15C-253F-4C5F-9453-5A6DB6B52314}" dt="2022-10-28T11:34:46.266" v="316"/>
          <ac:spMkLst>
            <pc:docMk/>
            <pc:sldMk cId="3589318150" sldId="499"/>
            <ac:spMk id="11" creationId="{363896F6-355B-CB53-954C-95C84AE4A428}"/>
          </ac:spMkLst>
        </pc:spChg>
      </pc:sldChg>
      <pc:sldChg chg="del">
        <pc:chgData name="Manish Sharma" userId="b799adb9ba789c8f" providerId="LiveId" clId="{A135E15C-253F-4C5F-9453-5A6DB6B52314}" dt="2022-10-27T04:29:30.410" v="0" actId="47"/>
        <pc:sldMkLst>
          <pc:docMk/>
          <pc:sldMk cId="1930475842" sldId="500"/>
        </pc:sldMkLst>
      </pc:sldChg>
      <pc:sldChg chg="addSp delSp modSp new mod">
        <pc:chgData name="Manish Sharma" userId="b799adb9ba789c8f" providerId="LiveId" clId="{A135E15C-253F-4C5F-9453-5A6DB6B52314}" dt="2022-10-28T11:35:36.035" v="320"/>
        <pc:sldMkLst>
          <pc:docMk/>
          <pc:sldMk cId="3454922796" sldId="500"/>
        </pc:sldMkLst>
        <pc:spChg chg="del">
          <ac:chgData name="Manish Sharma" userId="b799adb9ba789c8f" providerId="LiveId" clId="{A135E15C-253F-4C5F-9453-5A6DB6B52314}" dt="2022-10-28T11:35:24.762" v="318" actId="478"/>
          <ac:spMkLst>
            <pc:docMk/>
            <pc:sldMk cId="3454922796" sldId="500"/>
            <ac:spMk id="2" creationId="{16E6F964-B23A-47E7-3FD7-5CD55E172CE9}"/>
          </ac:spMkLst>
        </pc:spChg>
        <pc:spChg chg="del">
          <ac:chgData name="Manish Sharma" userId="b799adb9ba789c8f" providerId="LiveId" clId="{A135E15C-253F-4C5F-9453-5A6DB6B52314}" dt="2022-10-28T11:35:24.762" v="318" actId="478"/>
          <ac:spMkLst>
            <pc:docMk/>
            <pc:sldMk cId="3454922796" sldId="500"/>
            <ac:spMk id="3" creationId="{F15821B7-F928-C3D4-6ACB-913F0683616F}"/>
          </ac:spMkLst>
        </pc:spChg>
        <pc:spChg chg="add mod">
          <ac:chgData name="Manish Sharma" userId="b799adb9ba789c8f" providerId="LiveId" clId="{A135E15C-253F-4C5F-9453-5A6DB6B52314}" dt="2022-10-28T11:35:30.200" v="319"/>
          <ac:spMkLst>
            <pc:docMk/>
            <pc:sldMk cId="3454922796" sldId="500"/>
            <ac:spMk id="4" creationId="{4839E71E-47C3-5CF0-240A-C0626EC31D7F}"/>
          </ac:spMkLst>
        </pc:spChg>
        <pc:spChg chg="add mod">
          <ac:chgData name="Manish Sharma" userId="b799adb9ba789c8f" providerId="LiveId" clId="{A135E15C-253F-4C5F-9453-5A6DB6B52314}" dt="2022-10-28T11:35:30.200" v="319"/>
          <ac:spMkLst>
            <pc:docMk/>
            <pc:sldMk cId="3454922796" sldId="500"/>
            <ac:spMk id="6" creationId="{F8A79CCC-D7F5-4583-1333-C0869C37E003}"/>
          </ac:spMkLst>
        </pc:spChg>
        <pc:spChg chg="add mod">
          <ac:chgData name="Manish Sharma" userId="b799adb9ba789c8f" providerId="LiveId" clId="{A135E15C-253F-4C5F-9453-5A6DB6B52314}" dt="2022-10-28T11:35:36.035" v="320"/>
          <ac:spMkLst>
            <pc:docMk/>
            <pc:sldMk cId="3454922796" sldId="500"/>
            <ac:spMk id="7" creationId="{84228F5F-6CA8-F0E2-A6EC-52AB0D8B74D7}"/>
          </ac:spMkLst>
        </pc:spChg>
        <pc:spChg chg="add mod">
          <ac:chgData name="Manish Sharma" userId="b799adb9ba789c8f" providerId="LiveId" clId="{A135E15C-253F-4C5F-9453-5A6DB6B52314}" dt="2022-10-28T11:35:36.035" v="320"/>
          <ac:spMkLst>
            <pc:docMk/>
            <pc:sldMk cId="3454922796" sldId="500"/>
            <ac:spMk id="8" creationId="{31F1EE61-A717-FE12-1C85-971FC42DF747}"/>
          </ac:spMkLst>
        </pc:spChg>
        <pc:cxnChg chg="add mod">
          <ac:chgData name="Manish Sharma" userId="b799adb9ba789c8f" providerId="LiveId" clId="{A135E15C-253F-4C5F-9453-5A6DB6B52314}" dt="2022-10-28T11:35:30.200" v="319"/>
          <ac:cxnSpMkLst>
            <pc:docMk/>
            <pc:sldMk cId="3454922796" sldId="500"/>
            <ac:cxnSpMk id="5" creationId="{01696E45-2D5A-F3A9-C9D1-525D330E2E1E}"/>
          </ac:cxnSpMkLst>
        </pc:cxnChg>
      </pc:sldChg>
      <pc:sldChg chg="modSp new mod">
        <pc:chgData name="Manish Sharma" userId="b799adb9ba789c8f" providerId="LiveId" clId="{A135E15C-253F-4C5F-9453-5A6DB6B52314}" dt="2022-10-29T04:23:45.510" v="361" actId="20577"/>
        <pc:sldMkLst>
          <pc:docMk/>
          <pc:sldMk cId="448720223" sldId="501"/>
        </pc:sldMkLst>
        <pc:spChg chg="mod">
          <ac:chgData name="Manish Sharma" userId="b799adb9ba789c8f" providerId="LiveId" clId="{A135E15C-253F-4C5F-9453-5A6DB6B52314}" dt="2022-10-29T04:23:17.515" v="355" actId="20577"/>
          <ac:spMkLst>
            <pc:docMk/>
            <pc:sldMk cId="448720223" sldId="501"/>
            <ac:spMk id="2" creationId="{643F80F4-9989-68BE-97D6-BA20CDC349B9}"/>
          </ac:spMkLst>
        </pc:spChg>
        <pc:spChg chg="mod">
          <ac:chgData name="Manish Sharma" userId="b799adb9ba789c8f" providerId="LiveId" clId="{A135E15C-253F-4C5F-9453-5A6DB6B52314}" dt="2022-10-29T04:23:45.510" v="361" actId="20577"/>
          <ac:spMkLst>
            <pc:docMk/>
            <pc:sldMk cId="448720223" sldId="501"/>
            <ac:spMk id="3" creationId="{73172300-530E-16B0-0375-DB676452C77A}"/>
          </ac:spMkLst>
        </pc:spChg>
      </pc:sldChg>
      <pc:sldChg chg="del">
        <pc:chgData name="Manish Sharma" userId="b799adb9ba789c8f" providerId="LiveId" clId="{A135E15C-253F-4C5F-9453-5A6DB6B52314}" dt="2022-10-27T04:29:30.410" v="0" actId="47"/>
        <pc:sldMkLst>
          <pc:docMk/>
          <pc:sldMk cId="2558834336" sldId="501"/>
        </pc:sldMkLst>
      </pc:sldChg>
      <pc:sldChg chg="add del">
        <pc:chgData name="Manish Sharma" userId="b799adb9ba789c8f" providerId="LiveId" clId="{A135E15C-253F-4C5F-9453-5A6DB6B52314}" dt="2022-10-29T04:26:54.208" v="397" actId="47"/>
        <pc:sldMkLst>
          <pc:docMk/>
          <pc:sldMk cId="917293692" sldId="502"/>
        </pc:sldMkLst>
      </pc:sldChg>
      <pc:sldChg chg="del">
        <pc:chgData name="Manish Sharma" userId="b799adb9ba789c8f" providerId="LiveId" clId="{A135E15C-253F-4C5F-9453-5A6DB6B52314}" dt="2022-10-27T04:29:30.410" v="0" actId="47"/>
        <pc:sldMkLst>
          <pc:docMk/>
          <pc:sldMk cId="2248080938" sldId="502"/>
        </pc:sldMkLst>
      </pc:sldChg>
      <pc:sldChg chg="modSp new mod">
        <pc:chgData name="Manish Sharma" userId="b799adb9ba789c8f" providerId="LiveId" clId="{A135E15C-253F-4C5F-9453-5A6DB6B52314}" dt="2022-10-29T04:26:17.661" v="396" actId="20577"/>
        <pc:sldMkLst>
          <pc:docMk/>
          <pc:sldMk cId="766788346" sldId="503"/>
        </pc:sldMkLst>
        <pc:spChg chg="mod">
          <ac:chgData name="Manish Sharma" userId="b799adb9ba789c8f" providerId="LiveId" clId="{A135E15C-253F-4C5F-9453-5A6DB6B52314}" dt="2022-10-29T04:24:27.814" v="370" actId="20577"/>
          <ac:spMkLst>
            <pc:docMk/>
            <pc:sldMk cId="766788346" sldId="503"/>
            <ac:spMk id="2" creationId="{2187731F-1E64-BDD1-806C-BD29580AF3AC}"/>
          </ac:spMkLst>
        </pc:spChg>
        <pc:spChg chg="mod">
          <ac:chgData name="Manish Sharma" userId="b799adb9ba789c8f" providerId="LiveId" clId="{A135E15C-253F-4C5F-9453-5A6DB6B52314}" dt="2022-10-29T04:26:17.661" v="396" actId="20577"/>
          <ac:spMkLst>
            <pc:docMk/>
            <pc:sldMk cId="766788346" sldId="503"/>
            <ac:spMk id="3" creationId="{26E2521C-6B84-4758-F84F-A313EA207BC0}"/>
          </ac:spMkLst>
        </pc:spChg>
      </pc:sldChg>
      <pc:sldChg chg="del">
        <pc:chgData name="Manish Sharma" userId="b799adb9ba789c8f" providerId="LiveId" clId="{A135E15C-253F-4C5F-9453-5A6DB6B52314}" dt="2022-10-27T04:29:30.410" v="0" actId="47"/>
        <pc:sldMkLst>
          <pc:docMk/>
          <pc:sldMk cId="3262307824" sldId="503"/>
        </pc:sldMkLst>
      </pc:sldChg>
      <pc:sldChg chg="del">
        <pc:chgData name="Manish Sharma" userId="b799adb9ba789c8f" providerId="LiveId" clId="{A135E15C-253F-4C5F-9453-5A6DB6B52314}" dt="2022-10-27T04:29:30.410" v="0" actId="47"/>
        <pc:sldMkLst>
          <pc:docMk/>
          <pc:sldMk cId="1188086359" sldId="504"/>
        </pc:sldMkLst>
      </pc:sldChg>
      <pc:sldChg chg="addSp delSp modSp new mod">
        <pc:chgData name="Manish Sharma" userId="b799adb9ba789c8f" providerId="LiveId" clId="{A135E15C-253F-4C5F-9453-5A6DB6B52314}" dt="2022-10-29T04:50:20.967" v="409"/>
        <pc:sldMkLst>
          <pc:docMk/>
          <pc:sldMk cId="3918859238" sldId="504"/>
        </pc:sldMkLst>
        <pc:spChg chg="mod">
          <ac:chgData name="Manish Sharma" userId="b799adb9ba789c8f" providerId="LiveId" clId="{A135E15C-253F-4C5F-9453-5A6DB6B52314}" dt="2022-10-29T04:46:48.312" v="399"/>
          <ac:spMkLst>
            <pc:docMk/>
            <pc:sldMk cId="3918859238" sldId="504"/>
            <ac:spMk id="2" creationId="{CF7E14BC-6C43-E37B-A578-E888A6872A88}"/>
          </ac:spMkLst>
        </pc:spChg>
        <pc:spChg chg="del">
          <ac:chgData name="Manish Sharma" userId="b799adb9ba789c8f" providerId="LiveId" clId="{A135E15C-253F-4C5F-9453-5A6DB6B52314}" dt="2022-10-29T04:46:52.940" v="400" actId="478"/>
          <ac:spMkLst>
            <pc:docMk/>
            <pc:sldMk cId="3918859238" sldId="504"/>
            <ac:spMk id="3" creationId="{5FC889A8-E7BB-7B34-3331-47CD5BCB309A}"/>
          </ac:spMkLst>
        </pc:spChg>
        <pc:spChg chg="add mod">
          <ac:chgData name="Manish Sharma" userId="b799adb9ba789c8f" providerId="LiveId" clId="{A135E15C-253F-4C5F-9453-5A6DB6B52314}" dt="2022-10-29T04:47:00.991" v="401"/>
          <ac:spMkLst>
            <pc:docMk/>
            <pc:sldMk cId="3918859238" sldId="504"/>
            <ac:spMk id="4" creationId="{BA4505D4-2FB8-DC3E-EE7C-3992ECB1DD04}"/>
          </ac:spMkLst>
        </pc:spChg>
        <pc:spChg chg="add mod">
          <ac:chgData name="Manish Sharma" userId="b799adb9ba789c8f" providerId="LiveId" clId="{A135E15C-253F-4C5F-9453-5A6DB6B52314}" dt="2022-10-29T04:47:00.991" v="401"/>
          <ac:spMkLst>
            <pc:docMk/>
            <pc:sldMk cId="3918859238" sldId="504"/>
            <ac:spMk id="5" creationId="{FD99AC57-8632-3772-BCE7-C7328AE573AC}"/>
          </ac:spMkLst>
        </pc:spChg>
        <pc:spChg chg="add mod">
          <ac:chgData name="Manish Sharma" userId="b799adb9ba789c8f" providerId="LiveId" clId="{A135E15C-253F-4C5F-9453-5A6DB6B52314}" dt="2022-10-29T04:47:00.991" v="401"/>
          <ac:spMkLst>
            <pc:docMk/>
            <pc:sldMk cId="3918859238" sldId="504"/>
            <ac:spMk id="6" creationId="{38DAC76E-0039-2892-8428-072CB7A673CC}"/>
          </ac:spMkLst>
        </pc:spChg>
        <pc:spChg chg="add mod">
          <ac:chgData name="Manish Sharma" userId="b799adb9ba789c8f" providerId="LiveId" clId="{A135E15C-253F-4C5F-9453-5A6DB6B52314}" dt="2022-10-29T04:48:27.315" v="402"/>
          <ac:spMkLst>
            <pc:docMk/>
            <pc:sldMk cId="3918859238" sldId="504"/>
            <ac:spMk id="7" creationId="{9BC9AAE9-B9B9-E5F4-88D7-DCA9EDD7C6A3}"/>
          </ac:spMkLst>
        </pc:spChg>
        <pc:spChg chg="add mod">
          <ac:chgData name="Manish Sharma" userId="b799adb9ba789c8f" providerId="LiveId" clId="{A135E15C-253F-4C5F-9453-5A6DB6B52314}" dt="2022-10-29T04:48:58.840" v="403"/>
          <ac:spMkLst>
            <pc:docMk/>
            <pc:sldMk cId="3918859238" sldId="504"/>
            <ac:spMk id="9" creationId="{9503DD90-0A74-2EC0-6A81-82578EB605DA}"/>
          </ac:spMkLst>
        </pc:spChg>
        <pc:spChg chg="add mod">
          <ac:chgData name="Manish Sharma" userId="b799adb9ba789c8f" providerId="LiveId" clId="{A135E15C-253F-4C5F-9453-5A6DB6B52314}" dt="2022-10-29T04:49:16.884" v="405"/>
          <ac:spMkLst>
            <pc:docMk/>
            <pc:sldMk cId="3918859238" sldId="504"/>
            <ac:spMk id="14" creationId="{9E0E1930-2501-A9C0-335D-6A3CEBF86F73}"/>
          </ac:spMkLst>
        </pc:spChg>
        <pc:spChg chg="add mod ord">
          <ac:chgData name="Manish Sharma" userId="b799adb9ba789c8f" providerId="LiveId" clId="{A135E15C-253F-4C5F-9453-5A6DB6B52314}" dt="2022-10-29T04:49:32.151" v="407" actId="167"/>
          <ac:spMkLst>
            <pc:docMk/>
            <pc:sldMk cId="3918859238" sldId="504"/>
            <ac:spMk id="15" creationId="{4F4AAF7A-BB57-3CD5-5F52-1EEE63654679}"/>
          </ac:spMkLst>
        </pc:spChg>
        <pc:spChg chg="add mod">
          <ac:chgData name="Manish Sharma" userId="b799adb9ba789c8f" providerId="LiveId" clId="{A135E15C-253F-4C5F-9453-5A6DB6B52314}" dt="2022-10-29T04:49:57.502" v="408"/>
          <ac:spMkLst>
            <pc:docMk/>
            <pc:sldMk cId="3918859238" sldId="504"/>
            <ac:spMk id="16" creationId="{83F55459-94EA-EDC9-F9A2-52C67E5C1399}"/>
          </ac:spMkLst>
        </pc:spChg>
        <pc:spChg chg="add mod">
          <ac:chgData name="Manish Sharma" userId="b799adb9ba789c8f" providerId="LiveId" clId="{A135E15C-253F-4C5F-9453-5A6DB6B52314}" dt="2022-10-29T04:49:57.502" v="408"/>
          <ac:spMkLst>
            <pc:docMk/>
            <pc:sldMk cId="3918859238" sldId="504"/>
            <ac:spMk id="17" creationId="{A1644926-6110-4D82-A792-61C74CEAD2E3}"/>
          </ac:spMkLst>
        </pc:spChg>
        <pc:spChg chg="add mod">
          <ac:chgData name="Manish Sharma" userId="b799adb9ba789c8f" providerId="LiveId" clId="{A135E15C-253F-4C5F-9453-5A6DB6B52314}" dt="2022-10-29T04:49:57.502" v="408"/>
          <ac:spMkLst>
            <pc:docMk/>
            <pc:sldMk cId="3918859238" sldId="504"/>
            <ac:spMk id="18" creationId="{82A8DBFC-1BA8-C8DB-B5C6-61E3D7C08439}"/>
          </ac:spMkLst>
        </pc:spChg>
        <pc:spChg chg="add mod">
          <ac:chgData name="Manish Sharma" userId="b799adb9ba789c8f" providerId="LiveId" clId="{A135E15C-253F-4C5F-9453-5A6DB6B52314}" dt="2022-10-29T04:49:57.502" v="408"/>
          <ac:spMkLst>
            <pc:docMk/>
            <pc:sldMk cId="3918859238" sldId="504"/>
            <ac:spMk id="19" creationId="{021C7DFD-0165-AB0D-01EE-FABCC44DDCDB}"/>
          </ac:spMkLst>
        </pc:spChg>
        <pc:spChg chg="add mod">
          <ac:chgData name="Manish Sharma" userId="b799adb9ba789c8f" providerId="LiveId" clId="{A135E15C-253F-4C5F-9453-5A6DB6B52314}" dt="2022-10-29T04:49:57.502" v="408"/>
          <ac:spMkLst>
            <pc:docMk/>
            <pc:sldMk cId="3918859238" sldId="504"/>
            <ac:spMk id="20" creationId="{124A8100-AC9D-9932-8D71-4E362072FEA0}"/>
          </ac:spMkLst>
        </pc:spChg>
        <pc:spChg chg="add mod">
          <ac:chgData name="Manish Sharma" userId="b799adb9ba789c8f" providerId="LiveId" clId="{A135E15C-253F-4C5F-9453-5A6DB6B52314}" dt="2022-10-29T04:49:57.502" v="408"/>
          <ac:spMkLst>
            <pc:docMk/>
            <pc:sldMk cId="3918859238" sldId="504"/>
            <ac:spMk id="22" creationId="{FA40E317-A336-E2A4-10D5-4E2A6FE51689}"/>
          </ac:spMkLst>
        </pc:spChg>
        <pc:spChg chg="add mod">
          <ac:chgData name="Manish Sharma" userId="b799adb9ba789c8f" providerId="LiveId" clId="{A135E15C-253F-4C5F-9453-5A6DB6B52314}" dt="2022-10-29T04:49:57.502" v="408"/>
          <ac:spMkLst>
            <pc:docMk/>
            <pc:sldMk cId="3918859238" sldId="504"/>
            <ac:spMk id="27" creationId="{2D4F2F79-CEED-D2A8-F38D-FBA3A5C1D6BD}"/>
          </ac:spMkLst>
        </pc:spChg>
        <pc:spChg chg="add mod">
          <ac:chgData name="Manish Sharma" userId="b799adb9ba789c8f" providerId="LiveId" clId="{A135E15C-253F-4C5F-9453-5A6DB6B52314}" dt="2022-10-29T04:50:20.967" v="409"/>
          <ac:spMkLst>
            <pc:docMk/>
            <pc:sldMk cId="3918859238" sldId="504"/>
            <ac:spMk id="29" creationId="{9FB2C834-9486-1738-CD4D-7180A4670BE3}"/>
          </ac:spMkLst>
        </pc:spChg>
        <pc:spChg chg="add mod">
          <ac:chgData name="Manish Sharma" userId="b799adb9ba789c8f" providerId="LiveId" clId="{A135E15C-253F-4C5F-9453-5A6DB6B52314}" dt="2022-10-29T04:50:20.967" v="409"/>
          <ac:spMkLst>
            <pc:docMk/>
            <pc:sldMk cId="3918859238" sldId="504"/>
            <ac:spMk id="30" creationId="{606C0664-0F06-36F0-CB02-68DC1619B0A6}"/>
          </ac:spMkLst>
        </pc:spChg>
        <pc:cxnChg chg="add mod">
          <ac:chgData name="Manish Sharma" userId="b799adb9ba789c8f" providerId="LiveId" clId="{A135E15C-253F-4C5F-9453-5A6DB6B52314}" dt="2022-10-29T04:48:58.840" v="403"/>
          <ac:cxnSpMkLst>
            <pc:docMk/>
            <pc:sldMk cId="3918859238" sldId="504"/>
            <ac:cxnSpMk id="8" creationId="{EE72CB74-9F56-B049-C4E3-84F3E39B1BA0}"/>
          </ac:cxnSpMkLst>
        </pc:cxnChg>
        <pc:cxnChg chg="add mod">
          <ac:chgData name="Manish Sharma" userId="b799adb9ba789c8f" providerId="LiveId" clId="{A135E15C-253F-4C5F-9453-5A6DB6B52314}" dt="2022-10-29T04:48:58.840" v="403"/>
          <ac:cxnSpMkLst>
            <pc:docMk/>
            <pc:sldMk cId="3918859238" sldId="504"/>
            <ac:cxnSpMk id="10" creationId="{E8FA5F1C-32B3-D467-0C17-C45A08E0268F}"/>
          </ac:cxnSpMkLst>
        </pc:cxnChg>
        <pc:cxnChg chg="add mod">
          <ac:chgData name="Manish Sharma" userId="b799adb9ba789c8f" providerId="LiveId" clId="{A135E15C-253F-4C5F-9453-5A6DB6B52314}" dt="2022-10-29T04:49:10.496" v="404"/>
          <ac:cxnSpMkLst>
            <pc:docMk/>
            <pc:sldMk cId="3918859238" sldId="504"/>
            <ac:cxnSpMk id="11" creationId="{68602074-9D8F-7C91-8A11-A39CC1D3A0A4}"/>
          </ac:cxnSpMkLst>
        </pc:cxnChg>
        <pc:cxnChg chg="add mod">
          <ac:chgData name="Manish Sharma" userId="b799adb9ba789c8f" providerId="LiveId" clId="{A135E15C-253F-4C5F-9453-5A6DB6B52314}" dt="2022-10-29T04:49:10.496" v="404"/>
          <ac:cxnSpMkLst>
            <pc:docMk/>
            <pc:sldMk cId="3918859238" sldId="504"/>
            <ac:cxnSpMk id="12" creationId="{A3E38E94-65D5-08EA-1898-8AE84E0BB602}"/>
          </ac:cxnSpMkLst>
        </pc:cxnChg>
        <pc:cxnChg chg="add mod">
          <ac:chgData name="Manish Sharma" userId="b799adb9ba789c8f" providerId="LiveId" clId="{A135E15C-253F-4C5F-9453-5A6DB6B52314}" dt="2022-10-29T04:49:10.496" v="404"/>
          <ac:cxnSpMkLst>
            <pc:docMk/>
            <pc:sldMk cId="3918859238" sldId="504"/>
            <ac:cxnSpMk id="13" creationId="{622ED41C-C7BD-F21C-B7C4-E0F5BFBC9C55}"/>
          </ac:cxnSpMkLst>
        </pc:cxnChg>
        <pc:cxnChg chg="add mod">
          <ac:chgData name="Manish Sharma" userId="b799adb9ba789c8f" providerId="LiveId" clId="{A135E15C-253F-4C5F-9453-5A6DB6B52314}" dt="2022-10-29T04:49:57.502" v="408"/>
          <ac:cxnSpMkLst>
            <pc:docMk/>
            <pc:sldMk cId="3918859238" sldId="504"/>
            <ac:cxnSpMk id="21" creationId="{049E15A9-0165-11A3-6454-868E363F34C3}"/>
          </ac:cxnSpMkLst>
        </pc:cxnChg>
        <pc:cxnChg chg="add mod">
          <ac:chgData name="Manish Sharma" userId="b799adb9ba789c8f" providerId="LiveId" clId="{A135E15C-253F-4C5F-9453-5A6DB6B52314}" dt="2022-10-29T04:49:57.502" v="408"/>
          <ac:cxnSpMkLst>
            <pc:docMk/>
            <pc:sldMk cId="3918859238" sldId="504"/>
            <ac:cxnSpMk id="23" creationId="{603C3732-BE3E-BB1A-3F15-D51E09803EDE}"/>
          </ac:cxnSpMkLst>
        </pc:cxnChg>
        <pc:cxnChg chg="add mod">
          <ac:chgData name="Manish Sharma" userId="b799adb9ba789c8f" providerId="LiveId" clId="{A135E15C-253F-4C5F-9453-5A6DB6B52314}" dt="2022-10-29T04:49:57.502" v="408"/>
          <ac:cxnSpMkLst>
            <pc:docMk/>
            <pc:sldMk cId="3918859238" sldId="504"/>
            <ac:cxnSpMk id="24" creationId="{D256B08E-5EC2-48F9-0E04-7AE2A1A77B1A}"/>
          </ac:cxnSpMkLst>
        </pc:cxnChg>
        <pc:cxnChg chg="add mod">
          <ac:chgData name="Manish Sharma" userId="b799adb9ba789c8f" providerId="LiveId" clId="{A135E15C-253F-4C5F-9453-5A6DB6B52314}" dt="2022-10-29T04:49:57.502" v="408"/>
          <ac:cxnSpMkLst>
            <pc:docMk/>
            <pc:sldMk cId="3918859238" sldId="504"/>
            <ac:cxnSpMk id="25" creationId="{21770D5F-62FC-9484-FF66-D01D9F06977D}"/>
          </ac:cxnSpMkLst>
        </pc:cxnChg>
        <pc:cxnChg chg="add mod">
          <ac:chgData name="Manish Sharma" userId="b799adb9ba789c8f" providerId="LiveId" clId="{A135E15C-253F-4C5F-9453-5A6DB6B52314}" dt="2022-10-29T04:49:57.502" v="408"/>
          <ac:cxnSpMkLst>
            <pc:docMk/>
            <pc:sldMk cId="3918859238" sldId="504"/>
            <ac:cxnSpMk id="26" creationId="{A5229056-658C-65E5-2259-B0E07A73687C}"/>
          </ac:cxnSpMkLst>
        </pc:cxnChg>
        <pc:cxnChg chg="add mod">
          <ac:chgData name="Manish Sharma" userId="b799adb9ba789c8f" providerId="LiveId" clId="{A135E15C-253F-4C5F-9453-5A6DB6B52314}" dt="2022-10-29T04:50:20.967" v="409"/>
          <ac:cxnSpMkLst>
            <pc:docMk/>
            <pc:sldMk cId="3918859238" sldId="504"/>
            <ac:cxnSpMk id="28" creationId="{4272E7D8-410E-EB6B-621E-CB9AEE04FAE2}"/>
          </ac:cxnSpMkLst>
        </pc:cxnChg>
      </pc:sldChg>
      <pc:sldChg chg="addSp delSp modSp new mod">
        <pc:chgData name="Manish Sharma" userId="b799adb9ba789c8f" providerId="LiveId" clId="{A135E15C-253F-4C5F-9453-5A6DB6B52314}" dt="2022-10-29T04:57:07.599" v="546"/>
        <pc:sldMkLst>
          <pc:docMk/>
          <pc:sldMk cId="1264508696" sldId="505"/>
        </pc:sldMkLst>
        <pc:spChg chg="del">
          <ac:chgData name="Manish Sharma" userId="b799adb9ba789c8f" providerId="LiveId" clId="{A135E15C-253F-4C5F-9453-5A6DB6B52314}" dt="2022-10-29T04:52:24.019" v="411" actId="478"/>
          <ac:spMkLst>
            <pc:docMk/>
            <pc:sldMk cId="1264508696" sldId="505"/>
            <ac:spMk id="2" creationId="{8150DB80-1037-19B4-3157-AE6EAFE13043}"/>
          </ac:spMkLst>
        </pc:spChg>
        <pc:spChg chg="del">
          <ac:chgData name="Manish Sharma" userId="b799adb9ba789c8f" providerId="LiveId" clId="{A135E15C-253F-4C5F-9453-5A6DB6B52314}" dt="2022-10-29T04:52:24.019" v="411" actId="478"/>
          <ac:spMkLst>
            <pc:docMk/>
            <pc:sldMk cId="1264508696" sldId="505"/>
            <ac:spMk id="3" creationId="{1DB5933B-97B6-AF0C-3861-038ABE3EB8E4}"/>
          </ac:spMkLst>
        </pc:spChg>
        <pc:spChg chg="add mod">
          <ac:chgData name="Manish Sharma" userId="b799adb9ba789c8f" providerId="LiveId" clId="{A135E15C-253F-4C5F-9453-5A6DB6B52314}" dt="2022-10-29T04:54:42.926" v="541" actId="5793"/>
          <ac:spMkLst>
            <pc:docMk/>
            <pc:sldMk cId="1264508696" sldId="505"/>
            <ac:spMk id="4" creationId="{0806AFDA-4D24-7D24-5EC4-207CB1164328}"/>
          </ac:spMkLst>
        </pc:spChg>
        <pc:spChg chg="add mod">
          <ac:chgData name="Manish Sharma" userId="b799adb9ba789c8f" providerId="LiveId" clId="{A135E15C-253F-4C5F-9453-5A6DB6B52314}" dt="2022-10-29T04:55:52.245" v="542"/>
          <ac:spMkLst>
            <pc:docMk/>
            <pc:sldMk cId="1264508696" sldId="505"/>
            <ac:spMk id="5" creationId="{3C8963F4-629D-2730-159E-9490998BA569}"/>
          </ac:spMkLst>
        </pc:spChg>
        <pc:spChg chg="add mod">
          <ac:chgData name="Manish Sharma" userId="b799adb9ba789c8f" providerId="LiveId" clId="{A135E15C-253F-4C5F-9453-5A6DB6B52314}" dt="2022-10-29T04:56:13.201" v="543"/>
          <ac:spMkLst>
            <pc:docMk/>
            <pc:sldMk cId="1264508696" sldId="505"/>
            <ac:spMk id="7" creationId="{3254EBC8-9D9B-74A7-2341-4BFF431016E2}"/>
          </ac:spMkLst>
        </pc:spChg>
        <pc:spChg chg="add mod">
          <ac:chgData name="Manish Sharma" userId="b799adb9ba789c8f" providerId="LiveId" clId="{A135E15C-253F-4C5F-9453-5A6DB6B52314}" dt="2022-10-29T04:56:45.961" v="545" actId="20577"/>
          <ac:spMkLst>
            <pc:docMk/>
            <pc:sldMk cId="1264508696" sldId="505"/>
            <ac:spMk id="9" creationId="{77607400-DA1B-6ACB-4A7E-F9FCDDCF058D}"/>
          </ac:spMkLst>
        </pc:spChg>
        <pc:spChg chg="add mod">
          <ac:chgData name="Manish Sharma" userId="b799adb9ba789c8f" providerId="LiveId" clId="{A135E15C-253F-4C5F-9453-5A6DB6B52314}" dt="2022-10-29T04:57:07.599" v="546"/>
          <ac:spMkLst>
            <pc:docMk/>
            <pc:sldMk cId="1264508696" sldId="505"/>
            <ac:spMk id="11" creationId="{330E6FAA-3587-92B5-AEC5-5130D9DBDD40}"/>
          </ac:spMkLst>
        </pc:spChg>
        <pc:cxnChg chg="add mod">
          <ac:chgData name="Manish Sharma" userId="b799adb9ba789c8f" providerId="LiveId" clId="{A135E15C-253F-4C5F-9453-5A6DB6B52314}" dt="2022-10-29T04:55:52.245" v="542"/>
          <ac:cxnSpMkLst>
            <pc:docMk/>
            <pc:sldMk cId="1264508696" sldId="505"/>
            <ac:cxnSpMk id="6" creationId="{487CF6EA-6B46-5ED0-D7B2-936AB36FDFDE}"/>
          </ac:cxnSpMkLst>
        </pc:cxnChg>
        <pc:cxnChg chg="add mod">
          <ac:chgData name="Manish Sharma" userId="b799adb9ba789c8f" providerId="LiveId" clId="{A135E15C-253F-4C5F-9453-5A6DB6B52314}" dt="2022-10-29T04:56:13.201" v="543"/>
          <ac:cxnSpMkLst>
            <pc:docMk/>
            <pc:sldMk cId="1264508696" sldId="505"/>
            <ac:cxnSpMk id="8" creationId="{589FADCC-6084-4D30-93D1-8925924679DE}"/>
          </ac:cxnSpMkLst>
        </pc:cxnChg>
        <pc:cxnChg chg="add mod">
          <ac:chgData name="Manish Sharma" userId="b799adb9ba789c8f" providerId="LiveId" clId="{A135E15C-253F-4C5F-9453-5A6DB6B52314}" dt="2022-10-29T04:56:38.271" v="544"/>
          <ac:cxnSpMkLst>
            <pc:docMk/>
            <pc:sldMk cId="1264508696" sldId="505"/>
            <ac:cxnSpMk id="10" creationId="{9251243C-8F21-87E1-4DCF-1B2383E00B83}"/>
          </ac:cxnSpMkLst>
        </pc:cxnChg>
        <pc:cxnChg chg="add mod">
          <ac:chgData name="Manish Sharma" userId="b799adb9ba789c8f" providerId="LiveId" clId="{A135E15C-253F-4C5F-9453-5A6DB6B52314}" dt="2022-10-29T04:57:07.599" v="546"/>
          <ac:cxnSpMkLst>
            <pc:docMk/>
            <pc:sldMk cId="1264508696" sldId="505"/>
            <ac:cxnSpMk id="12" creationId="{2E3BC4E3-C5EB-589D-184D-47B24EF19BBA}"/>
          </ac:cxnSpMkLst>
        </pc:cxnChg>
      </pc:sldChg>
      <pc:sldChg chg="del">
        <pc:chgData name="Manish Sharma" userId="b799adb9ba789c8f" providerId="LiveId" clId="{A135E15C-253F-4C5F-9453-5A6DB6B52314}" dt="2022-10-27T04:29:30.410" v="0" actId="47"/>
        <pc:sldMkLst>
          <pc:docMk/>
          <pc:sldMk cId="2272787014" sldId="505"/>
        </pc:sldMkLst>
      </pc:sldChg>
      <pc:sldChg chg="addSp delSp modSp new mod">
        <pc:chgData name="Manish Sharma" userId="b799adb9ba789c8f" providerId="LiveId" clId="{A135E15C-253F-4C5F-9453-5A6DB6B52314}" dt="2022-10-29T04:59:31.061" v="554"/>
        <pc:sldMkLst>
          <pc:docMk/>
          <pc:sldMk cId="1346438858" sldId="506"/>
        </pc:sldMkLst>
        <pc:spChg chg="mod">
          <ac:chgData name="Manish Sharma" userId="b799adb9ba789c8f" providerId="LiveId" clId="{A135E15C-253F-4C5F-9453-5A6DB6B52314}" dt="2022-10-29T04:58:44.398" v="548"/>
          <ac:spMkLst>
            <pc:docMk/>
            <pc:sldMk cId="1346438858" sldId="506"/>
            <ac:spMk id="2" creationId="{0348A09E-24E6-EE74-D3A5-A5E7F2135E48}"/>
          </ac:spMkLst>
        </pc:spChg>
        <pc:spChg chg="del">
          <ac:chgData name="Manish Sharma" userId="b799adb9ba789c8f" providerId="LiveId" clId="{A135E15C-253F-4C5F-9453-5A6DB6B52314}" dt="2022-10-29T04:58:48.056" v="549" actId="478"/>
          <ac:spMkLst>
            <pc:docMk/>
            <pc:sldMk cId="1346438858" sldId="506"/>
            <ac:spMk id="3" creationId="{6552C518-FA1F-EFF5-2CEA-CEAC1E267BC8}"/>
          </ac:spMkLst>
        </pc:spChg>
        <pc:spChg chg="add mod">
          <ac:chgData name="Manish Sharma" userId="b799adb9ba789c8f" providerId="LiveId" clId="{A135E15C-253F-4C5F-9453-5A6DB6B52314}" dt="2022-10-29T04:59:00.597" v="550"/>
          <ac:spMkLst>
            <pc:docMk/>
            <pc:sldMk cId="1346438858" sldId="506"/>
            <ac:spMk id="4" creationId="{74F1B474-43B0-9634-2F1C-7F8D1AC3C7E9}"/>
          </ac:spMkLst>
        </pc:spChg>
        <pc:spChg chg="add mod">
          <ac:chgData name="Manish Sharma" userId="b799adb9ba789c8f" providerId="LiveId" clId="{A135E15C-253F-4C5F-9453-5A6DB6B52314}" dt="2022-10-29T04:59:00.597" v="550"/>
          <ac:spMkLst>
            <pc:docMk/>
            <pc:sldMk cId="1346438858" sldId="506"/>
            <ac:spMk id="5" creationId="{8924A5D8-229B-7D38-FE43-DF062FAD3A17}"/>
          </ac:spMkLst>
        </pc:spChg>
        <pc:spChg chg="add mod">
          <ac:chgData name="Manish Sharma" userId="b799adb9ba789c8f" providerId="LiveId" clId="{A135E15C-253F-4C5F-9453-5A6DB6B52314}" dt="2022-10-29T04:59:07.414" v="551"/>
          <ac:spMkLst>
            <pc:docMk/>
            <pc:sldMk cId="1346438858" sldId="506"/>
            <ac:spMk id="6" creationId="{B0E463A8-DBF9-59EA-E8DE-16ACF613D9E2}"/>
          </ac:spMkLst>
        </pc:spChg>
        <pc:spChg chg="add mod">
          <ac:chgData name="Manish Sharma" userId="b799adb9ba789c8f" providerId="LiveId" clId="{A135E15C-253F-4C5F-9453-5A6DB6B52314}" dt="2022-10-29T04:59:16.115" v="552"/>
          <ac:spMkLst>
            <pc:docMk/>
            <pc:sldMk cId="1346438858" sldId="506"/>
            <ac:spMk id="7" creationId="{BA087E42-44C0-0DDB-F747-4DCC82BCE9F4}"/>
          </ac:spMkLst>
        </pc:spChg>
        <pc:spChg chg="add mod">
          <ac:chgData name="Manish Sharma" userId="b799adb9ba789c8f" providerId="LiveId" clId="{A135E15C-253F-4C5F-9453-5A6DB6B52314}" dt="2022-10-29T04:59:16.115" v="552"/>
          <ac:spMkLst>
            <pc:docMk/>
            <pc:sldMk cId="1346438858" sldId="506"/>
            <ac:spMk id="8" creationId="{AEBEB219-CC9F-45BF-24A6-C0BDA3FE87DB}"/>
          </ac:spMkLst>
        </pc:spChg>
        <pc:spChg chg="add mod">
          <ac:chgData name="Manish Sharma" userId="b799adb9ba789c8f" providerId="LiveId" clId="{A135E15C-253F-4C5F-9453-5A6DB6B52314}" dt="2022-10-29T04:59:16.115" v="552"/>
          <ac:spMkLst>
            <pc:docMk/>
            <pc:sldMk cId="1346438858" sldId="506"/>
            <ac:spMk id="9" creationId="{F019062F-690E-1C6A-929D-8B1F667F696A}"/>
          </ac:spMkLst>
        </pc:spChg>
        <pc:spChg chg="add mod">
          <ac:chgData name="Manish Sharma" userId="b799adb9ba789c8f" providerId="LiveId" clId="{A135E15C-253F-4C5F-9453-5A6DB6B52314}" dt="2022-10-29T04:59:16.115" v="552"/>
          <ac:spMkLst>
            <pc:docMk/>
            <pc:sldMk cId="1346438858" sldId="506"/>
            <ac:spMk id="10" creationId="{1B447679-BC8A-B0DB-8501-5B992B860DBC}"/>
          </ac:spMkLst>
        </pc:spChg>
        <pc:spChg chg="add mod">
          <ac:chgData name="Manish Sharma" userId="b799adb9ba789c8f" providerId="LiveId" clId="{A135E15C-253F-4C5F-9453-5A6DB6B52314}" dt="2022-10-29T04:59:24.595" v="553"/>
          <ac:spMkLst>
            <pc:docMk/>
            <pc:sldMk cId="1346438858" sldId="506"/>
            <ac:spMk id="11" creationId="{AB709B10-2B18-706E-823F-51BE2BA2A148}"/>
          </ac:spMkLst>
        </pc:spChg>
        <pc:spChg chg="add mod">
          <ac:chgData name="Manish Sharma" userId="b799adb9ba789c8f" providerId="LiveId" clId="{A135E15C-253F-4C5F-9453-5A6DB6B52314}" dt="2022-10-29T04:59:24.595" v="553"/>
          <ac:spMkLst>
            <pc:docMk/>
            <pc:sldMk cId="1346438858" sldId="506"/>
            <ac:spMk id="12" creationId="{5AC5B491-9013-E05B-7B5E-5AA25594BFA9}"/>
          </ac:spMkLst>
        </pc:spChg>
        <pc:spChg chg="add mod">
          <ac:chgData name="Manish Sharma" userId="b799adb9ba789c8f" providerId="LiveId" clId="{A135E15C-253F-4C5F-9453-5A6DB6B52314}" dt="2022-10-29T04:59:24.595" v="553"/>
          <ac:spMkLst>
            <pc:docMk/>
            <pc:sldMk cId="1346438858" sldId="506"/>
            <ac:spMk id="13" creationId="{DD6BBA14-99F1-D7C3-A07B-EE0DFC44F5D3}"/>
          </ac:spMkLst>
        </pc:spChg>
        <pc:spChg chg="add mod">
          <ac:chgData name="Manish Sharma" userId="b799adb9ba789c8f" providerId="LiveId" clId="{A135E15C-253F-4C5F-9453-5A6DB6B52314}" dt="2022-10-29T04:59:31.061" v="554"/>
          <ac:spMkLst>
            <pc:docMk/>
            <pc:sldMk cId="1346438858" sldId="506"/>
            <ac:spMk id="14" creationId="{E2041983-D0E1-8E58-441F-3A1ED1829EC0}"/>
          </ac:spMkLst>
        </pc:spChg>
      </pc:sldChg>
      <pc:sldChg chg="del">
        <pc:chgData name="Manish Sharma" userId="b799adb9ba789c8f" providerId="LiveId" clId="{A135E15C-253F-4C5F-9453-5A6DB6B52314}" dt="2022-10-27T04:29:30.410" v="0" actId="47"/>
        <pc:sldMkLst>
          <pc:docMk/>
          <pc:sldMk cId="1601196656" sldId="506"/>
        </pc:sldMkLst>
      </pc:sldChg>
      <pc:sldChg chg="add">
        <pc:chgData name="Manish Sharma" userId="b799adb9ba789c8f" providerId="LiveId" clId="{A135E15C-253F-4C5F-9453-5A6DB6B52314}" dt="2022-10-29T05:05:52.005" v="555"/>
        <pc:sldMkLst>
          <pc:docMk/>
          <pc:sldMk cId="730106421" sldId="507"/>
        </pc:sldMkLst>
      </pc:sldChg>
      <pc:sldChg chg="del">
        <pc:chgData name="Manish Sharma" userId="b799adb9ba789c8f" providerId="LiveId" clId="{A135E15C-253F-4C5F-9453-5A6DB6B52314}" dt="2022-10-27T04:29:30.410" v="0" actId="47"/>
        <pc:sldMkLst>
          <pc:docMk/>
          <pc:sldMk cId="2813237514" sldId="507"/>
        </pc:sldMkLst>
      </pc:sldChg>
      <pc:sldChg chg="del">
        <pc:chgData name="Manish Sharma" userId="b799adb9ba789c8f" providerId="LiveId" clId="{A135E15C-253F-4C5F-9453-5A6DB6B52314}" dt="2022-10-27T04:29:30.410" v="0" actId="47"/>
        <pc:sldMkLst>
          <pc:docMk/>
          <pc:sldMk cId="3316529776" sldId="508"/>
        </pc:sldMkLst>
      </pc:sldChg>
      <pc:sldChg chg="addSp delSp modSp add mod">
        <pc:chgData name="Manish Sharma" userId="b799adb9ba789c8f" providerId="LiveId" clId="{A135E15C-253F-4C5F-9453-5A6DB6B52314}" dt="2022-10-29T05:08:24.371" v="606" actId="20577"/>
        <pc:sldMkLst>
          <pc:docMk/>
          <pc:sldMk cId="4170346756" sldId="508"/>
        </pc:sldMkLst>
        <pc:spChg chg="add mod">
          <ac:chgData name="Manish Sharma" userId="b799adb9ba789c8f" providerId="LiveId" clId="{A135E15C-253F-4C5F-9453-5A6DB6B52314}" dt="2022-10-29T05:06:35.906" v="558"/>
          <ac:spMkLst>
            <pc:docMk/>
            <pc:sldMk cId="4170346756" sldId="508"/>
            <ac:spMk id="2" creationId="{9AAE9C13-8F4B-5540-1C9B-1ED0960B568E}"/>
          </ac:spMkLst>
        </pc:spChg>
        <pc:spChg chg="add mod ord">
          <ac:chgData name="Manish Sharma" userId="b799adb9ba789c8f" providerId="LiveId" clId="{A135E15C-253F-4C5F-9453-5A6DB6B52314}" dt="2022-10-29T05:07:48.188" v="581" actId="167"/>
          <ac:spMkLst>
            <pc:docMk/>
            <pc:sldMk cId="4170346756" sldId="508"/>
            <ac:spMk id="3" creationId="{EFA1F106-F132-3472-41C8-2AC78DC589EB}"/>
          </ac:spMkLst>
        </pc:spChg>
        <pc:spChg chg="del">
          <ac:chgData name="Manish Sharma" userId="b799adb9ba789c8f" providerId="LiveId" clId="{A135E15C-253F-4C5F-9453-5A6DB6B52314}" dt="2022-10-29T05:06:30.520" v="557" actId="478"/>
          <ac:spMkLst>
            <pc:docMk/>
            <pc:sldMk cId="4170346756" sldId="508"/>
            <ac:spMk id="5" creationId="{48CB7A73-5C05-CEC0-078A-4C3B231E4671}"/>
          </ac:spMkLst>
        </pc:spChg>
        <pc:spChg chg="del">
          <ac:chgData name="Manish Sharma" userId="b799adb9ba789c8f" providerId="LiveId" clId="{A135E15C-253F-4C5F-9453-5A6DB6B52314}" dt="2022-10-29T05:08:14.551" v="599" actId="478"/>
          <ac:spMkLst>
            <pc:docMk/>
            <pc:sldMk cId="4170346756" sldId="508"/>
            <ac:spMk id="28" creationId="{95D95E6E-79F9-A83A-CD6A-309E734DA207}"/>
          </ac:spMkLst>
        </pc:spChg>
        <pc:spChg chg="mod">
          <ac:chgData name="Manish Sharma" userId="b799adb9ba789c8f" providerId="LiveId" clId="{A135E15C-253F-4C5F-9453-5A6DB6B52314}" dt="2022-10-29T05:08:24.371" v="606" actId="20577"/>
          <ac:spMkLst>
            <pc:docMk/>
            <pc:sldMk cId="4170346756" sldId="508"/>
            <ac:spMk id="29" creationId="{AE8C0ED1-1D7B-6C1D-EA2E-2CA8B1B174B8}"/>
          </ac:spMkLst>
        </pc:spChg>
        <pc:spChg chg="mod">
          <ac:chgData name="Manish Sharma" userId="b799adb9ba789c8f" providerId="LiveId" clId="{A135E15C-253F-4C5F-9453-5A6DB6B52314}" dt="2022-10-29T05:08:19.105" v="600" actId="1076"/>
          <ac:spMkLst>
            <pc:docMk/>
            <pc:sldMk cId="4170346756" sldId="508"/>
            <ac:spMk id="30" creationId="{B4EC6679-2576-B1EB-5B2F-C64148474F2C}"/>
          </ac:spMkLst>
        </pc:spChg>
        <pc:spChg chg="mod">
          <ac:chgData name="Manish Sharma" userId="b799adb9ba789c8f" providerId="LiveId" clId="{A135E15C-253F-4C5F-9453-5A6DB6B52314}" dt="2022-10-29T05:07:36.109" v="579" actId="1076"/>
          <ac:spMkLst>
            <pc:docMk/>
            <pc:sldMk cId="4170346756" sldId="508"/>
            <ac:spMk id="31" creationId="{88F15450-3F5F-85C0-0AB5-320C2054B8D6}"/>
          </ac:spMkLst>
        </pc:spChg>
        <pc:spChg chg="mod">
          <ac:chgData name="Manish Sharma" userId="b799adb9ba789c8f" providerId="LiveId" clId="{A135E15C-253F-4C5F-9453-5A6DB6B52314}" dt="2022-10-29T05:07:32.958" v="578" actId="1076"/>
          <ac:spMkLst>
            <pc:docMk/>
            <pc:sldMk cId="4170346756" sldId="508"/>
            <ac:spMk id="32" creationId="{DA92F816-4128-A340-B3ED-A1F3102D7EB3}"/>
          </ac:spMkLst>
        </pc:spChg>
        <pc:spChg chg="add mod">
          <ac:chgData name="Manish Sharma" userId="b799adb9ba789c8f" providerId="LiveId" clId="{A135E15C-253F-4C5F-9453-5A6DB6B52314}" dt="2022-10-29T05:08:04.337" v="598" actId="20577"/>
          <ac:spMkLst>
            <pc:docMk/>
            <pc:sldMk cId="4170346756" sldId="508"/>
            <ac:spMk id="33" creationId="{9C6C5E6D-7335-2DE1-5388-3CBC095D9FF3}"/>
          </ac:spMkLst>
        </pc:spChg>
      </pc:sldChg>
      <pc:sldChg chg="del">
        <pc:chgData name="Manish Sharma" userId="b799adb9ba789c8f" providerId="LiveId" clId="{A135E15C-253F-4C5F-9453-5A6DB6B52314}" dt="2022-10-27T04:29:30.410" v="0" actId="47"/>
        <pc:sldMkLst>
          <pc:docMk/>
          <pc:sldMk cId="1199665404" sldId="509"/>
        </pc:sldMkLst>
      </pc:sldChg>
      <pc:sldChg chg="addSp delSp modSp new mod">
        <pc:chgData name="Manish Sharma" userId="b799adb9ba789c8f" providerId="LiveId" clId="{A135E15C-253F-4C5F-9453-5A6DB6B52314}" dt="2022-10-29T09:51:12.971" v="620"/>
        <pc:sldMkLst>
          <pc:docMk/>
          <pc:sldMk cId="2381919833" sldId="509"/>
        </pc:sldMkLst>
        <pc:spChg chg="mod">
          <ac:chgData name="Manish Sharma" userId="b799adb9ba789c8f" providerId="LiveId" clId="{A135E15C-253F-4C5F-9453-5A6DB6B52314}" dt="2022-10-29T09:46:26.748" v="610"/>
          <ac:spMkLst>
            <pc:docMk/>
            <pc:sldMk cId="2381919833" sldId="509"/>
            <ac:spMk id="2" creationId="{36332485-4D8B-DB8D-C288-D828AA288BB4}"/>
          </ac:spMkLst>
        </pc:spChg>
        <pc:spChg chg="del">
          <ac:chgData name="Manish Sharma" userId="b799adb9ba789c8f" providerId="LiveId" clId="{A135E15C-253F-4C5F-9453-5A6DB6B52314}" dt="2022-10-29T09:47:00.017" v="611" actId="478"/>
          <ac:spMkLst>
            <pc:docMk/>
            <pc:sldMk cId="2381919833" sldId="509"/>
            <ac:spMk id="3" creationId="{7BE6389C-0AC0-A178-5168-073C88D3E55A}"/>
          </ac:spMkLst>
        </pc:spChg>
        <pc:spChg chg="add mod">
          <ac:chgData name="Manish Sharma" userId="b799adb9ba789c8f" providerId="LiveId" clId="{A135E15C-253F-4C5F-9453-5A6DB6B52314}" dt="2022-10-29T09:47:20.149" v="612"/>
          <ac:spMkLst>
            <pc:docMk/>
            <pc:sldMk cId="2381919833" sldId="509"/>
            <ac:spMk id="4" creationId="{5D839A92-BA3D-7AE6-EB4B-51DA4D129B8B}"/>
          </ac:spMkLst>
        </pc:spChg>
        <pc:spChg chg="add mod">
          <ac:chgData name="Manish Sharma" userId="b799adb9ba789c8f" providerId="LiveId" clId="{A135E15C-253F-4C5F-9453-5A6DB6B52314}" dt="2022-10-29T09:47:28.085" v="613"/>
          <ac:spMkLst>
            <pc:docMk/>
            <pc:sldMk cId="2381919833" sldId="509"/>
            <ac:spMk id="5" creationId="{D55CA319-51CE-B9B3-903B-0A7B4B0EDBE2}"/>
          </ac:spMkLst>
        </pc:spChg>
        <pc:spChg chg="add mod">
          <ac:chgData name="Manish Sharma" userId="b799adb9ba789c8f" providerId="LiveId" clId="{A135E15C-253F-4C5F-9453-5A6DB6B52314}" dt="2022-10-29T09:47:40.316" v="614"/>
          <ac:spMkLst>
            <pc:docMk/>
            <pc:sldMk cId="2381919833" sldId="509"/>
            <ac:spMk id="7" creationId="{309618CA-6A90-84B0-F704-573C59915DFE}"/>
          </ac:spMkLst>
        </pc:spChg>
        <pc:spChg chg="add mod">
          <ac:chgData name="Manish Sharma" userId="b799adb9ba789c8f" providerId="LiveId" clId="{A135E15C-253F-4C5F-9453-5A6DB6B52314}" dt="2022-10-29T09:47:48.690" v="615"/>
          <ac:spMkLst>
            <pc:docMk/>
            <pc:sldMk cId="2381919833" sldId="509"/>
            <ac:spMk id="9" creationId="{2F096F3B-D6C8-28D7-8FA0-F3CE3240F699}"/>
          </ac:spMkLst>
        </pc:spChg>
        <pc:spChg chg="add mod">
          <ac:chgData name="Manish Sharma" userId="b799adb9ba789c8f" providerId="LiveId" clId="{A135E15C-253F-4C5F-9453-5A6DB6B52314}" dt="2022-10-29T09:50:30.330" v="616"/>
          <ac:spMkLst>
            <pc:docMk/>
            <pc:sldMk cId="2381919833" sldId="509"/>
            <ac:spMk id="11" creationId="{55448082-4A36-5C09-8C55-9FC8029DD4EE}"/>
          </ac:spMkLst>
        </pc:spChg>
        <pc:spChg chg="add mod">
          <ac:chgData name="Manish Sharma" userId="b799adb9ba789c8f" providerId="LiveId" clId="{A135E15C-253F-4C5F-9453-5A6DB6B52314}" dt="2022-10-29T09:50:30.330" v="616"/>
          <ac:spMkLst>
            <pc:docMk/>
            <pc:sldMk cId="2381919833" sldId="509"/>
            <ac:spMk id="12" creationId="{D60F1D36-AD16-4126-15A6-EF45ACA4324F}"/>
          </ac:spMkLst>
        </pc:spChg>
        <pc:spChg chg="add mod">
          <ac:chgData name="Manish Sharma" userId="b799adb9ba789c8f" providerId="LiveId" clId="{A135E15C-253F-4C5F-9453-5A6DB6B52314}" dt="2022-10-29T09:50:30.330" v="616"/>
          <ac:spMkLst>
            <pc:docMk/>
            <pc:sldMk cId="2381919833" sldId="509"/>
            <ac:spMk id="14" creationId="{4B7471FE-D2CA-062B-1239-956EF84652D5}"/>
          </ac:spMkLst>
        </pc:spChg>
        <pc:spChg chg="add mod">
          <ac:chgData name="Manish Sharma" userId="b799adb9ba789c8f" providerId="LiveId" clId="{A135E15C-253F-4C5F-9453-5A6DB6B52314}" dt="2022-10-29T09:50:49.057" v="617"/>
          <ac:spMkLst>
            <pc:docMk/>
            <pc:sldMk cId="2381919833" sldId="509"/>
            <ac:spMk id="16" creationId="{90A69AA1-986A-8F47-3734-1AB233F51011}"/>
          </ac:spMkLst>
        </pc:spChg>
        <pc:spChg chg="add mod">
          <ac:chgData name="Manish Sharma" userId="b799adb9ba789c8f" providerId="LiveId" clId="{A135E15C-253F-4C5F-9453-5A6DB6B52314}" dt="2022-10-29T09:50:55.940" v="618"/>
          <ac:spMkLst>
            <pc:docMk/>
            <pc:sldMk cId="2381919833" sldId="509"/>
            <ac:spMk id="19" creationId="{9CE5159C-5DCB-4FC8-BB23-AEB4E5F65DBA}"/>
          </ac:spMkLst>
        </pc:spChg>
        <pc:spChg chg="add mod">
          <ac:chgData name="Manish Sharma" userId="b799adb9ba789c8f" providerId="LiveId" clId="{A135E15C-253F-4C5F-9453-5A6DB6B52314}" dt="2022-10-29T09:51:05.747" v="619"/>
          <ac:spMkLst>
            <pc:docMk/>
            <pc:sldMk cId="2381919833" sldId="509"/>
            <ac:spMk id="21" creationId="{0A4E19C0-11C8-36AE-8950-C3F6C3FA472B}"/>
          </ac:spMkLst>
        </pc:spChg>
        <pc:spChg chg="add mod">
          <ac:chgData name="Manish Sharma" userId="b799adb9ba789c8f" providerId="LiveId" clId="{A135E15C-253F-4C5F-9453-5A6DB6B52314}" dt="2022-10-29T09:51:12.971" v="620"/>
          <ac:spMkLst>
            <pc:docMk/>
            <pc:sldMk cId="2381919833" sldId="509"/>
            <ac:spMk id="23" creationId="{A080DED0-BE46-3929-8C16-251A09951607}"/>
          </ac:spMkLst>
        </pc:spChg>
        <pc:spChg chg="add mod">
          <ac:chgData name="Manish Sharma" userId="b799adb9ba789c8f" providerId="LiveId" clId="{A135E15C-253F-4C5F-9453-5A6DB6B52314}" dt="2022-10-29T09:51:12.971" v="620"/>
          <ac:spMkLst>
            <pc:docMk/>
            <pc:sldMk cId="2381919833" sldId="509"/>
            <ac:spMk id="26" creationId="{5A069B72-4DF3-DE56-C440-ACAAE791F4DC}"/>
          </ac:spMkLst>
        </pc:spChg>
        <pc:cxnChg chg="add mod">
          <ac:chgData name="Manish Sharma" userId="b799adb9ba789c8f" providerId="LiveId" clId="{A135E15C-253F-4C5F-9453-5A6DB6B52314}" dt="2022-10-29T09:47:28.085" v="613"/>
          <ac:cxnSpMkLst>
            <pc:docMk/>
            <pc:sldMk cId="2381919833" sldId="509"/>
            <ac:cxnSpMk id="6" creationId="{BF8D3FA3-C9ED-B1A3-CD4B-74837CC8F0DF}"/>
          </ac:cxnSpMkLst>
        </pc:cxnChg>
        <pc:cxnChg chg="add mod">
          <ac:chgData name="Manish Sharma" userId="b799adb9ba789c8f" providerId="LiveId" clId="{A135E15C-253F-4C5F-9453-5A6DB6B52314}" dt="2022-10-29T09:47:40.316" v="614"/>
          <ac:cxnSpMkLst>
            <pc:docMk/>
            <pc:sldMk cId="2381919833" sldId="509"/>
            <ac:cxnSpMk id="8" creationId="{1C2D9B50-AB3B-008E-B26C-0376509C9F54}"/>
          </ac:cxnSpMkLst>
        </pc:cxnChg>
        <pc:cxnChg chg="add mod">
          <ac:chgData name="Manish Sharma" userId="b799adb9ba789c8f" providerId="LiveId" clId="{A135E15C-253F-4C5F-9453-5A6DB6B52314}" dt="2022-10-29T09:47:48.690" v="615"/>
          <ac:cxnSpMkLst>
            <pc:docMk/>
            <pc:sldMk cId="2381919833" sldId="509"/>
            <ac:cxnSpMk id="10" creationId="{EA5B0C3D-9A2E-6F54-6D5D-474C31E2E992}"/>
          </ac:cxnSpMkLst>
        </pc:cxnChg>
        <pc:cxnChg chg="add mod">
          <ac:chgData name="Manish Sharma" userId="b799adb9ba789c8f" providerId="LiveId" clId="{A135E15C-253F-4C5F-9453-5A6DB6B52314}" dt="2022-10-29T09:50:30.330" v="616"/>
          <ac:cxnSpMkLst>
            <pc:docMk/>
            <pc:sldMk cId="2381919833" sldId="509"/>
            <ac:cxnSpMk id="13" creationId="{81DE1F18-2C31-B47D-61AF-1EE233F925EE}"/>
          </ac:cxnSpMkLst>
        </pc:cxnChg>
        <pc:cxnChg chg="add mod">
          <ac:chgData name="Manish Sharma" userId="b799adb9ba789c8f" providerId="LiveId" clId="{A135E15C-253F-4C5F-9453-5A6DB6B52314}" dt="2022-10-29T09:50:30.330" v="616"/>
          <ac:cxnSpMkLst>
            <pc:docMk/>
            <pc:sldMk cId="2381919833" sldId="509"/>
            <ac:cxnSpMk id="15" creationId="{D7448451-117A-EE8C-8AF4-59F3FE0A13D2}"/>
          </ac:cxnSpMkLst>
        </pc:cxnChg>
        <pc:cxnChg chg="add mod">
          <ac:chgData name="Manish Sharma" userId="b799adb9ba789c8f" providerId="LiveId" clId="{A135E15C-253F-4C5F-9453-5A6DB6B52314}" dt="2022-10-29T09:50:49.057" v="617"/>
          <ac:cxnSpMkLst>
            <pc:docMk/>
            <pc:sldMk cId="2381919833" sldId="509"/>
            <ac:cxnSpMk id="17" creationId="{DF05A122-1BE4-A085-E284-984322CA90E0}"/>
          </ac:cxnSpMkLst>
        </pc:cxnChg>
        <pc:cxnChg chg="add mod">
          <ac:chgData name="Manish Sharma" userId="b799adb9ba789c8f" providerId="LiveId" clId="{A135E15C-253F-4C5F-9453-5A6DB6B52314}" dt="2022-10-29T09:50:49.057" v="617"/>
          <ac:cxnSpMkLst>
            <pc:docMk/>
            <pc:sldMk cId="2381919833" sldId="509"/>
            <ac:cxnSpMk id="18" creationId="{C4B38457-CE8D-C82E-307B-A727B2B9D3A8}"/>
          </ac:cxnSpMkLst>
        </pc:cxnChg>
        <pc:cxnChg chg="add mod">
          <ac:chgData name="Manish Sharma" userId="b799adb9ba789c8f" providerId="LiveId" clId="{A135E15C-253F-4C5F-9453-5A6DB6B52314}" dt="2022-10-29T09:50:55.940" v="618"/>
          <ac:cxnSpMkLst>
            <pc:docMk/>
            <pc:sldMk cId="2381919833" sldId="509"/>
            <ac:cxnSpMk id="20" creationId="{B007FC24-1BFC-2F66-C42E-4110EDF4D1EA}"/>
          </ac:cxnSpMkLst>
        </pc:cxnChg>
        <pc:cxnChg chg="add mod">
          <ac:chgData name="Manish Sharma" userId="b799adb9ba789c8f" providerId="LiveId" clId="{A135E15C-253F-4C5F-9453-5A6DB6B52314}" dt="2022-10-29T09:51:05.747" v="619"/>
          <ac:cxnSpMkLst>
            <pc:docMk/>
            <pc:sldMk cId="2381919833" sldId="509"/>
            <ac:cxnSpMk id="22" creationId="{0478C803-2C85-7B66-66F4-AB0B2A4D5394}"/>
          </ac:cxnSpMkLst>
        </pc:cxnChg>
        <pc:cxnChg chg="add mod">
          <ac:chgData name="Manish Sharma" userId="b799adb9ba789c8f" providerId="LiveId" clId="{A135E15C-253F-4C5F-9453-5A6DB6B52314}" dt="2022-10-29T09:51:12.971" v="620"/>
          <ac:cxnSpMkLst>
            <pc:docMk/>
            <pc:sldMk cId="2381919833" sldId="509"/>
            <ac:cxnSpMk id="24" creationId="{A9E98A0F-A0B8-0056-09C3-1D3B3ED58D1F}"/>
          </ac:cxnSpMkLst>
        </pc:cxnChg>
        <pc:cxnChg chg="add mod">
          <ac:chgData name="Manish Sharma" userId="b799adb9ba789c8f" providerId="LiveId" clId="{A135E15C-253F-4C5F-9453-5A6DB6B52314}" dt="2022-10-29T09:51:12.971" v="620"/>
          <ac:cxnSpMkLst>
            <pc:docMk/>
            <pc:sldMk cId="2381919833" sldId="509"/>
            <ac:cxnSpMk id="25" creationId="{166D6F4F-AB2D-E016-1294-2969835C340A}"/>
          </ac:cxnSpMkLst>
        </pc:cxnChg>
      </pc:sldChg>
      <pc:sldChg chg="addSp delSp modSp new mod">
        <pc:chgData name="Manish Sharma" userId="b799adb9ba789c8f" providerId="LiveId" clId="{A135E15C-253F-4C5F-9453-5A6DB6B52314}" dt="2022-10-29T09:57:42.452" v="632"/>
        <pc:sldMkLst>
          <pc:docMk/>
          <pc:sldMk cId="1409959478" sldId="510"/>
        </pc:sldMkLst>
        <pc:spChg chg="del">
          <ac:chgData name="Manish Sharma" userId="b799adb9ba789c8f" providerId="LiveId" clId="{A135E15C-253F-4C5F-9453-5A6DB6B52314}" dt="2022-10-29T09:55:39.484" v="623" actId="478"/>
          <ac:spMkLst>
            <pc:docMk/>
            <pc:sldMk cId="1409959478" sldId="510"/>
            <ac:spMk id="2" creationId="{93C6E3E8-5DD8-52B9-5A57-99B6168F2FA9}"/>
          </ac:spMkLst>
        </pc:spChg>
        <pc:spChg chg="del">
          <ac:chgData name="Manish Sharma" userId="b799adb9ba789c8f" providerId="LiveId" clId="{A135E15C-253F-4C5F-9453-5A6DB6B52314}" dt="2022-10-29T09:55:39.484" v="623" actId="478"/>
          <ac:spMkLst>
            <pc:docMk/>
            <pc:sldMk cId="1409959478" sldId="510"/>
            <ac:spMk id="3" creationId="{CEA1C584-53FF-7F25-313E-B7A2B7039966}"/>
          </ac:spMkLst>
        </pc:spChg>
        <pc:spChg chg="add mod">
          <ac:chgData name="Manish Sharma" userId="b799adb9ba789c8f" providerId="LiveId" clId="{A135E15C-253F-4C5F-9453-5A6DB6B52314}" dt="2022-10-29T09:55:45.584" v="624"/>
          <ac:spMkLst>
            <pc:docMk/>
            <pc:sldMk cId="1409959478" sldId="510"/>
            <ac:spMk id="4" creationId="{7C3A295C-CA0A-B7AF-5CCF-A466C7E80C25}"/>
          </ac:spMkLst>
        </pc:spChg>
        <pc:spChg chg="add mod">
          <ac:chgData name="Manish Sharma" userId="b799adb9ba789c8f" providerId="LiveId" clId="{A135E15C-253F-4C5F-9453-5A6DB6B52314}" dt="2022-10-29T09:55:52.422" v="625"/>
          <ac:spMkLst>
            <pc:docMk/>
            <pc:sldMk cId="1409959478" sldId="510"/>
            <ac:spMk id="5" creationId="{56273BBB-3830-FDB3-8FEF-A4C40620CA87}"/>
          </ac:spMkLst>
        </pc:spChg>
        <pc:spChg chg="add mod">
          <ac:chgData name="Manish Sharma" userId="b799adb9ba789c8f" providerId="LiveId" clId="{A135E15C-253F-4C5F-9453-5A6DB6B52314}" dt="2022-10-29T09:55:52.422" v="625"/>
          <ac:spMkLst>
            <pc:docMk/>
            <pc:sldMk cId="1409959478" sldId="510"/>
            <ac:spMk id="6" creationId="{C4D7D015-49A9-43DD-3873-99F816415621}"/>
          </ac:spMkLst>
        </pc:spChg>
        <pc:spChg chg="add mod">
          <ac:chgData name="Manish Sharma" userId="b799adb9ba789c8f" providerId="LiveId" clId="{A135E15C-253F-4C5F-9453-5A6DB6B52314}" dt="2022-10-29T09:56:24.903" v="626"/>
          <ac:spMkLst>
            <pc:docMk/>
            <pc:sldMk cId="1409959478" sldId="510"/>
            <ac:spMk id="9" creationId="{14C47DFD-52CC-FF99-A057-84CC8A8A4D9E}"/>
          </ac:spMkLst>
        </pc:spChg>
        <pc:spChg chg="add mod">
          <ac:chgData name="Manish Sharma" userId="b799adb9ba789c8f" providerId="LiveId" clId="{A135E15C-253F-4C5F-9453-5A6DB6B52314}" dt="2022-10-29T09:56:34.225" v="627"/>
          <ac:spMkLst>
            <pc:docMk/>
            <pc:sldMk cId="1409959478" sldId="510"/>
            <ac:spMk id="11" creationId="{0C9F2998-4551-D6F6-19A1-06728EC6CD73}"/>
          </ac:spMkLst>
        </pc:spChg>
        <pc:spChg chg="add mod">
          <ac:chgData name="Manish Sharma" userId="b799adb9ba789c8f" providerId="LiveId" clId="{A135E15C-253F-4C5F-9453-5A6DB6B52314}" dt="2022-10-29T09:56:42.513" v="628"/>
          <ac:spMkLst>
            <pc:docMk/>
            <pc:sldMk cId="1409959478" sldId="510"/>
            <ac:spMk id="12" creationId="{085A10E9-FF04-A3FC-7691-F819BBC851D7}"/>
          </ac:spMkLst>
        </pc:spChg>
        <pc:spChg chg="add mod">
          <ac:chgData name="Manish Sharma" userId="b799adb9ba789c8f" providerId="LiveId" clId="{A135E15C-253F-4C5F-9453-5A6DB6B52314}" dt="2022-10-29T09:56:56.654" v="629"/>
          <ac:spMkLst>
            <pc:docMk/>
            <pc:sldMk cId="1409959478" sldId="510"/>
            <ac:spMk id="15" creationId="{BD96CA1D-BD82-729F-B2F2-C2409356C606}"/>
          </ac:spMkLst>
        </pc:spChg>
        <pc:spChg chg="add mod">
          <ac:chgData name="Manish Sharma" userId="b799adb9ba789c8f" providerId="LiveId" clId="{A135E15C-253F-4C5F-9453-5A6DB6B52314}" dt="2022-10-29T09:57:06.898" v="630"/>
          <ac:spMkLst>
            <pc:docMk/>
            <pc:sldMk cId="1409959478" sldId="510"/>
            <ac:spMk id="16" creationId="{968EAD53-AA77-5A8E-078F-E527287313F8}"/>
          </ac:spMkLst>
        </pc:spChg>
        <pc:spChg chg="add mod">
          <ac:chgData name="Manish Sharma" userId="b799adb9ba789c8f" providerId="LiveId" clId="{A135E15C-253F-4C5F-9453-5A6DB6B52314}" dt="2022-10-29T09:57:23.340" v="631"/>
          <ac:spMkLst>
            <pc:docMk/>
            <pc:sldMk cId="1409959478" sldId="510"/>
            <ac:spMk id="18" creationId="{11AE2589-CC39-553D-99ED-9DEE90421DB5}"/>
          </ac:spMkLst>
        </pc:spChg>
        <pc:spChg chg="add mod">
          <ac:chgData name="Manish Sharma" userId="b799adb9ba789c8f" providerId="LiveId" clId="{A135E15C-253F-4C5F-9453-5A6DB6B52314}" dt="2022-10-29T09:57:42.452" v="632"/>
          <ac:spMkLst>
            <pc:docMk/>
            <pc:sldMk cId="1409959478" sldId="510"/>
            <ac:spMk id="19" creationId="{85701436-35C4-BB56-E0F6-9A2E536D4EBE}"/>
          </ac:spMkLst>
        </pc:spChg>
        <pc:cxnChg chg="add mod">
          <ac:chgData name="Manish Sharma" userId="b799adb9ba789c8f" providerId="LiveId" clId="{A135E15C-253F-4C5F-9453-5A6DB6B52314}" dt="2022-10-29T09:55:52.422" v="625"/>
          <ac:cxnSpMkLst>
            <pc:docMk/>
            <pc:sldMk cId="1409959478" sldId="510"/>
            <ac:cxnSpMk id="7" creationId="{1AA74B10-8B8B-5571-3E4C-96BB24DD7064}"/>
          </ac:cxnSpMkLst>
        </pc:cxnChg>
        <pc:cxnChg chg="add mod">
          <ac:chgData name="Manish Sharma" userId="b799adb9ba789c8f" providerId="LiveId" clId="{A135E15C-253F-4C5F-9453-5A6DB6B52314}" dt="2022-10-29T09:56:24.903" v="626"/>
          <ac:cxnSpMkLst>
            <pc:docMk/>
            <pc:sldMk cId="1409959478" sldId="510"/>
            <ac:cxnSpMk id="8" creationId="{7D3FBC49-0E6A-5A1D-47F5-17567736CA65}"/>
          </ac:cxnSpMkLst>
        </pc:cxnChg>
        <pc:cxnChg chg="add mod">
          <ac:chgData name="Manish Sharma" userId="b799adb9ba789c8f" providerId="LiveId" clId="{A135E15C-253F-4C5F-9453-5A6DB6B52314}" dt="2022-10-29T09:56:34.225" v="627"/>
          <ac:cxnSpMkLst>
            <pc:docMk/>
            <pc:sldMk cId="1409959478" sldId="510"/>
            <ac:cxnSpMk id="10" creationId="{B3CC040D-B386-893E-0ABC-548391228ADA}"/>
          </ac:cxnSpMkLst>
        </pc:cxnChg>
        <pc:cxnChg chg="add mod">
          <ac:chgData name="Manish Sharma" userId="b799adb9ba789c8f" providerId="LiveId" clId="{A135E15C-253F-4C5F-9453-5A6DB6B52314}" dt="2022-10-29T09:56:42.513" v="628"/>
          <ac:cxnSpMkLst>
            <pc:docMk/>
            <pc:sldMk cId="1409959478" sldId="510"/>
            <ac:cxnSpMk id="13" creationId="{D028CB8F-9F12-F55E-193B-26A6C771E9CF}"/>
          </ac:cxnSpMkLst>
        </pc:cxnChg>
        <pc:cxnChg chg="add mod">
          <ac:chgData name="Manish Sharma" userId="b799adb9ba789c8f" providerId="LiveId" clId="{A135E15C-253F-4C5F-9453-5A6DB6B52314}" dt="2022-10-29T09:56:56.654" v="629"/>
          <ac:cxnSpMkLst>
            <pc:docMk/>
            <pc:sldMk cId="1409959478" sldId="510"/>
            <ac:cxnSpMk id="14" creationId="{66D2A0C7-3A5C-FF62-8AB7-EE194B176468}"/>
          </ac:cxnSpMkLst>
        </pc:cxnChg>
        <pc:cxnChg chg="add mod">
          <ac:chgData name="Manish Sharma" userId="b799adb9ba789c8f" providerId="LiveId" clId="{A135E15C-253F-4C5F-9453-5A6DB6B52314}" dt="2022-10-29T09:57:06.898" v="630"/>
          <ac:cxnSpMkLst>
            <pc:docMk/>
            <pc:sldMk cId="1409959478" sldId="510"/>
            <ac:cxnSpMk id="17" creationId="{79AD7013-C6A0-2D1F-168E-BA29C34FBD40}"/>
          </ac:cxnSpMkLst>
        </pc:cxnChg>
        <pc:cxnChg chg="add mod">
          <ac:chgData name="Manish Sharma" userId="b799adb9ba789c8f" providerId="LiveId" clId="{A135E15C-253F-4C5F-9453-5A6DB6B52314}" dt="2022-10-29T09:57:42.452" v="632"/>
          <ac:cxnSpMkLst>
            <pc:docMk/>
            <pc:sldMk cId="1409959478" sldId="510"/>
            <ac:cxnSpMk id="20" creationId="{B7522C94-AE36-BA5D-E472-10881D9CA5CA}"/>
          </ac:cxnSpMkLst>
        </pc:cxnChg>
      </pc:sldChg>
      <pc:sldChg chg="del">
        <pc:chgData name="Manish Sharma" userId="b799adb9ba789c8f" providerId="LiveId" clId="{A135E15C-253F-4C5F-9453-5A6DB6B52314}" dt="2022-10-27T04:29:30.410" v="0" actId="47"/>
        <pc:sldMkLst>
          <pc:docMk/>
          <pc:sldMk cId="3701968868" sldId="510"/>
        </pc:sldMkLst>
      </pc:sldChg>
      <pc:sldChg chg="modSp new mod">
        <pc:chgData name="Manish Sharma" userId="b799adb9ba789c8f" providerId="LiveId" clId="{A135E15C-253F-4C5F-9453-5A6DB6B52314}" dt="2022-10-29T10:32:58.495" v="1030" actId="20577"/>
        <pc:sldMkLst>
          <pc:docMk/>
          <pc:sldMk cId="835943585" sldId="511"/>
        </pc:sldMkLst>
        <pc:spChg chg="mod">
          <ac:chgData name="Manish Sharma" userId="b799adb9ba789c8f" providerId="LiveId" clId="{A135E15C-253F-4C5F-9453-5A6DB6B52314}" dt="2022-10-29T10:32:58.495" v="1030" actId="20577"/>
          <ac:spMkLst>
            <pc:docMk/>
            <pc:sldMk cId="835943585" sldId="511"/>
            <ac:spMk id="2" creationId="{B8FEC9E1-BB34-6DE6-0A94-F467958848EE}"/>
          </ac:spMkLst>
        </pc:spChg>
        <pc:spChg chg="mod">
          <ac:chgData name="Manish Sharma" userId="b799adb9ba789c8f" providerId="LiveId" clId="{A135E15C-253F-4C5F-9453-5A6DB6B52314}" dt="2022-10-29T10:32:37.014" v="1022" actId="20577"/>
          <ac:spMkLst>
            <pc:docMk/>
            <pc:sldMk cId="835943585" sldId="511"/>
            <ac:spMk id="3" creationId="{FDFD2C8E-CE4C-D8D9-6422-FE1ED6B83939}"/>
          </ac:spMkLst>
        </pc:spChg>
      </pc:sldChg>
      <pc:sldChg chg="del">
        <pc:chgData name="Manish Sharma" userId="b799adb9ba789c8f" providerId="LiveId" clId="{A135E15C-253F-4C5F-9453-5A6DB6B52314}" dt="2022-10-27T04:29:30.410" v="0" actId="47"/>
        <pc:sldMkLst>
          <pc:docMk/>
          <pc:sldMk cId="1733492962" sldId="511"/>
        </pc:sldMkLst>
      </pc:sldChg>
      <pc:sldChg chg="del">
        <pc:chgData name="Manish Sharma" userId="b799adb9ba789c8f" providerId="LiveId" clId="{A135E15C-253F-4C5F-9453-5A6DB6B52314}" dt="2022-10-27T04:29:30.410" v="0" actId="47"/>
        <pc:sldMkLst>
          <pc:docMk/>
          <pc:sldMk cId="2713018546" sldId="512"/>
        </pc:sldMkLst>
      </pc:sldChg>
      <pc:sldChg chg="modSp new mod">
        <pc:chgData name="Manish Sharma" userId="b799adb9ba789c8f" providerId="LiveId" clId="{A135E15C-253F-4C5F-9453-5A6DB6B52314}" dt="2022-10-29T10:36:53.997" v="1260" actId="20577"/>
        <pc:sldMkLst>
          <pc:docMk/>
          <pc:sldMk cId="3968679643" sldId="512"/>
        </pc:sldMkLst>
        <pc:spChg chg="mod">
          <ac:chgData name="Manish Sharma" userId="b799adb9ba789c8f" providerId="LiveId" clId="{A135E15C-253F-4C5F-9453-5A6DB6B52314}" dt="2022-10-29T10:33:47.318" v="1038" actId="20577"/>
          <ac:spMkLst>
            <pc:docMk/>
            <pc:sldMk cId="3968679643" sldId="512"/>
            <ac:spMk id="2" creationId="{96184C46-EBCA-C8BD-1FEF-1A6D06F82BF2}"/>
          </ac:spMkLst>
        </pc:spChg>
        <pc:spChg chg="mod">
          <ac:chgData name="Manish Sharma" userId="b799adb9ba789c8f" providerId="LiveId" clId="{A135E15C-253F-4C5F-9453-5A6DB6B52314}" dt="2022-10-29T10:36:53.997" v="1260" actId="20577"/>
          <ac:spMkLst>
            <pc:docMk/>
            <pc:sldMk cId="3968679643" sldId="512"/>
            <ac:spMk id="3" creationId="{FC306241-0D47-7883-EE9F-0A09C2F146B5}"/>
          </ac:spMkLst>
        </pc:spChg>
      </pc:sldChg>
      <pc:sldChg chg="del">
        <pc:chgData name="Manish Sharma" userId="b799adb9ba789c8f" providerId="LiveId" clId="{A135E15C-253F-4C5F-9453-5A6DB6B52314}" dt="2022-10-27T04:29:30.410" v="0" actId="47"/>
        <pc:sldMkLst>
          <pc:docMk/>
          <pc:sldMk cId="3375105518" sldId="513"/>
        </pc:sldMkLst>
      </pc:sldChg>
      <pc:sldChg chg="modSp add mod">
        <pc:chgData name="Manish Sharma" userId="b799adb9ba789c8f" providerId="LiveId" clId="{A135E15C-253F-4C5F-9453-5A6DB6B52314}" dt="2022-11-04T05:22:39.493" v="1356" actId="20577"/>
        <pc:sldMkLst>
          <pc:docMk/>
          <pc:sldMk cId="3701968868" sldId="513"/>
        </pc:sldMkLst>
        <pc:spChg chg="mod">
          <ac:chgData name="Manish Sharma" userId="b799adb9ba789c8f" providerId="LiveId" clId="{A135E15C-253F-4C5F-9453-5A6DB6B52314}" dt="2022-11-04T05:22:39.493" v="1356" actId="20577"/>
          <ac:spMkLst>
            <pc:docMk/>
            <pc:sldMk cId="3701968868" sldId="513"/>
            <ac:spMk id="3" creationId="{7C0D6435-6B07-5B95-FBC7-F698CC9776C7}"/>
          </ac:spMkLst>
        </pc:spChg>
      </pc:sldChg>
      <pc:sldChg chg="del">
        <pc:chgData name="Manish Sharma" userId="b799adb9ba789c8f" providerId="LiveId" clId="{A135E15C-253F-4C5F-9453-5A6DB6B52314}" dt="2022-10-27T04:29:30.410" v="0" actId="47"/>
        <pc:sldMkLst>
          <pc:docMk/>
          <pc:sldMk cId="312666115" sldId="514"/>
        </pc:sldMkLst>
      </pc:sldChg>
      <pc:sldChg chg="addSp delSp modSp new mod">
        <pc:chgData name="Manish Sharma" userId="b799adb9ba789c8f" providerId="LiveId" clId="{A135E15C-253F-4C5F-9453-5A6DB6B52314}" dt="2022-11-04T05:36:02.332" v="1362"/>
        <pc:sldMkLst>
          <pc:docMk/>
          <pc:sldMk cId="2067279816" sldId="514"/>
        </pc:sldMkLst>
        <pc:spChg chg="mod">
          <ac:chgData name="Manish Sharma" userId="b799adb9ba789c8f" providerId="LiveId" clId="{A135E15C-253F-4C5F-9453-5A6DB6B52314}" dt="2022-11-04T05:27:12.675" v="1358"/>
          <ac:spMkLst>
            <pc:docMk/>
            <pc:sldMk cId="2067279816" sldId="514"/>
            <ac:spMk id="2" creationId="{2FBAE742-FEC0-EB3A-ECD1-EC328B33A1F3}"/>
          </ac:spMkLst>
        </pc:spChg>
        <pc:spChg chg="del">
          <ac:chgData name="Manish Sharma" userId="b799adb9ba789c8f" providerId="LiveId" clId="{A135E15C-253F-4C5F-9453-5A6DB6B52314}" dt="2022-11-04T05:27:15.540" v="1359" actId="478"/>
          <ac:spMkLst>
            <pc:docMk/>
            <pc:sldMk cId="2067279816" sldId="514"/>
            <ac:spMk id="3" creationId="{BE31748E-2D2B-578A-7A60-12C9D9DCD386}"/>
          </ac:spMkLst>
        </pc:spChg>
        <pc:spChg chg="add mod">
          <ac:chgData name="Manish Sharma" userId="b799adb9ba789c8f" providerId="LiveId" clId="{A135E15C-253F-4C5F-9453-5A6DB6B52314}" dt="2022-11-04T05:27:23.550" v="1360"/>
          <ac:spMkLst>
            <pc:docMk/>
            <pc:sldMk cId="2067279816" sldId="514"/>
            <ac:spMk id="4" creationId="{12C97C2D-0F58-EC55-771C-E32C979FB0A4}"/>
          </ac:spMkLst>
        </pc:spChg>
        <pc:spChg chg="add mod">
          <ac:chgData name="Manish Sharma" userId="b799adb9ba789c8f" providerId="LiveId" clId="{A135E15C-253F-4C5F-9453-5A6DB6B52314}" dt="2022-11-04T05:27:23.550" v="1360"/>
          <ac:spMkLst>
            <pc:docMk/>
            <pc:sldMk cId="2067279816" sldId="514"/>
            <ac:spMk id="5" creationId="{06DFEC66-CC0C-661F-146D-00A09E6B639B}"/>
          </ac:spMkLst>
        </pc:spChg>
        <pc:spChg chg="add mod">
          <ac:chgData name="Manish Sharma" userId="b799adb9ba789c8f" providerId="LiveId" clId="{A135E15C-253F-4C5F-9453-5A6DB6B52314}" dt="2022-11-04T05:27:23.550" v="1360"/>
          <ac:spMkLst>
            <pc:docMk/>
            <pc:sldMk cId="2067279816" sldId="514"/>
            <ac:spMk id="6" creationId="{102674D8-7614-FCAA-FDEE-246C59E4F7E0}"/>
          </ac:spMkLst>
        </pc:spChg>
        <pc:spChg chg="add mod">
          <ac:chgData name="Manish Sharma" userId="b799adb9ba789c8f" providerId="LiveId" clId="{A135E15C-253F-4C5F-9453-5A6DB6B52314}" dt="2022-11-04T05:27:23.550" v="1360"/>
          <ac:spMkLst>
            <pc:docMk/>
            <pc:sldMk cId="2067279816" sldId="514"/>
            <ac:spMk id="8" creationId="{95772B5D-8FCD-BDDA-D1F0-1F8288408B27}"/>
          </ac:spMkLst>
        </pc:spChg>
        <pc:spChg chg="add mod">
          <ac:chgData name="Manish Sharma" userId="b799adb9ba789c8f" providerId="LiveId" clId="{A135E15C-253F-4C5F-9453-5A6DB6B52314}" dt="2022-11-04T05:35:39.028" v="1361"/>
          <ac:spMkLst>
            <pc:docMk/>
            <pc:sldMk cId="2067279816" sldId="514"/>
            <ac:spMk id="9" creationId="{37420324-CE7B-5D52-9E2C-1155A75E7BB5}"/>
          </ac:spMkLst>
        </pc:spChg>
        <pc:spChg chg="add mod">
          <ac:chgData name="Manish Sharma" userId="b799adb9ba789c8f" providerId="LiveId" clId="{A135E15C-253F-4C5F-9453-5A6DB6B52314}" dt="2022-11-04T05:35:39.028" v="1361"/>
          <ac:spMkLst>
            <pc:docMk/>
            <pc:sldMk cId="2067279816" sldId="514"/>
            <ac:spMk id="10" creationId="{1899A559-A97C-791B-EC34-58E887204C12}"/>
          </ac:spMkLst>
        </pc:spChg>
        <pc:spChg chg="add mod">
          <ac:chgData name="Manish Sharma" userId="b799adb9ba789c8f" providerId="LiveId" clId="{A135E15C-253F-4C5F-9453-5A6DB6B52314}" dt="2022-11-04T05:35:39.028" v="1361"/>
          <ac:spMkLst>
            <pc:docMk/>
            <pc:sldMk cId="2067279816" sldId="514"/>
            <ac:spMk id="11" creationId="{E5D484EB-D1C9-4F3E-7323-693E724F23F7}"/>
          </ac:spMkLst>
        </pc:spChg>
        <pc:spChg chg="add mod">
          <ac:chgData name="Manish Sharma" userId="b799adb9ba789c8f" providerId="LiveId" clId="{A135E15C-253F-4C5F-9453-5A6DB6B52314}" dt="2022-11-04T05:36:02.332" v="1362"/>
          <ac:spMkLst>
            <pc:docMk/>
            <pc:sldMk cId="2067279816" sldId="514"/>
            <ac:spMk id="13" creationId="{32F26AE9-0672-13A5-775E-64546F92FAD1}"/>
          </ac:spMkLst>
        </pc:spChg>
        <pc:cxnChg chg="add mod">
          <ac:chgData name="Manish Sharma" userId="b799adb9ba789c8f" providerId="LiveId" clId="{A135E15C-253F-4C5F-9453-5A6DB6B52314}" dt="2022-11-04T05:27:23.550" v="1360"/>
          <ac:cxnSpMkLst>
            <pc:docMk/>
            <pc:sldMk cId="2067279816" sldId="514"/>
            <ac:cxnSpMk id="7" creationId="{A6078C4C-D062-E644-9E7A-9C54B6511248}"/>
          </ac:cxnSpMkLst>
        </pc:cxnChg>
        <pc:cxnChg chg="add mod">
          <ac:chgData name="Manish Sharma" userId="b799adb9ba789c8f" providerId="LiveId" clId="{A135E15C-253F-4C5F-9453-5A6DB6B52314}" dt="2022-11-04T05:35:39.028" v="1361"/>
          <ac:cxnSpMkLst>
            <pc:docMk/>
            <pc:sldMk cId="2067279816" sldId="514"/>
            <ac:cxnSpMk id="12" creationId="{A082E4ED-575D-3DDF-897B-591B793F3F12}"/>
          </ac:cxnSpMkLst>
        </pc:cxnChg>
      </pc:sldChg>
      <pc:sldChg chg="add">
        <pc:chgData name="Manish Sharma" userId="b799adb9ba789c8f" providerId="LiveId" clId="{A135E15C-253F-4C5F-9453-5A6DB6B52314}" dt="2022-11-04T06:16:15.003" v="1363"/>
        <pc:sldMkLst>
          <pc:docMk/>
          <pc:sldMk cId="1733492962" sldId="515"/>
        </pc:sldMkLst>
      </pc:sldChg>
      <pc:sldChg chg="addSp delSp modSp new mod setBg">
        <pc:chgData name="Manish Sharma" userId="b799adb9ba789c8f" providerId="LiveId" clId="{A135E15C-253F-4C5F-9453-5A6DB6B52314}" dt="2022-11-04T11:27:59.588" v="1514" actId="26606"/>
        <pc:sldMkLst>
          <pc:docMk/>
          <pc:sldMk cId="1773085877" sldId="516"/>
        </pc:sldMkLst>
        <pc:spChg chg="mod">
          <ac:chgData name="Manish Sharma" userId="b799adb9ba789c8f" providerId="LiveId" clId="{A135E15C-253F-4C5F-9453-5A6DB6B52314}" dt="2022-11-04T11:27:59.588" v="1514" actId="26606"/>
          <ac:spMkLst>
            <pc:docMk/>
            <pc:sldMk cId="1773085877" sldId="516"/>
            <ac:spMk id="2" creationId="{285C1512-EFFB-8E4E-8169-B8D5A767E2D4}"/>
          </ac:spMkLst>
        </pc:spChg>
        <pc:spChg chg="del">
          <ac:chgData name="Manish Sharma" userId="b799adb9ba789c8f" providerId="LiveId" clId="{A135E15C-253F-4C5F-9453-5A6DB6B52314}" dt="2022-11-04T11:27:14.134" v="1509" actId="478"/>
          <ac:spMkLst>
            <pc:docMk/>
            <pc:sldMk cId="1773085877" sldId="516"/>
            <ac:spMk id="3" creationId="{A25E6889-6894-9171-9BC2-7770F1D49980}"/>
          </ac:spMkLst>
        </pc:spChg>
        <pc:spChg chg="add">
          <ac:chgData name="Manish Sharma" userId="b799adb9ba789c8f" providerId="LiveId" clId="{A135E15C-253F-4C5F-9453-5A6DB6B52314}" dt="2022-11-04T11:27:59.588" v="1514" actId="26606"/>
          <ac:spMkLst>
            <pc:docMk/>
            <pc:sldMk cId="1773085877" sldId="516"/>
            <ac:spMk id="10" creationId="{665DBBEF-238B-476B-96AB-8AAC3224ECEA}"/>
          </ac:spMkLst>
        </pc:spChg>
        <pc:spChg chg="add">
          <ac:chgData name="Manish Sharma" userId="b799adb9ba789c8f" providerId="LiveId" clId="{A135E15C-253F-4C5F-9453-5A6DB6B52314}" dt="2022-11-04T11:27:59.588" v="1514" actId="26606"/>
          <ac:spMkLst>
            <pc:docMk/>
            <pc:sldMk cId="1773085877" sldId="516"/>
            <ac:spMk id="12" creationId="{3FCFB1DE-0B7E-48CC-BA90-B2AB0889F9D6}"/>
          </ac:spMkLst>
        </pc:spChg>
        <pc:picChg chg="add mod">
          <ac:chgData name="Manish Sharma" userId="b799adb9ba789c8f" providerId="LiveId" clId="{A135E15C-253F-4C5F-9453-5A6DB6B52314}" dt="2022-11-04T11:27:59.588" v="1514" actId="26606"/>
          <ac:picMkLst>
            <pc:docMk/>
            <pc:sldMk cId="1773085877" sldId="516"/>
            <ac:picMk id="5" creationId="{6F752A91-D316-0CBE-14A9-6CCFC16A3B2F}"/>
          </ac:picMkLst>
        </pc:picChg>
      </pc:sldChg>
      <pc:sldChg chg="addSp delSp modSp new del mod">
        <pc:chgData name="Manish Sharma" userId="b799adb9ba789c8f" providerId="LiveId" clId="{A135E15C-253F-4C5F-9453-5A6DB6B52314}" dt="2022-11-04T11:21:56.752" v="1486" actId="2696"/>
        <pc:sldMkLst>
          <pc:docMk/>
          <pc:sldMk cId="3286987113" sldId="516"/>
        </pc:sldMkLst>
        <pc:spChg chg="del">
          <ac:chgData name="Manish Sharma" userId="b799adb9ba789c8f" providerId="LiveId" clId="{A135E15C-253F-4C5F-9453-5A6DB6B52314}" dt="2022-11-04T11:14:34.694" v="1370" actId="478"/>
          <ac:spMkLst>
            <pc:docMk/>
            <pc:sldMk cId="3286987113" sldId="516"/>
            <ac:spMk id="2" creationId="{87884623-D4C2-8343-BA61-B7F0A63BF3DB}"/>
          </ac:spMkLst>
        </pc:spChg>
        <pc:spChg chg="del">
          <ac:chgData name="Manish Sharma" userId="b799adb9ba789c8f" providerId="LiveId" clId="{A135E15C-253F-4C5F-9453-5A6DB6B52314}" dt="2022-11-04T11:14:34.694" v="1370" actId="478"/>
          <ac:spMkLst>
            <pc:docMk/>
            <pc:sldMk cId="3286987113" sldId="516"/>
            <ac:spMk id="3" creationId="{BE92DD62-CB0B-6357-9588-0A2937CE5C53}"/>
          </ac:spMkLst>
        </pc:spChg>
        <pc:spChg chg="add mod">
          <ac:chgData name="Manish Sharma" userId="b799adb9ba789c8f" providerId="LiveId" clId="{A135E15C-253F-4C5F-9453-5A6DB6B52314}" dt="2022-11-04T11:16:54.824" v="1420" actId="1076"/>
          <ac:spMkLst>
            <pc:docMk/>
            <pc:sldMk cId="3286987113" sldId="516"/>
            <ac:spMk id="6" creationId="{D8D16FA6-9A2B-EFE1-792C-46B547ACA9B0}"/>
          </ac:spMkLst>
        </pc:spChg>
        <pc:spChg chg="add mod">
          <ac:chgData name="Manish Sharma" userId="b799adb9ba789c8f" providerId="LiveId" clId="{A135E15C-253F-4C5F-9453-5A6DB6B52314}" dt="2022-11-04T11:20:13.276" v="1459" actId="20577"/>
          <ac:spMkLst>
            <pc:docMk/>
            <pc:sldMk cId="3286987113" sldId="516"/>
            <ac:spMk id="9" creationId="{B2FFBEF7-BDAB-D733-0AEB-8C138D2316BC}"/>
          </ac:spMkLst>
        </pc:spChg>
        <pc:spChg chg="add mod">
          <ac:chgData name="Manish Sharma" userId="b799adb9ba789c8f" providerId="LiveId" clId="{A135E15C-253F-4C5F-9453-5A6DB6B52314}" dt="2022-11-04T11:21:28.178" v="1485" actId="20577"/>
          <ac:spMkLst>
            <pc:docMk/>
            <pc:sldMk cId="3286987113" sldId="516"/>
            <ac:spMk id="12" creationId="{CC2BD2FD-BB6E-67E6-E94D-30016FBFDC7D}"/>
          </ac:spMkLst>
        </pc:spChg>
        <pc:picChg chg="add mod">
          <ac:chgData name="Manish Sharma" userId="b799adb9ba789c8f" providerId="LiveId" clId="{A135E15C-253F-4C5F-9453-5A6DB6B52314}" dt="2022-11-04T11:16:57.865" v="1421" actId="1076"/>
          <ac:picMkLst>
            <pc:docMk/>
            <pc:sldMk cId="3286987113" sldId="516"/>
            <ac:picMk id="5" creationId="{DDDFE8BD-6BB4-EE01-1B30-D59590E58F44}"/>
          </ac:picMkLst>
        </pc:picChg>
        <pc:cxnChg chg="add mod">
          <ac:chgData name="Manish Sharma" userId="b799adb9ba789c8f" providerId="LiveId" clId="{A135E15C-253F-4C5F-9453-5A6DB6B52314}" dt="2022-11-04T11:20:54.221" v="1462" actId="1582"/>
          <ac:cxnSpMkLst>
            <pc:docMk/>
            <pc:sldMk cId="3286987113" sldId="516"/>
            <ac:cxnSpMk id="8" creationId="{DADAD47B-A03A-786D-2510-1BBA84BB5805}"/>
          </ac:cxnSpMkLst>
        </pc:cxnChg>
        <pc:cxnChg chg="add mod">
          <ac:chgData name="Manish Sharma" userId="b799adb9ba789c8f" providerId="LiveId" clId="{A135E15C-253F-4C5F-9453-5A6DB6B52314}" dt="2022-11-04T11:21:26.562" v="1480" actId="20577"/>
          <ac:cxnSpMkLst>
            <pc:docMk/>
            <pc:sldMk cId="3286987113" sldId="516"/>
            <ac:cxnSpMk id="11" creationId="{3CE90DC4-46EA-46B3-447C-C44BBF96DD67}"/>
          </ac:cxnSpMkLst>
        </pc:cxnChg>
      </pc:sldChg>
      <pc:sldChg chg="addSp delSp modSp new mod setBg">
        <pc:chgData name="Manish Sharma" userId="b799adb9ba789c8f" providerId="LiveId" clId="{A135E15C-253F-4C5F-9453-5A6DB6B52314}" dt="2022-11-04T11:29:21.724" v="1544" actId="27614"/>
        <pc:sldMkLst>
          <pc:docMk/>
          <pc:sldMk cId="1315387773" sldId="517"/>
        </pc:sldMkLst>
        <pc:spChg chg="mod">
          <ac:chgData name="Manish Sharma" userId="b799adb9ba789c8f" providerId="LiveId" clId="{A135E15C-253F-4C5F-9453-5A6DB6B52314}" dt="2022-11-04T11:29:17.312" v="1543" actId="26606"/>
          <ac:spMkLst>
            <pc:docMk/>
            <pc:sldMk cId="1315387773" sldId="517"/>
            <ac:spMk id="2" creationId="{C6AFB756-BF7E-2B02-47D8-A52863A27A25}"/>
          </ac:spMkLst>
        </pc:spChg>
        <pc:spChg chg="del">
          <ac:chgData name="Manish Sharma" userId="b799adb9ba789c8f" providerId="LiveId" clId="{A135E15C-253F-4C5F-9453-5A6DB6B52314}" dt="2022-11-04T11:29:12.115" v="1541" actId="478"/>
          <ac:spMkLst>
            <pc:docMk/>
            <pc:sldMk cId="1315387773" sldId="517"/>
            <ac:spMk id="3" creationId="{D1E5186E-6254-116D-D3DE-15A7A9233ED8}"/>
          </ac:spMkLst>
        </pc:spChg>
        <pc:spChg chg="add">
          <ac:chgData name="Manish Sharma" userId="b799adb9ba789c8f" providerId="LiveId" clId="{A135E15C-253F-4C5F-9453-5A6DB6B52314}" dt="2022-11-04T11:29:17.312" v="1543" actId="26606"/>
          <ac:spMkLst>
            <pc:docMk/>
            <pc:sldMk cId="1315387773" sldId="517"/>
            <ac:spMk id="10" creationId="{665DBBEF-238B-476B-96AB-8AAC3224ECEA}"/>
          </ac:spMkLst>
        </pc:spChg>
        <pc:spChg chg="add">
          <ac:chgData name="Manish Sharma" userId="b799adb9ba789c8f" providerId="LiveId" clId="{A135E15C-253F-4C5F-9453-5A6DB6B52314}" dt="2022-11-04T11:29:17.312" v="1543" actId="26606"/>
          <ac:spMkLst>
            <pc:docMk/>
            <pc:sldMk cId="1315387773" sldId="517"/>
            <ac:spMk id="12" creationId="{3FCFB1DE-0B7E-48CC-BA90-B2AB0889F9D6}"/>
          </ac:spMkLst>
        </pc:spChg>
        <pc:picChg chg="add mod">
          <ac:chgData name="Manish Sharma" userId="b799adb9ba789c8f" providerId="LiveId" clId="{A135E15C-253F-4C5F-9453-5A6DB6B52314}" dt="2022-11-04T11:29:21.724" v="1544" actId="27614"/>
          <ac:picMkLst>
            <pc:docMk/>
            <pc:sldMk cId="1315387773" sldId="517"/>
            <ac:picMk id="5" creationId="{FF50E158-2CDE-7C35-4401-4FCECC76E46E}"/>
          </ac:picMkLst>
        </pc:picChg>
      </pc:sldChg>
      <pc:sldChg chg="addSp delSp modSp new mod">
        <pc:chgData name="Manish Sharma" userId="b799adb9ba789c8f" providerId="LiveId" clId="{A135E15C-253F-4C5F-9453-5A6DB6B52314}" dt="2022-11-04T12:19:08.249" v="1562" actId="20577"/>
        <pc:sldMkLst>
          <pc:docMk/>
          <pc:sldMk cId="1204324921" sldId="518"/>
        </pc:sldMkLst>
        <pc:spChg chg="del">
          <ac:chgData name="Manish Sharma" userId="b799adb9ba789c8f" providerId="LiveId" clId="{A135E15C-253F-4C5F-9453-5A6DB6B52314}" dt="2022-11-04T12:17:52.571" v="1546" actId="478"/>
          <ac:spMkLst>
            <pc:docMk/>
            <pc:sldMk cId="1204324921" sldId="518"/>
            <ac:spMk id="2" creationId="{318FFF68-D61B-E918-BF3B-32136E839ECE}"/>
          </ac:spMkLst>
        </pc:spChg>
        <pc:spChg chg="del">
          <ac:chgData name="Manish Sharma" userId="b799adb9ba789c8f" providerId="LiveId" clId="{A135E15C-253F-4C5F-9453-5A6DB6B52314}" dt="2022-11-04T12:17:52.571" v="1546" actId="478"/>
          <ac:spMkLst>
            <pc:docMk/>
            <pc:sldMk cId="1204324921" sldId="518"/>
            <ac:spMk id="3" creationId="{05F7B5F1-3653-BA47-8C70-1DFBE92E54EA}"/>
          </ac:spMkLst>
        </pc:spChg>
        <pc:spChg chg="add mod">
          <ac:chgData name="Manish Sharma" userId="b799adb9ba789c8f" providerId="LiveId" clId="{A135E15C-253F-4C5F-9453-5A6DB6B52314}" dt="2022-11-04T12:17:53.236" v="1547"/>
          <ac:spMkLst>
            <pc:docMk/>
            <pc:sldMk cId="1204324921" sldId="518"/>
            <ac:spMk id="4" creationId="{1E884630-1401-DA84-001E-979D283A990D}"/>
          </ac:spMkLst>
        </pc:spChg>
        <pc:spChg chg="add mod">
          <ac:chgData name="Manish Sharma" userId="b799adb9ba789c8f" providerId="LiveId" clId="{A135E15C-253F-4C5F-9453-5A6DB6B52314}" dt="2022-11-04T12:17:53.236" v="1547"/>
          <ac:spMkLst>
            <pc:docMk/>
            <pc:sldMk cId="1204324921" sldId="518"/>
            <ac:spMk id="5" creationId="{B2B0AB7D-948A-7CBF-8B22-18AC67841D56}"/>
          </ac:spMkLst>
        </pc:spChg>
        <pc:spChg chg="add mod">
          <ac:chgData name="Manish Sharma" userId="b799adb9ba789c8f" providerId="LiveId" clId="{A135E15C-253F-4C5F-9453-5A6DB6B52314}" dt="2022-11-04T12:17:53.236" v="1547"/>
          <ac:spMkLst>
            <pc:docMk/>
            <pc:sldMk cId="1204324921" sldId="518"/>
            <ac:spMk id="6" creationId="{340F824C-479E-7A2B-25CA-76126547C590}"/>
          </ac:spMkLst>
        </pc:spChg>
        <pc:spChg chg="add mod">
          <ac:chgData name="Manish Sharma" userId="b799adb9ba789c8f" providerId="LiveId" clId="{A135E15C-253F-4C5F-9453-5A6DB6B52314}" dt="2022-11-04T12:17:53.236" v="1547"/>
          <ac:spMkLst>
            <pc:docMk/>
            <pc:sldMk cId="1204324921" sldId="518"/>
            <ac:spMk id="9" creationId="{95007213-5034-D5BC-BA09-F15D99BCF6B7}"/>
          </ac:spMkLst>
        </pc:spChg>
        <pc:spChg chg="add mod">
          <ac:chgData name="Manish Sharma" userId="b799adb9ba789c8f" providerId="LiveId" clId="{A135E15C-253F-4C5F-9453-5A6DB6B52314}" dt="2022-11-04T12:17:53.236" v="1547"/>
          <ac:spMkLst>
            <pc:docMk/>
            <pc:sldMk cId="1204324921" sldId="518"/>
            <ac:spMk id="10" creationId="{B448F2B5-D9CD-E3F7-289F-429925C81113}"/>
          </ac:spMkLst>
        </pc:spChg>
        <pc:spChg chg="add mod">
          <ac:chgData name="Manish Sharma" userId="b799adb9ba789c8f" providerId="LiveId" clId="{A135E15C-253F-4C5F-9453-5A6DB6B52314}" dt="2022-11-04T12:18:03.562" v="1548"/>
          <ac:spMkLst>
            <pc:docMk/>
            <pc:sldMk cId="1204324921" sldId="518"/>
            <ac:spMk id="11" creationId="{0DDF61FC-0232-8D83-AB42-955C84A3A060}"/>
          </ac:spMkLst>
        </pc:spChg>
        <pc:spChg chg="add mod">
          <ac:chgData name="Manish Sharma" userId="b799adb9ba789c8f" providerId="LiveId" clId="{A135E15C-253F-4C5F-9453-5A6DB6B52314}" dt="2022-11-04T12:19:08.249" v="1562" actId="20577"/>
          <ac:spMkLst>
            <pc:docMk/>
            <pc:sldMk cId="1204324921" sldId="518"/>
            <ac:spMk id="12" creationId="{D7F4F104-F961-0F76-DA40-118DFE823F1B}"/>
          </ac:spMkLst>
        </pc:spChg>
        <pc:spChg chg="add mod">
          <ac:chgData name="Manish Sharma" userId="b799adb9ba789c8f" providerId="LiveId" clId="{A135E15C-253F-4C5F-9453-5A6DB6B52314}" dt="2022-11-04T12:18:33.061" v="1549"/>
          <ac:spMkLst>
            <pc:docMk/>
            <pc:sldMk cId="1204324921" sldId="518"/>
            <ac:spMk id="13" creationId="{0C12DC9D-5B7E-AA92-8F02-E6BF0E4D9B3F}"/>
          </ac:spMkLst>
        </pc:spChg>
        <pc:spChg chg="add mod">
          <ac:chgData name="Manish Sharma" userId="b799adb9ba789c8f" providerId="LiveId" clId="{A135E15C-253F-4C5F-9453-5A6DB6B52314}" dt="2022-11-04T12:18:33.061" v="1549"/>
          <ac:spMkLst>
            <pc:docMk/>
            <pc:sldMk cId="1204324921" sldId="518"/>
            <ac:spMk id="16" creationId="{6306B8FE-A765-AA91-947B-6B1F0EB18165}"/>
          </ac:spMkLst>
        </pc:spChg>
        <pc:spChg chg="add mod">
          <ac:chgData name="Manish Sharma" userId="b799adb9ba789c8f" providerId="LiveId" clId="{A135E15C-253F-4C5F-9453-5A6DB6B52314}" dt="2022-11-04T12:18:33.061" v="1549"/>
          <ac:spMkLst>
            <pc:docMk/>
            <pc:sldMk cId="1204324921" sldId="518"/>
            <ac:spMk id="19" creationId="{A06D25ED-6424-7561-8C9C-E337BEBA06FE}"/>
          </ac:spMkLst>
        </pc:spChg>
        <pc:spChg chg="add mod">
          <ac:chgData name="Manish Sharma" userId="b799adb9ba789c8f" providerId="LiveId" clId="{A135E15C-253F-4C5F-9453-5A6DB6B52314}" dt="2022-11-04T12:18:33.061" v="1549"/>
          <ac:spMkLst>
            <pc:docMk/>
            <pc:sldMk cId="1204324921" sldId="518"/>
            <ac:spMk id="20" creationId="{06BFC126-3FD2-6740-37AB-8690E2EC7BB3}"/>
          </ac:spMkLst>
        </pc:spChg>
        <pc:spChg chg="add mod">
          <ac:chgData name="Manish Sharma" userId="b799adb9ba789c8f" providerId="LiveId" clId="{A135E15C-253F-4C5F-9453-5A6DB6B52314}" dt="2022-11-04T12:18:33.061" v="1549"/>
          <ac:spMkLst>
            <pc:docMk/>
            <pc:sldMk cId="1204324921" sldId="518"/>
            <ac:spMk id="21" creationId="{A4BEA3ED-5AB9-209C-9A68-D3F7DEF0579B}"/>
          </ac:spMkLst>
        </pc:spChg>
        <pc:cxnChg chg="add mod">
          <ac:chgData name="Manish Sharma" userId="b799adb9ba789c8f" providerId="LiveId" clId="{A135E15C-253F-4C5F-9453-5A6DB6B52314}" dt="2022-11-04T12:17:53.236" v="1547"/>
          <ac:cxnSpMkLst>
            <pc:docMk/>
            <pc:sldMk cId="1204324921" sldId="518"/>
            <ac:cxnSpMk id="7" creationId="{899F77A5-305B-A117-64B0-C117B2CF2AAA}"/>
          </ac:cxnSpMkLst>
        </pc:cxnChg>
        <pc:cxnChg chg="add mod">
          <ac:chgData name="Manish Sharma" userId="b799adb9ba789c8f" providerId="LiveId" clId="{A135E15C-253F-4C5F-9453-5A6DB6B52314}" dt="2022-11-04T12:17:53.236" v="1547"/>
          <ac:cxnSpMkLst>
            <pc:docMk/>
            <pc:sldMk cId="1204324921" sldId="518"/>
            <ac:cxnSpMk id="8" creationId="{1E000C2B-BE37-3985-AE5E-BEEB0BC7569D}"/>
          </ac:cxnSpMkLst>
        </pc:cxnChg>
        <pc:cxnChg chg="add mod">
          <ac:chgData name="Manish Sharma" userId="b799adb9ba789c8f" providerId="LiveId" clId="{A135E15C-253F-4C5F-9453-5A6DB6B52314}" dt="2022-11-04T12:18:33.061" v="1549"/>
          <ac:cxnSpMkLst>
            <pc:docMk/>
            <pc:sldMk cId="1204324921" sldId="518"/>
            <ac:cxnSpMk id="14" creationId="{DA8E8AA4-7ACF-E972-DCFA-726316D3A80C}"/>
          </ac:cxnSpMkLst>
        </pc:cxnChg>
        <pc:cxnChg chg="add mod">
          <ac:chgData name="Manish Sharma" userId="b799adb9ba789c8f" providerId="LiveId" clId="{A135E15C-253F-4C5F-9453-5A6DB6B52314}" dt="2022-11-04T12:18:33.061" v="1549"/>
          <ac:cxnSpMkLst>
            <pc:docMk/>
            <pc:sldMk cId="1204324921" sldId="518"/>
            <ac:cxnSpMk id="15" creationId="{A189895A-713A-495C-CAF6-5E49613B61E3}"/>
          </ac:cxnSpMkLst>
        </pc:cxnChg>
        <pc:cxnChg chg="add mod">
          <ac:chgData name="Manish Sharma" userId="b799adb9ba789c8f" providerId="LiveId" clId="{A135E15C-253F-4C5F-9453-5A6DB6B52314}" dt="2022-11-04T12:18:33.061" v="1549"/>
          <ac:cxnSpMkLst>
            <pc:docMk/>
            <pc:sldMk cId="1204324921" sldId="518"/>
            <ac:cxnSpMk id="17" creationId="{9D56BA42-E060-B38A-D721-1BCC5224A0B6}"/>
          </ac:cxnSpMkLst>
        </pc:cxnChg>
        <pc:cxnChg chg="add mod">
          <ac:chgData name="Manish Sharma" userId="b799adb9ba789c8f" providerId="LiveId" clId="{A135E15C-253F-4C5F-9453-5A6DB6B52314}" dt="2022-11-04T12:18:33.061" v="1549"/>
          <ac:cxnSpMkLst>
            <pc:docMk/>
            <pc:sldMk cId="1204324921" sldId="518"/>
            <ac:cxnSpMk id="18" creationId="{F93F2E13-F31B-FB92-B7DB-F25E100653B6}"/>
          </ac:cxnSpMkLst>
        </pc:cxnChg>
      </pc:sldChg>
      <pc:sldChg chg="addSp delSp modSp new mod">
        <pc:chgData name="Manish Sharma" userId="b799adb9ba789c8f" providerId="LiveId" clId="{A135E15C-253F-4C5F-9453-5A6DB6B52314}" dt="2022-11-05T05:43:18.642" v="1575" actId="1076"/>
        <pc:sldMkLst>
          <pc:docMk/>
          <pc:sldMk cId="1685897063" sldId="519"/>
        </pc:sldMkLst>
        <pc:spChg chg="del">
          <ac:chgData name="Manish Sharma" userId="b799adb9ba789c8f" providerId="LiveId" clId="{A135E15C-253F-4C5F-9453-5A6DB6B52314}" dt="2022-11-04T12:30:29.100" v="1564" actId="478"/>
          <ac:spMkLst>
            <pc:docMk/>
            <pc:sldMk cId="1685897063" sldId="519"/>
            <ac:spMk id="2" creationId="{A5CD00A7-6BB9-E9B9-E854-4D35EAB5E54C}"/>
          </ac:spMkLst>
        </pc:spChg>
        <pc:spChg chg="add mod">
          <ac:chgData name="Manish Sharma" userId="b799adb9ba789c8f" providerId="LiveId" clId="{A135E15C-253F-4C5F-9453-5A6DB6B52314}" dt="2022-11-05T05:42:28.653" v="1571"/>
          <ac:spMkLst>
            <pc:docMk/>
            <pc:sldMk cId="1685897063" sldId="519"/>
            <ac:spMk id="2" creationId="{E5F06570-C1BC-99C1-3A4C-947B924AEDEE}"/>
          </ac:spMkLst>
        </pc:spChg>
        <pc:spChg chg="add mod">
          <ac:chgData name="Manish Sharma" userId="b799adb9ba789c8f" providerId="LiveId" clId="{A135E15C-253F-4C5F-9453-5A6DB6B52314}" dt="2022-11-05T05:42:28.653" v="1571"/>
          <ac:spMkLst>
            <pc:docMk/>
            <pc:sldMk cId="1685897063" sldId="519"/>
            <ac:spMk id="3" creationId="{6F7E0370-87E7-9F7F-9C31-9886F42F0789}"/>
          </ac:spMkLst>
        </pc:spChg>
        <pc:spChg chg="del">
          <ac:chgData name="Manish Sharma" userId="b799adb9ba789c8f" providerId="LiveId" clId="{A135E15C-253F-4C5F-9453-5A6DB6B52314}" dt="2022-11-04T12:30:29.100" v="1564" actId="478"/>
          <ac:spMkLst>
            <pc:docMk/>
            <pc:sldMk cId="1685897063" sldId="519"/>
            <ac:spMk id="3" creationId="{7691E8AB-A19E-1BA0-3D74-E9200C93C47B}"/>
          </ac:spMkLst>
        </pc:spChg>
        <pc:spChg chg="add mod">
          <ac:chgData name="Manish Sharma" userId="b799adb9ba789c8f" providerId="LiveId" clId="{A135E15C-253F-4C5F-9453-5A6DB6B52314}" dt="2022-11-04T12:30:29.761" v="1565"/>
          <ac:spMkLst>
            <pc:docMk/>
            <pc:sldMk cId="1685897063" sldId="519"/>
            <ac:spMk id="4" creationId="{661D9D3E-837F-3AD4-3B06-5F66B32EB9EA}"/>
          </ac:spMkLst>
        </pc:spChg>
        <pc:spChg chg="add mod">
          <ac:chgData name="Manish Sharma" userId="b799adb9ba789c8f" providerId="LiveId" clId="{A135E15C-253F-4C5F-9453-5A6DB6B52314}" dt="2022-11-04T12:30:29.761" v="1565"/>
          <ac:spMkLst>
            <pc:docMk/>
            <pc:sldMk cId="1685897063" sldId="519"/>
            <ac:spMk id="5" creationId="{03C5E873-288E-822C-804A-2F9947CB9F02}"/>
          </ac:spMkLst>
        </pc:spChg>
        <pc:spChg chg="add mod">
          <ac:chgData name="Manish Sharma" userId="b799adb9ba789c8f" providerId="LiveId" clId="{A135E15C-253F-4C5F-9453-5A6DB6B52314}" dt="2022-11-04T12:30:29.761" v="1565"/>
          <ac:spMkLst>
            <pc:docMk/>
            <pc:sldMk cId="1685897063" sldId="519"/>
            <ac:spMk id="8" creationId="{24859248-EA5C-B10E-6AB7-A01361350C54}"/>
          </ac:spMkLst>
        </pc:spChg>
        <pc:spChg chg="add mod">
          <ac:chgData name="Manish Sharma" userId="b799adb9ba789c8f" providerId="LiveId" clId="{A135E15C-253F-4C5F-9453-5A6DB6B52314}" dt="2022-11-04T12:30:29.761" v="1565"/>
          <ac:spMkLst>
            <pc:docMk/>
            <pc:sldMk cId="1685897063" sldId="519"/>
            <ac:spMk id="9" creationId="{A5A8B01A-4B4C-807F-CF07-F44ED693041D}"/>
          </ac:spMkLst>
        </pc:spChg>
        <pc:spChg chg="add mod">
          <ac:chgData name="Manish Sharma" userId="b799adb9ba789c8f" providerId="LiveId" clId="{A135E15C-253F-4C5F-9453-5A6DB6B52314}" dt="2022-11-04T12:30:29.761" v="1565"/>
          <ac:spMkLst>
            <pc:docMk/>
            <pc:sldMk cId="1685897063" sldId="519"/>
            <ac:spMk id="10" creationId="{47F056B2-0C72-317F-2C64-ADEE9FACCCBA}"/>
          </ac:spMkLst>
        </pc:spChg>
        <pc:spChg chg="add mod">
          <ac:chgData name="Manish Sharma" userId="b799adb9ba789c8f" providerId="LiveId" clId="{A135E15C-253F-4C5F-9453-5A6DB6B52314}" dt="2022-11-04T12:30:29.761" v="1565"/>
          <ac:spMkLst>
            <pc:docMk/>
            <pc:sldMk cId="1685897063" sldId="519"/>
            <ac:spMk id="11" creationId="{562C6809-3DF2-6A0D-50FF-E0E7813AD42B}"/>
          </ac:spMkLst>
        </pc:spChg>
        <pc:spChg chg="add mod ord">
          <ac:chgData name="Manish Sharma" userId="b799adb9ba789c8f" providerId="LiveId" clId="{A135E15C-253F-4C5F-9453-5A6DB6B52314}" dt="2022-11-04T12:30:37.333" v="1567" actId="167"/>
          <ac:spMkLst>
            <pc:docMk/>
            <pc:sldMk cId="1685897063" sldId="519"/>
            <ac:spMk id="12" creationId="{20C46E9A-5FA3-A93E-3716-A4DEF094C7FC}"/>
          </ac:spMkLst>
        </pc:spChg>
        <pc:spChg chg="add mod">
          <ac:chgData name="Manish Sharma" userId="b799adb9ba789c8f" providerId="LiveId" clId="{A135E15C-253F-4C5F-9453-5A6DB6B52314}" dt="2022-11-05T05:42:28.653" v="1571"/>
          <ac:spMkLst>
            <pc:docMk/>
            <pc:sldMk cId="1685897063" sldId="519"/>
            <ac:spMk id="14" creationId="{DC002E73-C849-32A4-056D-948B2CF49870}"/>
          </ac:spMkLst>
        </pc:spChg>
        <pc:spChg chg="add mod">
          <ac:chgData name="Manish Sharma" userId="b799adb9ba789c8f" providerId="LiveId" clId="{A135E15C-253F-4C5F-9453-5A6DB6B52314}" dt="2022-11-05T05:42:28.653" v="1571"/>
          <ac:spMkLst>
            <pc:docMk/>
            <pc:sldMk cId="1685897063" sldId="519"/>
            <ac:spMk id="16" creationId="{1ADD97FB-544B-A15C-4374-01ABFF8B2E60}"/>
          </ac:spMkLst>
        </pc:spChg>
        <pc:spChg chg="add mod">
          <ac:chgData name="Manish Sharma" userId="b799adb9ba789c8f" providerId="LiveId" clId="{A135E15C-253F-4C5F-9453-5A6DB6B52314}" dt="2022-11-05T05:42:45.742" v="1572"/>
          <ac:spMkLst>
            <pc:docMk/>
            <pc:sldMk cId="1685897063" sldId="519"/>
            <ac:spMk id="17" creationId="{5DFEF713-B36F-10B8-3FA1-C0B59131B320}"/>
          </ac:spMkLst>
        </pc:spChg>
        <pc:spChg chg="add mod">
          <ac:chgData name="Manish Sharma" userId="b799adb9ba789c8f" providerId="LiveId" clId="{A135E15C-253F-4C5F-9453-5A6DB6B52314}" dt="2022-11-05T05:42:55.673" v="1573"/>
          <ac:spMkLst>
            <pc:docMk/>
            <pc:sldMk cId="1685897063" sldId="519"/>
            <ac:spMk id="20" creationId="{AFBD3FFA-00AD-CC5E-7516-C53BAE5FE3FC}"/>
          </ac:spMkLst>
        </pc:spChg>
        <pc:spChg chg="add mod">
          <ac:chgData name="Manish Sharma" userId="b799adb9ba789c8f" providerId="LiveId" clId="{A135E15C-253F-4C5F-9453-5A6DB6B52314}" dt="2022-11-05T05:42:55.673" v="1573"/>
          <ac:spMkLst>
            <pc:docMk/>
            <pc:sldMk cId="1685897063" sldId="519"/>
            <ac:spMk id="21" creationId="{A2DAC71B-E237-EF31-137A-E20B78E117B8}"/>
          </ac:spMkLst>
        </pc:spChg>
        <pc:spChg chg="add mod">
          <ac:chgData name="Manish Sharma" userId="b799adb9ba789c8f" providerId="LiveId" clId="{A135E15C-253F-4C5F-9453-5A6DB6B52314}" dt="2022-11-05T05:43:18.642" v="1575" actId="1076"/>
          <ac:spMkLst>
            <pc:docMk/>
            <pc:sldMk cId="1685897063" sldId="519"/>
            <ac:spMk id="24" creationId="{FEE75BB6-E8E2-1603-95F9-7906E395FC48}"/>
          </ac:spMkLst>
        </pc:spChg>
        <pc:cxnChg chg="add mod">
          <ac:chgData name="Manish Sharma" userId="b799adb9ba789c8f" providerId="LiveId" clId="{A135E15C-253F-4C5F-9453-5A6DB6B52314}" dt="2022-11-04T12:30:29.761" v="1565"/>
          <ac:cxnSpMkLst>
            <pc:docMk/>
            <pc:sldMk cId="1685897063" sldId="519"/>
            <ac:cxnSpMk id="6" creationId="{7FC3900A-6D7E-F8A0-5C8D-AB80289B3D84}"/>
          </ac:cxnSpMkLst>
        </pc:cxnChg>
        <pc:cxnChg chg="add mod">
          <ac:chgData name="Manish Sharma" userId="b799adb9ba789c8f" providerId="LiveId" clId="{A135E15C-253F-4C5F-9453-5A6DB6B52314}" dt="2022-11-04T12:30:29.761" v="1565"/>
          <ac:cxnSpMkLst>
            <pc:docMk/>
            <pc:sldMk cId="1685897063" sldId="519"/>
            <ac:cxnSpMk id="7" creationId="{24A6F0F9-FB5B-A6EA-37DD-DAA5363B3F3B}"/>
          </ac:cxnSpMkLst>
        </pc:cxnChg>
        <pc:cxnChg chg="add mod">
          <ac:chgData name="Manish Sharma" userId="b799adb9ba789c8f" providerId="LiveId" clId="{A135E15C-253F-4C5F-9453-5A6DB6B52314}" dt="2022-11-05T05:42:28.653" v="1571"/>
          <ac:cxnSpMkLst>
            <pc:docMk/>
            <pc:sldMk cId="1685897063" sldId="519"/>
            <ac:cxnSpMk id="13" creationId="{711BC7ED-B428-66FC-933A-58578A7CE2F9}"/>
          </ac:cxnSpMkLst>
        </pc:cxnChg>
        <pc:cxnChg chg="add mod">
          <ac:chgData name="Manish Sharma" userId="b799adb9ba789c8f" providerId="LiveId" clId="{A135E15C-253F-4C5F-9453-5A6DB6B52314}" dt="2022-11-05T05:42:28.653" v="1571"/>
          <ac:cxnSpMkLst>
            <pc:docMk/>
            <pc:sldMk cId="1685897063" sldId="519"/>
            <ac:cxnSpMk id="15" creationId="{B6C865F4-2370-ED68-CE54-B459E7D448F8}"/>
          </ac:cxnSpMkLst>
        </pc:cxnChg>
        <pc:cxnChg chg="add mod">
          <ac:chgData name="Manish Sharma" userId="b799adb9ba789c8f" providerId="LiveId" clId="{A135E15C-253F-4C5F-9453-5A6DB6B52314}" dt="2022-11-05T05:42:55.673" v="1573"/>
          <ac:cxnSpMkLst>
            <pc:docMk/>
            <pc:sldMk cId="1685897063" sldId="519"/>
            <ac:cxnSpMk id="18" creationId="{FFF07D74-B3C4-D613-372A-EFF5EA0E3AEB}"/>
          </ac:cxnSpMkLst>
        </pc:cxnChg>
        <pc:cxnChg chg="add mod">
          <ac:chgData name="Manish Sharma" userId="b799adb9ba789c8f" providerId="LiveId" clId="{A135E15C-253F-4C5F-9453-5A6DB6B52314}" dt="2022-11-05T05:42:55.673" v="1573"/>
          <ac:cxnSpMkLst>
            <pc:docMk/>
            <pc:sldMk cId="1685897063" sldId="519"/>
            <ac:cxnSpMk id="19" creationId="{039E6F57-061C-E677-93A4-FD7334BF7D4A}"/>
          </ac:cxnSpMkLst>
        </pc:cxnChg>
        <pc:cxnChg chg="add mod">
          <ac:chgData name="Manish Sharma" userId="b799adb9ba789c8f" providerId="LiveId" clId="{A135E15C-253F-4C5F-9453-5A6DB6B52314}" dt="2022-11-05T05:43:18.642" v="1575" actId="1076"/>
          <ac:cxnSpMkLst>
            <pc:docMk/>
            <pc:sldMk cId="1685897063" sldId="519"/>
            <ac:cxnSpMk id="22" creationId="{7849278F-6271-9E55-03D4-6B3468AF775C}"/>
          </ac:cxnSpMkLst>
        </pc:cxnChg>
        <pc:cxnChg chg="add mod">
          <ac:chgData name="Manish Sharma" userId="b799adb9ba789c8f" providerId="LiveId" clId="{A135E15C-253F-4C5F-9453-5A6DB6B52314}" dt="2022-11-05T05:43:18.642" v="1575" actId="1076"/>
          <ac:cxnSpMkLst>
            <pc:docMk/>
            <pc:sldMk cId="1685897063" sldId="519"/>
            <ac:cxnSpMk id="23" creationId="{0C93275A-B019-31C4-5AAC-3FD365D7DC7C}"/>
          </ac:cxnSpMkLst>
        </pc:cxnChg>
      </pc:sldChg>
      <pc:sldChg chg="modSp new mod">
        <pc:chgData name="Manish Sharma" userId="b799adb9ba789c8f" providerId="LiveId" clId="{A135E15C-253F-4C5F-9453-5A6DB6B52314}" dt="2022-11-05T05:44:26.883" v="1604" actId="20577"/>
        <pc:sldMkLst>
          <pc:docMk/>
          <pc:sldMk cId="4070375891" sldId="520"/>
        </pc:sldMkLst>
        <pc:spChg chg="mod">
          <ac:chgData name="Manish Sharma" userId="b799adb9ba789c8f" providerId="LiveId" clId="{A135E15C-253F-4C5F-9453-5A6DB6B52314}" dt="2022-11-04T12:31:09.174" v="1569"/>
          <ac:spMkLst>
            <pc:docMk/>
            <pc:sldMk cId="4070375891" sldId="520"/>
            <ac:spMk id="2" creationId="{D5651C24-AB02-BE67-EB99-DC205C0E81CB}"/>
          </ac:spMkLst>
        </pc:spChg>
        <pc:spChg chg="mod">
          <ac:chgData name="Manish Sharma" userId="b799adb9ba789c8f" providerId="LiveId" clId="{A135E15C-253F-4C5F-9453-5A6DB6B52314}" dt="2022-11-05T05:44:26.883" v="1604" actId="20577"/>
          <ac:spMkLst>
            <pc:docMk/>
            <pc:sldMk cId="4070375891" sldId="520"/>
            <ac:spMk id="3" creationId="{C00F10BB-0D2F-2EAA-7AB2-5F14459D74DC}"/>
          </ac:spMkLst>
        </pc:spChg>
      </pc:sldChg>
      <pc:sldChg chg="addSp delSp modSp new mod">
        <pc:chgData name="Manish Sharma" userId="b799adb9ba789c8f" providerId="LiveId" clId="{A135E15C-253F-4C5F-9453-5A6DB6B52314}" dt="2022-11-05T09:55:44.130" v="1624" actId="22"/>
        <pc:sldMkLst>
          <pc:docMk/>
          <pc:sldMk cId="2541608948" sldId="521"/>
        </pc:sldMkLst>
        <pc:spChg chg="del">
          <ac:chgData name="Manish Sharma" userId="b799adb9ba789c8f" providerId="LiveId" clId="{A135E15C-253F-4C5F-9453-5A6DB6B52314}" dt="2022-11-05T07:35:01.064" v="1609" actId="478"/>
          <ac:spMkLst>
            <pc:docMk/>
            <pc:sldMk cId="2541608948" sldId="521"/>
            <ac:spMk id="2" creationId="{86D807BD-62B4-3A32-96D8-A819900DE9A8}"/>
          </ac:spMkLst>
        </pc:spChg>
        <pc:spChg chg="add mod">
          <ac:chgData name="Manish Sharma" userId="b799adb9ba789c8f" providerId="LiveId" clId="{A135E15C-253F-4C5F-9453-5A6DB6B52314}" dt="2022-11-05T07:35:01.528" v="1610"/>
          <ac:spMkLst>
            <pc:docMk/>
            <pc:sldMk cId="2541608948" sldId="521"/>
            <ac:spMk id="3" creationId="{1AA1774A-B41A-32D0-8EF5-033B7D3056F1}"/>
          </ac:spMkLst>
        </pc:spChg>
        <pc:spChg chg="add mod">
          <ac:chgData name="Manish Sharma" userId="b799adb9ba789c8f" providerId="LiveId" clId="{A135E15C-253F-4C5F-9453-5A6DB6B52314}" dt="2022-11-05T07:35:01.528" v="1610"/>
          <ac:spMkLst>
            <pc:docMk/>
            <pc:sldMk cId="2541608948" sldId="521"/>
            <ac:spMk id="4" creationId="{22FFA3AA-55B1-71FD-CEDB-81A22D7F8EDF}"/>
          </ac:spMkLst>
        </pc:spChg>
        <pc:spChg chg="add mod">
          <ac:chgData name="Manish Sharma" userId="b799adb9ba789c8f" providerId="LiveId" clId="{A135E15C-253F-4C5F-9453-5A6DB6B52314}" dt="2022-11-05T07:35:01.528" v="1610"/>
          <ac:spMkLst>
            <pc:docMk/>
            <pc:sldMk cId="2541608948" sldId="521"/>
            <ac:spMk id="5" creationId="{B733C5D1-AAD4-CC39-F08E-9F41C69C00AC}"/>
          </ac:spMkLst>
        </pc:spChg>
        <pc:spChg chg="add mod">
          <ac:chgData name="Manish Sharma" userId="b799adb9ba789c8f" providerId="LiveId" clId="{A135E15C-253F-4C5F-9453-5A6DB6B52314}" dt="2022-11-05T07:35:01.528" v="1610"/>
          <ac:spMkLst>
            <pc:docMk/>
            <pc:sldMk cId="2541608948" sldId="521"/>
            <ac:spMk id="7" creationId="{BB8E1403-BD62-47B6-6164-B02F8108DEC6}"/>
          </ac:spMkLst>
        </pc:spChg>
        <pc:spChg chg="add mod">
          <ac:chgData name="Manish Sharma" userId="b799adb9ba789c8f" providerId="LiveId" clId="{A135E15C-253F-4C5F-9453-5A6DB6B52314}" dt="2022-11-05T07:35:32.893" v="1612"/>
          <ac:spMkLst>
            <pc:docMk/>
            <pc:sldMk cId="2541608948" sldId="521"/>
            <ac:spMk id="9" creationId="{BE243A24-D317-BE0C-EB1A-F1438BB600FB}"/>
          </ac:spMkLst>
        </pc:spChg>
        <pc:spChg chg="add mod">
          <ac:chgData name="Manish Sharma" userId="b799adb9ba789c8f" providerId="LiveId" clId="{A135E15C-253F-4C5F-9453-5A6DB6B52314}" dt="2022-11-05T07:35:32.893" v="1612"/>
          <ac:spMkLst>
            <pc:docMk/>
            <pc:sldMk cId="2541608948" sldId="521"/>
            <ac:spMk id="11" creationId="{F94ACB75-905D-292F-8F5C-A4EA9BCBE5CB}"/>
          </ac:spMkLst>
        </pc:spChg>
        <pc:spChg chg="add mod">
          <ac:chgData name="Manish Sharma" userId="b799adb9ba789c8f" providerId="LiveId" clId="{A135E15C-253F-4C5F-9453-5A6DB6B52314}" dt="2022-11-05T07:35:57.939" v="1613"/>
          <ac:spMkLst>
            <pc:docMk/>
            <pc:sldMk cId="2541608948" sldId="521"/>
            <ac:spMk id="12" creationId="{0FB1C1D0-B6F3-9FC0-17BB-A5DBEEE9E7A5}"/>
          </ac:spMkLst>
        </pc:spChg>
        <pc:spChg chg="add mod">
          <ac:chgData name="Manish Sharma" userId="b799adb9ba789c8f" providerId="LiveId" clId="{A135E15C-253F-4C5F-9453-5A6DB6B52314}" dt="2022-11-05T07:35:57.939" v="1613"/>
          <ac:spMkLst>
            <pc:docMk/>
            <pc:sldMk cId="2541608948" sldId="521"/>
            <ac:spMk id="13" creationId="{6394AAE8-CBE4-CB7A-A0E1-1E703E846DEF}"/>
          </ac:spMkLst>
        </pc:spChg>
        <pc:spChg chg="add mod">
          <ac:chgData name="Manish Sharma" userId="b799adb9ba789c8f" providerId="LiveId" clId="{A135E15C-253F-4C5F-9453-5A6DB6B52314}" dt="2022-11-05T07:35:57.939" v="1613"/>
          <ac:spMkLst>
            <pc:docMk/>
            <pc:sldMk cId="2541608948" sldId="521"/>
            <ac:spMk id="14" creationId="{C4864752-35F8-E36C-4AFC-355B96DA8C41}"/>
          </ac:spMkLst>
        </pc:spChg>
        <pc:spChg chg="add mod">
          <ac:chgData name="Manish Sharma" userId="b799adb9ba789c8f" providerId="LiveId" clId="{A135E15C-253F-4C5F-9453-5A6DB6B52314}" dt="2022-11-05T07:35:57.939" v="1613"/>
          <ac:spMkLst>
            <pc:docMk/>
            <pc:sldMk cId="2541608948" sldId="521"/>
            <ac:spMk id="15" creationId="{425C2608-298F-5115-53B8-9CA6A5962472}"/>
          </ac:spMkLst>
        </pc:spChg>
        <pc:spChg chg="add mod">
          <ac:chgData name="Manish Sharma" userId="b799adb9ba789c8f" providerId="LiveId" clId="{A135E15C-253F-4C5F-9453-5A6DB6B52314}" dt="2022-11-05T07:35:57.939" v="1613"/>
          <ac:spMkLst>
            <pc:docMk/>
            <pc:sldMk cId="2541608948" sldId="521"/>
            <ac:spMk id="16" creationId="{32950B5F-E760-30E4-375D-C9DE4027B4B5}"/>
          </ac:spMkLst>
        </pc:spChg>
        <pc:spChg chg="add mod">
          <ac:chgData name="Manish Sharma" userId="b799adb9ba789c8f" providerId="LiveId" clId="{A135E15C-253F-4C5F-9453-5A6DB6B52314}" dt="2022-11-05T07:36:26.561" v="1614"/>
          <ac:spMkLst>
            <pc:docMk/>
            <pc:sldMk cId="2541608948" sldId="521"/>
            <ac:spMk id="17" creationId="{729E6CB5-71B0-32A9-4042-A6387B4C9BC8}"/>
          </ac:spMkLst>
        </pc:spChg>
        <pc:spChg chg="add mod">
          <ac:chgData name="Manish Sharma" userId="b799adb9ba789c8f" providerId="LiveId" clId="{A135E15C-253F-4C5F-9453-5A6DB6B52314}" dt="2022-11-05T07:36:40.236" v="1615"/>
          <ac:spMkLst>
            <pc:docMk/>
            <pc:sldMk cId="2541608948" sldId="521"/>
            <ac:spMk id="18" creationId="{7FDA9E70-170A-ECC7-7BB6-F91FABB98881}"/>
          </ac:spMkLst>
        </pc:spChg>
        <pc:spChg chg="add mod">
          <ac:chgData name="Manish Sharma" userId="b799adb9ba789c8f" providerId="LiveId" clId="{A135E15C-253F-4C5F-9453-5A6DB6B52314}" dt="2022-11-05T07:36:40.236" v="1615"/>
          <ac:spMkLst>
            <pc:docMk/>
            <pc:sldMk cId="2541608948" sldId="521"/>
            <ac:spMk id="19" creationId="{31ED24A3-6901-D536-7FDA-02AD27F1914E}"/>
          </ac:spMkLst>
        </pc:spChg>
        <pc:spChg chg="add mod">
          <ac:chgData name="Manish Sharma" userId="b799adb9ba789c8f" providerId="LiveId" clId="{A135E15C-253F-4C5F-9453-5A6DB6B52314}" dt="2022-11-05T07:36:40.236" v="1615"/>
          <ac:spMkLst>
            <pc:docMk/>
            <pc:sldMk cId="2541608948" sldId="521"/>
            <ac:spMk id="20" creationId="{0ED77142-AD2D-E3A7-10CF-20F4BDF0A71A}"/>
          </ac:spMkLst>
        </pc:spChg>
        <pc:spChg chg="add mod">
          <ac:chgData name="Manish Sharma" userId="b799adb9ba789c8f" providerId="LiveId" clId="{A135E15C-253F-4C5F-9453-5A6DB6B52314}" dt="2022-11-05T07:36:40.236" v="1615"/>
          <ac:spMkLst>
            <pc:docMk/>
            <pc:sldMk cId="2541608948" sldId="521"/>
            <ac:spMk id="21" creationId="{F24E5754-363C-94D9-D302-A9C4DDBD8BA8}"/>
          </ac:spMkLst>
        </pc:spChg>
        <pc:spChg chg="add mod">
          <ac:chgData name="Manish Sharma" userId="b799adb9ba789c8f" providerId="LiveId" clId="{A135E15C-253F-4C5F-9453-5A6DB6B52314}" dt="2022-11-05T07:36:40.236" v="1615"/>
          <ac:spMkLst>
            <pc:docMk/>
            <pc:sldMk cId="2541608948" sldId="521"/>
            <ac:spMk id="22" creationId="{711C5267-9942-B781-BBFB-610A1C1D4F7A}"/>
          </ac:spMkLst>
        </pc:spChg>
        <pc:spChg chg="add mod">
          <ac:chgData name="Manish Sharma" userId="b799adb9ba789c8f" providerId="LiveId" clId="{A135E15C-253F-4C5F-9453-5A6DB6B52314}" dt="2022-11-05T07:36:57.524" v="1616"/>
          <ac:spMkLst>
            <pc:docMk/>
            <pc:sldMk cId="2541608948" sldId="521"/>
            <ac:spMk id="24" creationId="{93D04476-97EB-F259-8DFA-CD996D9198C4}"/>
          </ac:spMkLst>
        </pc:spChg>
        <pc:spChg chg="add mod">
          <ac:chgData name="Manish Sharma" userId="b799adb9ba789c8f" providerId="LiveId" clId="{A135E15C-253F-4C5F-9453-5A6DB6B52314}" dt="2022-11-05T07:37:10.415" v="1617"/>
          <ac:spMkLst>
            <pc:docMk/>
            <pc:sldMk cId="2541608948" sldId="521"/>
            <ac:spMk id="26" creationId="{F5AB9780-AF7D-4D44-55FF-BF48DD298326}"/>
          </ac:spMkLst>
        </pc:spChg>
        <pc:spChg chg="add mod">
          <ac:chgData name="Manish Sharma" userId="b799adb9ba789c8f" providerId="LiveId" clId="{A135E15C-253F-4C5F-9453-5A6DB6B52314}" dt="2022-11-05T07:37:41.615" v="1618"/>
          <ac:spMkLst>
            <pc:docMk/>
            <pc:sldMk cId="2541608948" sldId="521"/>
            <ac:spMk id="28" creationId="{2C2A1DC8-F21F-20E3-3956-1BD1C19D2099}"/>
          </ac:spMkLst>
        </pc:spChg>
        <pc:spChg chg="add mod">
          <ac:chgData name="Manish Sharma" userId="b799adb9ba789c8f" providerId="LiveId" clId="{A135E15C-253F-4C5F-9453-5A6DB6B52314}" dt="2022-11-05T07:38:02.337" v="1619"/>
          <ac:spMkLst>
            <pc:docMk/>
            <pc:sldMk cId="2541608948" sldId="521"/>
            <ac:spMk id="30" creationId="{DC1C8C99-FADD-D785-D58F-E192308857AC}"/>
          </ac:spMkLst>
        </pc:spChg>
        <pc:spChg chg="add mod">
          <ac:chgData name="Manish Sharma" userId="b799adb9ba789c8f" providerId="LiveId" clId="{A135E15C-253F-4C5F-9453-5A6DB6B52314}" dt="2022-11-05T07:38:08.114" v="1620"/>
          <ac:spMkLst>
            <pc:docMk/>
            <pc:sldMk cId="2541608948" sldId="521"/>
            <ac:spMk id="31" creationId="{0A905BD0-3444-4769-2CE9-C00C23ABA532}"/>
          </ac:spMkLst>
        </pc:spChg>
        <pc:spChg chg="add mod">
          <ac:chgData name="Manish Sharma" userId="b799adb9ba789c8f" providerId="LiveId" clId="{A135E15C-253F-4C5F-9453-5A6DB6B52314}" dt="2022-11-05T07:38:16.176" v="1621"/>
          <ac:spMkLst>
            <pc:docMk/>
            <pc:sldMk cId="2541608948" sldId="521"/>
            <ac:spMk id="32" creationId="{0CA439BB-D93A-DC3E-43DC-9F77073E0A4D}"/>
          </ac:spMkLst>
        </pc:spChg>
        <pc:spChg chg="add mod">
          <ac:chgData name="Manish Sharma" userId="b799adb9ba789c8f" providerId="LiveId" clId="{A135E15C-253F-4C5F-9453-5A6DB6B52314}" dt="2022-11-05T07:38:50.272" v="1622"/>
          <ac:spMkLst>
            <pc:docMk/>
            <pc:sldMk cId="2541608948" sldId="521"/>
            <ac:spMk id="33" creationId="{32E7538A-7A6A-A561-85F5-6323AE67A291}"/>
          </ac:spMkLst>
        </pc:spChg>
        <pc:spChg chg="add mod">
          <ac:chgData name="Manish Sharma" userId="b799adb9ba789c8f" providerId="LiveId" clId="{A135E15C-253F-4C5F-9453-5A6DB6B52314}" dt="2022-11-05T07:38:50.272" v="1622"/>
          <ac:spMkLst>
            <pc:docMk/>
            <pc:sldMk cId="2541608948" sldId="521"/>
            <ac:spMk id="34" creationId="{1608977B-CA53-C7DD-C6C9-C65D7141E86C}"/>
          </ac:spMkLst>
        </pc:spChg>
        <pc:spChg chg="add mod">
          <ac:chgData name="Manish Sharma" userId="b799adb9ba789c8f" providerId="LiveId" clId="{A135E15C-253F-4C5F-9453-5A6DB6B52314}" dt="2022-11-05T07:38:50.272" v="1622"/>
          <ac:spMkLst>
            <pc:docMk/>
            <pc:sldMk cId="2541608948" sldId="521"/>
            <ac:spMk id="35" creationId="{B498FFBF-49F0-9AA0-25D9-9E07B2893852}"/>
          </ac:spMkLst>
        </pc:spChg>
        <pc:spChg chg="add mod">
          <ac:chgData name="Manish Sharma" userId="b799adb9ba789c8f" providerId="LiveId" clId="{A135E15C-253F-4C5F-9453-5A6DB6B52314}" dt="2022-11-05T07:38:50.272" v="1622"/>
          <ac:spMkLst>
            <pc:docMk/>
            <pc:sldMk cId="2541608948" sldId="521"/>
            <ac:spMk id="36" creationId="{3BD15BE6-8B8B-C395-52F1-A1B90B8F757F}"/>
          </ac:spMkLst>
        </pc:spChg>
        <pc:spChg chg="add mod">
          <ac:chgData name="Manish Sharma" userId="b799adb9ba789c8f" providerId="LiveId" clId="{A135E15C-253F-4C5F-9453-5A6DB6B52314}" dt="2022-11-05T07:38:50.272" v="1622"/>
          <ac:spMkLst>
            <pc:docMk/>
            <pc:sldMk cId="2541608948" sldId="521"/>
            <ac:spMk id="37" creationId="{A96C4319-EC51-29D8-47B0-98E1D5D8910D}"/>
          </ac:spMkLst>
        </pc:spChg>
        <pc:spChg chg="add mod">
          <ac:chgData name="Manish Sharma" userId="b799adb9ba789c8f" providerId="LiveId" clId="{A135E15C-253F-4C5F-9453-5A6DB6B52314}" dt="2022-11-05T07:38:50.272" v="1622"/>
          <ac:spMkLst>
            <pc:docMk/>
            <pc:sldMk cId="2541608948" sldId="521"/>
            <ac:spMk id="38" creationId="{2804143D-E0EE-AF95-F374-41961EF431BC}"/>
          </ac:spMkLst>
        </pc:spChg>
        <pc:spChg chg="add del">
          <ac:chgData name="Manish Sharma" userId="b799adb9ba789c8f" providerId="LiveId" clId="{A135E15C-253F-4C5F-9453-5A6DB6B52314}" dt="2022-11-05T09:55:44.130" v="1624" actId="22"/>
          <ac:spMkLst>
            <pc:docMk/>
            <pc:sldMk cId="2541608948" sldId="521"/>
            <ac:spMk id="40" creationId="{E254EC8E-E7AB-46A8-A283-3DF3FEADCF93}"/>
          </ac:spMkLst>
        </pc:spChg>
        <pc:cxnChg chg="add mod">
          <ac:chgData name="Manish Sharma" userId="b799adb9ba789c8f" providerId="LiveId" clId="{A135E15C-253F-4C5F-9453-5A6DB6B52314}" dt="2022-11-05T07:35:01.528" v="1610"/>
          <ac:cxnSpMkLst>
            <pc:docMk/>
            <pc:sldMk cId="2541608948" sldId="521"/>
            <ac:cxnSpMk id="6" creationId="{7422A33C-9DD6-7036-A16A-7A10A735E49F}"/>
          </ac:cxnSpMkLst>
        </pc:cxnChg>
        <pc:cxnChg chg="add mod">
          <ac:chgData name="Manish Sharma" userId="b799adb9ba789c8f" providerId="LiveId" clId="{A135E15C-253F-4C5F-9453-5A6DB6B52314}" dt="2022-11-05T07:35:14.192" v="1611"/>
          <ac:cxnSpMkLst>
            <pc:docMk/>
            <pc:sldMk cId="2541608948" sldId="521"/>
            <ac:cxnSpMk id="8" creationId="{7D8C6804-5F92-D8A0-ABD9-2FF7525326C4}"/>
          </ac:cxnSpMkLst>
        </pc:cxnChg>
        <pc:cxnChg chg="add mod">
          <ac:chgData name="Manish Sharma" userId="b799adb9ba789c8f" providerId="LiveId" clId="{A135E15C-253F-4C5F-9453-5A6DB6B52314}" dt="2022-11-05T07:35:32.893" v="1612"/>
          <ac:cxnSpMkLst>
            <pc:docMk/>
            <pc:sldMk cId="2541608948" sldId="521"/>
            <ac:cxnSpMk id="10" creationId="{E8CE95AE-5601-EBC4-F1F4-CEF1FA0B919E}"/>
          </ac:cxnSpMkLst>
        </pc:cxnChg>
        <pc:cxnChg chg="add mod">
          <ac:chgData name="Manish Sharma" userId="b799adb9ba789c8f" providerId="LiveId" clId="{A135E15C-253F-4C5F-9453-5A6DB6B52314}" dt="2022-11-05T07:36:57.524" v="1616"/>
          <ac:cxnSpMkLst>
            <pc:docMk/>
            <pc:sldMk cId="2541608948" sldId="521"/>
            <ac:cxnSpMk id="23" creationId="{A2C64EBF-5ED6-0031-108A-69B04B313C55}"/>
          </ac:cxnSpMkLst>
        </pc:cxnChg>
        <pc:cxnChg chg="add mod">
          <ac:chgData name="Manish Sharma" userId="b799adb9ba789c8f" providerId="LiveId" clId="{A135E15C-253F-4C5F-9453-5A6DB6B52314}" dt="2022-11-05T07:37:10.415" v="1617"/>
          <ac:cxnSpMkLst>
            <pc:docMk/>
            <pc:sldMk cId="2541608948" sldId="521"/>
            <ac:cxnSpMk id="25" creationId="{EC67D12E-7456-3FD8-1DCB-5EFD4B6EA4DD}"/>
          </ac:cxnSpMkLst>
        </pc:cxnChg>
        <pc:cxnChg chg="add mod">
          <ac:chgData name="Manish Sharma" userId="b799adb9ba789c8f" providerId="LiveId" clId="{A135E15C-253F-4C5F-9453-5A6DB6B52314}" dt="2022-11-05T07:37:41.615" v="1618"/>
          <ac:cxnSpMkLst>
            <pc:docMk/>
            <pc:sldMk cId="2541608948" sldId="521"/>
            <ac:cxnSpMk id="27" creationId="{AAD5BEE0-8465-A1F4-A624-E1E406C397F7}"/>
          </ac:cxnSpMkLst>
        </pc:cxnChg>
        <pc:cxnChg chg="add mod">
          <ac:chgData name="Manish Sharma" userId="b799adb9ba789c8f" providerId="LiveId" clId="{A135E15C-253F-4C5F-9453-5A6DB6B52314}" dt="2022-11-05T07:38:02.337" v="1619"/>
          <ac:cxnSpMkLst>
            <pc:docMk/>
            <pc:sldMk cId="2541608948" sldId="521"/>
            <ac:cxnSpMk id="29" creationId="{D630290E-FD5E-DC99-2B90-E198D0D188BA}"/>
          </ac:cxnSpMkLst>
        </pc:cxnChg>
      </pc:sldChg>
      <pc:sldChg chg="addSp modSp add mod">
        <pc:chgData name="Manish Sharma" userId="b799adb9ba789c8f" providerId="LiveId" clId="{A135E15C-253F-4C5F-9453-5A6DB6B52314}" dt="2022-11-05T10:15:28.450" v="1630" actId="167"/>
        <pc:sldMkLst>
          <pc:docMk/>
          <pc:sldMk cId="1204458298" sldId="522"/>
        </pc:sldMkLst>
        <pc:spChg chg="add mod">
          <ac:chgData name="Manish Sharma" userId="b799adb9ba789c8f" providerId="LiveId" clId="{A135E15C-253F-4C5F-9453-5A6DB6B52314}" dt="2022-11-05T09:56:00.038" v="1627"/>
          <ac:spMkLst>
            <pc:docMk/>
            <pc:sldMk cId="1204458298" sldId="522"/>
            <ac:spMk id="2" creationId="{7DEEDBC2-AFB4-6D38-C946-A1583A9ABF06}"/>
          </ac:spMkLst>
        </pc:spChg>
        <pc:spChg chg="mod">
          <ac:chgData name="Manish Sharma" userId="b799adb9ba789c8f" providerId="LiveId" clId="{A135E15C-253F-4C5F-9453-5A6DB6B52314}" dt="2022-11-05T09:55:53.799" v="1626" actId="1076"/>
          <ac:spMkLst>
            <pc:docMk/>
            <pc:sldMk cId="1204458298" sldId="522"/>
            <ac:spMk id="30" creationId="{DC1C8C99-FADD-D785-D58F-E192308857AC}"/>
          </ac:spMkLst>
        </pc:spChg>
        <pc:spChg chg="add mod">
          <ac:chgData name="Manish Sharma" userId="b799adb9ba789c8f" providerId="LiveId" clId="{A135E15C-253F-4C5F-9453-5A6DB6B52314}" dt="2022-11-05T09:56:09.151" v="1628"/>
          <ac:spMkLst>
            <pc:docMk/>
            <pc:sldMk cId="1204458298" sldId="522"/>
            <ac:spMk id="39" creationId="{CAF438E7-138E-D53B-2E66-68475A111453}"/>
          </ac:spMkLst>
        </pc:spChg>
        <pc:spChg chg="add mod">
          <ac:chgData name="Manish Sharma" userId="b799adb9ba789c8f" providerId="LiveId" clId="{A135E15C-253F-4C5F-9453-5A6DB6B52314}" dt="2022-11-05T09:56:09.151" v="1628"/>
          <ac:spMkLst>
            <pc:docMk/>
            <pc:sldMk cId="1204458298" sldId="522"/>
            <ac:spMk id="40" creationId="{296C2815-41CE-0147-8E12-7E74E1D4698D}"/>
          </ac:spMkLst>
        </pc:spChg>
        <pc:spChg chg="add mod ord">
          <ac:chgData name="Manish Sharma" userId="b799adb9ba789c8f" providerId="LiveId" clId="{A135E15C-253F-4C5F-9453-5A6DB6B52314}" dt="2022-11-05T10:15:28.450" v="1630" actId="167"/>
          <ac:spMkLst>
            <pc:docMk/>
            <pc:sldMk cId="1204458298" sldId="522"/>
            <ac:spMk id="43" creationId="{D7FEA157-9076-E067-64CF-29F862C6D21F}"/>
          </ac:spMkLst>
        </pc:spChg>
        <pc:cxnChg chg="add mod">
          <ac:chgData name="Manish Sharma" userId="b799adb9ba789c8f" providerId="LiveId" clId="{A135E15C-253F-4C5F-9453-5A6DB6B52314}" dt="2022-11-05T09:56:09.151" v="1628"/>
          <ac:cxnSpMkLst>
            <pc:docMk/>
            <pc:sldMk cId="1204458298" sldId="522"/>
            <ac:cxnSpMk id="41" creationId="{2B735697-8812-1C55-8384-33254D8561BF}"/>
          </ac:cxnSpMkLst>
        </pc:cxnChg>
        <pc:cxnChg chg="add mod">
          <ac:chgData name="Manish Sharma" userId="b799adb9ba789c8f" providerId="LiveId" clId="{A135E15C-253F-4C5F-9453-5A6DB6B52314}" dt="2022-11-05T09:56:09.151" v="1628"/>
          <ac:cxnSpMkLst>
            <pc:docMk/>
            <pc:sldMk cId="1204458298" sldId="522"/>
            <ac:cxnSpMk id="42" creationId="{FE34A636-CC46-DD77-104D-2571C247B5FC}"/>
          </ac:cxnSpMkLst>
        </pc:cxnChg>
      </pc:sldChg>
      <pc:sldChg chg="addSp modSp new mod">
        <pc:chgData name="Manish Sharma" userId="b799adb9ba789c8f" providerId="LiveId" clId="{A135E15C-253F-4C5F-9453-5A6DB6B52314}" dt="2022-11-05T11:52:34.266" v="1755" actId="1076"/>
        <pc:sldMkLst>
          <pc:docMk/>
          <pc:sldMk cId="3571136336" sldId="523"/>
        </pc:sldMkLst>
        <pc:spChg chg="mod">
          <ac:chgData name="Manish Sharma" userId="b799adb9ba789c8f" providerId="LiveId" clId="{A135E15C-253F-4C5F-9453-5A6DB6B52314}" dt="2022-11-05T11:52:34.266" v="1755" actId="1076"/>
          <ac:spMkLst>
            <pc:docMk/>
            <pc:sldMk cId="3571136336" sldId="523"/>
            <ac:spMk id="2" creationId="{C1962C0A-F546-5EA9-7BA3-F5E48D033EF9}"/>
          </ac:spMkLst>
        </pc:spChg>
        <pc:spChg chg="add mod">
          <ac:chgData name="Manish Sharma" userId="b799adb9ba789c8f" providerId="LiveId" clId="{A135E15C-253F-4C5F-9453-5A6DB6B52314}" dt="2022-11-05T11:52:34.266" v="1755" actId="1076"/>
          <ac:spMkLst>
            <pc:docMk/>
            <pc:sldMk cId="3571136336" sldId="523"/>
            <ac:spMk id="3" creationId="{B603926A-F8F9-F233-BDB0-7F076521C404}"/>
          </ac:spMkLst>
        </pc:spChg>
      </pc:sldChg>
      <pc:sldChg chg="modSp new mod">
        <pc:chgData name="Manish Sharma" userId="b799adb9ba789c8f" providerId="LiveId" clId="{A135E15C-253F-4C5F-9453-5A6DB6B52314}" dt="2022-11-05T12:09:09.343" v="1855" actId="20577"/>
        <pc:sldMkLst>
          <pc:docMk/>
          <pc:sldMk cId="287795584" sldId="524"/>
        </pc:sldMkLst>
        <pc:spChg chg="mod">
          <ac:chgData name="Manish Sharma" userId="b799adb9ba789c8f" providerId="LiveId" clId="{A135E15C-253F-4C5F-9453-5A6DB6B52314}" dt="2022-11-05T12:08:40.614" v="1784" actId="20577"/>
          <ac:spMkLst>
            <pc:docMk/>
            <pc:sldMk cId="287795584" sldId="524"/>
            <ac:spMk id="2" creationId="{F34FADD3-EB17-F0AC-368A-B81D32EA43C2}"/>
          </ac:spMkLst>
        </pc:spChg>
        <pc:spChg chg="mod">
          <ac:chgData name="Manish Sharma" userId="b799adb9ba789c8f" providerId="LiveId" clId="{A135E15C-253F-4C5F-9453-5A6DB6B52314}" dt="2022-11-05T12:09:09.343" v="1855" actId="20577"/>
          <ac:spMkLst>
            <pc:docMk/>
            <pc:sldMk cId="287795584" sldId="524"/>
            <ac:spMk id="3" creationId="{45C26340-26B6-F5BB-E65A-AD43EA50A0EC}"/>
          </ac:spMkLst>
        </pc:spChg>
      </pc:sldChg>
    </pc:docChg>
  </pc:docChgLst>
  <pc:docChgLst>
    <pc:chgData name="Manish Sharma" userId="b799adb9ba789c8f" providerId="LiveId" clId="{1E06067A-49EA-4561-BF94-0B38AACB87C5}"/>
    <pc:docChg chg="undo custSel addSld delSld modSld">
      <pc:chgData name="Manish Sharma" userId="b799adb9ba789c8f" providerId="LiveId" clId="{1E06067A-49EA-4561-BF94-0B38AACB87C5}" dt="2022-07-15T10:59:42.954" v="1362" actId="207"/>
      <pc:docMkLst>
        <pc:docMk/>
      </pc:docMkLst>
      <pc:sldChg chg="add del">
        <pc:chgData name="Manish Sharma" userId="b799adb9ba789c8f" providerId="LiveId" clId="{1E06067A-49EA-4561-BF94-0B38AACB87C5}" dt="2022-07-12T04:31:57.969" v="47"/>
        <pc:sldMkLst>
          <pc:docMk/>
          <pc:sldMk cId="3343896531" sldId="261"/>
        </pc:sldMkLst>
      </pc:sldChg>
      <pc:sldChg chg="add del">
        <pc:chgData name="Manish Sharma" userId="b799adb9ba789c8f" providerId="LiveId" clId="{1E06067A-49EA-4561-BF94-0B38AACB87C5}" dt="2022-07-12T04:13:04.196" v="41"/>
        <pc:sldMkLst>
          <pc:docMk/>
          <pc:sldMk cId="2942799856" sldId="262"/>
        </pc:sldMkLst>
      </pc:sldChg>
      <pc:sldChg chg="add del">
        <pc:chgData name="Manish Sharma" userId="b799adb9ba789c8f" providerId="LiveId" clId="{1E06067A-49EA-4561-BF94-0B38AACB87C5}" dt="2022-07-12T11:32:14.160" v="438"/>
        <pc:sldMkLst>
          <pc:docMk/>
          <pc:sldMk cId="337758348" sldId="270"/>
        </pc:sldMkLst>
      </pc:sldChg>
      <pc:sldChg chg="add del">
        <pc:chgData name="Manish Sharma" userId="b799adb9ba789c8f" providerId="LiveId" clId="{1E06067A-49EA-4561-BF94-0B38AACB87C5}" dt="2022-07-12T11:33:34.093" v="439"/>
        <pc:sldMkLst>
          <pc:docMk/>
          <pc:sldMk cId="1800526853" sldId="272"/>
        </pc:sldMkLst>
      </pc:sldChg>
      <pc:sldChg chg="add del">
        <pc:chgData name="Manish Sharma" userId="b799adb9ba789c8f" providerId="LiveId" clId="{1E06067A-49EA-4561-BF94-0B38AACB87C5}" dt="2022-07-13T04:09:23.828" v="1251"/>
        <pc:sldMkLst>
          <pc:docMk/>
          <pc:sldMk cId="1937767460" sldId="276"/>
        </pc:sldMkLst>
      </pc:sldChg>
      <pc:sldChg chg="add del">
        <pc:chgData name="Manish Sharma" userId="b799adb9ba789c8f" providerId="LiveId" clId="{1E06067A-49EA-4561-BF94-0B38AACB87C5}" dt="2022-07-13T10:28:35.122" v="1266"/>
        <pc:sldMkLst>
          <pc:docMk/>
          <pc:sldMk cId="1535532918" sldId="290"/>
        </pc:sldMkLst>
      </pc:sldChg>
      <pc:sldChg chg="add del">
        <pc:chgData name="Manish Sharma" userId="b799adb9ba789c8f" providerId="LiveId" clId="{1E06067A-49EA-4561-BF94-0B38AACB87C5}" dt="2022-07-13T10:28:35.122" v="1266"/>
        <pc:sldMkLst>
          <pc:docMk/>
          <pc:sldMk cId="927873483" sldId="291"/>
        </pc:sldMkLst>
      </pc:sldChg>
      <pc:sldChg chg="add del">
        <pc:chgData name="Manish Sharma" userId="b799adb9ba789c8f" providerId="LiveId" clId="{1E06067A-49EA-4561-BF94-0B38AACB87C5}" dt="2022-07-14T04:58:57.238" v="1270"/>
        <pc:sldMkLst>
          <pc:docMk/>
          <pc:sldMk cId="4125748975" sldId="292"/>
        </pc:sldMkLst>
      </pc:sldChg>
      <pc:sldChg chg="add del">
        <pc:chgData name="Manish Sharma" userId="b799adb9ba789c8f" providerId="LiveId" clId="{1E06067A-49EA-4561-BF94-0B38AACB87C5}" dt="2022-07-15T05:40:42.818" v="1297"/>
        <pc:sldMkLst>
          <pc:docMk/>
          <pc:sldMk cId="3776691465" sldId="296"/>
        </pc:sldMkLst>
      </pc:sldChg>
      <pc:sldChg chg="add del">
        <pc:chgData name="Manish Sharma" userId="b799adb9ba789c8f" providerId="LiveId" clId="{1E06067A-49EA-4561-BF94-0B38AACB87C5}" dt="2022-07-15T10:56:50.292" v="1361"/>
        <pc:sldMkLst>
          <pc:docMk/>
          <pc:sldMk cId="2063019643" sldId="300"/>
        </pc:sldMkLst>
      </pc:sldChg>
      <pc:sldChg chg="del">
        <pc:chgData name="Manish Sharma" userId="b799adb9ba789c8f" providerId="LiveId" clId="{1E06067A-49EA-4561-BF94-0B38AACB87C5}" dt="2022-07-12T03:17:21.464" v="0" actId="47"/>
        <pc:sldMkLst>
          <pc:docMk/>
          <pc:sldMk cId="478541214" sldId="302"/>
        </pc:sldMkLst>
      </pc:sldChg>
      <pc:sldChg chg="addSp modSp new">
        <pc:chgData name="Manish Sharma" userId="b799adb9ba789c8f" providerId="LiveId" clId="{1E06067A-49EA-4561-BF94-0B38AACB87C5}" dt="2022-07-12T03:50:55.220" v="7"/>
        <pc:sldMkLst>
          <pc:docMk/>
          <pc:sldMk cId="4250228821" sldId="302"/>
        </pc:sldMkLst>
        <pc:spChg chg="add mod">
          <ac:chgData name="Manish Sharma" userId="b799adb9ba789c8f" providerId="LiveId" clId="{1E06067A-49EA-4561-BF94-0B38AACB87C5}" dt="2022-07-12T03:49:40.237" v="2"/>
          <ac:spMkLst>
            <pc:docMk/>
            <pc:sldMk cId="4250228821" sldId="302"/>
            <ac:spMk id="2" creationId="{1E5811EE-136A-A140-B431-98E75A5621DF}"/>
          </ac:spMkLst>
        </pc:spChg>
        <pc:spChg chg="mod">
          <ac:chgData name="Manish Sharma" userId="b799adb9ba789c8f" providerId="LiveId" clId="{1E06067A-49EA-4561-BF94-0B38AACB87C5}" dt="2022-07-12T03:49:40.237" v="2"/>
          <ac:spMkLst>
            <pc:docMk/>
            <pc:sldMk cId="4250228821" sldId="302"/>
            <ac:spMk id="4" creationId="{12334878-ECF2-11D1-8787-44DC45DB91A2}"/>
          </ac:spMkLst>
        </pc:spChg>
        <pc:spChg chg="mod">
          <ac:chgData name="Manish Sharma" userId="b799adb9ba789c8f" providerId="LiveId" clId="{1E06067A-49EA-4561-BF94-0B38AACB87C5}" dt="2022-07-12T03:49:40.237" v="2"/>
          <ac:spMkLst>
            <pc:docMk/>
            <pc:sldMk cId="4250228821" sldId="302"/>
            <ac:spMk id="5" creationId="{372ACBA7-0F22-6314-8567-D5A0F7F447B7}"/>
          </ac:spMkLst>
        </pc:spChg>
        <pc:spChg chg="mod">
          <ac:chgData name="Manish Sharma" userId="b799adb9ba789c8f" providerId="LiveId" clId="{1E06067A-49EA-4561-BF94-0B38AACB87C5}" dt="2022-07-12T03:49:40.237" v="2"/>
          <ac:spMkLst>
            <pc:docMk/>
            <pc:sldMk cId="4250228821" sldId="302"/>
            <ac:spMk id="7" creationId="{1F99F300-AEFD-BC32-F413-3B3D5C47A405}"/>
          </ac:spMkLst>
        </pc:spChg>
        <pc:spChg chg="mod">
          <ac:chgData name="Manish Sharma" userId="b799adb9ba789c8f" providerId="LiveId" clId="{1E06067A-49EA-4561-BF94-0B38AACB87C5}" dt="2022-07-12T03:49:40.237" v="2"/>
          <ac:spMkLst>
            <pc:docMk/>
            <pc:sldMk cId="4250228821" sldId="302"/>
            <ac:spMk id="8" creationId="{2624EB20-74E9-A5F4-40A5-858A41235C18}"/>
          </ac:spMkLst>
        </pc:spChg>
        <pc:spChg chg="add mod">
          <ac:chgData name="Manish Sharma" userId="b799adb9ba789c8f" providerId="LiveId" clId="{1E06067A-49EA-4561-BF94-0B38AACB87C5}" dt="2022-07-12T03:49:48.722" v="3"/>
          <ac:spMkLst>
            <pc:docMk/>
            <pc:sldMk cId="4250228821" sldId="302"/>
            <ac:spMk id="9" creationId="{136FC67F-A5B9-D8C1-F644-616982A11E6C}"/>
          </ac:spMkLst>
        </pc:spChg>
        <pc:spChg chg="add mod">
          <ac:chgData name="Manish Sharma" userId="b799adb9ba789c8f" providerId="LiveId" clId="{1E06067A-49EA-4561-BF94-0B38AACB87C5}" dt="2022-07-12T03:49:59.105" v="4"/>
          <ac:spMkLst>
            <pc:docMk/>
            <pc:sldMk cId="4250228821" sldId="302"/>
            <ac:spMk id="11" creationId="{84451A7A-0A52-CE21-EA04-E518987433D9}"/>
          </ac:spMkLst>
        </pc:spChg>
        <pc:spChg chg="add mod">
          <ac:chgData name="Manish Sharma" userId="b799adb9ba789c8f" providerId="LiveId" clId="{1E06067A-49EA-4561-BF94-0B38AACB87C5}" dt="2022-07-12T03:49:59.105" v="4"/>
          <ac:spMkLst>
            <pc:docMk/>
            <pc:sldMk cId="4250228821" sldId="302"/>
            <ac:spMk id="13" creationId="{F9E31E4F-DC2A-712A-FDD9-89A5999B9059}"/>
          </ac:spMkLst>
        </pc:spChg>
        <pc:spChg chg="add mod">
          <ac:chgData name="Manish Sharma" userId="b799adb9ba789c8f" providerId="LiveId" clId="{1E06067A-49EA-4561-BF94-0B38AACB87C5}" dt="2022-07-12T03:50:26.412" v="5"/>
          <ac:spMkLst>
            <pc:docMk/>
            <pc:sldMk cId="4250228821" sldId="302"/>
            <ac:spMk id="14" creationId="{37ABE339-95AE-7790-C9E1-FF6307B9F88A}"/>
          </ac:spMkLst>
        </pc:spChg>
        <pc:spChg chg="add mod">
          <ac:chgData name="Manish Sharma" userId="b799adb9ba789c8f" providerId="LiveId" clId="{1E06067A-49EA-4561-BF94-0B38AACB87C5}" dt="2022-07-12T03:50:26.412" v="5"/>
          <ac:spMkLst>
            <pc:docMk/>
            <pc:sldMk cId="4250228821" sldId="302"/>
            <ac:spMk id="15" creationId="{FE512A7B-CFF5-5A48-8D6B-7F3FDD24A57B}"/>
          </ac:spMkLst>
        </pc:spChg>
        <pc:spChg chg="add mod">
          <ac:chgData name="Manish Sharma" userId="b799adb9ba789c8f" providerId="LiveId" clId="{1E06067A-49EA-4561-BF94-0B38AACB87C5}" dt="2022-07-12T03:50:26.412" v="5"/>
          <ac:spMkLst>
            <pc:docMk/>
            <pc:sldMk cId="4250228821" sldId="302"/>
            <ac:spMk id="16" creationId="{66B5AE38-2DF0-3BF7-5EC3-D33539BF35FE}"/>
          </ac:spMkLst>
        </pc:spChg>
        <pc:spChg chg="add mod">
          <ac:chgData name="Manish Sharma" userId="b799adb9ba789c8f" providerId="LiveId" clId="{1E06067A-49EA-4561-BF94-0B38AACB87C5}" dt="2022-07-12T03:50:26.412" v="5"/>
          <ac:spMkLst>
            <pc:docMk/>
            <pc:sldMk cId="4250228821" sldId="302"/>
            <ac:spMk id="17" creationId="{5F88BB0E-2360-4919-E033-94350C192344}"/>
          </ac:spMkLst>
        </pc:spChg>
        <pc:spChg chg="add mod">
          <ac:chgData name="Manish Sharma" userId="b799adb9ba789c8f" providerId="LiveId" clId="{1E06067A-49EA-4561-BF94-0B38AACB87C5}" dt="2022-07-12T03:50:26.412" v="5"/>
          <ac:spMkLst>
            <pc:docMk/>
            <pc:sldMk cId="4250228821" sldId="302"/>
            <ac:spMk id="18" creationId="{82F07F01-F449-076D-BE41-1ADB1E3F2C83}"/>
          </ac:spMkLst>
        </pc:spChg>
        <pc:spChg chg="add mod">
          <ac:chgData name="Manish Sharma" userId="b799adb9ba789c8f" providerId="LiveId" clId="{1E06067A-49EA-4561-BF94-0B38AACB87C5}" dt="2022-07-12T03:50:48.499" v="6"/>
          <ac:spMkLst>
            <pc:docMk/>
            <pc:sldMk cId="4250228821" sldId="302"/>
            <ac:spMk id="21" creationId="{C89DED05-24C7-99CB-FB25-EFE278B3F292}"/>
          </ac:spMkLst>
        </pc:spChg>
        <pc:spChg chg="add mod">
          <ac:chgData name="Manish Sharma" userId="b799adb9ba789c8f" providerId="LiveId" clId="{1E06067A-49EA-4561-BF94-0B38AACB87C5}" dt="2022-07-12T03:50:48.499" v="6"/>
          <ac:spMkLst>
            <pc:docMk/>
            <pc:sldMk cId="4250228821" sldId="302"/>
            <ac:spMk id="22" creationId="{42225954-F224-C356-86AE-13AF37B2B658}"/>
          </ac:spMkLst>
        </pc:spChg>
        <pc:spChg chg="mod">
          <ac:chgData name="Manish Sharma" userId="b799adb9ba789c8f" providerId="LiveId" clId="{1E06067A-49EA-4561-BF94-0B38AACB87C5}" dt="2022-07-12T03:50:55.220" v="7"/>
          <ac:spMkLst>
            <pc:docMk/>
            <pc:sldMk cId="4250228821" sldId="302"/>
            <ac:spMk id="24" creationId="{88648FBA-66F0-D6E0-5E85-3A41EFB9F5A5}"/>
          </ac:spMkLst>
        </pc:spChg>
        <pc:spChg chg="mod">
          <ac:chgData name="Manish Sharma" userId="b799adb9ba789c8f" providerId="LiveId" clId="{1E06067A-49EA-4561-BF94-0B38AACB87C5}" dt="2022-07-12T03:50:55.220" v="7"/>
          <ac:spMkLst>
            <pc:docMk/>
            <pc:sldMk cId="4250228821" sldId="302"/>
            <ac:spMk id="25" creationId="{463E3CAF-E462-E5D0-EAA2-BC2EBD0F8819}"/>
          </ac:spMkLst>
        </pc:spChg>
        <pc:grpChg chg="add mod">
          <ac:chgData name="Manish Sharma" userId="b799adb9ba789c8f" providerId="LiveId" clId="{1E06067A-49EA-4561-BF94-0B38AACB87C5}" dt="2022-07-12T03:49:40.237" v="2"/>
          <ac:grpSpMkLst>
            <pc:docMk/>
            <pc:sldMk cId="4250228821" sldId="302"/>
            <ac:grpSpMk id="3" creationId="{B5484223-1A12-C302-8EE3-16E561EBE97C}"/>
          </ac:grpSpMkLst>
        </pc:grpChg>
        <pc:grpChg chg="add mod">
          <ac:chgData name="Manish Sharma" userId="b799adb9ba789c8f" providerId="LiveId" clId="{1E06067A-49EA-4561-BF94-0B38AACB87C5}" dt="2022-07-12T03:49:40.237" v="2"/>
          <ac:grpSpMkLst>
            <pc:docMk/>
            <pc:sldMk cId="4250228821" sldId="302"/>
            <ac:grpSpMk id="6" creationId="{8C50A26A-DC05-0E6C-9AB5-79E17C3CCFBB}"/>
          </ac:grpSpMkLst>
        </pc:grpChg>
        <pc:grpChg chg="add mod">
          <ac:chgData name="Manish Sharma" userId="b799adb9ba789c8f" providerId="LiveId" clId="{1E06067A-49EA-4561-BF94-0B38AACB87C5}" dt="2022-07-12T03:50:55.220" v="7"/>
          <ac:grpSpMkLst>
            <pc:docMk/>
            <pc:sldMk cId="4250228821" sldId="302"/>
            <ac:grpSpMk id="23" creationId="{F8D4F347-37F6-292F-37BA-BC8FD38A2C5B}"/>
          </ac:grpSpMkLst>
        </pc:grpChg>
        <pc:cxnChg chg="add mod">
          <ac:chgData name="Manish Sharma" userId="b799adb9ba789c8f" providerId="LiveId" clId="{1E06067A-49EA-4561-BF94-0B38AACB87C5}" dt="2022-07-12T03:49:59.105" v="4"/>
          <ac:cxnSpMkLst>
            <pc:docMk/>
            <pc:sldMk cId="4250228821" sldId="302"/>
            <ac:cxnSpMk id="10" creationId="{5393F42C-B32F-A737-E6AB-D086D709DAE4}"/>
          </ac:cxnSpMkLst>
        </pc:cxnChg>
        <pc:cxnChg chg="add mod">
          <ac:chgData name="Manish Sharma" userId="b799adb9ba789c8f" providerId="LiveId" clId="{1E06067A-49EA-4561-BF94-0B38AACB87C5}" dt="2022-07-12T03:49:59.105" v="4"/>
          <ac:cxnSpMkLst>
            <pc:docMk/>
            <pc:sldMk cId="4250228821" sldId="302"/>
            <ac:cxnSpMk id="12" creationId="{6AC904BD-3124-CCAF-9024-0ECF39B4E6BB}"/>
          </ac:cxnSpMkLst>
        </pc:cxnChg>
        <pc:cxnChg chg="add mod">
          <ac:chgData name="Manish Sharma" userId="b799adb9ba789c8f" providerId="LiveId" clId="{1E06067A-49EA-4561-BF94-0B38AACB87C5}" dt="2022-07-12T03:50:48.499" v="6"/>
          <ac:cxnSpMkLst>
            <pc:docMk/>
            <pc:sldMk cId="4250228821" sldId="302"/>
            <ac:cxnSpMk id="19" creationId="{8CEE6475-BE45-9E34-B947-536F16895F0B}"/>
          </ac:cxnSpMkLst>
        </pc:cxnChg>
        <pc:cxnChg chg="add mod">
          <ac:chgData name="Manish Sharma" userId="b799adb9ba789c8f" providerId="LiveId" clId="{1E06067A-49EA-4561-BF94-0B38AACB87C5}" dt="2022-07-12T03:50:48.499" v="6"/>
          <ac:cxnSpMkLst>
            <pc:docMk/>
            <pc:sldMk cId="4250228821" sldId="302"/>
            <ac:cxnSpMk id="20" creationId="{876A2A21-EB78-B410-BBE3-18E5B5F4CC75}"/>
          </ac:cxnSpMkLst>
        </pc:cxnChg>
      </pc:sldChg>
      <pc:sldChg chg="del">
        <pc:chgData name="Manish Sharma" userId="b799adb9ba789c8f" providerId="LiveId" clId="{1E06067A-49EA-4561-BF94-0B38AACB87C5}" dt="2022-07-12T03:17:21.464" v="0" actId="47"/>
        <pc:sldMkLst>
          <pc:docMk/>
          <pc:sldMk cId="74185702" sldId="303"/>
        </pc:sldMkLst>
      </pc:sldChg>
      <pc:sldChg chg="addSp modSp new">
        <pc:chgData name="Manish Sharma" userId="b799adb9ba789c8f" providerId="LiveId" clId="{1E06067A-49EA-4561-BF94-0B38AACB87C5}" dt="2022-07-12T03:53:45.716" v="14"/>
        <pc:sldMkLst>
          <pc:docMk/>
          <pc:sldMk cId="3736148090" sldId="303"/>
        </pc:sldMkLst>
        <pc:spChg chg="add mod">
          <ac:chgData name="Manish Sharma" userId="b799adb9ba789c8f" providerId="LiveId" clId="{1E06067A-49EA-4561-BF94-0B38AACB87C5}" dt="2022-07-12T03:52:20.555" v="9"/>
          <ac:spMkLst>
            <pc:docMk/>
            <pc:sldMk cId="3736148090" sldId="303"/>
            <ac:spMk id="2" creationId="{D27221BE-5F58-93E6-5E5C-4EA206A63317}"/>
          </ac:spMkLst>
        </pc:spChg>
        <pc:spChg chg="add mod">
          <ac:chgData name="Manish Sharma" userId="b799adb9ba789c8f" providerId="LiveId" clId="{1E06067A-49EA-4561-BF94-0B38AACB87C5}" dt="2022-07-12T03:52:20.555" v="9"/>
          <ac:spMkLst>
            <pc:docMk/>
            <pc:sldMk cId="3736148090" sldId="303"/>
            <ac:spMk id="5" creationId="{F10917DB-AA18-A0AD-21A9-F7F7AB30B5BD}"/>
          </ac:spMkLst>
        </pc:spChg>
        <pc:spChg chg="mod">
          <ac:chgData name="Manish Sharma" userId="b799adb9ba789c8f" providerId="LiveId" clId="{1E06067A-49EA-4561-BF94-0B38AACB87C5}" dt="2022-07-12T03:52:33.172" v="10"/>
          <ac:spMkLst>
            <pc:docMk/>
            <pc:sldMk cId="3736148090" sldId="303"/>
            <ac:spMk id="7" creationId="{FCCC8E03-FD40-E89E-FB02-6B6B44FB44A3}"/>
          </ac:spMkLst>
        </pc:spChg>
        <pc:spChg chg="mod">
          <ac:chgData name="Manish Sharma" userId="b799adb9ba789c8f" providerId="LiveId" clId="{1E06067A-49EA-4561-BF94-0B38AACB87C5}" dt="2022-07-12T03:52:33.172" v="10"/>
          <ac:spMkLst>
            <pc:docMk/>
            <pc:sldMk cId="3736148090" sldId="303"/>
            <ac:spMk id="8" creationId="{835390AF-731C-922B-C97D-31063D1E1D9A}"/>
          </ac:spMkLst>
        </pc:spChg>
        <pc:spChg chg="mod">
          <ac:chgData name="Manish Sharma" userId="b799adb9ba789c8f" providerId="LiveId" clId="{1E06067A-49EA-4561-BF94-0B38AACB87C5}" dt="2022-07-12T03:52:33.172" v="10"/>
          <ac:spMkLst>
            <pc:docMk/>
            <pc:sldMk cId="3736148090" sldId="303"/>
            <ac:spMk id="10" creationId="{6229E9D3-09BA-F6B3-7272-4E0CC5744F57}"/>
          </ac:spMkLst>
        </pc:spChg>
        <pc:spChg chg="mod">
          <ac:chgData name="Manish Sharma" userId="b799adb9ba789c8f" providerId="LiveId" clId="{1E06067A-49EA-4561-BF94-0B38AACB87C5}" dt="2022-07-12T03:52:33.172" v="10"/>
          <ac:spMkLst>
            <pc:docMk/>
            <pc:sldMk cId="3736148090" sldId="303"/>
            <ac:spMk id="11" creationId="{EB2856BF-3001-2BBD-8613-50EE38CACE86}"/>
          </ac:spMkLst>
        </pc:spChg>
        <pc:spChg chg="add mod">
          <ac:chgData name="Manish Sharma" userId="b799adb9ba789c8f" providerId="LiveId" clId="{1E06067A-49EA-4561-BF94-0B38AACB87C5}" dt="2022-07-12T03:52:39.590" v="11"/>
          <ac:spMkLst>
            <pc:docMk/>
            <pc:sldMk cId="3736148090" sldId="303"/>
            <ac:spMk id="13" creationId="{103D00E8-2A67-5F88-B056-618B2B951F56}"/>
          </ac:spMkLst>
        </pc:spChg>
        <pc:spChg chg="add mod">
          <ac:chgData name="Manish Sharma" userId="b799adb9ba789c8f" providerId="LiveId" clId="{1E06067A-49EA-4561-BF94-0B38AACB87C5}" dt="2022-07-12T03:53:08.181" v="12"/>
          <ac:spMkLst>
            <pc:docMk/>
            <pc:sldMk cId="3736148090" sldId="303"/>
            <ac:spMk id="14" creationId="{A1CDB008-28AB-4258-12B5-2E1FC659A401}"/>
          </ac:spMkLst>
        </pc:spChg>
        <pc:spChg chg="add mod">
          <ac:chgData name="Manish Sharma" userId="b799adb9ba789c8f" providerId="LiveId" clId="{1E06067A-49EA-4561-BF94-0B38AACB87C5}" dt="2022-07-12T03:53:08.181" v="12"/>
          <ac:spMkLst>
            <pc:docMk/>
            <pc:sldMk cId="3736148090" sldId="303"/>
            <ac:spMk id="16" creationId="{40588F37-4C46-C945-EEFC-313B6F3D42FD}"/>
          </ac:spMkLst>
        </pc:spChg>
        <pc:spChg chg="add mod">
          <ac:chgData name="Manish Sharma" userId="b799adb9ba789c8f" providerId="LiveId" clId="{1E06067A-49EA-4561-BF94-0B38AACB87C5}" dt="2022-07-12T03:53:08.181" v="12"/>
          <ac:spMkLst>
            <pc:docMk/>
            <pc:sldMk cId="3736148090" sldId="303"/>
            <ac:spMk id="18" creationId="{2B80D50D-E8F7-0DB8-9CB0-54F5057F48D3}"/>
          </ac:spMkLst>
        </pc:spChg>
        <pc:spChg chg="add mod">
          <ac:chgData name="Manish Sharma" userId="b799adb9ba789c8f" providerId="LiveId" clId="{1E06067A-49EA-4561-BF94-0B38AACB87C5}" dt="2022-07-12T03:53:26.728" v="13"/>
          <ac:spMkLst>
            <pc:docMk/>
            <pc:sldMk cId="3736148090" sldId="303"/>
            <ac:spMk id="19" creationId="{FFFBF0AA-014E-3DF4-7BC7-7BDBB0343EF4}"/>
          </ac:spMkLst>
        </pc:spChg>
        <pc:spChg chg="add mod">
          <ac:chgData name="Manish Sharma" userId="b799adb9ba789c8f" providerId="LiveId" clId="{1E06067A-49EA-4561-BF94-0B38AACB87C5}" dt="2022-07-12T03:53:26.728" v="13"/>
          <ac:spMkLst>
            <pc:docMk/>
            <pc:sldMk cId="3736148090" sldId="303"/>
            <ac:spMk id="20" creationId="{FF664894-579B-1593-1681-50616E135451}"/>
          </ac:spMkLst>
        </pc:spChg>
        <pc:spChg chg="add mod">
          <ac:chgData name="Manish Sharma" userId="b799adb9ba789c8f" providerId="LiveId" clId="{1E06067A-49EA-4561-BF94-0B38AACB87C5}" dt="2022-07-12T03:53:26.728" v="13"/>
          <ac:spMkLst>
            <pc:docMk/>
            <pc:sldMk cId="3736148090" sldId="303"/>
            <ac:spMk id="21" creationId="{58A9A159-0247-D8EB-509E-D151947DCFF2}"/>
          </ac:spMkLst>
        </pc:spChg>
        <pc:spChg chg="add mod">
          <ac:chgData name="Manish Sharma" userId="b799adb9ba789c8f" providerId="LiveId" clId="{1E06067A-49EA-4561-BF94-0B38AACB87C5}" dt="2022-07-12T03:53:26.728" v="13"/>
          <ac:spMkLst>
            <pc:docMk/>
            <pc:sldMk cId="3736148090" sldId="303"/>
            <ac:spMk id="22" creationId="{D008A98A-EED7-18FA-9949-03DC883835F2}"/>
          </ac:spMkLst>
        </pc:spChg>
        <pc:spChg chg="add mod">
          <ac:chgData name="Manish Sharma" userId="b799adb9ba789c8f" providerId="LiveId" clId="{1E06067A-49EA-4561-BF94-0B38AACB87C5}" dt="2022-07-12T03:53:26.728" v="13"/>
          <ac:spMkLst>
            <pc:docMk/>
            <pc:sldMk cId="3736148090" sldId="303"/>
            <ac:spMk id="23" creationId="{9D93BA06-BAC5-5F07-2C0E-F64AA897F808}"/>
          </ac:spMkLst>
        </pc:spChg>
        <pc:spChg chg="add mod">
          <ac:chgData name="Manish Sharma" userId="b799adb9ba789c8f" providerId="LiveId" clId="{1E06067A-49EA-4561-BF94-0B38AACB87C5}" dt="2022-07-12T03:53:45.716" v="14"/>
          <ac:spMkLst>
            <pc:docMk/>
            <pc:sldMk cId="3736148090" sldId="303"/>
            <ac:spMk id="25" creationId="{3A465E49-D0AD-B8F3-2218-5B050806C55C}"/>
          </ac:spMkLst>
        </pc:spChg>
        <pc:spChg chg="add mod">
          <ac:chgData name="Manish Sharma" userId="b799adb9ba789c8f" providerId="LiveId" clId="{1E06067A-49EA-4561-BF94-0B38AACB87C5}" dt="2022-07-12T03:53:45.716" v="14"/>
          <ac:spMkLst>
            <pc:docMk/>
            <pc:sldMk cId="3736148090" sldId="303"/>
            <ac:spMk id="26" creationId="{D15DBA4C-6EB1-F5E9-414B-8025064F0377}"/>
          </ac:spMkLst>
        </pc:spChg>
        <pc:spChg chg="mod">
          <ac:chgData name="Manish Sharma" userId="b799adb9ba789c8f" providerId="LiveId" clId="{1E06067A-49EA-4561-BF94-0B38AACB87C5}" dt="2022-07-12T03:53:45.716" v="14"/>
          <ac:spMkLst>
            <pc:docMk/>
            <pc:sldMk cId="3736148090" sldId="303"/>
            <ac:spMk id="28" creationId="{E7D0621F-C7A0-2F20-7CA0-A0E6487EA83B}"/>
          </ac:spMkLst>
        </pc:spChg>
        <pc:spChg chg="mod">
          <ac:chgData name="Manish Sharma" userId="b799adb9ba789c8f" providerId="LiveId" clId="{1E06067A-49EA-4561-BF94-0B38AACB87C5}" dt="2022-07-12T03:53:45.716" v="14"/>
          <ac:spMkLst>
            <pc:docMk/>
            <pc:sldMk cId="3736148090" sldId="303"/>
            <ac:spMk id="29" creationId="{634F26B5-0591-A225-DFFB-AE3C6274E606}"/>
          </ac:spMkLst>
        </pc:spChg>
        <pc:grpChg chg="add mod">
          <ac:chgData name="Manish Sharma" userId="b799adb9ba789c8f" providerId="LiveId" clId="{1E06067A-49EA-4561-BF94-0B38AACB87C5}" dt="2022-07-12T03:52:33.172" v="10"/>
          <ac:grpSpMkLst>
            <pc:docMk/>
            <pc:sldMk cId="3736148090" sldId="303"/>
            <ac:grpSpMk id="6" creationId="{6EA3A1B0-6F0E-5974-82AF-CA09CE050DA4}"/>
          </ac:grpSpMkLst>
        </pc:grpChg>
        <pc:grpChg chg="add mod">
          <ac:chgData name="Manish Sharma" userId="b799adb9ba789c8f" providerId="LiveId" clId="{1E06067A-49EA-4561-BF94-0B38AACB87C5}" dt="2022-07-12T03:52:33.172" v="10"/>
          <ac:grpSpMkLst>
            <pc:docMk/>
            <pc:sldMk cId="3736148090" sldId="303"/>
            <ac:grpSpMk id="9" creationId="{CD740FBD-77E3-F752-AD46-E18A922A8C16}"/>
          </ac:grpSpMkLst>
        </pc:grpChg>
        <pc:grpChg chg="add mod">
          <ac:chgData name="Manish Sharma" userId="b799adb9ba789c8f" providerId="LiveId" clId="{1E06067A-49EA-4561-BF94-0B38AACB87C5}" dt="2022-07-12T03:53:45.716" v="14"/>
          <ac:grpSpMkLst>
            <pc:docMk/>
            <pc:sldMk cId="3736148090" sldId="303"/>
            <ac:grpSpMk id="27" creationId="{0A1CBB53-85F1-6800-3AED-7B310EBD0DEE}"/>
          </ac:grpSpMkLst>
        </pc:grpChg>
        <pc:cxnChg chg="add mod">
          <ac:chgData name="Manish Sharma" userId="b799adb9ba789c8f" providerId="LiveId" clId="{1E06067A-49EA-4561-BF94-0B38AACB87C5}" dt="2022-07-12T03:52:20.555" v="9"/>
          <ac:cxnSpMkLst>
            <pc:docMk/>
            <pc:sldMk cId="3736148090" sldId="303"/>
            <ac:cxnSpMk id="3" creationId="{FC9D7244-1BD8-151F-0785-055A0FBCA512}"/>
          </ac:cxnSpMkLst>
        </pc:cxnChg>
        <pc:cxnChg chg="add mod">
          <ac:chgData name="Manish Sharma" userId="b799adb9ba789c8f" providerId="LiveId" clId="{1E06067A-49EA-4561-BF94-0B38AACB87C5}" dt="2022-07-12T03:52:20.555" v="9"/>
          <ac:cxnSpMkLst>
            <pc:docMk/>
            <pc:sldMk cId="3736148090" sldId="303"/>
            <ac:cxnSpMk id="4" creationId="{440BCB2A-88B6-0B21-9B1C-55B32EE9DDC8}"/>
          </ac:cxnSpMkLst>
        </pc:cxnChg>
        <pc:cxnChg chg="add mod">
          <ac:chgData name="Manish Sharma" userId="b799adb9ba789c8f" providerId="LiveId" clId="{1E06067A-49EA-4561-BF94-0B38AACB87C5}" dt="2022-07-12T03:52:33.172" v="10"/>
          <ac:cxnSpMkLst>
            <pc:docMk/>
            <pc:sldMk cId="3736148090" sldId="303"/>
            <ac:cxnSpMk id="12" creationId="{0C4B464F-AE0B-6508-0A2D-C26CCD6B0D9C}"/>
          </ac:cxnSpMkLst>
        </pc:cxnChg>
        <pc:cxnChg chg="add mod">
          <ac:chgData name="Manish Sharma" userId="b799adb9ba789c8f" providerId="LiveId" clId="{1E06067A-49EA-4561-BF94-0B38AACB87C5}" dt="2022-07-12T03:53:08.181" v="12"/>
          <ac:cxnSpMkLst>
            <pc:docMk/>
            <pc:sldMk cId="3736148090" sldId="303"/>
            <ac:cxnSpMk id="15" creationId="{B93CE2E0-4D13-5385-A4AF-4332883B18D4}"/>
          </ac:cxnSpMkLst>
        </pc:cxnChg>
        <pc:cxnChg chg="add mod">
          <ac:chgData name="Manish Sharma" userId="b799adb9ba789c8f" providerId="LiveId" clId="{1E06067A-49EA-4561-BF94-0B38AACB87C5}" dt="2022-07-12T03:53:08.181" v="12"/>
          <ac:cxnSpMkLst>
            <pc:docMk/>
            <pc:sldMk cId="3736148090" sldId="303"/>
            <ac:cxnSpMk id="17" creationId="{6EEB7A51-36FD-75E6-902B-DE7C511F7BE1}"/>
          </ac:cxnSpMkLst>
        </pc:cxnChg>
        <pc:cxnChg chg="add mod">
          <ac:chgData name="Manish Sharma" userId="b799adb9ba789c8f" providerId="LiveId" clId="{1E06067A-49EA-4561-BF94-0B38AACB87C5}" dt="2022-07-12T03:53:45.716" v="14"/>
          <ac:cxnSpMkLst>
            <pc:docMk/>
            <pc:sldMk cId="3736148090" sldId="303"/>
            <ac:cxnSpMk id="24" creationId="{BD70032F-C60C-9406-E15F-9B68CCE9C710}"/>
          </ac:cxnSpMkLst>
        </pc:cxnChg>
        <pc:cxnChg chg="add mod">
          <ac:chgData name="Manish Sharma" userId="b799adb9ba789c8f" providerId="LiveId" clId="{1E06067A-49EA-4561-BF94-0B38AACB87C5}" dt="2022-07-12T03:53:45.716" v="14"/>
          <ac:cxnSpMkLst>
            <pc:docMk/>
            <pc:sldMk cId="3736148090" sldId="303"/>
            <ac:cxnSpMk id="30" creationId="{854EC074-2CF3-A911-E5A4-FDD667B18C21}"/>
          </ac:cxnSpMkLst>
        </pc:cxnChg>
      </pc:sldChg>
      <pc:sldChg chg="del">
        <pc:chgData name="Manish Sharma" userId="b799adb9ba789c8f" providerId="LiveId" clId="{1E06067A-49EA-4561-BF94-0B38AACB87C5}" dt="2022-07-12T03:17:21.464" v="0" actId="47"/>
        <pc:sldMkLst>
          <pc:docMk/>
          <pc:sldMk cId="674613534" sldId="304"/>
        </pc:sldMkLst>
      </pc:sldChg>
      <pc:sldChg chg="addSp modSp new">
        <pc:chgData name="Manish Sharma" userId="b799adb9ba789c8f" providerId="LiveId" clId="{1E06067A-49EA-4561-BF94-0B38AACB87C5}" dt="2022-07-12T03:57:24.782" v="24"/>
        <pc:sldMkLst>
          <pc:docMk/>
          <pc:sldMk cId="3302561693" sldId="304"/>
        </pc:sldMkLst>
        <pc:spChg chg="add mod">
          <ac:chgData name="Manish Sharma" userId="b799adb9ba789c8f" providerId="LiveId" clId="{1E06067A-49EA-4561-BF94-0B38AACB87C5}" dt="2022-07-12T03:55:21.547" v="16"/>
          <ac:spMkLst>
            <pc:docMk/>
            <pc:sldMk cId="3302561693" sldId="304"/>
            <ac:spMk id="2" creationId="{1E3E54A3-414A-8995-9A30-84885C71EFD3}"/>
          </ac:spMkLst>
        </pc:spChg>
        <pc:spChg chg="add mod">
          <ac:chgData name="Manish Sharma" userId="b799adb9ba789c8f" providerId="LiveId" clId="{1E06067A-49EA-4561-BF94-0B38AACB87C5}" dt="2022-07-12T03:55:21.547" v="16"/>
          <ac:spMkLst>
            <pc:docMk/>
            <pc:sldMk cId="3302561693" sldId="304"/>
            <ac:spMk id="5" creationId="{7A958D68-E017-A291-D6B9-BF6E71C4703E}"/>
          </ac:spMkLst>
        </pc:spChg>
        <pc:spChg chg="mod">
          <ac:chgData name="Manish Sharma" userId="b799adb9ba789c8f" providerId="LiveId" clId="{1E06067A-49EA-4561-BF94-0B38AACB87C5}" dt="2022-07-12T03:55:29.845" v="17"/>
          <ac:spMkLst>
            <pc:docMk/>
            <pc:sldMk cId="3302561693" sldId="304"/>
            <ac:spMk id="7" creationId="{70F8F6D4-9FBC-31DD-D181-D1AACA532980}"/>
          </ac:spMkLst>
        </pc:spChg>
        <pc:spChg chg="mod">
          <ac:chgData name="Manish Sharma" userId="b799adb9ba789c8f" providerId="LiveId" clId="{1E06067A-49EA-4561-BF94-0B38AACB87C5}" dt="2022-07-12T03:55:29.845" v="17"/>
          <ac:spMkLst>
            <pc:docMk/>
            <pc:sldMk cId="3302561693" sldId="304"/>
            <ac:spMk id="8" creationId="{154B9567-348A-A417-3604-B321ACE556D8}"/>
          </ac:spMkLst>
        </pc:spChg>
        <pc:spChg chg="mod">
          <ac:chgData name="Manish Sharma" userId="b799adb9ba789c8f" providerId="LiveId" clId="{1E06067A-49EA-4561-BF94-0B38AACB87C5}" dt="2022-07-12T03:55:29.845" v="17"/>
          <ac:spMkLst>
            <pc:docMk/>
            <pc:sldMk cId="3302561693" sldId="304"/>
            <ac:spMk id="10" creationId="{D186BAC1-2229-00A1-1E77-4C66FC11D2B1}"/>
          </ac:spMkLst>
        </pc:spChg>
        <pc:spChg chg="mod">
          <ac:chgData name="Manish Sharma" userId="b799adb9ba789c8f" providerId="LiveId" clId="{1E06067A-49EA-4561-BF94-0B38AACB87C5}" dt="2022-07-12T03:55:29.845" v="17"/>
          <ac:spMkLst>
            <pc:docMk/>
            <pc:sldMk cId="3302561693" sldId="304"/>
            <ac:spMk id="11" creationId="{2CF16EB2-E0AC-A8E7-75C8-25AFDC5BD1EF}"/>
          </ac:spMkLst>
        </pc:spChg>
        <pc:spChg chg="mod">
          <ac:chgData name="Manish Sharma" userId="b799adb9ba789c8f" providerId="LiveId" clId="{1E06067A-49EA-4561-BF94-0B38AACB87C5}" dt="2022-07-12T03:55:29.845" v="17"/>
          <ac:spMkLst>
            <pc:docMk/>
            <pc:sldMk cId="3302561693" sldId="304"/>
            <ac:spMk id="13" creationId="{2B1FD4A8-8AF5-6E69-F2A4-63B4151D9FA3}"/>
          </ac:spMkLst>
        </pc:spChg>
        <pc:spChg chg="mod">
          <ac:chgData name="Manish Sharma" userId="b799adb9ba789c8f" providerId="LiveId" clId="{1E06067A-49EA-4561-BF94-0B38AACB87C5}" dt="2022-07-12T03:55:29.845" v="17"/>
          <ac:spMkLst>
            <pc:docMk/>
            <pc:sldMk cId="3302561693" sldId="304"/>
            <ac:spMk id="14" creationId="{05E57457-9F1D-2AC3-81BD-8A46B7D457B3}"/>
          </ac:spMkLst>
        </pc:spChg>
        <pc:spChg chg="add mod">
          <ac:chgData name="Manish Sharma" userId="b799adb9ba789c8f" providerId="LiveId" clId="{1E06067A-49EA-4561-BF94-0B38AACB87C5}" dt="2022-07-12T03:55:37.673" v="18"/>
          <ac:spMkLst>
            <pc:docMk/>
            <pc:sldMk cId="3302561693" sldId="304"/>
            <ac:spMk id="15" creationId="{5E9903CE-D7FF-9061-5194-B1D5F207A42A}"/>
          </ac:spMkLst>
        </pc:spChg>
        <pc:spChg chg="add mod">
          <ac:chgData name="Manish Sharma" userId="b799adb9ba789c8f" providerId="LiveId" clId="{1E06067A-49EA-4561-BF94-0B38AACB87C5}" dt="2022-07-12T03:55:51.318" v="19"/>
          <ac:spMkLst>
            <pc:docMk/>
            <pc:sldMk cId="3302561693" sldId="304"/>
            <ac:spMk id="17" creationId="{82094E61-534D-BA8A-F448-F97F3B1994E2}"/>
          </ac:spMkLst>
        </pc:spChg>
        <pc:spChg chg="add mod">
          <ac:chgData name="Manish Sharma" userId="b799adb9ba789c8f" providerId="LiveId" clId="{1E06067A-49EA-4561-BF94-0B38AACB87C5}" dt="2022-07-12T03:55:51.318" v="19"/>
          <ac:spMkLst>
            <pc:docMk/>
            <pc:sldMk cId="3302561693" sldId="304"/>
            <ac:spMk id="18" creationId="{04BE3B13-5E4C-2D4A-CEA9-070BB1F9CB2B}"/>
          </ac:spMkLst>
        </pc:spChg>
        <pc:spChg chg="add mod">
          <ac:chgData name="Manish Sharma" userId="b799adb9ba789c8f" providerId="LiveId" clId="{1E06067A-49EA-4561-BF94-0B38AACB87C5}" dt="2022-07-12T03:55:51.318" v="19"/>
          <ac:spMkLst>
            <pc:docMk/>
            <pc:sldMk cId="3302561693" sldId="304"/>
            <ac:spMk id="20" creationId="{6AB5F6AF-0050-895E-9E06-E1FE08578232}"/>
          </ac:spMkLst>
        </pc:spChg>
        <pc:spChg chg="add mod">
          <ac:chgData name="Manish Sharma" userId="b799adb9ba789c8f" providerId="LiveId" clId="{1E06067A-49EA-4561-BF94-0B38AACB87C5}" dt="2022-07-12T03:56:15.820" v="20"/>
          <ac:spMkLst>
            <pc:docMk/>
            <pc:sldMk cId="3302561693" sldId="304"/>
            <ac:spMk id="22" creationId="{EBED427F-6945-2125-BA57-2C81830BF1A9}"/>
          </ac:spMkLst>
        </pc:spChg>
        <pc:spChg chg="add mod">
          <ac:chgData name="Manish Sharma" userId="b799adb9ba789c8f" providerId="LiveId" clId="{1E06067A-49EA-4561-BF94-0B38AACB87C5}" dt="2022-07-12T03:56:15.820" v="20"/>
          <ac:spMkLst>
            <pc:docMk/>
            <pc:sldMk cId="3302561693" sldId="304"/>
            <ac:spMk id="23" creationId="{346E00AA-2EA0-217F-6072-7D60754974F8}"/>
          </ac:spMkLst>
        </pc:spChg>
        <pc:spChg chg="add mod">
          <ac:chgData name="Manish Sharma" userId="b799adb9ba789c8f" providerId="LiveId" clId="{1E06067A-49EA-4561-BF94-0B38AACB87C5}" dt="2022-07-12T03:56:15.820" v="20"/>
          <ac:spMkLst>
            <pc:docMk/>
            <pc:sldMk cId="3302561693" sldId="304"/>
            <ac:spMk id="24" creationId="{5800EFB5-E57C-26C4-1CB2-8EAA3B0AE954}"/>
          </ac:spMkLst>
        </pc:spChg>
        <pc:spChg chg="add mod">
          <ac:chgData name="Manish Sharma" userId="b799adb9ba789c8f" providerId="LiveId" clId="{1E06067A-49EA-4561-BF94-0B38AACB87C5}" dt="2022-07-12T03:56:15.820" v="20"/>
          <ac:spMkLst>
            <pc:docMk/>
            <pc:sldMk cId="3302561693" sldId="304"/>
            <ac:spMk id="25" creationId="{DB5611A5-CD37-8C67-C671-F21D55A73F39}"/>
          </ac:spMkLst>
        </pc:spChg>
        <pc:spChg chg="add mod">
          <ac:chgData name="Manish Sharma" userId="b799adb9ba789c8f" providerId="LiveId" clId="{1E06067A-49EA-4561-BF94-0B38AACB87C5}" dt="2022-07-12T03:56:15.820" v="20"/>
          <ac:spMkLst>
            <pc:docMk/>
            <pc:sldMk cId="3302561693" sldId="304"/>
            <ac:spMk id="26" creationId="{176BD48E-E8FC-A2D3-499C-E00888F4D7DB}"/>
          </ac:spMkLst>
        </pc:spChg>
        <pc:spChg chg="add mod">
          <ac:chgData name="Manish Sharma" userId="b799adb9ba789c8f" providerId="LiveId" clId="{1E06067A-49EA-4561-BF94-0B38AACB87C5}" dt="2022-07-12T03:56:32.366" v="21"/>
          <ac:spMkLst>
            <pc:docMk/>
            <pc:sldMk cId="3302561693" sldId="304"/>
            <ac:spMk id="29" creationId="{00A06469-8368-9A02-CBDB-7C0D64D897ED}"/>
          </ac:spMkLst>
        </pc:spChg>
        <pc:spChg chg="add mod">
          <ac:chgData name="Manish Sharma" userId="b799adb9ba789c8f" providerId="LiveId" clId="{1E06067A-49EA-4561-BF94-0B38AACB87C5}" dt="2022-07-12T03:56:32.366" v="21"/>
          <ac:spMkLst>
            <pc:docMk/>
            <pc:sldMk cId="3302561693" sldId="304"/>
            <ac:spMk id="30" creationId="{C75C35B3-7FAC-4AB9-178D-C2C2EDC86722}"/>
          </ac:spMkLst>
        </pc:spChg>
        <pc:spChg chg="add mod">
          <ac:chgData name="Manish Sharma" userId="b799adb9ba789c8f" providerId="LiveId" clId="{1E06067A-49EA-4561-BF94-0B38AACB87C5}" dt="2022-07-12T03:56:47.427" v="22"/>
          <ac:spMkLst>
            <pc:docMk/>
            <pc:sldMk cId="3302561693" sldId="304"/>
            <ac:spMk id="31" creationId="{A99F3EE2-635F-9BB5-0250-962ECCD36C4E}"/>
          </ac:spMkLst>
        </pc:spChg>
        <pc:spChg chg="add mod">
          <ac:chgData name="Manish Sharma" userId="b799adb9ba789c8f" providerId="LiveId" clId="{1E06067A-49EA-4561-BF94-0B38AACB87C5}" dt="2022-07-12T03:56:47.427" v="22"/>
          <ac:spMkLst>
            <pc:docMk/>
            <pc:sldMk cId="3302561693" sldId="304"/>
            <ac:spMk id="33" creationId="{70BE5F13-41C2-2B14-D74B-A0F18525275B}"/>
          </ac:spMkLst>
        </pc:spChg>
        <pc:spChg chg="mod">
          <ac:chgData name="Manish Sharma" userId="b799adb9ba789c8f" providerId="LiveId" clId="{1E06067A-49EA-4561-BF94-0B38AACB87C5}" dt="2022-07-12T03:57:09.893" v="23"/>
          <ac:spMkLst>
            <pc:docMk/>
            <pc:sldMk cId="3302561693" sldId="304"/>
            <ac:spMk id="35" creationId="{C6322396-B5BD-BC50-FBC1-CBC3922405EA}"/>
          </ac:spMkLst>
        </pc:spChg>
        <pc:spChg chg="mod">
          <ac:chgData name="Manish Sharma" userId="b799adb9ba789c8f" providerId="LiveId" clId="{1E06067A-49EA-4561-BF94-0B38AACB87C5}" dt="2022-07-12T03:57:09.893" v="23"/>
          <ac:spMkLst>
            <pc:docMk/>
            <pc:sldMk cId="3302561693" sldId="304"/>
            <ac:spMk id="36" creationId="{4983E0A5-6657-57E8-E097-8786C558036E}"/>
          </ac:spMkLst>
        </pc:spChg>
        <pc:spChg chg="add mod">
          <ac:chgData name="Manish Sharma" userId="b799adb9ba789c8f" providerId="LiveId" clId="{1E06067A-49EA-4561-BF94-0B38AACB87C5}" dt="2022-07-12T03:57:24.782" v="24"/>
          <ac:spMkLst>
            <pc:docMk/>
            <pc:sldMk cId="3302561693" sldId="304"/>
            <ac:spMk id="37" creationId="{FA5367CB-55DC-E79E-04F8-7B12D53893A8}"/>
          </ac:spMkLst>
        </pc:spChg>
        <pc:grpChg chg="add mod">
          <ac:chgData name="Manish Sharma" userId="b799adb9ba789c8f" providerId="LiveId" clId="{1E06067A-49EA-4561-BF94-0B38AACB87C5}" dt="2022-07-12T03:55:29.845" v="17"/>
          <ac:grpSpMkLst>
            <pc:docMk/>
            <pc:sldMk cId="3302561693" sldId="304"/>
            <ac:grpSpMk id="6" creationId="{E15EB082-A3C6-3153-5775-FDC3D9A374AA}"/>
          </ac:grpSpMkLst>
        </pc:grpChg>
        <pc:grpChg chg="add mod">
          <ac:chgData name="Manish Sharma" userId="b799adb9ba789c8f" providerId="LiveId" clId="{1E06067A-49EA-4561-BF94-0B38AACB87C5}" dt="2022-07-12T03:55:29.845" v="17"/>
          <ac:grpSpMkLst>
            <pc:docMk/>
            <pc:sldMk cId="3302561693" sldId="304"/>
            <ac:grpSpMk id="9" creationId="{9951E05B-81B7-0FFE-E1D7-38784C6F6475}"/>
          </ac:grpSpMkLst>
        </pc:grpChg>
        <pc:grpChg chg="add mod">
          <ac:chgData name="Manish Sharma" userId="b799adb9ba789c8f" providerId="LiveId" clId="{1E06067A-49EA-4561-BF94-0B38AACB87C5}" dt="2022-07-12T03:55:29.845" v="17"/>
          <ac:grpSpMkLst>
            <pc:docMk/>
            <pc:sldMk cId="3302561693" sldId="304"/>
            <ac:grpSpMk id="12" creationId="{AEEBC49D-C322-D7C4-B4CA-60AB49241A1F}"/>
          </ac:grpSpMkLst>
        </pc:grpChg>
        <pc:grpChg chg="add mod">
          <ac:chgData name="Manish Sharma" userId="b799adb9ba789c8f" providerId="LiveId" clId="{1E06067A-49EA-4561-BF94-0B38AACB87C5}" dt="2022-07-12T03:57:09.893" v="23"/>
          <ac:grpSpMkLst>
            <pc:docMk/>
            <pc:sldMk cId="3302561693" sldId="304"/>
            <ac:grpSpMk id="34" creationId="{3CEBF25F-2AEA-C9D5-853C-EE5DA2C9235C}"/>
          </ac:grpSpMkLst>
        </pc:grpChg>
        <pc:cxnChg chg="add mod">
          <ac:chgData name="Manish Sharma" userId="b799adb9ba789c8f" providerId="LiveId" clId="{1E06067A-49EA-4561-BF94-0B38AACB87C5}" dt="2022-07-12T03:55:21.547" v="16"/>
          <ac:cxnSpMkLst>
            <pc:docMk/>
            <pc:sldMk cId="3302561693" sldId="304"/>
            <ac:cxnSpMk id="3" creationId="{0F3D3DD4-6AEC-2275-DEC8-48DBBE2BE1EB}"/>
          </ac:cxnSpMkLst>
        </pc:cxnChg>
        <pc:cxnChg chg="add mod">
          <ac:chgData name="Manish Sharma" userId="b799adb9ba789c8f" providerId="LiveId" clId="{1E06067A-49EA-4561-BF94-0B38AACB87C5}" dt="2022-07-12T03:55:21.547" v="16"/>
          <ac:cxnSpMkLst>
            <pc:docMk/>
            <pc:sldMk cId="3302561693" sldId="304"/>
            <ac:cxnSpMk id="4" creationId="{A1418357-0D56-F7D8-D016-3D6D33022A93}"/>
          </ac:cxnSpMkLst>
        </pc:cxnChg>
        <pc:cxnChg chg="add mod">
          <ac:chgData name="Manish Sharma" userId="b799adb9ba789c8f" providerId="LiveId" clId="{1E06067A-49EA-4561-BF94-0B38AACB87C5}" dt="2022-07-12T03:55:37.673" v="18"/>
          <ac:cxnSpMkLst>
            <pc:docMk/>
            <pc:sldMk cId="3302561693" sldId="304"/>
            <ac:cxnSpMk id="16" creationId="{26834E77-736C-60DB-04B4-2CC8A2E9FBBF}"/>
          </ac:cxnSpMkLst>
        </pc:cxnChg>
        <pc:cxnChg chg="add mod">
          <ac:chgData name="Manish Sharma" userId="b799adb9ba789c8f" providerId="LiveId" clId="{1E06067A-49EA-4561-BF94-0B38AACB87C5}" dt="2022-07-12T03:55:51.318" v="19"/>
          <ac:cxnSpMkLst>
            <pc:docMk/>
            <pc:sldMk cId="3302561693" sldId="304"/>
            <ac:cxnSpMk id="19" creationId="{789B56F5-885A-C801-BF09-281D7CA465E2}"/>
          </ac:cxnSpMkLst>
        </pc:cxnChg>
        <pc:cxnChg chg="add mod">
          <ac:chgData name="Manish Sharma" userId="b799adb9ba789c8f" providerId="LiveId" clId="{1E06067A-49EA-4561-BF94-0B38AACB87C5}" dt="2022-07-12T03:55:51.318" v="19"/>
          <ac:cxnSpMkLst>
            <pc:docMk/>
            <pc:sldMk cId="3302561693" sldId="304"/>
            <ac:cxnSpMk id="21" creationId="{045C3EAC-428E-4859-279E-982ED109BDB6}"/>
          </ac:cxnSpMkLst>
        </pc:cxnChg>
        <pc:cxnChg chg="add mod">
          <ac:chgData name="Manish Sharma" userId="b799adb9ba789c8f" providerId="LiveId" clId="{1E06067A-49EA-4561-BF94-0B38AACB87C5}" dt="2022-07-12T03:56:32.366" v="21"/>
          <ac:cxnSpMkLst>
            <pc:docMk/>
            <pc:sldMk cId="3302561693" sldId="304"/>
            <ac:cxnSpMk id="27" creationId="{43898323-2C69-8528-95DF-79438494E2C1}"/>
          </ac:cxnSpMkLst>
        </pc:cxnChg>
        <pc:cxnChg chg="add mod">
          <ac:chgData name="Manish Sharma" userId="b799adb9ba789c8f" providerId="LiveId" clId="{1E06067A-49EA-4561-BF94-0B38AACB87C5}" dt="2022-07-12T03:56:32.366" v="21"/>
          <ac:cxnSpMkLst>
            <pc:docMk/>
            <pc:sldMk cId="3302561693" sldId="304"/>
            <ac:cxnSpMk id="28" creationId="{A24C89FF-0752-CAA0-6AA3-C9A6D61012F9}"/>
          </ac:cxnSpMkLst>
        </pc:cxnChg>
        <pc:cxnChg chg="add mod">
          <ac:chgData name="Manish Sharma" userId="b799adb9ba789c8f" providerId="LiveId" clId="{1E06067A-49EA-4561-BF94-0B38AACB87C5}" dt="2022-07-12T03:56:47.427" v="22"/>
          <ac:cxnSpMkLst>
            <pc:docMk/>
            <pc:sldMk cId="3302561693" sldId="304"/>
            <ac:cxnSpMk id="32" creationId="{94364EEC-3FAF-B7AD-53B2-08658B391D63}"/>
          </ac:cxnSpMkLst>
        </pc:cxnChg>
      </pc:sldChg>
      <pc:sldChg chg="addSp modSp new">
        <pc:chgData name="Manish Sharma" userId="b799adb9ba789c8f" providerId="LiveId" clId="{1E06067A-49EA-4561-BF94-0B38AACB87C5}" dt="2022-07-12T04:12:36.733" v="39"/>
        <pc:sldMkLst>
          <pc:docMk/>
          <pc:sldMk cId="1229907135" sldId="305"/>
        </pc:sldMkLst>
        <pc:spChg chg="add mod">
          <ac:chgData name="Manish Sharma" userId="b799adb9ba789c8f" providerId="LiveId" clId="{1E06067A-49EA-4561-BF94-0B38AACB87C5}" dt="2022-07-12T04:02:51.389" v="26"/>
          <ac:spMkLst>
            <pc:docMk/>
            <pc:sldMk cId="1229907135" sldId="305"/>
            <ac:spMk id="2" creationId="{08D52225-EAE0-B4FF-9CEA-194DE6895F3C}"/>
          </ac:spMkLst>
        </pc:spChg>
        <pc:spChg chg="add mod">
          <ac:chgData name="Manish Sharma" userId="b799adb9ba789c8f" providerId="LiveId" clId="{1E06067A-49EA-4561-BF94-0B38AACB87C5}" dt="2022-07-12T04:02:51.389" v="26"/>
          <ac:spMkLst>
            <pc:docMk/>
            <pc:sldMk cId="1229907135" sldId="305"/>
            <ac:spMk id="3" creationId="{64DBFA78-A010-22FD-1927-EAAD709CC0C1}"/>
          </ac:spMkLst>
        </pc:spChg>
        <pc:spChg chg="add mod">
          <ac:chgData name="Manish Sharma" userId="b799adb9ba789c8f" providerId="LiveId" clId="{1E06067A-49EA-4561-BF94-0B38AACB87C5}" dt="2022-07-12T04:02:51.389" v="26"/>
          <ac:spMkLst>
            <pc:docMk/>
            <pc:sldMk cId="1229907135" sldId="305"/>
            <ac:spMk id="4" creationId="{E58CF5C7-48AE-A9D9-B2A3-13B9EFA7CB21}"/>
          </ac:spMkLst>
        </pc:spChg>
        <pc:spChg chg="mod">
          <ac:chgData name="Manish Sharma" userId="b799adb9ba789c8f" providerId="LiveId" clId="{1E06067A-49EA-4561-BF94-0B38AACB87C5}" dt="2022-07-12T04:02:51.389" v="26"/>
          <ac:spMkLst>
            <pc:docMk/>
            <pc:sldMk cId="1229907135" sldId="305"/>
            <ac:spMk id="6" creationId="{155D61CD-0AB0-8514-EA38-09FC433375A8}"/>
          </ac:spMkLst>
        </pc:spChg>
        <pc:spChg chg="mod">
          <ac:chgData name="Manish Sharma" userId="b799adb9ba789c8f" providerId="LiveId" clId="{1E06067A-49EA-4561-BF94-0B38AACB87C5}" dt="2022-07-12T04:02:51.389" v="26"/>
          <ac:spMkLst>
            <pc:docMk/>
            <pc:sldMk cId="1229907135" sldId="305"/>
            <ac:spMk id="7" creationId="{343434DF-D08D-C827-4721-C09F52AA4B16}"/>
          </ac:spMkLst>
        </pc:spChg>
        <pc:spChg chg="mod">
          <ac:chgData name="Manish Sharma" userId="b799adb9ba789c8f" providerId="LiveId" clId="{1E06067A-49EA-4561-BF94-0B38AACB87C5}" dt="2022-07-12T04:02:51.389" v="26"/>
          <ac:spMkLst>
            <pc:docMk/>
            <pc:sldMk cId="1229907135" sldId="305"/>
            <ac:spMk id="9" creationId="{798BBDB4-6414-8E7F-B83C-7B224B47B263}"/>
          </ac:spMkLst>
        </pc:spChg>
        <pc:spChg chg="mod">
          <ac:chgData name="Manish Sharma" userId="b799adb9ba789c8f" providerId="LiveId" clId="{1E06067A-49EA-4561-BF94-0B38AACB87C5}" dt="2022-07-12T04:02:51.389" v="26"/>
          <ac:spMkLst>
            <pc:docMk/>
            <pc:sldMk cId="1229907135" sldId="305"/>
            <ac:spMk id="10" creationId="{A903E547-E763-8D5F-E01F-769C381E100F}"/>
          </ac:spMkLst>
        </pc:spChg>
        <pc:spChg chg="mod">
          <ac:chgData name="Manish Sharma" userId="b799adb9ba789c8f" providerId="LiveId" clId="{1E06067A-49EA-4561-BF94-0B38AACB87C5}" dt="2022-07-12T04:02:51.389" v="26"/>
          <ac:spMkLst>
            <pc:docMk/>
            <pc:sldMk cId="1229907135" sldId="305"/>
            <ac:spMk id="12" creationId="{6D8525E9-8679-E56F-4101-1C7AE3093588}"/>
          </ac:spMkLst>
        </pc:spChg>
        <pc:spChg chg="mod">
          <ac:chgData name="Manish Sharma" userId="b799adb9ba789c8f" providerId="LiveId" clId="{1E06067A-49EA-4561-BF94-0B38AACB87C5}" dt="2022-07-12T04:02:51.389" v="26"/>
          <ac:spMkLst>
            <pc:docMk/>
            <pc:sldMk cId="1229907135" sldId="305"/>
            <ac:spMk id="13" creationId="{0D7BD93F-A18D-5137-7379-386ABF88AD75}"/>
          </ac:spMkLst>
        </pc:spChg>
        <pc:spChg chg="add mod">
          <ac:chgData name="Manish Sharma" userId="b799adb9ba789c8f" providerId="LiveId" clId="{1E06067A-49EA-4561-BF94-0B38AACB87C5}" dt="2022-07-12T04:02:59.699" v="27"/>
          <ac:spMkLst>
            <pc:docMk/>
            <pc:sldMk cId="1229907135" sldId="305"/>
            <ac:spMk id="16" creationId="{0CB30762-744B-3E81-4040-6F6A462EE8A8}"/>
          </ac:spMkLst>
        </pc:spChg>
        <pc:spChg chg="add mod">
          <ac:chgData name="Manish Sharma" userId="b799adb9ba789c8f" providerId="LiveId" clId="{1E06067A-49EA-4561-BF94-0B38AACB87C5}" dt="2022-07-12T04:02:59.699" v="27"/>
          <ac:spMkLst>
            <pc:docMk/>
            <pc:sldMk cId="1229907135" sldId="305"/>
            <ac:spMk id="17" creationId="{98F4BB78-E8ED-382F-9A08-FC386753B4D5}"/>
          </ac:spMkLst>
        </pc:spChg>
        <pc:spChg chg="add mod">
          <ac:chgData name="Manish Sharma" userId="b799adb9ba789c8f" providerId="LiveId" clId="{1E06067A-49EA-4561-BF94-0B38AACB87C5}" dt="2022-07-12T04:02:59.699" v="27"/>
          <ac:spMkLst>
            <pc:docMk/>
            <pc:sldMk cId="1229907135" sldId="305"/>
            <ac:spMk id="19" creationId="{4A4624AC-8EAE-942E-1322-AA394B5B6102}"/>
          </ac:spMkLst>
        </pc:spChg>
        <pc:spChg chg="add mod">
          <ac:chgData name="Manish Sharma" userId="b799adb9ba789c8f" providerId="LiveId" clId="{1E06067A-49EA-4561-BF94-0B38AACB87C5}" dt="2022-07-12T04:03:11.377" v="28"/>
          <ac:spMkLst>
            <pc:docMk/>
            <pc:sldMk cId="1229907135" sldId="305"/>
            <ac:spMk id="20" creationId="{D1C73597-3E9F-9537-AA13-A7EB73FDF22A}"/>
          </ac:spMkLst>
        </pc:spChg>
        <pc:spChg chg="add mod">
          <ac:chgData name="Manish Sharma" userId="b799adb9ba789c8f" providerId="LiveId" clId="{1E06067A-49EA-4561-BF94-0B38AACB87C5}" dt="2022-07-12T04:03:11.377" v="28"/>
          <ac:spMkLst>
            <pc:docMk/>
            <pc:sldMk cId="1229907135" sldId="305"/>
            <ac:spMk id="21" creationId="{C70D0102-22D5-6BF0-2736-4F4361C72FB4}"/>
          </ac:spMkLst>
        </pc:spChg>
        <pc:spChg chg="add mod">
          <ac:chgData name="Manish Sharma" userId="b799adb9ba789c8f" providerId="LiveId" clId="{1E06067A-49EA-4561-BF94-0B38AACB87C5}" dt="2022-07-12T04:03:11.377" v="28"/>
          <ac:spMkLst>
            <pc:docMk/>
            <pc:sldMk cId="1229907135" sldId="305"/>
            <ac:spMk id="22" creationId="{C3F8777E-62A8-E88B-0EE5-D05D04A63FEA}"/>
          </ac:spMkLst>
        </pc:spChg>
        <pc:spChg chg="add mod">
          <ac:chgData name="Manish Sharma" userId="b799adb9ba789c8f" providerId="LiveId" clId="{1E06067A-49EA-4561-BF94-0B38AACB87C5}" dt="2022-07-12T04:03:11.377" v="28"/>
          <ac:spMkLst>
            <pc:docMk/>
            <pc:sldMk cId="1229907135" sldId="305"/>
            <ac:spMk id="23" creationId="{92884C72-C64A-74A2-856F-3C121139FC87}"/>
          </ac:spMkLst>
        </pc:spChg>
        <pc:spChg chg="add mod">
          <ac:chgData name="Manish Sharma" userId="b799adb9ba789c8f" providerId="LiveId" clId="{1E06067A-49EA-4561-BF94-0B38AACB87C5}" dt="2022-07-12T04:03:11.377" v="28"/>
          <ac:spMkLst>
            <pc:docMk/>
            <pc:sldMk cId="1229907135" sldId="305"/>
            <ac:spMk id="24" creationId="{058305AD-4EB5-3AFB-AED7-981B10AF5008}"/>
          </ac:spMkLst>
        </pc:spChg>
        <pc:spChg chg="add mod">
          <ac:chgData name="Manish Sharma" userId="b799adb9ba789c8f" providerId="LiveId" clId="{1E06067A-49EA-4561-BF94-0B38AACB87C5}" dt="2022-07-12T04:03:35.920" v="29"/>
          <ac:spMkLst>
            <pc:docMk/>
            <pc:sldMk cId="1229907135" sldId="305"/>
            <ac:spMk id="25" creationId="{8B0BF0FC-EC31-E878-3C3F-619ADE21EC7F}"/>
          </ac:spMkLst>
        </pc:spChg>
        <pc:spChg chg="add mod">
          <ac:chgData name="Manish Sharma" userId="b799adb9ba789c8f" providerId="LiveId" clId="{1E06067A-49EA-4561-BF94-0B38AACB87C5}" dt="2022-07-12T04:03:35.920" v="29"/>
          <ac:spMkLst>
            <pc:docMk/>
            <pc:sldMk cId="1229907135" sldId="305"/>
            <ac:spMk id="27" creationId="{716E2520-A8F8-A916-FF5A-8D64B010F05B}"/>
          </ac:spMkLst>
        </pc:spChg>
        <pc:spChg chg="add mod">
          <ac:chgData name="Manish Sharma" userId="b799adb9ba789c8f" providerId="LiveId" clId="{1E06067A-49EA-4561-BF94-0B38AACB87C5}" dt="2022-07-12T04:03:35.920" v="29"/>
          <ac:spMkLst>
            <pc:docMk/>
            <pc:sldMk cId="1229907135" sldId="305"/>
            <ac:spMk id="29" creationId="{56C01D60-33A7-E64D-3980-480FC56301E2}"/>
          </ac:spMkLst>
        </pc:spChg>
        <pc:spChg chg="add mod">
          <ac:chgData name="Manish Sharma" userId="b799adb9ba789c8f" providerId="LiveId" clId="{1E06067A-49EA-4561-BF94-0B38AACB87C5}" dt="2022-07-12T04:03:35.920" v="29"/>
          <ac:spMkLst>
            <pc:docMk/>
            <pc:sldMk cId="1229907135" sldId="305"/>
            <ac:spMk id="30" creationId="{E39EB4A1-41C9-B69D-B627-612CE00ECC35}"/>
          </ac:spMkLst>
        </pc:spChg>
        <pc:spChg chg="add mod">
          <ac:chgData name="Manish Sharma" userId="b799adb9ba789c8f" providerId="LiveId" clId="{1E06067A-49EA-4561-BF94-0B38AACB87C5}" dt="2022-07-12T04:03:35.920" v="29"/>
          <ac:spMkLst>
            <pc:docMk/>
            <pc:sldMk cId="1229907135" sldId="305"/>
            <ac:spMk id="31" creationId="{4645C51C-0110-B54B-D262-5E5870CB0FA4}"/>
          </ac:spMkLst>
        </pc:spChg>
        <pc:spChg chg="add mod">
          <ac:chgData name="Manish Sharma" userId="b799adb9ba789c8f" providerId="LiveId" clId="{1E06067A-49EA-4561-BF94-0B38AACB87C5}" dt="2022-07-12T04:03:59.926" v="30"/>
          <ac:spMkLst>
            <pc:docMk/>
            <pc:sldMk cId="1229907135" sldId="305"/>
            <ac:spMk id="34" creationId="{93107BF8-8073-EDE3-7D65-E4E67AE0F26C}"/>
          </ac:spMkLst>
        </pc:spChg>
        <pc:spChg chg="add mod">
          <ac:chgData name="Manish Sharma" userId="b799adb9ba789c8f" providerId="LiveId" clId="{1E06067A-49EA-4561-BF94-0B38AACB87C5}" dt="2022-07-12T04:04:47.091" v="31"/>
          <ac:spMkLst>
            <pc:docMk/>
            <pc:sldMk cId="1229907135" sldId="305"/>
            <ac:spMk id="35" creationId="{D1F1DDAF-31D9-33DB-8E42-4EAB401298D4}"/>
          </ac:spMkLst>
        </pc:spChg>
        <pc:spChg chg="add mod">
          <ac:chgData name="Manish Sharma" userId="b799adb9ba789c8f" providerId="LiveId" clId="{1E06067A-49EA-4561-BF94-0B38AACB87C5}" dt="2022-07-12T04:05:26.100" v="32"/>
          <ac:spMkLst>
            <pc:docMk/>
            <pc:sldMk cId="1229907135" sldId="305"/>
            <ac:spMk id="36" creationId="{3C3A4315-0F0A-FA76-330A-0487A46B103D}"/>
          </ac:spMkLst>
        </pc:spChg>
        <pc:spChg chg="add mod">
          <ac:chgData name="Manish Sharma" userId="b799adb9ba789c8f" providerId="LiveId" clId="{1E06067A-49EA-4561-BF94-0B38AACB87C5}" dt="2022-07-12T04:10:52.755" v="33"/>
          <ac:spMkLst>
            <pc:docMk/>
            <pc:sldMk cId="1229907135" sldId="305"/>
            <ac:spMk id="37" creationId="{8608EDD7-82B6-AE94-A4FF-D17BBE63232B}"/>
          </ac:spMkLst>
        </pc:spChg>
        <pc:spChg chg="add mod">
          <ac:chgData name="Manish Sharma" userId="b799adb9ba789c8f" providerId="LiveId" clId="{1E06067A-49EA-4561-BF94-0B38AACB87C5}" dt="2022-07-12T04:12:36.733" v="39"/>
          <ac:spMkLst>
            <pc:docMk/>
            <pc:sldMk cId="1229907135" sldId="305"/>
            <ac:spMk id="38" creationId="{B1EC3DD7-43BE-1E8F-C903-9713450735F4}"/>
          </ac:spMkLst>
        </pc:spChg>
        <pc:grpChg chg="add mod">
          <ac:chgData name="Manish Sharma" userId="b799adb9ba789c8f" providerId="LiveId" clId="{1E06067A-49EA-4561-BF94-0B38AACB87C5}" dt="2022-07-12T04:02:51.389" v="26"/>
          <ac:grpSpMkLst>
            <pc:docMk/>
            <pc:sldMk cId="1229907135" sldId="305"/>
            <ac:grpSpMk id="5" creationId="{7FBCA465-5B01-B735-11DA-13DF966E9D04}"/>
          </ac:grpSpMkLst>
        </pc:grpChg>
        <pc:grpChg chg="add mod">
          <ac:chgData name="Manish Sharma" userId="b799adb9ba789c8f" providerId="LiveId" clId="{1E06067A-49EA-4561-BF94-0B38AACB87C5}" dt="2022-07-12T04:02:51.389" v="26"/>
          <ac:grpSpMkLst>
            <pc:docMk/>
            <pc:sldMk cId="1229907135" sldId="305"/>
            <ac:grpSpMk id="8" creationId="{9D2F06B0-3DC4-42CC-ADD7-BF7CECF31D22}"/>
          </ac:grpSpMkLst>
        </pc:grpChg>
        <pc:grpChg chg="add mod">
          <ac:chgData name="Manish Sharma" userId="b799adb9ba789c8f" providerId="LiveId" clId="{1E06067A-49EA-4561-BF94-0B38AACB87C5}" dt="2022-07-12T04:02:51.389" v="26"/>
          <ac:grpSpMkLst>
            <pc:docMk/>
            <pc:sldMk cId="1229907135" sldId="305"/>
            <ac:grpSpMk id="11" creationId="{932A4B58-665F-AB14-31D0-6772FAA66538}"/>
          </ac:grpSpMkLst>
        </pc:grpChg>
        <pc:cxnChg chg="add mod">
          <ac:chgData name="Manish Sharma" userId="b799adb9ba789c8f" providerId="LiveId" clId="{1E06067A-49EA-4561-BF94-0B38AACB87C5}" dt="2022-07-12T04:02:51.389" v="26"/>
          <ac:cxnSpMkLst>
            <pc:docMk/>
            <pc:sldMk cId="1229907135" sldId="305"/>
            <ac:cxnSpMk id="14" creationId="{906D149D-6FAD-7D5A-AAD0-007E96CA6CE3}"/>
          </ac:cxnSpMkLst>
        </pc:cxnChg>
        <pc:cxnChg chg="add mod">
          <ac:chgData name="Manish Sharma" userId="b799adb9ba789c8f" providerId="LiveId" clId="{1E06067A-49EA-4561-BF94-0B38AACB87C5}" dt="2022-07-12T04:02:59.699" v="27"/>
          <ac:cxnSpMkLst>
            <pc:docMk/>
            <pc:sldMk cId="1229907135" sldId="305"/>
            <ac:cxnSpMk id="15" creationId="{BA382BE7-44BE-3575-E48A-CBC2D41F3985}"/>
          </ac:cxnSpMkLst>
        </pc:cxnChg>
        <pc:cxnChg chg="add mod">
          <ac:chgData name="Manish Sharma" userId="b799adb9ba789c8f" providerId="LiveId" clId="{1E06067A-49EA-4561-BF94-0B38AACB87C5}" dt="2022-07-12T04:02:59.699" v="27"/>
          <ac:cxnSpMkLst>
            <pc:docMk/>
            <pc:sldMk cId="1229907135" sldId="305"/>
            <ac:cxnSpMk id="18" creationId="{FFED41DD-AA9F-5AD1-D8E9-A80AD8C28CD1}"/>
          </ac:cxnSpMkLst>
        </pc:cxnChg>
        <pc:cxnChg chg="add mod">
          <ac:chgData name="Manish Sharma" userId="b799adb9ba789c8f" providerId="LiveId" clId="{1E06067A-49EA-4561-BF94-0B38AACB87C5}" dt="2022-07-12T04:03:35.920" v="29"/>
          <ac:cxnSpMkLst>
            <pc:docMk/>
            <pc:sldMk cId="1229907135" sldId="305"/>
            <ac:cxnSpMk id="26" creationId="{53A51809-8ECE-E83F-2680-CAB4D10B6250}"/>
          </ac:cxnSpMkLst>
        </pc:cxnChg>
        <pc:cxnChg chg="add mod">
          <ac:chgData name="Manish Sharma" userId="b799adb9ba789c8f" providerId="LiveId" clId="{1E06067A-49EA-4561-BF94-0B38AACB87C5}" dt="2022-07-12T04:03:35.920" v="29"/>
          <ac:cxnSpMkLst>
            <pc:docMk/>
            <pc:sldMk cId="1229907135" sldId="305"/>
            <ac:cxnSpMk id="28" creationId="{CF13A772-A5E6-5BEF-F97E-5DF05F7F7DB0}"/>
          </ac:cxnSpMkLst>
        </pc:cxnChg>
        <pc:cxnChg chg="add mod">
          <ac:chgData name="Manish Sharma" userId="b799adb9ba789c8f" providerId="LiveId" clId="{1E06067A-49EA-4561-BF94-0B38AACB87C5}" dt="2022-07-12T04:03:35.920" v="29"/>
          <ac:cxnSpMkLst>
            <pc:docMk/>
            <pc:sldMk cId="1229907135" sldId="305"/>
            <ac:cxnSpMk id="32" creationId="{1C95EAD2-AF8A-15D1-BD1B-E4088504570E}"/>
          </ac:cxnSpMkLst>
        </pc:cxnChg>
        <pc:cxnChg chg="add mod">
          <ac:chgData name="Manish Sharma" userId="b799adb9ba789c8f" providerId="LiveId" clId="{1E06067A-49EA-4561-BF94-0B38AACB87C5}" dt="2022-07-12T04:03:35.920" v="29"/>
          <ac:cxnSpMkLst>
            <pc:docMk/>
            <pc:sldMk cId="1229907135" sldId="305"/>
            <ac:cxnSpMk id="33" creationId="{933BBB2B-04AB-0399-9F12-7EAB45B547B3}"/>
          </ac:cxnSpMkLst>
        </pc:cxnChg>
      </pc:sldChg>
      <pc:sldChg chg="del">
        <pc:chgData name="Manish Sharma" userId="b799adb9ba789c8f" providerId="LiveId" clId="{1E06067A-49EA-4561-BF94-0B38AACB87C5}" dt="2022-07-12T03:17:21.464" v="0" actId="47"/>
        <pc:sldMkLst>
          <pc:docMk/>
          <pc:sldMk cId="4045290228" sldId="305"/>
        </pc:sldMkLst>
      </pc:sldChg>
      <pc:sldChg chg="del">
        <pc:chgData name="Manish Sharma" userId="b799adb9ba789c8f" providerId="LiveId" clId="{1E06067A-49EA-4561-BF94-0B38AACB87C5}" dt="2022-07-12T03:17:21.464" v="0" actId="47"/>
        <pc:sldMkLst>
          <pc:docMk/>
          <pc:sldMk cId="1345778640" sldId="306"/>
        </pc:sldMkLst>
      </pc:sldChg>
      <pc:sldChg chg="addSp delSp modSp new mod">
        <pc:chgData name="Manish Sharma" userId="b799adb9ba789c8f" providerId="LiveId" clId="{1E06067A-49EA-4561-BF94-0B38AACB87C5}" dt="2022-07-12T04:12:40.314" v="40"/>
        <pc:sldMkLst>
          <pc:docMk/>
          <pc:sldMk cId="4023201532" sldId="306"/>
        </pc:sldMkLst>
        <pc:spChg chg="add mod">
          <ac:chgData name="Manish Sharma" userId="b799adb9ba789c8f" providerId="LiveId" clId="{1E06067A-49EA-4561-BF94-0B38AACB87C5}" dt="2022-07-12T04:11:38.725" v="35"/>
          <ac:spMkLst>
            <pc:docMk/>
            <pc:sldMk cId="4023201532" sldId="306"/>
            <ac:spMk id="2" creationId="{486746FB-1966-0A61-8D9B-EA1465F4755E}"/>
          </ac:spMkLst>
        </pc:spChg>
        <pc:spChg chg="add mod">
          <ac:chgData name="Manish Sharma" userId="b799adb9ba789c8f" providerId="LiveId" clId="{1E06067A-49EA-4561-BF94-0B38AACB87C5}" dt="2022-07-12T04:11:38.725" v="35"/>
          <ac:spMkLst>
            <pc:docMk/>
            <pc:sldMk cId="4023201532" sldId="306"/>
            <ac:spMk id="3" creationId="{14C8145F-DC2C-DB1D-ADED-FE789D310436}"/>
          </ac:spMkLst>
        </pc:spChg>
        <pc:spChg chg="add mod">
          <ac:chgData name="Manish Sharma" userId="b799adb9ba789c8f" providerId="LiveId" clId="{1E06067A-49EA-4561-BF94-0B38AACB87C5}" dt="2022-07-12T04:11:38.725" v="35"/>
          <ac:spMkLst>
            <pc:docMk/>
            <pc:sldMk cId="4023201532" sldId="306"/>
            <ac:spMk id="4" creationId="{6A923FA4-D38B-8C9D-4FBC-C93DE93F6527}"/>
          </ac:spMkLst>
        </pc:spChg>
        <pc:spChg chg="mod">
          <ac:chgData name="Manish Sharma" userId="b799adb9ba789c8f" providerId="LiveId" clId="{1E06067A-49EA-4561-BF94-0B38AACB87C5}" dt="2022-07-12T04:11:38.725" v="35"/>
          <ac:spMkLst>
            <pc:docMk/>
            <pc:sldMk cId="4023201532" sldId="306"/>
            <ac:spMk id="6" creationId="{6F67710B-AB56-1DFB-8476-BE759D482594}"/>
          </ac:spMkLst>
        </pc:spChg>
        <pc:spChg chg="mod">
          <ac:chgData name="Manish Sharma" userId="b799adb9ba789c8f" providerId="LiveId" clId="{1E06067A-49EA-4561-BF94-0B38AACB87C5}" dt="2022-07-12T04:11:38.725" v="35"/>
          <ac:spMkLst>
            <pc:docMk/>
            <pc:sldMk cId="4023201532" sldId="306"/>
            <ac:spMk id="7" creationId="{DDE25796-1817-E6AD-82DD-2850395DBF6C}"/>
          </ac:spMkLst>
        </pc:spChg>
        <pc:spChg chg="mod">
          <ac:chgData name="Manish Sharma" userId="b799adb9ba789c8f" providerId="LiveId" clId="{1E06067A-49EA-4561-BF94-0B38AACB87C5}" dt="2022-07-12T04:11:38.725" v="35"/>
          <ac:spMkLst>
            <pc:docMk/>
            <pc:sldMk cId="4023201532" sldId="306"/>
            <ac:spMk id="9" creationId="{DD4B3D7B-A49C-F37A-2BB7-3BE343DD19E8}"/>
          </ac:spMkLst>
        </pc:spChg>
        <pc:spChg chg="mod">
          <ac:chgData name="Manish Sharma" userId="b799adb9ba789c8f" providerId="LiveId" clId="{1E06067A-49EA-4561-BF94-0B38AACB87C5}" dt="2022-07-12T04:11:38.725" v="35"/>
          <ac:spMkLst>
            <pc:docMk/>
            <pc:sldMk cId="4023201532" sldId="306"/>
            <ac:spMk id="10" creationId="{8450E37E-1808-E910-EE32-6FB5041B8469}"/>
          </ac:spMkLst>
        </pc:spChg>
        <pc:spChg chg="mod">
          <ac:chgData name="Manish Sharma" userId="b799adb9ba789c8f" providerId="LiveId" clId="{1E06067A-49EA-4561-BF94-0B38AACB87C5}" dt="2022-07-12T04:11:38.725" v="35"/>
          <ac:spMkLst>
            <pc:docMk/>
            <pc:sldMk cId="4023201532" sldId="306"/>
            <ac:spMk id="12" creationId="{F34AC40F-A8C7-251B-85C3-8D7C695E2A78}"/>
          </ac:spMkLst>
        </pc:spChg>
        <pc:spChg chg="mod">
          <ac:chgData name="Manish Sharma" userId="b799adb9ba789c8f" providerId="LiveId" clId="{1E06067A-49EA-4561-BF94-0B38AACB87C5}" dt="2022-07-12T04:11:38.725" v="35"/>
          <ac:spMkLst>
            <pc:docMk/>
            <pc:sldMk cId="4023201532" sldId="306"/>
            <ac:spMk id="13" creationId="{2844EC78-DDCA-63EE-ABD0-4D91868FB5EE}"/>
          </ac:spMkLst>
        </pc:spChg>
        <pc:spChg chg="add mod">
          <ac:chgData name="Manish Sharma" userId="b799adb9ba789c8f" providerId="LiveId" clId="{1E06067A-49EA-4561-BF94-0B38AACB87C5}" dt="2022-07-12T04:11:38.725" v="35"/>
          <ac:spMkLst>
            <pc:docMk/>
            <pc:sldMk cId="4023201532" sldId="306"/>
            <ac:spMk id="16" creationId="{5B311762-AFB4-6440-EC8E-CD9884A3125A}"/>
          </ac:spMkLst>
        </pc:spChg>
        <pc:spChg chg="add mod">
          <ac:chgData name="Manish Sharma" userId="b799adb9ba789c8f" providerId="LiveId" clId="{1E06067A-49EA-4561-BF94-0B38AACB87C5}" dt="2022-07-12T04:11:38.725" v="35"/>
          <ac:spMkLst>
            <pc:docMk/>
            <pc:sldMk cId="4023201532" sldId="306"/>
            <ac:spMk id="17" creationId="{89C6A77D-B38D-D6E6-DB27-3065FFC0E477}"/>
          </ac:spMkLst>
        </pc:spChg>
        <pc:spChg chg="add mod">
          <ac:chgData name="Manish Sharma" userId="b799adb9ba789c8f" providerId="LiveId" clId="{1E06067A-49EA-4561-BF94-0B38AACB87C5}" dt="2022-07-12T04:11:38.725" v="35"/>
          <ac:spMkLst>
            <pc:docMk/>
            <pc:sldMk cId="4023201532" sldId="306"/>
            <ac:spMk id="19" creationId="{A5B23EDD-E593-1462-ACEF-7EB863487465}"/>
          </ac:spMkLst>
        </pc:spChg>
        <pc:spChg chg="add mod">
          <ac:chgData name="Manish Sharma" userId="b799adb9ba789c8f" providerId="LiveId" clId="{1E06067A-49EA-4561-BF94-0B38AACB87C5}" dt="2022-07-12T04:11:38.725" v="35"/>
          <ac:spMkLst>
            <pc:docMk/>
            <pc:sldMk cId="4023201532" sldId="306"/>
            <ac:spMk id="20" creationId="{8B77E115-55F9-688F-5EAD-3A9F722F17CD}"/>
          </ac:spMkLst>
        </pc:spChg>
        <pc:spChg chg="add mod">
          <ac:chgData name="Manish Sharma" userId="b799adb9ba789c8f" providerId="LiveId" clId="{1E06067A-49EA-4561-BF94-0B38AACB87C5}" dt="2022-07-12T04:11:38.725" v="35"/>
          <ac:spMkLst>
            <pc:docMk/>
            <pc:sldMk cId="4023201532" sldId="306"/>
            <ac:spMk id="21" creationId="{75A60143-9ABC-0FEB-9898-35CCBF323C13}"/>
          </ac:spMkLst>
        </pc:spChg>
        <pc:spChg chg="add mod">
          <ac:chgData name="Manish Sharma" userId="b799adb9ba789c8f" providerId="LiveId" clId="{1E06067A-49EA-4561-BF94-0B38AACB87C5}" dt="2022-07-12T04:11:38.725" v="35"/>
          <ac:spMkLst>
            <pc:docMk/>
            <pc:sldMk cId="4023201532" sldId="306"/>
            <ac:spMk id="22" creationId="{A1F32424-F0F8-6765-EB13-82F08FF59146}"/>
          </ac:spMkLst>
        </pc:spChg>
        <pc:spChg chg="add mod">
          <ac:chgData name="Manish Sharma" userId="b799adb9ba789c8f" providerId="LiveId" clId="{1E06067A-49EA-4561-BF94-0B38AACB87C5}" dt="2022-07-12T04:11:38.725" v="35"/>
          <ac:spMkLst>
            <pc:docMk/>
            <pc:sldMk cId="4023201532" sldId="306"/>
            <ac:spMk id="23" creationId="{BB745DE8-2923-D5A1-DD51-62B1D6BC8A45}"/>
          </ac:spMkLst>
        </pc:spChg>
        <pc:spChg chg="add mod">
          <ac:chgData name="Manish Sharma" userId="b799adb9ba789c8f" providerId="LiveId" clId="{1E06067A-49EA-4561-BF94-0B38AACB87C5}" dt="2022-07-12T04:11:38.725" v="35"/>
          <ac:spMkLst>
            <pc:docMk/>
            <pc:sldMk cId="4023201532" sldId="306"/>
            <ac:spMk id="24" creationId="{514874DB-9E7C-632C-447C-C87F9892DC80}"/>
          </ac:spMkLst>
        </pc:spChg>
        <pc:spChg chg="add del mod">
          <ac:chgData name="Manish Sharma" userId="b799adb9ba789c8f" providerId="LiveId" clId="{1E06067A-49EA-4561-BF94-0B38AACB87C5}" dt="2022-07-12T04:11:48.413" v="36" actId="478"/>
          <ac:spMkLst>
            <pc:docMk/>
            <pc:sldMk cId="4023201532" sldId="306"/>
            <ac:spMk id="25" creationId="{9FC0BF38-CEC9-9CB9-BC9B-42F6923D71A7}"/>
          </ac:spMkLst>
        </pc:spChg>
        <pc:spChg chg="add del mod">
          <ac:chgData name="Manish Sharma" userId="b799adb9ba789c8f" providerId="LiveId" clId="{1E06067A-49EA-4561-BF94-0B38AACB87C5}" dt="2022-07-12T04:11:48.413" v="36" actId="478"/>
          <ac:spMkLst>
            <pc:docMk/>
            <pc:sldMk cId="4023201532" sldId="306"/>
            <ac:spMk id="27" creationId="{D1992D47-5607-8F32-A965-D2B8E92BB1FD}"/>
          </ac:spMkLst>
        </pc:spChg>
        <pc:spChg chg="add del mod">
          <ac:chgData name="Manish Sharma" userId="b799adb9ba789c8f" providerId="LiveId" clId="{1E06067A-49EA-4561-BF94-0B38AACB87C5}" dt="2022-07-12T04:11:48.413" v="36" actId="478"/>
          <ac:spMkLst>
            <pc:docMk/>
            <pc:sldMk cId="4023201532" sldId="306"/>
            <ac:spMk id="29" creationId="{A866A302-CE7E-4E59-F7E7-61DB7792674F}"/>
          </ac:spMkLst>
        </pc:spChg>
        <pc:spChg chg="add del mod">
          <ac:chgData name="Manish Sharma" userId="b799adb9ba789c8f" providerId="LiveId" clId="{1E06067A-49EA-4561-BF94-0B38AACB87C5}" dt="2022-07-12T04:11:48.413" v="36" actId="478"/>
          <ac:spMkLst>
            <pc:docMk/>
            <pc:sldMk cId="4023201532" sldId="306"/>
            <ac:spMk id="30" creationId="{124B55F0-FB55-009A-F7D7-9A9B24343737}"/>
          </ac:spMkLst>
        </pc:spChg>
        <pc:spChg chg="add del mod">
          <ac:chgData name="Manish Sharma" userId="b799adb9ba789c8f" providerId="LiveId" clId="{1E06067A-49EA-4561-BF94-0B38AACB87C5}" dt="2022-07-12T04:11:48.413" v="36" actId="478"/>
          <ac:spMkLst>
            <pc:docMk/>
            <pc:sldMk cId="4023201532" sldId="306"/>
            <ac:spMk id="31" creationId="{CD2CBACB-22A3-F417-32D3-B0DE89054A5B}"/>
          </ac:spMkLst>
        </pc:spChg>
        <pc:spChg chg="add mod">
          <ac:chgData name="Manish Sharma" userId="b799adb9ba789c8f" providerId="LiveId" clId="{1E06067A-49EA-4561-BF94-0B38AACB87C5}" dt="2022-07-12T04:11:38.725" v="35"/>
          <ac:spMkLst>
            <pc:docMk/>
            <pc:sldMk cId="4023201532" sldId="306"/>
            <ac:spMk id="34" creationId="{E9914C40-7B4D-27BD-0337-15BD7338B31D}"/>
          </ac:spMkLst>
        </pc:spChg>
        <pc:spChg chg="add mod">
          <ac:chgData name="Manish Sharma" userId="b799adb9ba789c8f" providerId="LiveId" clId="{1E06067A-49EA-4561-BF94-0B38AACB87C5}" dt="2022-07-12T04:11:38.725" v="35"/>
          <ac:spMkLst>
            <pc:docMk/>
            <pc:sldMk cId="4023201532" sldId="306"/>
            <ac:spMk id="35" creationId="{7B724E9F-AAFB-BDF8-339A-9C3AE13C95FF}"/>
          </ac:spMkLst>
        </pc:spChg>
        <pc:spChg chg="add mod">
          <ac:chgData name="Manish Sharma" userId="b799adb9ba789c8f" providerId="LiveId" clId="{1E06067A-49EA-4561-BF94-0B38AACB87C5}" dt="2022-07-12T04:11:38.725" v="35"/>
          <ac:spMkLst>
            <pc:docMk/>
            <pc:sldMk cId="4023201532" sldId="306"/>
            <ac:spMk id="36" creationId="{E3191D8C-9EA9-5D9B-6EBC-5E461B916EB8}"/>
          </ac:spMkLst>
        </pc:spChg>
        <pc:spChg chg="add mod">
          <ac:chgData name="Manish Sharma" userId="b799adb9ba789c8f" providerId="LiveId" clId="{1E06067A-49EA-4561-BF94-0B38AACB87C5}" dt="2022-07-12T04:11:38.725" v="35"/>
          <ac:spMkLst>
            <pc:docMk/>
            <pc:sldMk cId="4023201532" sldId="306"/>
            <ac:spMk id="37" creationId="{40A62B4A-807F-4068-3D52-0BCEB28B2CC4}"/>
          </ac:spMkLst>
        </pc:spChg>
        <pc:spChg chg="add mod">
          <ac:chgData name="Manish Sharma" userId="b799adb9ba789c8f" providerId="LiveId" clId="{1E06067A-49EA-4561-BF94-0B38AACB87C5}" dt="2022-07-12T04:11:59.829" v="37"/>
          <ac:spMkLst>
            <pc:docMk/>
            <pc:sldMk cId="4023201532" sldId="306"/>
            <ac:spMk id="38" creationId="{C281BF07-EF5E-B711-5FC3-BA1B3D3A995B}"/>
          </ac:spMkLst>
        </pc:spChg>
        <pc:spChg chg="add mod">
          <ac:chgData name="Manish Sharma" userId="b799adb9ba789c8f" providerId="LiveId" clId="{1E06067A-49EA-4561-BF94-0B38AACB87C5}" dt="2022-07-12T04:11:59.829" v="37"/>
          <ac:spMkLst>
            <pc:docMk/>
            <pc:sldMk cId="4023201532" sldId="306"/>
            <ac:spMk id="41" creationId="{AFB126F6-4C94-45C5-CFA1-17B3B0A77E69}"/>
          </ac:spMkLst>
        </pc:spChg>
        <pc:spChg chg="add mod">
          <ac:chgData name="Manish Sharma" userId="b799adb9ba789c8f" providerId="LiveId" clId="{1E06067A-49EA-4561-BF94-0B38AACB87C5}" dt="2022-07-12T04:11:59.829" v="37"/>
          <ac:spMkLst>
            <pc:docMk/>
            <pc:sldMk cId="4023201532" sldId="306"/>
            <ac:spMk id="42" creationId="{74D5BBF5-7995-2824-7A09-617981DF707C}"/>
          </ac:spMkLst>
        </pc:spChg>
        <pc:spChg chg="mod">
          <ac:chgData name="Manish Sharma" userId="b799adb9ba789c8f" providerId="LiveId" clId="{1E06067A-49EA-4561-BF94-0B38AACB87C5}" dt="2022-07-12T04:12:09.892" v="38"/>
          <ac:spMkLst>
            <pc:docMk/>
            <pc:sldMk cId="4023201532" sldId="306"/>
            <ac:spMk id="44" creationId="{4E7AE30B-5C1C-F3B0-31BF-62E2D861FE63}"/>
          </ac:spMkLst>
        </pc:spChg>
        <pc:spChg chg="mod">
          <ac:chgData name="Manish Sharma" userId="b799adb9ba789c8f" providerId="LiveId" clId="{1E06067A-49EA-4561-BF94-0B38AACB87C5}" dt="2022-07-12T04:12:09.892" v="38"/>
          <ac:spMkLst>
            <pc:docMk/>
            <pc:sldMk cId="4023201532" sldId="306"/>
            <ac:spMk id="45" creationId="{6ADF623B-371F-4BDD-26D6-05F0FB63EB9B}"/>
          </ac:spMkLst>
        </pc:spChg>
        <pc:spChg chg="mod">
          <ac:chgData name="Manish Sharma" userId="b799adb9ba789c8f" providerId="LiveId" clId="{1E06067A-49EA-4561-BF94-0B38AACB87C5}" dt="2022-07-12T04:12:09.892" v="38"/>
          <ac:spMkLst>
            <pc:docMk/>
            <pc:sldMk cId="4023201532" sldId="306"/>
            <ac:spMk id="46" creationId="{62902282-BBBE-1A44-2756-A0F0B1B3D7AC}"/>
          </ac:spMkLst>
        </pc:spChg>
        <pc:spChg chg="mod">
          <ac:chgData name="Manish Sharma" userId="b799adb9ba789c8f" providerId="LiveId" clId="{1E06067A-49EA-4561-BF94-0B38AACB87C5}" dt="2022-07-12T04:12:09.892" v="38"/>
          <ac:spMkLst>
            <pc:docMk/>
            <pc:sldMk cId="4023201532" sldId="306"/>
            <ac:spMk id="48" creationId="{10F5EF5C-3E91-38DC-E7F9-F160D423A171}"/>
          </ac:spMkLst>
        </pc:spChg>
        <pc:spChg chg="mod">
          <ac:chgData name="Manish Sharma" userId="b799adb9ba789c8f" providerId="LiveId" clId="{1E06067A-49EA-4561-BF94-0B38AACB87C5}" dt="2022-07-12T04:12:09.892" v="38"/>
          <ac:spMkLst>
            <pc:docMk/>
            <pc:sldMk cId="4023201532" sldId="306"/>
            <ac:spMk id="49" creationId="{799FA560-239E-FFC6-0155-698A273BAF42}"/>
          </ac:spMkLst>
        </pc:spChg>
        <pc:spChg chg="mod">
          <ac:chgData name="Manish Sharma" userId="b799adb9ba789c8f" providerId="LiveId" clId="{1E06067A-49EA-4561-BF94-0B38AACB87C5}" dt="2022-07-12T04:12:09.892" v="38"/>
          <ac:spMkLst>
            <pc:docMk/>
            <pc:sldMk cId="4023201532" sldId="306"/>
            <ac:spMk id="50" creationId="{1FD8E854-0213-784E-AA16-E279BD32B9BF}"/>
          </ac:spMkLst>
        </pc:spChg>
        <pc:spChg chg="mod">
          <ac:chgData name="Manish Sharma" userId="b799adb9ba789c8f" providerId="LiveId" clId="{1E06067A-49EA-4561-BF94-0B38AACB87C5}" dt="2022-07-12T04:12:09.892" v="38"/>
          <ac:spMkLst>
            <pc:docMk/>
            <pc:sldMk cId="4023201532" sldId="306"/>
            <ac:spMk id="52" creationId="{052B3014-7F06-5DFE-9226-EE3DB78B219F}"/>
          </ac:spMkLst>
        </pc:spChg>
        <pc:spChg chg="mod">
          <ac:chgData name="Manish Sharma" userId="b799adb9ba789c8f" providerId="LiveId" clId="{1E06067A-49EA-4561-BF94-0B38AACB87C5}" dt="2022-07-12T04:12:09.892" v="38"/>
          <ac:spMkLst>
            <pc:docMk/>
            <pc:sldMk cId="4023201532" sldId="306"/>
            <ac:spMk id="53" creationId="{C028ACB9-A80E-331A-E0AE-D662F72879F8}"/>
          </ac:spMkLst>
        </pc:spChg>
        <pc:spChg chg="mod">
          <ac:chgData name="Manish Sharma" userId="b799adb9ba789c8f" providerId="LiveId" clId="{1E06067A-49EA-4561-BF94-0B38AACB87C5}" dt="2022-07-12T04:12:09.892" v="38"/>
          <ac:spMkLst>
            <pc:docMk/>
            <pc:sldMk cId="4023201532" sldId="306"/>
            <ac:spMk id="54" creationId="{DB357914-A651-E393-5062-8C990AEBA0C2}"/>
          </ac:spMkLst>
        </pc:spChg>
        <pc:spChg chg="add mod">
          <ac:chgData name="Manish Sharma" userId="b799adb9ba789c8f" providerId="LiveId" clId="{1E06067A-49EA-4561-BF94-0B38AACB87C5}" dt="2022-07-12T04:12:40.314" v="40"/>
          <ac:spMkLst>
            <pc:docMk/>
            <pc:sldMk cId="4023201532" sldId="306"/>
            <ac:spMk id="58" creationId="{661045E7-DBBE-A3CF-CC70-A5C39422A6B9}"/>
          </ac:spMkLst>
        </pc:spChg>
        <pc:grpChg chg="add mod">
          <ac:chgData name="Manish Sharma" userId="b799adb9ba789c8f" providerId="LiveId" clId="{1E06067A-49EA-4561-BF94-0B38AACB87C5}" dt="2022-07-12T04:11:38.725" v="35"/>
          <ac:grpSpMkLst>
            <pc:docMk/>
            <pc:sldMk cId="4023201532" sldId="306"/>
            <ac:grpSpMk id="5" creationId="{578EE1EA-9553-D9FF-24AA-BFBFE2134C89}"/>
          </ac:grpSpMkLst>
        </pc:grpChg>
        <pc:grpChg chg="add mod">
          <ac:chgData name="Manish Sharma" userId="b799adb9ba789c8f" providerId="LiveId" clId="{1E06067A-49EA-4561-BF94-0B38AACB87C5}" dt="2022-07-12T04:11:38.725" v="35"/>
          <ac:grpSpMkLst>
            <pc:docMk/>
            <pc:sldMk cId="4023201532" sldId="306"/>
            <ac:grpSpMk id="8" creationId="{398EF138-1170-9786-586A-D972AB4DB117}"/>
          </ac:grpSpMkLst>
        </pc:grpChg>
        <pc:grpChg chg="add mod">
          <ac:chgData name="Manish Sharma" userId="b799adb9ba789c8f" providerId="LiveId" clId="{1E06067A-49EA-4561-BF94-0B38AACB87C5}" dt="2022-07-12T04:11:38.725" v="35"/>
          <ac:grpSpMkLst>
            <pc:docMk/>
            <pc:sldMk cId="4023201532" sldId="306"/>
            <ac:grpSpMk id="11" creationId="{61BFB38C-6ACB-4A7A-6936-D3AB6D48F4B2}"/>
          </ac:grpSpMkLst>
        </pc:grpChg>
        <pc:grpChg chg="add mod">
          <ac:chgData name="Manish Sharma" userId="b799adb9ba789c8f" providerId="LiveId" clId="{1E06067A-49EA-4561-BF94-0B38AACB87C5}" dt="2022-07-12T04:12:09.892" v="38"/>
          <ac:grpSpMkLst>
            <pc:docMk/>
            <pc:sldMk cId="4023201532" sldId="306"/>
            <ac:grpSpMk id="43" creationId="{CA6488E5-0B4F-8A20-146A-696D4B535993}"/>
          </ac:grpSpMkLst>
        </pc:grpChg>
        <pc:grpChg chg="add mod">
          <ac:chgData name="Manish Sharma" userId="b799adb9ba789c8f" providerId="LiveId" clId="{1E06067A-49EA-4561-BF94-0B38AACB87C5}" dt="2022-07-12T04:12:09.892" v="38"/>
          <ac:grpSpMkLst>
            <pc:docMk/>
            <pc:sldMk cId="4023201532" sldId="306"/>
            <ac:grpSpMk id="47" creationId="{74A85CC6-16FC-399E-14EE-7375D673BF0E}"/>
          </ac:grpSpMkLst>
        </pc:grpChg>
        <pc:grpChg chg="add mod">
          <ac:chgData name="Manish Sharma" userId="b799adb9ba789c8f" providerId="LiveId" clId="{1E06067A-49EA-4561-BF94-0B38AACB87C5}" dt="2022-07-12T04:12:09.892" v="38"/>
          <ac:grpSpMkLst>
            <pc:docMk/>
            <pc:sldMk cId="4023201532" sldId="306"/>
            <ac:grpSpMk id="51" creationId="{3ABB7FCC-AC78-0244-E685-87D25B6F361F}"/>
          </ac:grpSpMkLst>
        </pc:grpChg>
        <pc:cxnChg chg="add mod">
          <ac:chgData name="Manish Sharma" userId="b799adb9ba789c8f" providerId="LiveId" clId="{1E06067A-49EA-4561-BF94-0B38AACB87C5}" dt="2022-07-12T04:11:38.725" v="35"/>
          <ac:cxnSpMkLst>
            <pc:docMk/>
            <pc:sldMk cId="4023201532" sldId="306"/>
            <ac:cxnSpMk id="14" creationId="{1241C1E8-6389-BCF3-4B83-1A9EEF07AF6B}"/>
          </ac:cxnSpMkLst>
        </pc:cxnChg>
        <pc:cxnChg chg="add mod">
          <ac:chgData name="Manish Sharma" userId="b799adb9ba789c8f" providerId="LiveId" clId="{1E06067A-49EA-4561-BF94-0B38AACB87C5}" dt="2022-07-12T04:11:38.725" v="35"/>
          <ac:cxnSpMkLst>
            <pc:docMk/>
            <pc:sldMk cId="4023201532" sldId="306"/>
            <ac:cxnSpMk id="15" creationId="{71268C89-3749-7F27-775D-D9BDB6C849AB}"/>
          </ac:cxnSpMkLst>
        </pc:cxnChg>
        <pc:cxnChg chg="add mod">
          <ac:chgData name="Manish Sharma" userId="b799adb9ba789c8f" providerId="LiveId" clId="{1E06067A-49EA-4561-BF94-0B38AACB87C5}" dt="2022-07-12T04:11:38.725" v="35"/>
          <ac:cxnSpMkLst>
            <pc:docMk/>
            <pc:sldMk cId="4023201532" sldId="306"/>
            <ac:cxnSpMk id="18" creationId="{0B6AB31C-A2D3-FEAD-7FC1-32562A9E61A6}"/>
          </ac:cxnSpMkLst>
        </pc:cxnChg>
        <pc:cxnChg chg="add del mod">
          <ac:chgData name="Manish Sharma" userId="b799adb9ba789c8f" providerId="LiveId" clId="{1E06067A-49EA-4561-BF94-0B38AACB87C5}" dt="2022-07-12T04:11:48.413" v="36" actId="478"/>
          <ac:cxnSpMkLst>
            <pc:docMk/>
            <pc:sldMk cId="4023201532" sldId="306"/>
            <ac:cxnSpMk id="26" creationId="{C3DC24A9-E792-F562-BDF5-86C223B69076}"/>
          </ac:cxnSpMkLst>
        </pc:cxnChg>
        <pc:cxnChg chg="add del mod">
          <ac:chgData name="Manish Sharma" userId="b799adb9ba789c8f" providerId="LiveId" clId="{1E06067A-49EA-4561-BF94-0B38AACB87C5}" dt="2022-07-12T04:11:48.413" v="36" actId="478"/>
          <ac:cxnSpMkLst>
            <pc:docMk/>
            <pc:sldMk cId="4023201532" sldId="306"/>
            <ac:cxnSpMk id="28" creationId="{C0BD85C5-F674-8AAB-DA40-F85EB8568781}"/>
          </ac:cxnSpMkLst>
        </pc:cxnChg>
        <pc:cxnChg chg="add del mod">
          <ac:chgData name="Manish Sharma" userId="b799adb9ba789c8f" providerId="LiveId" clId="{1E06067A-49EA-4561-BF94-0B38AACB87C5}" dt="2022-07-12T04:11:48.413" v="36" actId="478"/>
          <ac:cxnSpMkLst>
            <pc:docMk/>
            <pc:sldMk cId="4023201532" sldId="306"/>
            <ac:cxnSpMk id="32" creationId="{2C4FC0CA-B85D-B65B-B0C8-19EF534871C1}"/>
          </ac:cxnSpMkLst>
        </pc:cxnChg>
        <pc:cxnChg chg="add del mod">
          <ac:chgData name="Manish Sharma" userId="b799adb9ba789c8f" providerId="LiveId" clId="{1E06067A-49EA-4561-BF94-0B38AACB87C5}" dt="2022-07-12T04:11:48.413" v="36" actId="478"/>
          <ac:cxnSpMkLst>
            <pc:docMk/>
            <pc:sldMk cId="4023201532" sldId="306"/>
            <ac:cxnSpMk id="33" creationId="{8C2C6E39-5A60-32F0-494A-A359CB615886}"/>
          </ac:cxnSpMkLst>
        </pc:cxnChg>
        <pc:cxnChg chg="add mod">
          <ac:chgData name="Manish Sharma" userId="b799adb9ba789c8f" providerId="LiveId" clId="{1E06067A-49EA-4561-BF94-0B38AACB87C5}" dt="2022-07-12T04:11:59.829" v="37"/>
          <ac:cxnSpMkLst>
            <pc:docMk/>
            <pc:sldMk cId="4023201532" sldId="306"/>
            <ac:cxnSpMk id="39" creationId="{FC3E89C9-765B-7657-214E-290517354389}"/>
          </ac:cxnSpMkLst>
        </pc:cxnChg>
        <pc:cxnChg chg="add mod">
          <ac:chgData name="Manish Sharma" userId="b799adb9ba789c8f" providerId="LiveId" clId="{1E06067A-49EA-4561-BF94-0B38AACB87C5}" dt="2022-07-12T04:11:59.829" v="37"/>
          <ac:cxnSpMkLst>
            <pc:docMk/>
            <pc:sldMk cId="4023201532" sldId="306"/>
            <ac:cxnSpMk id="40" creationId="{4A8621E6-BF63-892E-D607-F7AD1F8CDDEF}"/>
          </ac:cxnSpMkLst>
        </pc:cxnChg>
        <pc:cxnChg chg="add mod">
          <ac:chgData name="Manish Sharma" userId="b799adb9ba789c8f" providerId="LiveId" clId="{1E06067A-49EA-4561-BF94-0B38AACB87C5}" dt="2022-07-12T04:12:09.892" v="38"/>
          <ac:cxnSpMkLst>
            <pc:docMk/>
            <pc:sldMk cId="4023201532" sldId="306"/>
            <ac:cxnSpMk id="55" creationId="{724DE4AE-5A6E-F264-A75A-1EF4123BF159}"/>
          </ac:cxnSpMkLst>
        </pc:cxnChg>
        <pc:cxnChg chg="add mod">
          <ac:chgData name="Manish Sharma" userId="b799adb9ba789c8f" providerId="LiveId" clId="{1E06067A-49EA-4561-BF94-0B38AACB87C5}" dt="2022-07-12T04:12:09.892" v="38"/>
          <ac:cxnSpMkLst>
            <pc:docMk/>
            <pc:sldMk cId="4023201532" sldId="306"/>
            <ac:cxnSpMk id="56" creationId="{EA13E2CC-A092-8310-14F7-20F3C7A4441F}"/>
          </ac:cxnSpMkLst>
        </pc:cxnChg>
        <pc:cxnChg chg="add mod">
          <ac:chgData name="Manish Sharma" userId="b799adb9ba789c8f" providerId="LiveId" clId="{1E06067A-49EA-4561-BF94-0B38AACB87C5}" dt="2022-07-12T04:12:09.892" v="38"/>
          <ac:cxnSpMkLst>
            <pc:docMk/>
            <pc:sldMk cId="4023201532" sldId="306"/>
            <ac:cxnSpMk id="57" creationId="{BA18EC9C-2FF9-2CFA-7F57-4107694C57EA}"/>
          </ac:cxnSpMkLst>
        </pc:cxnChg>
      </pc:sldChg>
      <pc:sldChg chg="addSp delSp modSp new mod setBg">
        <pc:chgData name="Manish Sharma" userId="b799adb9ba789c8f" providerId="LiveId" clId="{1E06067A-49EA-4561-BF94-0B38AACB87C5}" dt="2022-07-12T04:17:59.160" v="46" actId="26606"/>
        <pc:sldMkLst>
          <pc:docMk/>
          <pc:sldMk cId="994408488" sldId="307"/>
        </pc:sldMkLst>
        <pc:spChg chg="del">
          <ac:chgData name="Manish Sharma" userId="b799adb9ba789c8f" providerId="LiveId" clId="{1E06067A-49EA-4561-BF94-0B38AACB87C5}" dt="2022-07-12T04:17:40.710" v="43" actId="478"/>
          <ac:spMkLst>
            <pc:docMk/>
            <pc:sldMk cId="994408488" sldId="307"/>
            <ac:spMk id="2" creationId="{E3CF53EC-1573-87D4-87A3-3C4E417B8CCE}"/>
          </ac:spMkLst>
        </pc:spChg>
        <pc:spChg chg="del">
          <ac:chgData name="Manish Sharma" userId="b799adb9ba789c8f" providerId="LiveId" clId="{1E06067A-49EA-4561-BF94-0B38AACB87C5}" dt="2022-07-12T04:17:40.710" v="43" actId="478"/>
          <ac:spMkLst>
            <pc:docMk/>
            <pc:sldMk cId="994408488" sldId="307"/>
            <ac:spMk id="3" creationId="{09BA7BA2-F6AE-7632-704D-84935657D9B0}"/>
          </ac:spMkLst>
        </pc:spChg>
        <pc:spChg chg="add">
          <ac:chgData name="Manish Sharma" userId="b799adb9ba789c8f" providerId="LiveId" clId="{1E06067A-49EA-4561-BF94-0B38AACB87C5}" dt="2022-07-12T04:17:59.160" v="46" actId="26606"/>
          <ac:spMkLst>
            <pc:docMk/>
            <pc:sldMk cId="994408488" sldId="307"/>
            <ac:spMk id="10" creationId="{32BC26D8-82FB-445E-AA49-62A77D7C1EE0}"/>
          </ac:spMkLst>
        </pc:spChg>
        <pc:spChg chg="add">
          <ac:chgData name="Manish Sharma" userId="b799adb9ba789c8f" providerId="LiveId" clId="{1E06067A-49EA-4561-BF94-0B38AACB87C5}" dt="2022-07-12T04:17:59.160" v="46" actId="26606"/>
          <ac:spMkLst>
            <pc:docMk/>
            <pc:sldMk cId="994408488" sldId="307"/>
            <ac:spMk id="12" creationId="{CB44330D-EA18-4254-AA95-EB49948539B8}"/>
          </ac:spMkLst>
        </pc:spChg>
        <pc:picChg chg="add mod">
          <ac:chgData name="Manish Sharma" userId="b799adb9ba789c8f" providerId="LiveId" clId="{1E06067A-49EA-4561-BF94-0B38AACB87C5}" dt="2022-07-12T04:17:59.160" v="46" actId="26606"/>
          <ac:picMkLst>
            <pc:docMk/>
            <pc:sldMk cId="994408488" sldId="307"/>
            <ac:picMk id="5" creationId="{3F3645BA-8B78-04E0-05FC-2FF76AC496BC}"/>
          </ac:picMkLst>
        </pc:picChg>
      </pc:sldChg>
      <pc:sldChg chg="del">
        <pc:chgData name="Manish Sharma" userId="b799adb9ba789c8f" providerId="LiveId" clId="{1E06067A-49EA-4561-BF94-0B38AACB87C5}" dt="2022-07-12T03:17:21.464" v="0" actId="47"/>
        <pc:sldMkLst>
          <pc:docMk/>
          <pc:sldMk cId="1331594529" sldId="307"/>
        </pc:sldMkLst>
      </pc:sldChg>
      <pc:sldChg chg="del">
        <pc:chgData name="Manish Sharma" userId="b799adb9ba789c8f" providerId="LiveId" clId="{1E06067A-49EA-4561-BF94-0B38AACB87C5}" dt="2022-07-12T03:17:21.464" v="0" actId="47"/>
        <pc:sldMkLst>
          <pc:docMk/>
          <pc:sldMk cId="974502418" sldId="308"/>
        </pc:sldMkLst>
      </pc:sldChg>
      <pc:sldChg chg="modSp new mod modClrScheme chgLayout">
        <pc:chgData name="Manish Sharma" userId="b799adb9ba789c8f" providerId="LiveId" clId="{1E06067A-49EA-4561-BF94-0B38AACB87C5}" dt="2022-07-12T04:33:03.850" v="57" actId="700"/>
        <pc:sldMkLst>
          <pc:docMk/>
          <pc:sldMk cId="3677526686" sldId="308"/>
        </pc:sldMkLst>
        <pc:spChg chg="mod ord">
          <ac:chgData name="Manish Sharma" userId="b799adb9ba789c8f" providerId="LiveId" clId="{1E06067A-49EA-4561-BF94-0B38AACB87C5}" dt="2022-07-12T04:33:03.850" v="57" actId="700"/>
          <ac:spMkLst>
            <pc:docMk/>
            <pc:sldMk cId="3677526686" sldId="308"/>
            <ac:spMk id="2" creationId="{3EB1E9B0-0DCE-7AA0-9BF6-EF8410CBCAEE}"/>
          </ac:spMkLst>
        </pc:spChg>
        <pc:spChg chg="mod ord">
          <ac:chgData name="Manish Sharma" userId="b799adb9ba789c8f" providerId="LiveId" clId="{1E06067A-49EA-4561-BF94-0B38AACB87C5}" dt="2022-07-12T04:33:03.850" v="57" actId="700"/>
          <ac:spMkLst>
            <pc:docMk/>
            <pc:sldMk cId="3677526686" sldId="308"/>
            <ac:spMk id="3" creationId="{7D163184-24D7-DB7F-2E2F-8D8733E05004}"/>
          </ac:spMkLst>
        </pc:spChg>
      </pc:sldChg>
      <pc:sldChg chg="del">
        <pc:chgData name="Manish Sharma" userId="b799adb9ba789c8f" providerId="LiveId" clId="{1E06067A-49EA-4561-BF94-0B38AACB87C5}" dt="2022-07-12T03:17:21.464" v="0" actId="47"/>
        <pc:sldMkLst>
          <pc:docMk/>
          <pc:sldMk cId="484061926" sldId="309"/>
        </pc:sldMkLst>
      </pc:sldChg>
      <pc:sldChg chg="addSp delSp modSp new mod">
        <pc:chgData name="Manish Sharma" userId="b799adb9ba789c8f" providerId="LiveId" clId="{1E06067A-49EA-4561-BF94-0B38AACB87C5}" dt="2022-07-12T04:40:14.086" v="175"/>
        <pc:sldMkLst>
          <pc:docMk/>
          <pc:sldMk cId="1667525347" sldId="309"/>
        </pc:sldMkLst>
        <pc:spChg chg="del">
          <ac:chgData name="Manish Sharma" userId="b799adb9ba789c8f" providerId="LiveId" clId="{1E06067A-49EA-4561-BF94-0B38AACB87C5}" dt="2022-07-12T04:34:51.102" v="59" actId="478"/>
          <ac:spMkLst>
            <pc:docMk/>
            <pc:sldMk cId="1667525347" sldId="309"/>
            <ac:spMk id="2" creationId="{B578F2DB-7986-D882-3540-74BADC7F1870}"/>
          </ac:spMkLst>
        </pc:spChg>
        <pc:spChg chg="del">
          <ac:chgData name="Manish Sharma" userId="b799adb9ba789c8f" providerId="LiveId" clId="{1E06067A-49EA-4561-BF94-0B38AACB87C5}" dt="2022-07-12T04:34:51.102" v="59" actId="478"/>
          <ac:spMkLst>
            <pc:docMk/>
            <pc:sldMk cId="1667525347" sldId="309"/>
            <ac:spMk id="3" creationId="{9ABDDDFF-84AE-47D6-6D30-9B2D66A01453}"/>
          </ac:spMkLst>
        </pc:spChg>
        <pc:spChg chg="add mod">
          <ac:chgData name="Manish Sharma" userId="b799adb9ba789c8f" providerId="LiveId" clId="{1E06067A-49EA-4561-BF94-0B38AACB87C5}" dt="2022-07-12T04:36:04.076" v="60"/>
          <ac:spMkLst>
            <pc:docMk/>
            <pc:sldMk cId="1667525347" sldId="309"/>
            <ac:spMk id="4" creationId="{18CB478A-4BF8-8325-2024-D48A6DDFA42D}"/>
          </ac:spMkLst>
        </pc:spChg>
        <pc:spChg chg="add mod">
          <ac:chgData name="Manish Sharma" userId="b799adb9ba789c8f" providerId="LiveId" clId="{1E06067A-49EA-4561-BF94-0B38AACB87C5}" dt="2022-07-12T04:36:30.611" v="61"/>
          <ac:spMkLst>
            <pc:docMk/>
            <pc:sldMk cId="1667525347" sldId="309"/>
            <ac:spMk id="5" creationId="{0ED6EE04-3E97-0071-BB1A-1EE88EF8425F}"/>
          </ac:spMkLst>
        </pc:spChg>
        <pc:spChg chg="add mod">
          <ac:chgData name="Manish Sharma" userId="b799adb9ba789c8f" providerId="LiveId" clId="{1E06067A-49EA-4561-BF94-0B38AACB87C5}" dt="2022-07-12T04:36:30.611" v="61"/>
          <ac:spMkLst>
            <pc:docMk/>
            <pc:sldMk cId="1667525347" sldId="309"/>
            <ac:spMk id="6" creationId="{DB9B5F4D-97DF-C9DA-32D2-D5D19BC75FBB}"/>
          </ac:spMkLst>
        </pc:spChg>
        <pc:spChg chg="add mod">
          <ac:chgData name="Manish Sharma" userId="b799adb9ba789c8f" providerId="LiveId" clId="{1E06067A-49EA-4561-BF94-0B38AACB87C5}" dt="2022-07-12T04:36:30.611" v="61"/>
          <ac:spMkLst>
            <pc:docMk/>
            <pc:sldMk cId="1667525347" sldId="309"/>
            <ac:spMk id="7" creationId="{6A141D23-C817-B0B0-2BA8-211608E5A818}"/>
          </ac:spMkLst>
        </pc:spChg>
        <pc:spChg chg="add mod">
          <ac:chgData name="Manish Sharma" userId="b799adb9ba789c8f" providerId="LiveId" clId="{1E06067A-49EA-4561-BF94-0B38AACB87C5}" dt="2022-07-12T04:36:55.651" v="62"/>
          <ac:spMkLst>
            <pc:docMk/>
            <pc:sldMk cId="1667525347" sldId="309"/>
            <ac:spMk id="8" creationId="{675B6670-A544-D470-D6A5-7E818E613453}"/>
          </ac:spMkLst>
        </pc:spChg>
        <pc:spChg chg="add mod">
          <ac:chgData name="Manish Sharma" userId="b799adb9ba789c8f" providerId="LiveId" clId="{1E06067A-49EA-4561-BF94-0B38AACB87C5}" dt="2022-07-12T04:37:14.090" v="63"/>
          <ac:spMkLst>
            <pc:docMk/>
            <pc:sldMk cId="1667525347" sldId="309"/>
            <ac:spMk id="9" creationId="{F20A6070-831F-9C49-C0F4-92F46CB983C2}"/>
          </ac:spMkLst>
        </pc:spChg>
        <pc:spChg chg="add mod">
          <ac:chgData name="Manish Sharma" userId="b799adb9ba789c8f" providerId="LiveId" clId="{1E06067A-49EA-4561-BF94-0B38AACB87C5}" dt="2022-07-12T04:38:00.339" v="64"/>
          <ac:spMkLst>
            <pc:docMk/>
            <pc:sldMk cId="1667525347" sldId="309"/>
            <ac:spMk id="11" creationId="{7302FB3D-917D-CC49-AFE4-EBA5129B709E}"/>
          </ac:spMkLst>
        </pc:spChg>
        <pc:spChg chg="add mod">
          <ac:chgData name="Manish Sharma" userId="b799adb9ba789c8f" providerId="LiveId" clId="{1E06067A-49EA-4561-BF94-0B38AACB87C5}" dt="2022-07-12T04:39:38.045" v="172" actId="1038"/>
          <ac:spMkLst>
            <pc:docMk/>
            <pc:sldMk cId="1667525347" sldId="309"/>
            <ac:spMk id="16" creationId="{3FA587B8-38D3-9E97-CCAC-6F01A41CF8E5}"/>
          </ac:spMkLst>
        </pc:spChg>
        <pc:spChg chg="add mod">
          <ac:chgData name="Manish Sharma" userId="b799adb9ba789c8f" providerId="LiveId" clId="{1E06067A-49EA-4561-BF94-0B38AACB87C5}" dt="2022-07-12T04:39:38.045" v="172" actId="1038"/>
          <ac:spMkLst>
            <pc:docMk/>
            <pc:sldMk cId="1667525347" sldId="309"/>
            <ac:spMk id="17" creationId="{180DA0EE-F9E5-5D2C-0A36-B762A611C646}"/>
          </ac:spMkLst>
        </pc:spChg>
        <pc:spChg chg="add mod">
          <ac:chgData name="Manish Sharma" userId="b799adb9ba789c8f" providerId="LiveId" clId="{1E06067A-49EA-4561-BF94-0B38AACB87C5}" dt="2022-07-12T04:39:38.045" v="172" actId="1038"/>
          <ac:spMkLst>
            <pc:docMk/>
            <pc:sldMk cId="1667525347" sldId="309"/>
            <ac:spMk id="18" creationId="{6DCBF814-4491-954D-B171-33C7969CCC85}"/>
          </ac:spMkLst>
        </pc:spChg>
        <pc:spChg chg="add mod">
          <ac:chgData name="Manish Sharma" userId="b799adb9ba789c8f" providerId="LiveId" clId="{1E06067A-49EA-4561-BF94-0B38AACB87C5}" dt="2022-07-12T04:39:38.045" v="172" actId="1038"/>
          <ac:spMkLst>
            <pc:docMk/>
            <pc:sldMk cId="1667525347" sldId="309"/>
            <ac:spMk id="19" creationId="{B83FA2DD-3AD1-F61C-9443-80AC64239736}"/>
          </ac:spMkLst>
        </pc:spChg>
        <pc:spChg chg="add mod">
          <ac:chgData name="Manish Sharma" userId="b799adb9ba789c8f" providerId="LiveId" clId="{1E06067A-49EA-4561-BF94-0B38AACB87C5}" dt="2022-07-12T04:39:38.045" v="172" actId="1038"/>
          <ac:spMkLst>
            <pc:docMk/>
            <pc:sldMk cId="1667525347" sldId="309"/>
            <ac:spMk id="20" creationId="{E89B51A5-F9D2-8E97-3C4B-58E44AEC1BF4}"/>
          </ac:spMkLst>
        </pc:spChg>
        <pc:spChg chg="add mod">
          <ac:chgData name="Manish Sharma" userId="b799adb9ba789c8f" providerId="LiveId" clId="{1E06067A-49EA-4561-BF94-0B38AACB87C5}" dt="2022-07-12T04:39:43.200" v="174" actId="20577"/>
          <ac:spMkLst>
            <pc:docMk/>
            <pc:sldMk cId="1667525347" sldId="309"/>
            <ac:spMk id="21" creationId="{EFF0721F-8D11-2800-D40B-FAC9DBD25937}"/>
          </ac:spMkLst>
        </pc:spChg>
        <pc:spChg chg="add mod">
          <ac:chgData name="Manish Sharma" userId="b799adb9ba789c8f" providerId="LiveId" clId="{1E06067A-49EA-4561-BF94-0B38AACB87C5}" dt="2022-07-12T04:39:38.045" v="172" actId="1038"/>
          <ac:spMkLst>
            <pc:docMk/>
            <pc:sldMk cId="1667525347" sldId="309"/>
            <ac:spMk id="23" creationId="{402B2826-F9BD-E8D8-E7D7-D3A71E352382}"/>
          </ac:spMkLst>
        </pc:spChg>
        <pc:spChg chg="add mod">
          <ac:chgData name="Manish Sharma" userId="b799adb9ba789c8f" providerId="LiveId" clId="{1E06067A-49EA-4561-BF94-0B38AACB87C5}" dt="2022-07-12T04:40:14.086" v="175"/>
          <ac:spMkLst>
            <pc:docMk/>
            <pc:sldMk cId="1667525347" sldId="309"/>
            <ac:spMk id="29" creationId="{221D4C56-0A39-02FD-E9B2-34E65D53A068}"/>
          </ac:spMkLst>
        </pc:spChg>
        <pc:spChg chg="add mod">
          <ac:chgData name="Manish Sharma" userId="b799adb9ba789c8f" providerId="LiveId" clId="{1E06067A-49EA-4561-BF94-0B38AACB87C5}" dt="2022-07-12T04:40:14.086" v="175"/>
          <ac:spMkLst>
            <pc:docMk/>
            <pc:sldMk cId="1667525347" sldId="309"/>
            <ac:spMk id="30" creationId="{8E5F653C-D7D7-B463-3EB2-14B538EC3F74}"/>
          </ac:spMkLst>
        </pc:spChg>
        <pc:cxnChg chg="add mod">
          <ac:chgData name="Manish Sharma" userId="b799adb9ba789c8f" providerId="LiveId" clId="{1E06067A-49EA-4561-BF94-0B38AACB87C5}" dt="2022-07-12T04:38:00.339" v="64"/>
          <ac:cxnSpMkLst>
            <pc:docMk/>
            <pc:sldMk cId="1667525347" sldId="309"/>
            <ac:cxnSpMk id="10" creationId="{CCA8D138-99B6-CDC3-CD58-19FAA771D30A}"/>
          </ac:cxnSpMkLst>
        </pc:cxnChg>
        <pc:cxnChg chg="add mod">
          <ac:chgData name="Manish Sharma" userId="b799adb9ba789c8f" providerId="LiveId" clId="{1E06067A-49EA-4561-BF94-0B38AACB87C5}" dt="2022-07-12T04:38:00.339" v="64"/>
          <ac:cxnSpMkLst>
            <pc:docMk/>
            <pc:sldMk cId="1667525347" sldId="309"/>
            <ac:cxnSpMk id="12" creationId="{3C33FF55-89FF-2576-DE32-0C29441F9135}"/>
          </ac:cxnSpMkLst>
        </pc:cxnChg>
        <pc:cxnChg chg="add mod">
          <ac:chgData name="Manish Sharma" userId="b799adb9ba789c8f" providerId="LiveId" clId="{1E06067A-49EA-4561-BF94-0B38AACB87C5}" dt="2022-07-12T04:38:33.238" v="65"/>
          <ac:cxnSpMkLst>
            <pc:docMk/>
            <pc:sldMk cId="1667525347" sldId="309"/>
            <ac:cxnSpMk id="13" creationId="{D6B5BF5B-EA71-5CED-5272-C912A45DF722}"/>
          </ac:cxnSpMkLst>
        </pc:cxnChg>
        <pc:cxnChg chg="add mod">
          <ac:chgData name="Manish Sharma" userId="b799adb9ba789c8f" providerId="LiveId" clId="{1E06067A-49EA-4561-BF94-0B38AACB87C5}" dt="2022-07-12T04:38:33.238" v="65"/>
          <ac:cxnSpMkLst>
            <pc:docMk/>
            <pc:sldMk cId="1667525347" sldId="309"/>
            <ac:cxnSpMk id="14" creationId="{CECE6875-CD7B-1A4A-A4BC-F24CC5F8FF86}"/>
          </ac:cxnSpMkLst>
        </pc:cxnChg>
        <pc:cxnChg chg="add mod">
          <ac:chgData name="Manish Sharma" userId="b799adb9ba789c8f" providerId="LiveId" clId="{1E06067A-49EA-4561-BF94-0B38AACB87C5}" dt="2022-07-12T04:38:33.238" v="65"/>
          <ac:cxnSpMkLst>
            <pc:docMk/>
            <pc:sldMk cId="1667525347" sldId="309"/>
            <ac:cxnSpMk id="15" creationId="{50735411-45BD-2CBE-16AF-398FB3BE2EC0}"/>
          </ac:cxnSpMkLst>
        </pc:cxnChg>
        <pc:cxnChg chg="add mod">
          <ac:chgData name="Manish Sharma" userId="b799adb9ba789c8f" providerId="LiveId" clId="{1E06067A-49EA-4561-BF94-0B38AACB87C5}" dt="2022-07-12T04:39:38.045" v="172" actId="1038"/>
          <ac:cxnSpMkLst>
            <pc:docMk/>
            <pc:sldMk cId="1667525347" sldId="309"/>
            <ac:cxnSpMk id="22" creationId="{6C47349B-D230-D319-3613-6CFE1760EE7E}"/>
          </ac:cxnSpMkLst>
        </pc:cxnChg>
        <pc:cxnChg chg="add mod">
          <ac:chgData name="Manish Sharma" userId="b799adb9ba789c8f" providerId="LiveId" clId="{1E06067A-49EA-4561-BF94-0B38AACB87C5}" dt="2022-07-12T04:39:38.045" v="172" actId="1038"/>
          <ac:cxnSpMkLst>
            <pc:docMk/>
            <pc:sldMk cId="1667525347" sldId="309"/>
            <ac:cxnSpMk id="24" creationId="{7E14AEC3-670D-C222-1DD0-236BE06ED6C7}"/>
          </ac:cxnSpMkLst>
        </pc:cxnChg>
        <pc:cxnChg chg="add mod">
          <ac:chgData name="Manish Sharma" userId="b799adb9ba789c8f" providerId="LiveId" clId="{1E06067A-49EA-4561-BF94-0B38AACB87C5}" dt="2022-07-12T04:39:38.045" v="172" actId="1038"/>
          <ac:cxnSpMkLst>
            <pc:docMk/>
            <pc:sldMk cId="1667525347" sldId="309"/>
            <ac:cxnSpMk id="25" creationId="{238CE006-7586-ADF7-53CC-50F2F82B5B25}"/>
          </ac:cxnSpMkLst>
        </pc:cxnChg>
        <pc:cxnChg chg="add mod">
          <ac:chgData name="Manish Sharma" userId="b799adb9ba789c8f" providerId="LiveId" clId="{1E06067A-49EA-4561-BF94-0B38AACB87C5}" dt="2022-07-12T04:39:38.045" v="172" actId="1038"/>
          <ac:cxnSpMkLst>
            <pc:docMk/>
            <pc:sldMk cId="1667525347" sldId="309"/>
            <ac:cxnSpMk id="26" creationId="{3D38CDFC-CAB2-FD02-B5A2-72FCC9BA8EDF}"/>
          </ac:cxnSpMkLst>
        </pc:cxnChg>
        <pc:cxnChg chg="add mod">
          <ac:chgData name="Manish Sharma" userId="b799adb9ba789c8f" providerId="LiveId" clId="{1E06067A-49EA-4561-BF94-0B38AACB87C5}" dt="2022-07-12T04:39:38.045" v="172" actId="1038"/>
          <ac:cxnSpMkLst>
            <pc:docMk/>
            <pc:sldMk cId="1667525347" sldId="309"/>
            <ac:cxnSpMk id="27" creationId="{2A79ED61-5FE4-0A32-3FF2-2A72617BE5F4}"/>
          </ac:cxnSpMkLst>
        </pc:cxnChg>
        <pc:cxnChg chg="add mod">
          <ac:chgData name="Manish Sharma" userId="b799adb9ba789c8f" providerId="LiveId" clId="{1E06067A-49EA-4561-BF94-0B38AACB87C5}" dt="2022-07-12T04:40:14.086" v="175"/>
          <ac:cxnSpMkLst>
            <pc:docMk/>
            <pc:sldMk cId="1667525347" sldId="309"/>
            <ac:cxnSpMk id="28" creationId="{4056CAF1-4CD4-FE6E-A291-DCB1EB9AEE68}"/>
          </ac:cxnSpMkLst>
        </pc:cxnChg>
      </pc:sldChg>
      <pc:sldChg chg="addSp delSp modSp new mod">
        <pc:chgData name="Manish Sharma" userId="b799adb9ba789c8f" providerId="LiveId" clId="{1E06067A-49EA-4561-BF94-0B38AACB87C5}" dt="2022-07-12T04:55:36.294" v="334"/>
        <pc:sldMkLst>
          <pc:docMk/>
          <pc:sldMk cId="591519305" sldId="310"/>
        </pc:sldMkLst>
        <pc:spChg chg="del">
          <ac:chgData name="Manish Sharma" userId="b799adb9ba789c8f" providerId="LiveId" clId="{1E06067A-49EA-4561-BF94-0B38AACB87C5}" dt="2022-07-12T04:42:54.226" v="177" actId="478"/>
          <ac:spMkLst>
            <pc:docMk/>
            <pc:sldMk cId="591519305" sldId="310"/>
            <ac:spMk id="2" creationId="{6F3D9DC9-3D73-3392-DA61-9044B185B91B}"/>
          </ac:spMkLst>
        </pc:spChg>
        <pc:spChg chg="del">
          <ac:chgData name="Manish Sharma" userId="b799adb9ba789c8f" providerId="LiveId" clId="{1E06067A-49EA-4561-BF94-0B38AACB87C5}" dt="2022-07-12T04:42:54.226" v="177" actId="478"/>
          <ac:spMkLst>
            <pc:docMk/>
            <pc:sldMk cId="591519305" sldId="310"/>
            <ac:spMk id="3" creationId="{FCD6B3FE-7F9C-7E8F-83F4-A01BC1EFB039}"/>
          </ac:spMkLst>
        </pc:spChg>
        <pc:spChg chg="add mod">
          <ac:chgData name="Manish Sharma" userId="b799adb9ba789c8f" providerId="LiveId" clId="{1E06067A-49EA-4561-BF94-0B38AACB87C5}" dt="2022-07-12T04:45:44.643" v="330" actId="404"/>
          <ac:spMkLst>
            <pc:docMk/>
            <pc:sldMk cId="591519305" sldId="310"/>
            <ac:spMk id="4" creationId="{8FFF332C-5808-5645-1545-421AF3A9EDE5}"/>
          </ac:spMkLst>
        </pc:spChg>
        <pc:spChg chg="add mod">
          <ac:chgData name="Manish Sharma" userId="b799adb9ba789c8f" providerId="LiveId" clId="{1E06067A-49EA-4561-BF94-0B38AACB87C5}" dt="2022-07-12T04:54:46.117" v="331"/>
          <ac:spMkLst>
            <pc:docMk/>
            <pc:sldMk cId="591519305" sldId="310"/>
            <ac:spMk id="5" creationId="{17DB38C4-C323-D11D-6E99-5B3E17C79C54}"/>
          </ac:spMkLst>
        </pc:spChg>
        <pc:spChg chg="add mod">
          <ac:chgData name="Manish Sharma" userId="b799adb9ba789c8f" providerId="LiveId" clId="{1E06067A-49EA-4561-BF94-0B38AACB87C5}" dt="2022-07-12T04:55:06.737" v="332"/>
          <ac:spMkLst>
            <pc:docMk/>
            <pc:sldMk cId="591519305" sldId="310"/>
            <ac:spMk id="7" creationId="{AC600CEE-4D6C-869A-4438-0E2B1F646889}"/>
          </ac:spMkLst>
        </pc:spChg>
        <pc:spChg chg="add mod">
          <ac:chgData name="Manish Sharma" userId="b799adb9ba789c8f" providerId="LiveId" clId="{1E06067A-49EA-4561-BF94-0B38AACB87C5}" dt="2022-07-12T04:55:26.340" v="333"/>
          <ac:spMkLst>
            <pc:docMk/>
            <pc:sldMk cId="591519305" sldId="310"/>
            <ac:spMk id="9" creationId="{4B818CA0-7DC7-6E61-126D-194C9C55EE53}"/>
          </ac:spMkLst>
        </pc:spChg>
        <pc:spChg chg="add mod">
          <ac:chgData name="Manish Sharma" userId="b799adb9ba789c8f" providerId="LiveId" clId="{1E06067A-49EA-4561-BF94-0B38AACB87C5}" dt="2022-07-12T04:55:36.294" v="334"/>
          <ac:spMkLst>
            <pc:docMk/>
            <pc:sldMk cId="591519305" sldId="310"/>
            <ac:spMk id="11" creationId="{6E0D1067-63A9-2447-5DF1-9049B73EF437}"/>
          </ac:spMkLst>
        </pc:spChg>
        <pc:cxnChg chg="add mod">
          <ac:chgData name="Manish Sharma" userId="b799adb9ba789c8f" providerId="LiveId" clId="{1E06067A-49EA-4561-BF94-0B38AACB87C5}" dt="2022-07-12T04:54:46.117" v="331"/>
          <ac:cxnSpMkLst>
            <pc:docMk/>
            <pc:sldMk cId="591519305" sldId="310"/>
            <ac:cxnSpMk id="6" creationId="{1A1D5CC1-CD33-5ADC-3996-9AD7DFD45A01}"/>
          </ac:cxnSpMkLst>
        </pc:cxnChg>
        <pc:cxnChg chg="add mod">
          <ac:chgData name="Manish Sharma" userId="b799adb9ba789c8f" providerId="LiveId" clId="{1E06067A-49EA-4561-BF94-0B38AACB87C5}" dt="2022-07-12T04:55:06.737" v="332"/>
          <ac:cxnSpMkLst>
            <pc:docMk/>
            <pc:sldMk cId="591519305" sldId="310"/>
            <ac:cxnSpMk id="8" creationId="{78A0D2AC-D2CD-E5EF-74E4-150A73D649D9}"/>
          </ac:cxnSpMkLst>
        </pc:cxnChg>
        <pc:cxnChg chg="add mod">
          <ac:chgData name="Manish Sharma" userId="b799adb9ba789c8f" providerId="LiveId" clId="{1E06067A-49EA-4561-BF94-0B38AACB87C5}" dt="2022-07-12T04:55:26.340" v="333"/>
          <ac:cxnSpMkLst>
            <pc:docMk/>
            <pc:sldMk cId="591519305" sldId="310"/>
            <ac:cxnSpMk id="10" creationId="{5A85E33B-2AE4-5981-15AD-160C8F4EC062}"/>
          </ac:cxnSpMkLst>
        </pc:cxnChg>
        <pc:cxnChg chg="add mod">
          <ac:chgData name="Manish Sharma" userId="b799adb9ba789c8f" providerId="LiveId" clId="{1E06067A-49EA-4561-BF94-0B38AACB87C5}" dt="2022-07-12T04:55:36.294" v="334"/>
          <ac:cxnSpMkLst>
            <pc:docMk/>
            <pc:sldMk cId="591519305" sldId="310"/>
            <ac:cxnSpMk id="12" creationId="{07B9878A-649F-30D2-05BF-E71692637753}"/>
          </ac:cxnSpMkLst>
        </pc:cxnChg>
      </pc:sldChg>
      <pc:sldChg chg="del">
        <pc:chgData name="Manish Sharma" userId="b799adb9ba789c8f" providerId="LiveId" clId="{1E06067A-49EA-4561-BF94-0B38AACB87C5}" dt="2022-07-12T03:17:21.464" v="0" actId="47"/>
        <pc:sldMkLst>
          <pc:docMk/>
          <pc:sldMk cId="713330616" sldId="310"/>
        </pc:sldMkLst>
      </pc:sldChg>
      <pc:sldChg chg="del">
        <pc:chgData name="Manish Sharma" userId="b799adb9ba789c8f" providerId="LiveId" clId="{1E06067A-49EA-4561-BF94-0B38AACB87C5}" dt="2022-07-12T03:17:21.464" v="0" actId="47"/>
        <pc:sldMkLst>
          <pc:docMk/>
          <pc:sldMk cId="1222050639" sldId="311"/>
        </pc:sldMkLst>
      </pc:sldChg>
      <pc:sldChg chg="addSp delSp modSp new mod">
        <pc:chgData name="Manish Sharma" userId="b799adb9ba789c8f" providerId="LiveId" clId="{1E06067A-49EA-4561-BF94-0B38AACB87C5}" dt="2022-07-12T05:15:37.915" v="342"/>
        <pc:sldMkLst>
          <pc:docMk/>
          <pc:sldMk cId="2864504468" sldId="311"/>
        </pc:sldMkLst>
        <pc:spChg chg="mod">
          <ac:chgData name="Manish Sharma" userId="b799adb9ba789c8f" providerId="LiveId" clId="{1E06067A-49EA-4561-BF94-0B38AACB87C5}" dt="2022-07-12T05:14:39.726" v="336"/>
          <ac:spMkLst>
            <pc:docMk/>
            <pc:sldMk cId="2864504468" sldId="311"/>
            <ac:spMk id="2" creationId="{8FAF1F0E-61A3-F74D-23CA-9834CFBC0878}"/>
          </ac:spMkLst>
        </pc:spChg>
        <pc:spChg chg="del">
          <ac:chgData name="Manish Sharma" userId="b799adb9ba789c8f" providerId="LiveId" clId="{1E06067A-49EA-4561-BF94-0B38AACB87C5}" dt="2022-07-12T05:14:58.135" v="337" actId="478"/>
          <ac:spMkLst>
            <pc:docMk/>
            <pc:sldMk cId="2864504468" sldId="311"/>
            <ac:spMk id="3" creationId="{D5A13857-0960-04C0-D62A-E8B2D2847EB2}"/>
          </ac:spMkLst>
        </pc:spChg>
        <pc:spChg chg="add mod">
          <ac:chgData name="Manish Sharma" userId="b799adb9ba789c8f" providerId="LiveId" clId="{1E06067A-49EA-4561-BF94-0B38AACB87C5}" dt="2022-07-12T05:15:05.244" v="338"/>
          <ac:spMkLst>
            <pc:docMk/>
            <pc:sldMk cId="2864504468" sldId="311"/>
            <ac:spMk id="4" creationId="{EF02DF13-69B8-B711-249C-B0004CFDEF9A}"/>
          </ac:spMkLst>
        </pc:spChg>
        <pc:spChg chg="add mod">
          <ac:chgData name="Manish Sharma" userId="b799adb9ba789c8f" providerId="LiveId" clId="{1E06067A-49EA-4561-BF94-0B38AACB87C5}" dt="2022-07-12T05:15:05.244" v="338"/>
          <ac:spMkLst>
            <pc:docMk/>
            <pc:sldMk cId="2864504468" sldId="311"/>
            <ac:spMk id="5" creationId="{5C0895DD-B329-E247-51C0-20F7276A01DA}"/>
          </ac:spMkLst>
        </pc:spChg>
        <pc:spChg chg="add mod">
          <ac:chgData name="Manish Sharma" userId="b799adb9ba789c8f" providerId="LiveId" clId="{1E06067A-49EA-4561-BF94-0B38AACB87C5}" dt="2022-07-12T05:15:14.078" v="339"/>
          <ac:spMkLst>
            <pc:docMk/>
            <pc:sldMk cId="2864504468" sldId="311"/>
            <ac:spMk id="6" creationId="{CBD8E0C0-10D9-A576-8120-87AD3A8B6689}"/>
          </ac:spMkLst>
        </pc:spChg>
        <pc:spChg chg="add mod">
          <ac:chgData name="Manish Sharma" userId="b799adb9ba789c8f" providerId="LiveId" clId="{1E06067A-49EA-4561-BF94-0B38AACB87C5}" dt="2022-07-12T05:15:21.638" v="340"/>
          <ac:spMkLst>
            <pc:docMk/>
            <pc:sldMk cId="2864504468" sldId="311"/>
            <ac:spMk id="7" creationId="{63869183-83F2-1932-AF15-AD025F40B196}"/>
          </ac:spMkLst>
        </pc:spChg>
        <pc:spChg chg="add mod">
          <ac:chgData name="Manish Sharma" userId="b799adb9ba789c8f" providerId="LiveId" clId="{1E06067A-49EA-4561-BF94-0B38AACB87C5}" dt="2022-07-12T05:15:21.638" v="340"/>
          <ac:spMkLst>
            <pc:docMk/>
            <pc:sldMk cId="2864504468" sldId="311"/>
            <ac:spMk id="8" creationId="{A7D54E60-56FF-86A9-87CE-4AE6608470B5}"/>
          </ac:spMkLst>
        </pc:spChg>
        <pc:spChg chg="add mod">
          <ac:chgData name="Manish Sharma" userId="b799adb9ba789c8f" providerId="LiveId" clId="{1E06067A-49EA-4561-BF94-0B38AACB87C5}" dt="2022-07-12T05:15:21.638" v="340"/>
          <ac:spMkLst>
            <pc:docMk/>
            <pc:sldMk cId="2864504468" sldId="311"/>
            <ac:spMk id="9" creationId="{E059BD01-FB90-F52A-5173-B9E192E0D27B}"/>
          </ac:spMkLst>
        </pc:spChg>
        <pc:spChg chg="add mod">
          <ac:chgData name="Manish Sharma" userId="b799adb9ba789c8f" providerId="LiveId" clId="{1E06067A-49EA-4561-BF94-0B38AACB87C5}" dt="2022-07-12T05:15:21.638" v="340"/>
          <ac:spMkLst>
            <pc:docMk/>
            <pc:sldMk cId="2864504468" sldId="311"/>
            <ac:spMk id="10" creationId="{FBE3C2D5-C966-6F47-6C7C-15E85C0896F2}"/>
          </ac:spMkLst>
        </pc:spChg>
        <pc:spChg chg="add mod">
          <ac:chgData name="Manish Sharma" userId="b799adb9ba789c8f" providerId="LiveId" clId="{1E06067A-49EA-4561-BF94-0B38AACB87C5}" dt="2022-07-12T05:15:29.802" v="341"/>
          <ac:spMkLst>
            <pc:docMk/>
            <pc:sldMk cId="2864504468" sldId="311"/>
            <ac:spMk id="11" creationId="{35528DF4-3FE1-8430-79FD-35C9D6AF8AC8}"/>
          </ac:spMkLst>
        </pc:spChg>
        <pc:spChg chg="add mod">
          <ac:chgData name="Manish Sharma" userId="b799adb9ba789c8f" providerId="LiveId" clId="{1E06067A-49EA-4561-BF94-0B38AACB87C5}" dt="2022-07-12T05:15:37.915" v="342"/>
          <ac:spMkLst>
            <pc:docMk/>
            <pc:sldMk cId="2864504468" sldId="311"/>
            <ac:spMk id="12" creationId="{B57E46F5-E738-4217-5BEF-16793A335A03}"/>
          </ac:spMkLst>
        </pc:spChg>
        <pc:spChg chg="add mod">
          <ac:chgData name="Manish Sharma" userId="b799adb9ba789c8f" providerId="LiveId" clId="{1E06067A-49EA-4561-BF94-0B38AACB87C5}" dt="2022-07-12T05:15:37.915" v="342"/>
          <ac:spMkLst>
            <pc:docMk/>
            <pc:sldMk cId="2864504468" sldId="311"/>
            <ac:spMk id="13" creationId="{53F67803-54D4-D40C-51E5-DAC5CF0EB21C}"/>
          </ac:spMkLst>
        </pc:spChg>
        <pc:spChg chg="add mod">
          <ac:chgData name="Manish Sharma" userId="b799adb9ba789c8f" providerId="LiveId" clId="{1E06067A-49EA-4561-BF94-0B38AACB87C5}" dt="2022-07-12T05:15:37.915" v="342"/>
          <ac:spMkLst>
            <pc:docMk/>
            <pc:sldMk cId="2864504468" sldId="311"/>
            <ac:spMk id="14" creationId="{3887B652-3EE2-7A69-C1A6-5F906D22FBA5}"/>
          </ac:spMkLst>
        </pc:spChg>
      </pc:sldChg>
      <pc:sldChg chg="add">
        <pc:chgData name="Manish Sharma" userId="b799adb9ba789c8f" providerId="LiveId" clId="{1E06067A-49EA-4561-BF94-0B38AACB87C5}" dt="2022-07-12T05:16:53.980" v="343"/>
        <pc:sldMkLst>
          <pc:docMk/>
          <pc:sldMk cId="1222050639" sldId="312"/>
        </pc:sldMkLst>
      </pc:sldChg>
      <pc:sldChg chg="add del">
        <pc:chgData name="Manish Sharma" userId="b799adb9ba789c8f" providerId="LiveId" clId="{1E06067A-49EA-4561-BF94-0B38AACB87C5}" dt="2022-07-12T05:28:12.292" v="344"/>
        <pc:sldMkLst>
          <pc:docMk/>
          <pc:sldMk cId="3578941083" sldId="329"/>
        </pc:sldMkLst>
      </pc:sldChg>
      <pc:sldChg chg="del">
        <pc:chgData name="Manish Sharma" userId="b799adb9ba789c8f" providerId="LiveId" clId="{1E06067A-49EA-4561-BF94-0B38AACB87C5}" dt="2022-07-12T03:17:21.464" v="0" actId="47"/>
        <pc:sldMkLst>
          <pc:docMk/>
          <pc:sldMk cId="458260774" sldId="330"/>
        </pc:sldMkLst>
      </pc:sldChg>
      <pc:sldChg chg="addSp delSp modSp new mod">
        <pc:chgData name="Manish Sharma" userId="b799adb9ba789c8f" providerId="LiveId" clId="{1E06067A-49EA-4561-BF94-0B38AACB87C5}" dt="2022-07-12T06:55:22.082" v="359" actId="167"/>
        <pc:sldMkLst>
          <pc:docMk/>
          <pc:sldMk cId="3518928511" sldId="330"/>
        </pc:sldMkLst>
        <pc:spChg chg="del">
          <ac:chgData name="Manish Sharma" userId="b799adb9ba789c8f" providerId="LiveId" clId="{1E06067A-49EA-4561-BF94-0B38AACB87C5}" dt="2022-07-12T06:33:05.370" v="346" actId="478"/>
          <ac:spMkLst>
            <pc:docMk/>
            <pc:sldMk cId="3518928511" sldId="330"/>
            <ac:spMk id="2" creationId="{EFC298A1-C3AB-910B-51E6-909ED5567C03}"/>
          </ac:spMkLst>
        </pc:spChg>
        <pc:spChg chg="del">
          <ac:chgData name="Manish Sharma" userId="b799adb9ba789c8f" providerId="LiveId" clId="{1E06067A-49EA-4561-BF94-0B38AACB87C5}" dt="2022-07-12T06:33:05.370" v="346" actId="478"/>
          <ac:spMkLst>
            <pc:docMk/>
            <pc:sldMk cId="3518928511" sldId="330"/>
            <ac:spMk id="3" creationId="{FDCEE146-21DF-68D2-9CC0-859EDEC28834}"/>
          </ac:spMkLst>
        </pc:spChg>
        <pc:spChg chg="add mod">
          <ac:chgData name="Manish Sharma" userId="b799adb9ba789c8f" providerId="LiveId" clId="{1E06067A-49EA-4561-BF94-0B38AACB87C5}" dt="2022-07-12T06:34:37.801" v="347"/>
          <ac:spMkLst>
            <pc:docMk/>
            <pc:sldMk cId="3518928511" sldId="330"/>
            <ac:spMk id="4" creationId="{7028E444-4E0B-D844-076B-63F520B51FBF}"/>
          </ac:spMkLst>
        </pc:spChg>
        <pc:spChg chg="add mod">
          <ac:chgData name="Manish Sharma" userId="b799adb9ba789c8f" providerId="LiveId" clId="{1E06067A-49EA-4561-BF94-0B38AACB87C5}" dt="2022-07-12T06:35:09.692" v="348"/>
          <ac:spMkLst>
            <pc:docMk/>
            <pc:sldMk cId="3518928511" sldId="330"/>
            <ac:spMk id="6" creationId="{F1F58F32-59FB-9D86-37A5-FEC455BBD751}"/>
          </ac:spMkLst>
        </pc:spChg>
        <pc:spChg chg="add mod">
          <ac:chgData name="Manish Sharma" userId="b799adb9ba789c8f" providerId="LiveId" clId="{1E06067A-49EA-4561-BF94-0B38AACB87C5}" dt="2022-07-12T06:35:09.692" v="348"/>
          <ac:spMkLst>
            <pc:docMk/>
            <pc:sldMk cId="3518928511" sldId="330"/>
            <ac:spMk id="7" creationId="{13D11F1A-247D-9080-93F1-D035FD5DAE1E}"/>
          </ac:spMkLst>
        </pc:spChg>
        <pc:spChg chg="add mod">
          <ac:chgData name="Manish Sharma" userId="b799adb9ba789c8f" providerId="LiveId" clId="{1E06067A-49EA-4561-BF94-0B38AACB87C5}" dt="2022-07-12T06:35:34.002" v="349"/>
          <ac:spMkLst>
            <pc:docMk/>
            <pc:sldMk cId="3518928511" sldId="330"/>
            <ac:spMk id="9" creationId="{9B93A260-D3E6-E7AC-55AE-B2213FBDA2C8}"/>
          </ac:spMkLst>
        </pc:spChg>
        <pc:spChg chg="add mod">
          <ac:chgData name="Manish Sharma" userId="b799adb9ba789c8f" providerId="LiveId" clId="{1E06067A-49EA-4561-BF94-0B38AACB87C5}" dt="2022-07-12T06:35:34.002" v="349"/>
          <ac:spMkLst>
            <pc:docMk/>
            <pc:sldMk cId="3518928511" sldId="330"/>
            <ac:spMk id="10" creationId="{3BF9F025-C842-604E-09E7-49BC3F5F2B99}"/>
          </ac:spMkLst>
        </pc:spChg>
        <pc:spChg chg="add mod">
          <ac:chgData name="Manish Sharma" userId="b799adb9ba789c8f" providerId="LiveId" clId="{1E06067A-49EA-4561-BF94-0B38AACB87C5}" dt="2022-07-12T06:35:47.745" v="350"/>
          <ac:spMkLst>
            <pc:docMk/>
            <pc:sldMk cId="3518928511" sldId="330"/>
            <ac:spMk id="12" creationId="{DA2016AF-CA4B-32B7-42A0-909D87C56348}"/>
          </ac:spMkLst>
        </pc:spChg>
        <pc:spChg chg="add mod">
          <ac:chgData name="Manish Sharma" userId="b799adb9ba789c8f" providerId="LiveId" clId="{1E06067A-49EA-4561-BF94-0B38AACB87C5}" dt="2022-07-12T06:35:47.745" v="350"/>
          <ac:spMkLst>
            <pc:docMk/>
            <pc:sldMk cId="3518928511" sldId="330"/>
            <ac:spMk id="13" creationId="{6DB2A5F2-7CAB-7551-CC53-C073A06D981B}"/>
          </ac:spMkLst>
        </pc:spChg>
        <pc:spChg chg="add mod">
          <ac:chgData name="Manish Sharma" userId="b799adb9ba789c8f" providerId="LiveId" clId="{1E06067A-49EA-4561-BF94-0B38AACB87C5}" dt="2022-07-12T06:36:06.847" v="351"/>
          <ac:spMkLst>
            <pc:docMk/>
            <pc:sldMk cId="3518928511" sldId="330"/>
            <ac:spMk id="14" creationId="{5C078E32-3AE3-6555-567F-9A27CA779F8C}"/>
          </ac:spMkLst>
        </pc:spChg>
        <pc:spChg chg="add mod">
          <ac:chgData name="Manish Sharma" userId="b799adb9ba789c8f" providerId="LiveId" clId="{1E06067A-49EA-4561-BF94-0B38AACB87C5}" dt="2022-07-12T06:36:17.238" v="352"/>
          <ac:spMkLst>
            <pc:docMk/>
            <pc:sldMk cId="3518928511" sldId="330"/>
            <ac:spMk id="15" creationId="{ABB49C6F-714B-E76D-F62F-F108B3367B78}"/>
          </ac:spMkLst>
        </pc:spChg>
        <pc:spChg chg="add mod">
          <ac:chgData name="Manish Sharma" userId="b799adb9ba789c8f" providerId="LiveId" clId="{1E06067A-49EA-4561-BF94-0B38AACB87C5}" dt="2022-07-12T06:36:17.238" v="352"/>
          <ac:spMkLst>
            <pc:docMk/>
            <pc:sldMk cId="3518928511" sldId="330"/>
            <ac:spMk id="16" creationId="{FA888ECD-9E52-FD23-1B80-6FD8DCE7DB21}"/>
          </ac:spMkLst>
        </pc:spChg>
        <pc:spChg chg="add mod">
          <ac:chgData name="Manish Sharma" userId="b799adb9ba789c8f" providerId="LiveId" clId="{1E06067A-49EA-4561-BF94-0B38AACB87C5}" dt="2022-07-12T06:36:28.278" v="353"/>
          <ac:spMkLst>
            <pc:docMk/>
            <pc:sldMk cId="3518928511" sldId="330"/>
            <ac:spMk id="18" creationId="{DC9C1540-22FA-C9EA-5D4B-4C04AA0E5A2D}"/>
          </ac:spMkLst>
        </pc:spChg>
        <pc:spChg chg="add mod">
          <ac:chgData name="Manish Sharma" userId="b799adb9ba789c8f" providerId="LiveId" clId="{1E06067A-49EA-4561-BF94-0B38AACB87C5}" dt="2022-07-12T06:36:28.278" v="353"/>
          <ac:spMkLst>
            <pc:docMk/>
            <pc:sldMk cId="3518928511" sldId="330"/>
            <ac:spMk id="20" creationId="{03A13932-8538-C1D4-006F-7FC26F46C9C6}"/>
          </ac:spMkLst>
        </pc:spChg>
        <pc:spChg chg="add mod">
          <ac:chgData name="Manish Sharma" userId="b799adb9ba789c8f" providerId="LiveId" clId="{1E06067A-49EA-4561-BF94-0B38AACB87C5}" dt="2022-07-12T06:36:45.492" v="354"/>
          <ac:spMkLst>
            <pc:docMk/>
            <pc:sldMk cId="3518928511" sldId="330"/>
            <ac:spMk id="21" creationId="{7C0EEA33-3729-E749-5387-9A3B17F313DD}"/>
          </ac:spMkLst>
        </pc:spChg>
        <pc:spChg chg="add mod">
          <ac:chgData name="Manish Sharma" userId="b799adb9ba789c8f" providerId="LiveId" clId="{1E06067A-49EA-4561-BF94-0B38AACB87C5}" dt="2022-07-12T06:36:45.492" v="354"/>
          <ac:spMkLst>
            <pc:docMk/>
            <pc:sldMk cId="3518928511" sldId="330"/>
            <ac:spMk id="22" creationId="{0EA63A3D-E070-CE8E-3C93-A630D2F373C9}"/>
          </ac:spMkLst>
        </pc:spChg>
        <pc:spChg chg="add mod">
          <ac:chgData name="Manish Sharma" userId="b799adb9ba789c8f" providerId="LiveId" clId="{1E06067A-49EA-4561-BF94-0B38AACB87C5}" dt="2022-07-12T06:37:00.323" v="356"/>
          <ac:spMkLst>
            <pc:docMk/>
            <pc:sldMk cId="3518928511" sldId="330"/>
            <ac:spMk id="24" creationId="{63ABBC4E-C847-538E-EE9C-562038C1FBEE}"/>
          </ac:spMkLst>
        </pc:spChg>
        <pc:spChg chg="add mod">
          <ac:chgData name="Manish Sharma" userId="b799adb9ba789c8f" providerId="LiveId" clId="{1E06067A-49EA-4561-BF94-0B38AACB87C5}" dt="2022-07-12T06:37:14.516" v="357"/>
          <ac:spMkLst>
            <pc:docMk/>
            <pc:sldMk cId="3518928511" sldId="330"/>
            <ac:spMk id="28" creationId="{D766A031-4E89-FC96-E08D-4EE20B78034E}"/>
          </ac:spMkLst>
        </pc:spChg>
        <pc:spChg chg="add mod">
          <ac:chgData name="Manish Sharma" userId="b799adb9ba789c8f" providerId="LiveId" clId="{1E06067A-49EA-4561-BF94-0B38AACB87C5}" dt="2022-07-12T06:37:14.516" v="357"/>
          <ac:spMkLst>
            <pc:docMk/>
            <pc:sldMk cId="3518928511" sldId="330"/>
            <ac:spMk id="29" creationId="{C608AEBA-3D11-1AD8-44D9-4539DFD28EFD}"/>
          </ac:spMkLst>
        </pc:spChg>
        <pc:spChg chg="add mod ord">
          <ac:chgData name="Manish Sharma" userId="b799adb9ba789c8f" providerId="LiveId" clId="{1E06067A-49EA-4561-BF94-0B38AACB87C5}" dt="2022-07-12T06:55:22.082" v="359" actId="167"/>
          <ac:spMkLst>
            <pc:docMk/>
            <pc:sldMk cId="3518928511" sldId="330"/>
            <ac:spMk id="30" creationId="{700C13D4-4D8D-96BF-90C4-C38EEEEF3C2A}"/>
          </ac:spMkLst>
        </pc:spChg>
        <pc:spChg chg="add mod">
          <ac:chgData name="Manish Sharma" userId="b799adb9ba789c8f" providerId="LiveId" clId="{1E06067A-49EA-4561-BF94-0B38AACB87C5}" dt="2022-07-12T06:55:12.311" v="358"/>
          <ac:spMkLst>
            <pc:docMk/>
            <pc:sldMk cId="3518928511" sldId="330"/>
            <ac:spMk id="31" creationId="{E094643F-21D1-D267-7C4A-900828B55FFD}"/>
          </ac:spMkLst>
        </pc:spChg>
        <pc:cxnChg chg="add mod">
          <ac:chgData name="Manish Sharma" userId="b799adb9ba789c8f" providerId="LiveId" clId="{1E06067A-49EA-4561-BF94-0B38AACB87C5}" dt="2022-07-12T06:35:09.692" v="348"/>
          <ac:cxnSpMkLst>
            <pc:docMk/>
            <pc:sldMk cId="3518928511" sldId="330"/>
            <ac:cxnSpMk id="5" creationId="{60C12AF0-B006-582F-2B1C-F046304FBA59}"/>
          </ac:cxnSpMkLst>
        </pc:cxnChg>
        <pc:cxnChg chg="add mod">
          <ac:chgData name="Manish Sharma" userId="b799adb9ba789c8f" providerId="LiveId" clId="{1E06067A-49EA-4561-BF94-0B38AACB87C5}" dt="2022-07-12T06:35:34.002" v="349"/>
          <ac:cxnSpMkLst>
            <pc:docMk/>
            <pc:sldMk cId="3518928511" sldId="330"/>
            <ac:cxnSpMk id="8" creationId="{B762BBF5-AAE2-25B4-E1FF-695E13ABB1B0}"/>
          </ac:cxnSpMkLst>
        </pc:cxnChg>
        <pc:cxnChg chg="add mod">
          <ac:chgData name="Manish Sharma" userId="b799adb9ba789c8f" providerId="LiveId" clId="{1E06067A-49EA-4561-BF94-0B38AACB87C5}" dt="2022-07-12T06:35:47.745" v="350"/>
          <ac:cxnSpMkLst>
            <pc:docMk/>
            <pc:sldMk cId="3518928511" sldId="330"/>
            <ac:cxnSpMk id="11" creationId="{B434E936-D84E-0445-75AA-F8018CBA9394}"/>
          </ac:cxnSpMkLst>
        </pc:cxnChg>
        <pc:cxnChg chg="add mod">
          <ac:chgData name="Manish Sharma" userId="b799adb9ba789c8f" providerId="LiveId" clId="{1E06067A-49EA-4561-BF94-0B38AACB87C5}" dt="2022-07-12T06:36:17.238" v="352"/>
          <ac:cxnSpMkLst>
            <pc:docMk/>
            <pc:sldMk cId="3518928511" sldId="330"/>
            <ac:cxnSpMk id="17" creationId="{8FB82F26-D603-279B-5F76-7AD103A6253C}"/>
          </ac:cxnSpMkLst>
        </pc:cxnChg>
        <pc:cxnChg chg="add mod">
          <ac:chgData name="Manish Sharma" userId="b799adb9ba789c8f" providerId="LiveId" clId="{1E06067A-49EA-4561-BF94-0B38AACB87C5}" dt="2022-07-12T06:36:28.278" v="353"/>
          <ac:cxnSpMkLst>
            <pc:docMk/>
            <pc:sldMk cId="3518928511" sldId="330"/>
            <ac:cxnSpMk id="19" creationId="{2CDDCA9B-C42E-E7F4-10A3-A7443BB23429}"/>
          </ac:cxnSpMkLst>
        </pc:cxnChg>
        <pc:cxnChg chg="add mod">
          <ac:chgData name="Manish Sharma" userId="b799adb9ba789c8f" providerId="LiveId" clId="{1E06067A-49EA-4561-BF94-0B38AACB87C5}" dt="2022-07-12T06:36:52.288" v="355"/>
          <ac:cxnSpMkLst>
            <pc:docMk/>
            <pc:sldMk cId="3518928511" sldId="330"/>
            <ac:cxnSpMk id="23" creationId="{5B91D3F3-159E-EDED-46B5-D71E35B30500}"/>
          </ac:cxnSpMkLst>
        </pc:cxnChg>
        <pc:cxnChg chg="add mod">
          <ac:chgData name="Manish Sharma" userId="b799adb9ba789c8f" providerId="LiveId" clId="{1E06067A-49EA-4561-BF94-0B38AACB87C5}" dt="2022-07-12T06:37:00.323" v="356"/>
          <ac:cxnSpMkLst>
            <pc:docMk/>
            <pc:sldMk cId="3518928511" sldId="330"/>
            <ac:cxnSpMk id="25" creationId="{FFA8B537-7FCA-3D42-42F4-8488B4BA3B04}"/>
          </ac:cxnSpMkLst>
        </pc:cxnChg>
        <pc:cxnChg chg="add mod">
          <ac:chgData name="Manish Sharma" userId="b799adb9ba789c8f" providerId="LiveId" clId="{1E06067A-49EA-4561-BF94-0B38AACB87C5}" dt="2022-07-12T06:37:00.323" v="356"/>
          <ac:cxnSpMkLst>
            <pc:docMk/>
            <pc:sldMk cId="3518928511" sldId="330"/>
            <ac:cxnSpMk id="26" creationId="{F15DF791-5806-077C-81E7-6B6ABE32B198}"/>
          </ac:cxnSpMkLst>
        </pc:cxnChg>
        <pc:cxnChg chg="add mod">
          <ac:chgData name="Manish Sharma" userId="b799adb9ba789c8f" providerId="LiveId" clId="{1E06067A-49EA-4561-BF94-0B38AACB87C5}" dt="2022-07-12T06:37:00.323" v="356"/>
          <ac:cxnSpMkLst>
            <pc:docMk/>
            <pc:sldMk cId="3518928511" sldId="330"/>
            <ac:cxnSpMk id="27" creationId="{025D29CB-D4E5-07F7-9478-7F39BEDF3F76}"/>
          </ac:cxnSpMkLst>
        </pc:cxnChg>
      </pc:sldChg>
      <pc:sldChg chg="add del">
        <pc:chgData name="Manish Sharma" userId="b799adb9ba789c8f" providerId="LiveId" clId="{1E06067A-49EA-4561-BF94-0B38AACB87C5}" dt="2022-07-12T06:56:32.987" v="360"/>
        <pc:sldMkLst>
          <pc:docMk/>
          <pc:sldMk cId="1148456520" sldId="331"/>
        </pc:sldMkLst>
      </pc:sldChg>
      <pc:sldChg chg="add del">
        <pc:chgData name="Manish Sharma" userId="b799adb9ba789c8f" providerId="LiveId" clId="{1E06067A-49EA-4561-BF94-0B38AACB87C5}" dt="2022-07-15T09:23:42.604" v="1358"/>
        <pc:sldMkLst>
          <pc:docMk/>
          <pc:sldMk cId="3305788119" sldId="334"/>
        </pc:sldMkLst>
      </pc:sldChg>
      <pc:sldChg chg="add del">
        <pc:chgData name="Manish Sharma" userId="b799adb9ba789c8f" providerId="LiveId" clId="{1E06067A-49EA-4561-BF94-0B38AACB87C5}" dt="2022-07-15T10:56:50.292" v="1361"/>
        <pc:sldMkLst>
          <pc:docMk/>
          <pc:sldMk cId="599601856" sldId="336"/>
        </pc:sldMkLst>
      </pc:sldChg>
      <pc:sldChg chg="add del">
        <pc:chgData name="Manish Sharma" userId="b799adb9ba789c8f" providerId="LiveId" clId="{1E06067A-49EA-4561-BF94-0B38AACB87C5}" dt="2022-07-13T11:35:38.614" v="1268"/>
        <pc:sldMkLst>
          <pc:docMk/>
          <pc:sldMk cId="2737212266" sldId="340"/>
        </pc:sldMkLst>
      </pc:sldChg>
      <pc:sldChg chg="add del">
        <pc:chgData name="Manish Sharma" userId="b799adb9ba789c8f" providerId="LiveId" clId="{1E06067A-49EA-4561-BF94-0B38AACB87C5}" dt="2022-07-13T11:35:38.614" v="1268"/>
        <pc:sldMkLst>
          <pc:docMk/>
          <pc:sldMk cId="1876232458" sldId="341"/>
        </pc:sldMkLst>
      </pc:sldChg>
      <pc:sldChg chg="add del">
        <pc:chgData name="Manish Sharma" userId="b799adb9ba789c8f" providerId="LiveId" clId="{1E06067A-49EA-4561-BF94-0B38AACB87C5}" dt="2022-07-13T11:35:20.063" v="1267"/>
        <pc:sldMkLst>
          <pc:docMk/>
          <pc:sldMk cId="1083906838" sldId="344"/>
        </pc:sldMkLst>
      </pc:sldChg>
      <pc:sldChg chg="add del">
        <pc:chgData name="Manish Sharma" userId="b799adb9ba789c8f" providerId="LiveId" clId="{1E06067A-49EA-4561-BF94-0B38AACB87C5}" dt="2022-07-15T10:56:50.292" v="1361"/>
        <pc:sldMkLst>
          <pc:docMk/>
          <pc:sldMk cId="3543660359" sldId="354"/>
        </pc:sldMkLst>
      </pc:sldChg>
      <pc:sldChg chg="add del">
        <pc:chgData name="Manish Sharma" userId="b799adb9ba789c8f" providerId="LiveId" clId="{1E06067A-49EA-4561-BF94-0B38AACB87C5}" dt="2022-07-12T11:00:33.728" v="429"/>
        <pc:sldMkLst>
          <pc:docMk/>
          <pc:sldMk cId="2514910419" sldId="379"/>
        </pc:sldMkLst>
      </pc:sldChg>
      <pc:sldChg chg="add del">
        <pc:chgData name="Manish Sharma" userId="b799adb9ba789c8f" providerId="LiveId" clId="{1E06067A-49EA-4561-BF94-0B38AACB87C5}" dt="2022-07-13T07:18:28.376" v="1252"/>
        <pc:sldMkLst>
          <pc:docMk/>
          <pc:sldMk cId="486550458" sldId="383"/>
        </pc:sldMkLst>
      </pc:sldChg>
      <pc:sldChg chg="add del">
        <pc:chgData name="Manish Sharma" userId="b799adb9ba789c8f" providerId="LiveId" clId="{1E06067A-49EA-4561-BF94-0B38AACB87C5}" dt="2022-07-13T07:18:28.376" v="1252"/>
        <pc:sldMkLst>
          <pc:docMk/>
          <pc:sldMk cId="1424805398" sldId="384"/>
        </pc:sldMkLst>
      </pc:sldChg>
      <pc:sldChg chg="add del">
        <pc:chgData name="Manish Sharma" userId="b799adb9ba789c8f" providerId="LiveId" clId="{1E06067A-49EA-4561-BF94-0B38AACB87C5}" dt="2022-07-13T10:07:51.539" v="1264"/>
        <pc:sldMkLst>
          <pc:docMk/>
          <pc:sldMk cId="1239693065" sldId="386"/>
        </pc:sldMkLst>
      </pc:sldChg>
      <pc:sldChg chg="add del">
        <pc:chgData name="Manish Sharma" userId="b799adb9ba789c8f" providerId="LiveId" clId="{1E06067A-49EA-4561-BF94-0B38AACB87C5}" dt="2022-07-13T10:07:51.539" v="1264"/>
        <pc:sldMkLst>
          <pc:docMk/>
          <pc:sldMk cId="2331089218" sldId="387"/>
        </pc:sldMkLst>
      </pc:sldChg>
      <pc:sldChg chg="add del">
        <pc:chgData name="Manish Sharma" userId="b799adb9ba789c8f" providerId="LiveId" clId="{1E06067A-49EA-4561-BF94-0B38AACB87C5}" dt="2022-07-13T10:07:51.539" v="1264"/>
        <pc:sldMkLst>
          <pc:docMk/>
          <pc:sldMk cId="940231496" sldId="388"/>
        </pc:sldMkLst>
      </pc:sldChg>
      <pc:sldChg chg="add del">
        <pc:chgData name="Manish Sharma" userId="b799adb9ba789c8f" providerId="LiveId" clId="{1E06067A-49EA-4561-BF94-0B38AACB87C5}" dt="2022-07-13T10:14:16.435" v="1265"/>
        <pc:sldMkLst>
          <pc:docMk/>
          <pc:sldMk cId="3313300973" sldId="391"/>
        </pc:sldMkLst>
      </pc:sldChg>
      <pc:sldChg chg="add del">
        <pc:chgData name="Manish Sharma" userId="b799adb9ba789c8f" providerId="LiveId" clId="{1E06067A-49EA-4561-BF94-0B38AACB87C5}" dt="2022-07-14T04:23:33.373" v="1269"/>
        <pc:sldMkLst>
          <pc:docMk/>
          <pc:sldMk cId="2204562738" sldId="392"/>
        </pc:sldMkLst>
      </pc:sldChg>
      <pc:sldChg chg="add del">
        <pc:chgData name="Manish Sharma" userId="b799adb9ba789c8f" providerId="LiveId" clId="{1E06067A-49EA-4561-BF94-0B38AACB87C5}" dt="2022-07-13T11:35:20.063" v="1267"/>
        <pc:sldMkLst>
          <pc:docMk/>
          <pc:sldMk cId="23709531" sldId="393"/>
        </pc:sldMkLst>
      </pc:sldChg>
      <pc:sldChg chg="add del">
        <pc:chgData name="Manish Sharma" userId="b799adb9ba789c8f" providerId="LiveId" clId="{1E06067A-49EA-4561-BF94-0B38AACB87C5}" dt="2022-07-14T09:58:43.596" v="1271"/>
        <pc:sldMkLst>
          <pc:docMk/>
          <pc:sldMk cId="694169232" sldId="395"/>
        </pc:sldMkLst>
      </pc:sldChg>
      <pc:sldChg chg="add del">
        <pc:chgData name="Manish Sharma" userId="b799adb9ba789c8f" providerId="LiveId" clId="{1E06067A-49EA-4561-BF94-0B38AACB87C5}" dt="2022-07-14T09:58:43.596" v="1271"/>
        <pc:sldMkLst>
          <pc:docMk/>
          <pc:sldMk cId="3920928659" sldId="396"/>
        </pc:sldMkLst>
      </pc:sldChg>
      <pc:sldChg chg="add del">
        <pc:chgData name="Manish Sharma" userId="b799adb9ba789c8f" providerId="LiveId" clId="{1E06067A-49EA-4561-BF94-0B38AACB87C5}" dt="2022-07-15T05:47:26.265" v="1298"/>
        <pc:sldMkLst>
          <pc:docMk/>
          <pc:sldMk cId="3923253326" sldId="399"/>
        </pc:sldMkLst>
      </pc:sldChg>
      <pc:sldChg chg="add del">
        <pc:chgData name="Manish Sharma" userId="b799adb9ba789c8f" providerId="LiveId" clId="{1E06067A-49EA-4561-BF94-0B38AACB87C5}" dt="2022-07-15T05:47:26.265" v="1298"/>
        <pc:sldMkLst>
          <pc:docMk/>
          <pc:sldMk cId="1859098652" sldId="400"/>
        </pc:sldMkLst>
      </pc:sldChg>
      <pc:sldChg chg="add del">
        <pc:chgData name="Manish Sharma" userId="b799adb9ba789c8f" providerId="LiveId" clId="{1E06067A-49EA-4561-BF94-0B38AACB87C5}" dt="2022-07-15T05:47:26.265" v="1298"/>
        <pc:sldMkLst>
          <pc:docMk/>
          <pc:sldMk cId="2486780815" sldId="401"/>
        </pc:sldMkLst>
      </pc:sldChg>
      <pc:sldChg chg="add del">
        <pc:chgData name="Manish Sharma" userId="b799adb9ba789c8f" providerId="LiveId" clId="{1E06067A-49EA-4561-BF94-0B38AACB87C5}" dt="2022-07-15T05:52:57.459" v="1299"/>
        <pc:sldMkLst>
          <pc:docMk/>
          <pc:sldMk cId="2478318775" sldId="402"/>
        </pc:sldMkLst>
      </pc:sldChg>
      <pc:sldChg chg="add del">
        <pc:chgData name="Manish Sharma" userId="b799adb9ba789c8f" providerId="LiveId" clId="{1E06067A-49EA-4561-BF94-0B38AACB87C5}" dt="2022-07-15T09:23:42.604" v="1358"/>
        <pc:sldMkLst>
          <pc:docMk/>
          <pc:sldMk cId="2909444576" sldId="404"/>
        </pc:sldMkLst>
      </pc:sldChg>
      <pc:sldChg chg="add del">
        <pc:chgData name="Manish Sharma" userId="b799adb9ba789c8f" providerId="LiveId" clId="{1E06067A-49EA-4561-BF94-0B38AACB87C5}" dt="2022-07-15T09:30:48.477" v="1359"/>
        <pc:sldMkLst>
          <pc:docMk/>
          <pc:sldMk cId="1747891241" sldId="405"/>
        </pc:sldMkLst>
      </pc:sldChg>
      <pc:sldChg chg="modSp add del mod">
        <pc:chgData name="Manish Sharma" userId="b799adb9ba789c8f" providerId="LiveId" clId="{1E06067A-49EA-4561-BF94-0B38AACB87C5}" dt="2022-07-12T07:52:51.801" v="428" actId="122"/>
        <pc:sldMkLst>
          <pc:docMk/>
          <pc:sldMk cId="1426255416" sldId="419"/>
        </pc:sldMkLst>
        <pc:spChg chg="mod">
          <ac:chgData name="Manish Sharma" userId="b799adb9ba789c8f" providerId="LiveId" clId="{1E06067A-49EA-4561-BF94-0B38AACB87C5}" dt="2022-07-12T07:52:51.801" v="428" actId="122"/>
          <ac:spMkLst>
            <pc:docMk/>
            <pc:sldMk cId="1426255416" sldId="419"/>
            <ac:spMk id="3" creationId="{E0018C54-6DBF-402F-ABE3-5D74A641AC62}"/>
          </ac:spMkLst>
        </pc:spChg>
      </pc:sldChg>
      <pc:sldChg chg="add del">
        <pc:chgData name="Manish Sharma" userId="b799adb9ba789c8f" providerId="LiveId" clId="{1E06067A-49EA-4561-BF94-0B38AACB87C5}" dt="2022-07-12T07:51:19.842" v="361"/>
        <pc:sldMkLst>
          <pc:docMk/>
          <pc:sldMk cId="1148228370" sldId="420"/>
        </pc:sldMkLst>
      </pc:sldChg>
      <pc:sldChg chg="add del">
        <pc:chgData name="Manish Sharma" userId="b799adb9ba789c8f" providerId="LiveId" clId="{1E06067A-49EA-4561-BF94-0B38AACB87C5}" dt="2022-07-12T11:00:33.728" v="429"/>
        <pc:sldMkLst>
          <pc:docMk/>
          <pc:sldMk cId="2543228366" sldId="422"/>
        </pc:sldMkLst>
      </pc:sldChg>
      <pc:sldChg chg="add del">
        <pc:chgData name="Manish Sharma" userId="b799adb9ba789c8f" providerId="LiveId" clId="{1E06067A-49EA-4561-BF94-0B38AACB87C5}" dt="2022-07-12T11:00:33.728" v="429"/>
        <pc:sldMkLst>
          <pc:docMk/>
          <pc:sldMk cId="2451827515" sldId="423"/>
        </pc:sldMkLst>
      </pc:sldChg>
      <pc:sldChg chg="del">
        <pc:chgData name="Manish Sharma" userId="b799adb9ba789c8f" providerId="LiveId" clId="{1E06067A-49EA-4561-BF94-0B38AACB87C5}" dt="2022-07-12T03:17:21.464" v="0" actId="47"/>
        <pc:sldMkLst>
          <pc:docMk/>
          <pc:sldMk cId="1371608187" sldId="424"/>
        </pc:sldMkLst>
      </pc:sldChg>
      <pc:sldChg chg="addSp delSp modSp new mod">
        <pc:chgData name="Manish Sharma" userId="b799adb9ba789c8f" providerId="LiveId" clId="{1E06067A-49EA-4561-BF94-0B38AACB87C5}" dt="2022-07-12T11:26:42.183" v="437"/>
        <pc:sldMkLst>
          <pc:docMk/>
          <pc:sldMk cId="3238796746" sldId="424"/>
        </pc:sldMkLst>
        <pc:spChg chg="mod">
          <ac:chgData name="Manish Sharma" userId="b799adb9ba789c8f" providerId="LiveId" clId="{1E06067A-49EA-4561-BF94-0B38AACB87C5}" dt="2022-07-12T11:19:56.261" v="431"/>
          <ac:spMkLst>
            <pc:docMk/>
            <pc:sldMk cId="3238796746" sldId="424"/>
            <ac:spMk id="2" creationId="{E3510154-20D2-50EC-626C-F9C96E211E2D}"/>
          </ac:spMkLst>
        </pc:spChg>
        <pc:spChg chg="del">
          <ac:chgData name="Manish Sharma" userId="b799adb9ba789c8f" providerId="LiveId" clId="{1E06067A-49EA-4561-BF94-0B38AACB87C5}" dt="2022-07-12T11:20:04.480" v="432" actId="478"/>
          <ac:spMkLst>
            <pc:docMk/>
            <pc:sldMk cId="3238796746" sldId="424"/>
            <ac:spMk id="3" creationId="{8C289438-B0C0-E9A1-4D45-36F7ABA486A2}"/>
          </ac:spMkLst>
        </pc:spChg>
        <pc:spChg chg="add mod">
          <ac:chgData name="Manish Sharma" userId="b799adb9ba789c8f" providerId="LiveId" clId="{1E06067A-49EA-4561-BF94-0B38AACB87C5}" dt="2022-07-12T11:23:54.882" v="433"/>
          <ac:spMkLst>
            <pc:docMk/>
            <pc:sldMk cId="3238796746" sldId="424"/>
            <ac:spMk id="4" creationId="{9D70CD27-69F3-6E6C-7E23-45829D54949A}"/>
          </ac:spMkLst>
        </pc:spChg>
        <pc:spChg chg="add mod">
          <ac:chgData name="Manish Sharma" userId="b799adb9ba789c8f" providerId="LiveId" clId="{1E06067A-49EA-4561-BF94-0B38AACB87C5}" dt="2022-07-12T11:23:54.882" v="433"/>
          <ac:spMkLst>
            <pc:docMk/>
            <pc:sldMk cId="3238796746" sldId="424"/>
            <ac:spMk id="5" creationId="{5D804B04-5A62-EC81-54DA-96A1CDAFF859}"/>
          </ac:spMkLst>
        </pc:spChg>
        <pc:spChg chg="add mod">
          <ac:chgData name="Manish Sharma" userId="b799adb9ba789c8f" providerId="LiveId" clId="{1E06067A-49EA-4561-BF94-0B38AACB87C5}" dt="2022-07-12T11:23:54.882" v="433"/>
          <ac:spMkLst>
            <pc:docMk/>
            <pc:sldMk cId="3238796746" sldId="424"/>
            <ac:spMk id="7" creationId="{0308B9A3-E2F3-360B-1496-9730B2E0DE08}"/>
          </ac:spMkLst>
        </pc:spChg>
        <pc:spChg chg="add mod">
          <ac:chgData name="Manish Sharma" userId="b799adb9ba789c8f" providerId="LiveId" clId="{1E06067A-49EA-4561-BF94-0B38AACB87C5}" dt="2022-07-12T11:23:54.882" v="433"/>
          <ac:spMkLst>
            <pc:docMk/>
            <pc:sldMk cId="3238796746" sldId="424"/>
            <ac:spMk id="9" creationId="{A04AB272-C44C-2A39-3079-3B823EC31667}"/>
          </ac:spMkLst>
        </pc:spChg>
        <pc:spChg chg="add mod">
          <ac:chgData name="Manish Sharma" userId="b799adb9ba789c8f" providerId="LiveId" clId="{1E06067A-49EA-4561-BF94-0B38AACB87C5}" dt="2022-07-12T11:25:18.607" v="434"/>
          <ac:spMkLst>
            <pc:docMk/>
            <pc:sldMk cId="3238796746" sldId="424"/>
            <ac:spMk id="11" creationId="{620BF992-38AB-3AFB-9918-35067C75AA9E}"/>
          </ac:spMkLst>
        </pc:spChg>
        <pc:spChg chg="add mod">
          <ac:chgData name="Manish Sharma" userId="b799adb9ba789c8f" providerId="LiveId" clId="{1E06067A-49EA-4561-BF94-0B38AACB87C5}" dt="2022-07-12T11:25:18.607" v="434"/>
          <ac:spMkLst>
            <pc:docMk/>
            <pc:sldMk cId="3238796746" sldId="424"/>
            <ac:spMk id="12" creationId="{683ECE29-685D-C109-F365-DE8D108A1363}"/>
          </ac:spMkLst>
        </pc:spChg>
        <pc:spChg chg="add mod">
          <ac:chgData name="Manish Sharma" userId="b799adb9ba789c8f" providerId="LiveId" clId="{1E06067A-49EA-4561-BF94-0B38AACB87C5}" dt="2022-07-12T11:25:18.607" v="434"/>
          <ac:spMkLst>
            <pc:docMk/>
            <pc:sldMk cId="3238796746" sldId="424"/>
            <ac:spMk id="14" creationId="{7399F0ED-C335-94A3-C777-577A728AD880}"/>
          </ac:spMkLst>
        </pc:spChg>
        <pc:spChg chg="add mod">
          <ac:chgData name="Manish Sharma" userId="b799adb9ba789c8f" providerId="LiveId" clId="{1E06067A-49EA-4561-BF94-0B38AACB87C5}" dt="2022-07-12T11:26:07.194" v="435"/>
          <ac:spMkLst>
            <pc:docMk/>
            <pc:sldMk cId="3238796746" sldId="424"/>
            <ac:spMk id="16" creationId="{4F74876B-270A-A5EC-C916-A94BEF03B674}"/>
          </ac:spMkLst>
        </pc:spChg>
        <pc:spChg chg="add mod">
          <ac:chgData name="Manish Sharma" userId="b799adb9ba789c8f" providerId="LiveId" clId="{1E06067A-49EA-4561-BF94-0B38AACB87C5}" dt="2022-07-12T11:26:07.194" v="435"/>
          <ac:spMkLst>
            <pc:docMk/>
            <pc:sldMk cId="3238796746" sldId="424"/>
            <ac:spMk id="19" creationId="{ED8D0A90-394C-FEC0-D045-EECE617B8D60}"/>
          </ac:spMkLst>
        </pc:spChg>
        <pc:spChg chg="add mod">
          <ac:chgData name="Manish Sharma" userId="b799adb9ba789c8f" providerId="LiveId" clId="{1E06067A-49EA-4561-BF94-0B38AACB87C5}" dt="2022-07-12T11:26:29.964" v="436"/>
          <ac:spMkLst>
            <pc:docMk/>
            <pc:sldMk cId="3238796746" sldId="424"/>
            <ac:spMk id="21" creationId="{C553B436-AF32-705F-9383-F02654170791}"/>
          </ac:spMkLst>
        </pc:spChg>
        <pc:spChg chg="add mod">
          <ac:chgData name="Manish Sharma" userId="b799adb9ba789c8f" providerId="LiveId" clId="{1E06067A-49EA-4561-BF94-0B38AACB87C5}" dt="2022-07-12T11:26:42.183" v="437"/>
          <ac:spMkLst>
            <pc:docMk/>
            <pc:sldMk cId="3238796746" sldId="424"/>
            <ac:spMk id="23" creationId="{72B77E7F-D256-20ED-A642-6E927C7A1D60}"/>
          </ac:spMkLst>
        </pc:spChg>
        <pc:spChg chg="add mod">
          <ac:chgData name="Manish Sharma" userId="b799adb9ba789c8f" providerId="LiveId" clId="{1E06067A-49EA-4561-BF94-0B38AACB87C5}" dt="2022-07-12T11:26:42.183" v="437"/>
          <ac:spMkLst>
            <pc:docMk/>
            <pc:sldMk cId="3238796746" sldId="424"/>
            <ac:spMk id="26" creationId="{BD271CD5-C738-B29C-3ABE-8C70309CFF82}"/>
          </ac:spMkLst>
        </pc:spChg>
        <pc:cxnChg chg="add mod">
          <ac:chgData name="Manish Sharma" userId="b799adb9ba789c8f" providerId="LiveId" clId="{1E06067A-49EA-4561-BF94-0B38AACB87C5}" dt="2022-07-12T11:23:54.882" v="433"/>
          <ac:cxnSpMkLst>
            <pc:docMk/>
            <pc:sldMk cId="3238796746" sldId="424"/>
            <ac:cxnSpMk id="6" creationId="{62F73EE6-1998-499A-391A-6FB48CC3710A}"/>
          </ac:cxnSpMkLst>
        </pc:cxnChg>
        <pc:cxnChg chg="add mod">
          <ac:chgData name="Manish Sharma" userId="b799adb9ba789c8f" providerId="LiveId" clId="{1E06067A-49EA-4561-BF94-0B38AACB87C5}" dt="2022-07-12T11:23:54.882" v="433"/>
          <ac:cxnSpMkLst>
            <pc:docMk/>
            <pc:sldMk cId="3238796746" sldId="424"/>
            <ac:cxnSpMk id="8" creationId="{9EFED920-0EB2-D84F-8BBC-6D8D2DD6887A}"/>
          </ac:cxnSpMkLst>
        </pc:cxnChg>
        <pc:cxnChg chg="add mod">
          <ac:chgData name="Manish Sharma" userId="b799adb9ba789c8f" providerId="LiveId" clId="{1E06067A-49EA-4561-BF94-0B38AACB87C5}" dt="2022-07-12T11:23:54.882" v="433"/>
          <ac:cxnSpMkLst>
            <pc:docMk/>
            <pc:sldMk cId="3238796746" sldId="424"/>
            <ac:cxnSpMk id="10" creationId="{C5A61AB1-0E20-6AE0-D83C-1663C12394A1}"/>
          </ac:cxnSpMkLst>
        </pc:cxnChg>
        <pc:cxnChg chg="add mod">
          <ac:chgData name="Manish Sharma" userId="b799adb9ba789c8f" providerId="LiveId" clId="{1E06067A-49EA-4561-BF94-0B38AACB87C5}" dt="2022-07-12T11:25:18.607" v="434"/>
          <ac:cxnSpMkLst>
            <pc:docMk/>
            <pc:sldMk cId="3238796746" sldId="424"/>
            <ac:cxnSpMk id="13" creationId="{32B774AF-E461-3D75-1D43-48555C3A5A1B}"/>
          </ac:cxnSpMkLst>
        </pc:cxnChg>
        <pc:cxnChg chg="add mod">
          <ac:chgData name="Manish Sharma" userId="b799adb9ba789c8f" providerId="LiveId" clId="{1E06067A-49EA-4561-BF94-0B38AACB87C5}" dt="2022-07-12T11:25:18.607" v="434"/>
          <ac:cxnSpMkLst>
            <pc:docMk/>
            <pc:sldMk cId="3238796746" sldId="424"/>
            <ac:cxnSpMk id="15" creationId="{70D10578-D049-99F0-9AD7-CE0391832B6A}"/>
          </ac:cxnSpMkLst>
        </pc:cxnChg>
        <pc:cxnChg chg="add mod">
          <ac:chgData name="Manish Sharma" userId="b799adb9ba789c8f" providerId="LiveId" clId="{1E06067A-49EA-4561-BF94-0B38AACB87C5}" dt="2022-07-12T11:26:07.194" v="435"/>
          <ac:cxnSpMkLst>
            <pc:docMk/>
            <pc:sldMk cId="3238796746" sldId="424"/>
            <ac:cxnSpMk id="17" creationId="{2BF583D6-863E-3697-5104-3B604993C064}"/>
          </ac:cxnSpMkLst>
        </pc:cxnChg>
        <pc:cxnChg chg="add mod">
          <ac:chgData name="Manish Sharma" userId="b799adb9ba789c8f" providerId="LiveId" clId="{1E06067A-49EA-4561-BF94-0B38AACB87C5}" dt="2022-07-12T11:26:07.194" v="435"/>
          <ac:cxnSpMkLst>
            <pc:docMk/>
            <pc:sldMk cId="3238796746" sldId="424"/>
            <ac:cxnSpMk id="18" creationId="{5BABBF38-83E2-5D62-CA9A-FB0057A011AA}"/>
          </ac:cxnSpMkLst>
        </pc:cxnChg>
        <pc:cxnChg chg="add mod">
          <ac:chgData name="Manish Sharma" userId="b799adb9ba789c8f" providerId="LiveId" clId="{1E06067A-49EA-4561-BF94-0B38AACB87C5}" dt="2022-07-12T11:26:07.194" v="435"/>
          <ac:cxnSpMkLst>
            <pc:docMk/>
            <pc:sldMk cId="3238796746" sldId="424"/>
            <ac:cxnSpMk id="20" creationId="{03CC67EF-1725-7C81-4720-54BED6E4EC4C}"/>
          </ac:cxnSpMkLst>
        </pc:cxnChg>
        <pc:cxnChg chg="add mod">
          <ac:chgData name="Manish Sharma" userId="b799adb9ba789c8f" providerId="LiveId" clId="{1E06067A-49EA-4561-BF94-0B38AACB87C5}" dt="2022-07-12T11:26:29.964" v="436"/>
          <ac:cxnSpMkLst>
            <pc:docMk/>
            <pc:sldMk cId="3238796746" sldId="424"/>
            <ac:cxnSpMk id="22" creationId="{DC98D0C8-E6BE-0C41-9834-2F9A93B0BAB7}"/>
          </ac:cxnSpMkLst>
        </pc:cxnChg>
        <pc:cxnChg chg="add mod">
          <ac:chgData name="Manish Sharma" userId="b799adb9ba789c8f" providerId="LiveId" clId="{1E06067A-49EA-4561-BF94-0B38AACB87C5}" dt="2022-07-12T11:26:42.183" v="437"/>
          <ac:cxnSpMkLst>
            <pc:docMk/>
            <pc:sldMk cId="3238796746" sldId="424"/>
            <ac:cxnSpMk id="24" creationId="{B3F6EBEA-1222-8E1A-B531-65ECACF4EB5C}"/>
          </ac:cxnSpMkLst>
        </pc:cxnChg>
        <pc:cxnChg chg="add mod">
          <ac:chgData name="Manish Sharma" userId="b799adb9ba789c8f" providerId="LiveId" clId="{1E06067A-49EA-4561-BF94-0B38AACB87C5}" dt="2022-07-12T11:26:42.183" v="437"/>
          <ac:cxnSpMkLst>
            <pc:docMk/>
            <pc:sldMk cId="3238796746" sldId="424"/>
            <ac:cxnSpMk id="25" creationId="{E16758E5-9286-E87E-F442-DF782D4D0E51}"/>
          </ac:cxnSpMkLst>
        </pc:cxnChg>
      </pc:sldChg>
      <pc:sldChg chg="del">
        <pc:chgData name="Manish Sharma" userId="b799adb9ba789c8f" providerId="LiveId" clId="{1E06067A-49EA-4561-BF94-0B38AACB87C5}" dt="2022-07-12T03:17:21.464" v="0" actId="47"/>
        <pc:sldMkLst>
          <pc:docMk/>
          <pc:sldMk cId="2571189140" sldId="425"/>
        </pc:sldMkLst>
      </pc:sldChg>
      <pc:sldChg chg="addSp delSp modSp new mod">
        <pc:chgData name="Manish Sharma" userId="b799adb9ba789c8f" providerId="LiveId" clId="{1E06067A-49EA-4561-BF94-0B38AACB87C5}" dt="2022-07-12T11:39:04.294" v="450"/>
        <pc:sldMkLst>
          <pc:docMk/>
          <pc:sldMk cId="2866300543" sldId="425"/>
        </pc:sldMkLst>
        <pc:spChg chg="del">
          <ac:chgData name="Manish Sharma" userId="b799adb9ba789c8f" providerId="LiveId" clId="{1E06067A-49EA-4561-BF94-0B38AACB87C5}" dt="2022-07-12T11:34:03.919" v="441" actId="478"/>
          <ac:spMkLst>
            <pc:docMk/>
            <pc:sldMk cId="2866300543" sldId="425"/>
            <ac:spMk id="2" creationId="{4CEE8649-A213-79A4-2257-9BAE9992D582}"/>
          </ac:spMkLst>
        </pc:spChg>
        <pc:spChg chg="del">
          <ac:chgData name="Manish Sharma" userId="b799adb9ba789c8f" providerId="LiveId" clId="{1E06067A-49EA-4561-BF94-0B38AACB87C5}" dt="2022-07-12T11:34:03.919" v="441" actId="478"/>
          <ac:spMkLst>
            <pc:docMk/>
            <pc:sldMk cId="2866300543" sldId="425"/>
            <ac:spMk id="3" creationId="{44001C7E-3C2C-ED5D-DF2B-0BE48BCA9A9B}"/>
          </ac:spMkLst>
        </pc:spChg>
        <pc:spChg chg="add mod">
          <ac:chgData name="Manish Sharma" userId="b799adb9ba789c8f" providerId="LiveId" clId="{1E06067A-49EA-4561-BF94-0B38AACB87C5}" dt="2022-07-12T11:34:16.447" v="442"/>
          <ac:spMkLst>
            <pc:docMk/>
            <pc:sldMk cId="2866300543" sldId="425"/>
            <ac:spMk id="4" creationId="{66242EAD-ADB3-83A9-640E-343BEF05648F}"/>
          </ac:spMkLst>
        </pc:spChg>
        <pc:spChg chg="add mod">
          <ac:chgData name="Manish Sharma" userId="b799adb9ba789c8f" providerId="LiveId" clId="{1E06067A-49EA-4561-BF94-0B38AACB87C5}" dt="2022-07-12T11:34:30.418" v="443"/>
          <ac:spMkLst>
            <pc:docMk/>
            <pc:sldMk cId="2866300543" sldId="425"/>
            <ac:spMk id="5" creationId="{F0FD24B4-E8D8-3F42-6D7A-9EAC94837238}"/>
          </ac:spMkLst>
        </pc:spChg>
        <pc:spChg chg="add mod">
          <ac:chgData name="Manish Sharma" userId="b799adb9ba789c8f" providerId="LiveId" clId="{1E06067A-49EA-4561-BF94-0B38AACB87C5}" dt="2022-07-12T11:34:30.418" v="443"/>
          <ac:spMkLst>
            <pc:docMk/>
            <pc:sldMk cId="2866300543" sldId="425"/>
            <ac:spMk id="6" creationId="{5865FEB2-8261-994E-0E86-106E89EFF63C}"/>
          </ac:spMkLst>
        </pc:spChg>
        <pc:spChg chg="add mod">
          <ac:chgData name="Manish Sharma" userId="b799adb9ba789c8f" providerId="LiveId" clId="{1E06067A-49EA-4561-BF94-0B38AACB87C5}" dt="2022-07-12T11:34:44.729" v="444"/>
          <ac:spMkLst>
            <pc:docMk/>
            <pc:sldMk cId="2866300543" sldId="425"/>
            <ac:spMk id="9" creationId="{4BDEF549-A173-CB8E-D7A3-8F5F6C4988E4}"/>
          </ac:spMkLst>
        </pc:spChg>
        <pc:spChg chg="add mod">
          <ac:chgData name="Manish Sharma" userId="b799adb9ba789c8f" providerId="LiveId" clId="{1E06067A-49EA-4561-BF94-0B38AACB87C5}" dt="2022-07-12T11:35:02.903" v="445"/>
          <ac:spMkLst>
            <pc:docMk/>
            <pc:sldMk cId="2866300543" sldId="425"/>
            <ac:spMk id="11" creationId="{7EDD735C-1BCD-53AE-0247-3F9D689231CF}"/>
          </ac:spMkLst>
        </pc:spChg>
        <pc:spChg chg="add mod">
          <ac:chgData name="Manish Sharma" userId="b799adb9ba789c8f" providerId="LiveId" clId="{1E06067A-49EA-4561-BF94-0B38AACB87C5}" dt="2022-07-12T11:35:09.361" v="446"/>
          <ac:spMkLst>
            <pc:docMk/>
            <pc:sldMk cId="2866300543" sldId="425"/>
            <ac:spMk id="12" creationId="{823FE67D-589F-38A8-8E84-B303E017E8CF}"/>
          </ac:spMkLst>
        </pc:spChg>
        <pc:spChg chg="add mod">
          <ac:chgData name="Manish Sharma" userId="b799adb9ba789c8f" providerId="LiveId" clId="{1E06067A-49EA-4561-BF94-0B38AACB87C5}" dt="2022-07-12T11:35:28.374" v="447"/>
          <ac:spMkLst>
            <pc:docMk/>
            <pc:sldMk cId="2866300543" sldId="425"/>
            <ac:spMk id="15" creationId="{345B4F0C-1A71-86F7-02C0-6795B9B678DD}"/>
          </ac:spMkLst>
        </pc:spChg>
        <pc:spChg chg="add mod">
          <ac:chgData name="Manish Sharma" userId="b799adb9ba789c8f" providerId="LiveId" clId="{1E06067A-49EA-4561-BF94-0B38AACB87C5}" dt="2022-07-12T11:35:37.674" v="448"/>
          <ac:spMkLst>
            <pc:docMk/>
            <pc:sldMk cId="2866300543" sldId="425"/>
            <ac:spMk id="16" creationId="{C50AA2DE-2077-DB97-EC23-B1F8896C936C}"/>
          </ac:spMkLst>
        </pc:spChg>
        <pc:spChg chg="add mod">
          <ac:chgData name="Manish Sharma" userId="b799adb9ba789c8f" providerId="LiveId" clId="{1E06067A-49EA-4561-BF94-0B38AACB87C5}" dt="2022-07-12T11:35:58.800" v="449"/>
          <ac:spMkLst>
            <pc:docMk/>
            <pc:sldMk cId="2866300543" sldId="425"/>
            <ac:spMk id="18" creationId="{405061F8-7C36-528A-ED18-664488B4BB48}"/>
          </ac:spMkLst>
        </pc:spChg>
        <pc:spChg chg="add mod">
          <ac:chgData name="Manish Sharma" userId="b799adb9ba789c8f" providerId="LiveId" clId="{1E06067A-49EA-4561-BF94-0B38AACB87C5}" dt="2022-07-12T11:35:58.800" v="449"/>
          <ac:spMkLst>
            <pc:docMk/>
            <pc:sldMk cId="2866300543" sldId="425"/>
            <ac:spMk id="19" creationId="{265C4B02-2536-AC75-CD80-B6E29BA4836C}"/>
          </ac:spMkLst>
        </pc:spChg>
        <pc:spChg chg="add mod">
          <ac:chgData name="Manish Sharma" userId="b799adb9ba789c8f" providerId="LiveId" clId="{1E06067A-49EA-4561-BF94-0B38AACB87C5}" dt="2022-07-12T11:39:04.294" v="450"/>
          <ac:spMkLst>
            <pc:docMk/>
            <pc:sldMk cId="2866300543" sldId="425"/>
            <ac:spMk id="21" creationId="{BE13D710-78AB-DBD2-3D8B-BACC5204EF48}"/>
          </ac:spMkLst>
        </pc:spChg>
        <pc:cxnChg chg="add mod">
          <ac:chgData name="Manish Sharma" userId="b799adb9ba789c8f" providerId="LiveId" clId="{1E06067A-49EA-4561-BF94-0B38AACB87C5}" dt="2022-07-12T11:34:30.418" v="443"/>
          <ac:cxnSpMkLst>
            <pc:docMk/>
            <pc:sldMk cId="2866300543" sldId="425"/>
            <ac:cxnSpMk id="7" creationId="{98DFBCE7-6041-714D-5D0C-A097BBD672E1}"/>
          </ac:cxnSpMkLst>
        </pc:cxnChg>
        <pc:cxnChg chg="add mod">
          <ac:chgData name="Manish Sharma" userId="b799adb9ba789c8f" providerId="LiveId" clId="{1E06067A-49EA-4561-BF94-0B38AACB87C5}" dt="2022-07-12T11:34:44.729" v="444"/>
          <ac:cxnSpMkLst>
            <pc:docMk/>
            <pc:sldMk cId="2866300543" sldId="425"/>
            <ac:cxnSpMk id="8" creationId="{432A41DF-A9CF-6B01-3B5C-F9D0EFBFB76E}"/>
          </ac:cxnSpMkLst>
        </pc:cxnChg>
        <pc:cxnChg chg="add mod">
          <ac:chgData name="Manish Sharma" userId="b799adb9ba789c8f" providerId="LiveId" clId="{1E06067A-49EA-4561-BF94-0B38AACB87C5}" dt="2022-07-12T11:35:02.903" v="445"/>
          <ac:cxnSpMkLst>
            <pc:docMk/>
            <pc:sldMk cId="2866300543" sldId="425"/>
            <ac:cxnSpMk id="10" creationId="{2C521FCF-DFE3-99BE-8955-719317F20BD6}"/>
          </ac:cxnSpMkLst>
        </pc:cxnChg>
        <pc:cxnChg chg="add mod">
          <ac:chgData name="Manish Sharma" userId="b799adb9ba789c8f" providerId="LiveId" clId="{1E06067A-49EA-4561-BF94-0B38AACB87C5}" dt="2022-07-12T11:35:09.361" v="446"/>
          <ac:cxnSpMkLst>
            <pc:docMk/>
            <pc:sldMk cId="2866300543" sldId="425"/>
            <ac:cxnSpMk id="13" creationId="{BF45B35F-1FD9-211F-A901-4F4A998FF615}"/>
          </ac:cxnSpMkLst>
        </pc:cxnChg>
        <pc:cxnChg chg="add mod">
          <ac:chgData name="Manish Sharma" userId="b799adb9ba789c8f" providerId="LiveId" clId="{1E06067A-49EA-4561-BF94-0B38AACB87C5}" dt="2022-07-12T11:35:28.374" v="447"/>
          <ac:cxnSpMkLst>
            <pc:docMk/>
            <pc:sldMk cId="2866300543" sldId="425"/>
            <ac:cxnSpMk id="14" creationId="{B0AF6364-3B37-E88B-629D-20B3B534C827}"/>
          </ac:cxnSpMkLst>
        </pc:cxnChg>
        <pc:cxnChg chg="add mod">
          <ac:chgData name="Manish Sharma" userId="b799adb9ba789c8f" providerId="LiveId" clId="{1E06067A-49EA-4561-BF94-0B38AACB87C5}" dt="2022-07-12T11:35:37.674" v="448"/>
          <ac:cxnSpMkLst>
            <pc:docMk/>
            <pc:sldMk cId="2866300543" sldId="425"/>
            <ac:cxnSpMk id="17" creationId="{36C82167-F4B3-4E85-4A28-C19DF9969F0F}"/>
          </ac:cxnSpMkLst>
        </pc:cxnChg>
        <pc:cxnChg chg="add mod">
          <ac:chgData name="Manish Sharma" userId="b799adb9ba789c8f" providerId="LiveId" clId="{1E06067A-49EA-4561-BF94-0B38AACB87C5}" dt="2022-07-12T11:35:58.800" v="449"/>
          <ac:cxnSpMkLst>
            <pc:docMk/>
            <pc:sldMk cId="2866300543" sldId="425"/>
            <ac:cxnSpMk id="20" creationId="{00CBE0CE-449C-AF47-C61E-E323F5C9CB91}"/>
          </ac:cxnSpMkLst>
        </pc:cxnChg>
        <pc:cxnChg chg="add mod">
          <ac:chgData name="Manish Sharma" userId="b799adb9ba789c8f" providerId="LiveId" clId="{1E06067A-49EA-4561-BF94-0B38AACB87C5}" dt="2022-07-12T11:39:04.294" v="450"/>
          <ac:cxnSpMkLst>
            <pc:docMk/>
            <pc:sldMk cId="2866300543" sldId="425"/>
            <ac:cxnSpMk id="22" creationId="{B650B160-D588-630F-09E0-E1D01CE7AAFE}"/>
          </ac:cxnSpMkLst>
        </pc:cxnChg>
      </pc:sldChg>
      <pc:sldChg chg="modSp new mod">
        <pc:chgData name="Manish Sharma" userId="b799adb9ba789c8f" providerId="LiveId" clId="{1E06067A-49EA-4561-BF94-0B38AACB87C5}" dt="2022-07-13T04:03:51.353" v="911" actId="20577"/>
        <pc:sldMkLst>
          <pc:docMk/>
          <pc:sldMk cId="1043698762" sldId="426"/>
        </pc:sldMkLst>
        <pc:spChg chg="mod">
          <ac:chgData name="Manish Sharma" userId="b799adb9ba789c8f" providerId="LiveId" clId="{1E06067A-49EA-4561-BF94-0B38AACB87C5}" dt="2022-07-13T03:58:59.866" v="452"/>
          <ac:spMkLst>
            <pc:docMk/>
            <pc:sldMk cId="1043698762" sldId="426"/>
            <ac:spMk id="2" creationId="{4FFD6640-A214-276C-F511-CCE81E0B1C09}"/>
          </ac:spMkLst>
        </pc:spChg>
        <pc:spChg chg="mod">
          <ac:chgData name="Manish Sharma" userId="b799adb9ba789c8f" providerId="LiveId" clId="{1E06067A-49EA-4561-BF94-0B38AACB87C5}" dt="2022-07-13T04:03:51.353" v="911" actId="20577"/>
          <ac:spMkLst>
            <pc:docMk/>
            <pc:sldMk cId="1043698762" sldId="426"/>
            <ac:spMk id="3" creationId="{C2CAB87B-B118-146B-E668-EE022EE168B0}"/>
          </ac:spMkLst>
        </pc:spChg>
      </pc:sldChg>
      <pc:sldChg chg="del">
        <pc:chgData name="Manish Sharma" userId="b799adb9ba789c8f" providerId="LiveId" clId="{1E06067A-49EA-4561-BF94-0B38AACB87C5}" dt="2022-07-12T03:17:21.464" v="0" actId="47"/>
        <pc:sldMkLst>
          <pc:docMk/>
          <pc:sldMk cId="1877109547" sldId="426"/>
        </pc:sldMkLst>
      </pc:sldChg>
      <pc:sldChg chg="modSp new mod">
        <pc:chgData name="Manish Sharma" userId="b799adb9ba789c8f" providerId="LiveId" clId="{1E06067A-49EA-4561-BF94-0B38AACB87C5}" dt="2022-07-13T04:08:44.546" v="1250" actId="20577"/>
        <pc:sldMkLst>
          <pc:docMk/>
          <pc:sldMk cId="3267737871" sldId="427"/>
        </pc:sldMkLst>
        <pc:spChg chg="mod">
          <ac:chgData name="Manish Sharma" userId="b799adb9ba789c8f" providerId="LiveId" clId="{1E06067A-49EA-4561-BF94-0B38AACB87C5}" dt="2022-07-13T04:05:06.384" v="913"/>
          <ac:spMkLst>
            <pc:docMk/>
            <pc:sldMk cId="3267737871" sldId="427"/>
            <ac:spMk id="2" creationId="{F82AA54D-0DF0-23BF-35E4-43AD25EF433C}"/>
          </ac:spMkLst>
        </pc:spChg>
        <pc:spChg chg="mod">
          <ac:chgData name="Manish Sharma" userId="b799adb9ba789c8f" providerId="LiveId" clId="{1E06067A-49EA-4561-BF94-0B38AACB87C5}" dt="2022-07-13T04:08:44.546" v="1250" actId="20577"/>
          <ac:spMkLst>
            <pc:docMk/>
            <pc:sldMk cId="3267737871" sldId="427"/>
            <ac:spMk id="3" creationId="{D883E929-B77E-39B0-D701-99E6357F8EBC}"/>
          </ac:spMkLst>
        </pc:spChg>
      </pc:sldChg>
      <pc:sldChg chg="del">
        <pc:chgData name="Manish Sharma" userId="b799adb9ba789c8f" providerId="LiveId" clId="{1E06067A-49EA-4561-BF94-0B38AACB87C5}" dt="2022-07-12T03:17:21.464" v="0" actId="47"/>
        <pc:sldMkLst>
          <pc:docMk/>
          <pc:sldMk cId="3996662421" sldId="427"/>
        </pc:sldMkLst>
      </pc:sldChg>
      <pc:sldChg chg="add del">
        <pc:chgData name="Manish Sharma" userId="b799adb9ba789c8f" providerId="LiveId" clId="{1E06067A-49EA-4561-BF94-0B38AACB87C5}" dt="2022-07-13T07:18:28.376" v="1252"/>
        <pc:sldMkLst>
          <pc:docMk/>
          <pc:sldMk cId="3577636926" sldId="428"/>
        </pc:sldMkLst>
      </pc:sldChg>
      <pc:sldChg chg="addSp delSp modSp new mod">
        <pc:chgData name="Manish Sharma" userId="b799adb9ba789c8f" providerId="LiveId" clId="{1E06067A-49EA-4561-BF94-0B38AACB87C5}" dt="2022-07-13T07:28:45.470" v="1257"/>
        <pc:sldMkLst>
          <pc:docMk/>
          <pc:sldMk cId="1411139689" sldId="429"/>
        </pc:sldMkLst>
        <pc:spChg chg="mod">
          <ac:chgData name="Manish Sharma" userId="b799adb9ba789c8f" providerId="LiveId" clId="{1E06067A-49EA-4561-BF94-0B38AACB87C5}" dt="2022-07-13T07:18:37.239" v="1254"/>
          <ac:spMkLst>
            <pc:docMk/>
            <pc:sldMk cId="1411139689" sldId="429"/>
            <ac:spMk id="2" creationId="{226BDA02-2B70-6CFF-0D71-7A9D92BDABA6}"/>
          </ac:spMkLst>
        </pc:spChg>
        <pc:spChg chg="del">
          <ac:chgData name="Manish Sharma" userId="b799adb9ba789c8f" providerId="LiveId" clId="{1E06067A-49EA-4561-BF94-0B38AACB87C5}" dt="2022-07-13T07:18:46.575" v="1255" actId="478"/>
          <ac:spMkLst>
            <pc:docMk/>
            <pc:sldMk cId="1411139689" sldId="429"/>
            <ac:spMk id="3" creationId="{A3327FD2-9B1C-2A5E-5E08-5770C7CD3B55}"/>
          </ac:spMkLst>
        </pc:spChg>
        <pc:spChg chg="add mod">
          <ac:chgData name="Manish Sharma" userId="b799adb9ba789c8f" providerId="LiveId" clId="{1E06067A-49EA-4561-BF94-0B38AACB87C5}" dt="2022-07-13T07:18:47.603" v="1256"/>
          <ac:spMkLst>
            <pc:docMk/>
            <pc:sldMk cId="1411139689" sldId="429"/>
            <ac:spMk id="4" creationId="{9813E847-ECCA-2D52-0B96-FB6FBFB80F9F}"/>
          </ac:spMkLst>
        </pc:spChg>
        <pc:spChg chg="add mod">
          <ac:chgData name="Manish Sharma" userId="b799adb9ba789c8f" providerId="LiveId" clId="{1E06067A-49EA-4561-BF94-0B38AACB87C5}" dt="2022-07-13T07:18:47.603" v="1256"/>
          <ac:spMkLst>
            <pc:docMk/>
            <pc:sldMk cId="1411139689" sldId="429"/>
            <ac:spMk id="5" creationId="{A79AE597-679D-30DA-303D-ACFFE94B14A4}"/>
          </ac:spMkLst>
        </pc:spChg>
        <pc:spChg chg="add mod">
          <ac:chgData name="Manish Sharma" userId="b799adb9ba789c8f" providerId="LiveId" clId="{1E06067A-49EA-4561-BF94-0B38AACB87C5}" dt="2022-07-13T07:18:47.603" v="1256"/>
          <ac:spMkLst>
            <pc:docMk/>
            <pc:sldMk cId="1411139689" sldId="429"/>
            <ac:spMk id="6" creationId="{174B014B-7894-5341-B766-861623CFF547}"/>
          </ac:spMkLst>
        </pc:spChg>
        <pc:spChg chg="add mod">
          <ac:chgData name="Manish Sharma" userId="b799adb9ba789c8f" providerId="LiveId" clId="{1E06067A-49EA-4561-BF94-0B38AACB87C5}" dt="2022-07-13T07:18:47.603" v="1256"/>
          <ac:spMkLst>
            <pc:docMk/>
            <pc:sldMk cId="1411139689" sldId="429"/>
            <ac:spMk id="8" creationId="{C135ACD5-80A4-4B7C-BD23-48EC426B1A46}"/>
          </ac:spMkLst>
        </pc:spChg>
        <pc:spChg chg="add mod">
          <ac:chgData name="Manish Sharma" userId="b799adb9ba789c8f" providerId="LiveId" clId="{1E06067A-49EA-4561-BF94-0B38AACB87C5}" dt="2022-07-13T07:28:45.470" v="1257"/>
          <ac:spMkLst>
            <pc:docMk/>
            <pc:sldMk cId="1411139689" sldId="429"/>
            <ac:spMk id="9" creationId="{8AB3457D-613F-F58B-A02F-AE9B938F246A}"/>
          </ac:spMkLst>
        </pc:spChg>
        <pc:spChg chg="add mod">
          <ac:chgData name="Manish Sharma" userId="b799adb9ba789c8f" providerId="LiveId" clId="{1E06067A-49EA-4561-BF94-0B38AACB87C5}" dt="2022-07-13T07:28:45.470" v="1257"/>
          <ac:spMkLst>
            <pc:docMk/>
            <pc:sldMk cId="1411139689" sldId="429"/>
            <ac:spMk id="10" creationId="{D977CCD3-6C8B-4B68-A98A-AC56DE25CB98}"/>
          </ac:spMkLst>
        </pc:spChg>
        <pc:spChg chg="add mod">
          <ac:chgData name="Manish Sharma" userId="b799adb9ba789c8f" providerId="LiveId" clId="{1E06067A-49EA-4561-BF94-0B38AACB87C5}" dt="2022-07-13T07:28:45.470" v="1257"/>
          <ac:spMkLst>
            <pc:docMk/>
            <pc:sldMk cId="1411139689" sldId="429"/>
            <ac:spMk id="11" creationId="{27D4BACF-92EF-9A6C-0624-D04318441589}"/>
          </ac:spMkLst>
        </pc:spChg>
        <pc:spChg chg="add mod">
          <ac:chgData name="Manish Sharma" userId="b799adb9ba789c8f" providerId="LiveId" clId="{1E06067A-49EA-4561-BF94-0B38AACB87C5}" dt="2022-07-13T07:28:45.470" v="1257"/>
          <ac:spMkLst>
            <pc:docMk/>
            <pc:sldMk cId="1411139689" sldId="429"/>
            <ac:spMk id="13" creationId="{440316C9-548E-D3C8-5DC7-A5D687077541}"/>
          </ac:spMkLst>
        </pc:spChg>
        <pc:cxnChg chg="add mod">
          <ac:chgData name="Manish Sharma" userId="b799adb9ba789c8f" providerId="LiveId" clId="{1E06067A-49EA-4561-BF94-0B38AACB87C5}" dt="2022-07-13T07:18:47.603" v="1256"/>
          <ac:cxnSpMkLst>
            <pc:docMk/>
            <pc:sldMk cId="1411139689" sldId="429"/>
            <ac:cxnSpMk id="7" creationId="{79A010E6-F6E1-01AA-9D6A-8E67CF7AB5C2}"/>
          </ac:cxnSpMkLst>
        </pc:cxnChg>
        <pc:cxnChg chg="add mod">
          <ac:chgData name="Manish Sharma" userId="b799adb9ba789c8f" providerId="LiveId" clId="{1E06067A-49EA-4561-BF94-0B38AACB87C5}" dt="2022-07-13T07:28:45.470" v="1257"/>
          <ac:cxnSpMkLst>
            <pc:docMk/>
            <pc:sldMk cId="1411139689" sldId="429"/>
            <ac:cxnSpMk id="12" creationId="{B259C49A-CF67-A320-FEF3-717988FAF47C}"/>
          </ac:cxnSpMkLst>
        </pc:cxnChg>
      </pc:sldChg>
      <pc:sldChg chg="del">
        <pc:chgData name="Manish Sharma" userId="b799adb9ba789c8f" providerId="LiveId" clId="{1E06067A-49EA-4561-BF94-0B38AACB87C5}" dt="2022-07-12T03:17:21.464" v="0" actId="47"/>
        <pc:sldMkLst>
          <pc:docMk/>
          <pc:sldMk cId="2983113034" sldId="429"/>
        </pc:sldMkLst>
      </pc:sldChg>
      <pc:sldChg chg="addSp delSp modSp new mod">
        <pc:chgData name="Manish Sharma" userId="b799adb9ba789c8f" providerId="LiveId" clId="{1E06067A-49EA-4561-BF94-0B38AACB87C5}" dt="2022-07-13T07:32:33.517" v="1263"/>
        <pc:sldMkLst>
          <pc:docMk/>
          <pc:sldMk cId="1052071299" sldId="430"/>
        </pc:sldMkLst>
        <pc:spChg chg="mod">
          <ac:chgData name="Manish Sharma" userId="b799adb9ba789c8f" providerId="LiveId" clId="{1E06067A-49EA-4561-BF94-0B38AACB87C5}" dt="2022-07-13T07:30:38.893" v="1259"/>
          <ac:spMkLst>
            <pc:docMk/>
            <pc:sldMk cId="1052071299" sldId="430"/>
            <ac:spMk id="2" creationId="{9CDCD38D-76F3-491D-F52D-DE594B9F73BC}"/>
          </ac:spMkLst>
        </pc:spChg>
        <pc:spChg chg="del">
          <ac:chgData name="Manish Sharma" userId="b799adb9ba789c8f" providerId="LiveId" clId="{1E06067A-49EA-4561-BF94-0B38AACB87C5}" dt="2022-07-13T07:30:49.691" v="1260" actId="478"/>
          <ac:spMkLst>
            <pc:docMk/>
            <pc:sldMk cId="1052071299" sldId="430"/>
            <ac:spMk id="3" creationId="{5A2558CB-96AF-E574-032C-6610282ED841}"/>
          </ac:spMkLst>
        </pc:spChg>
        <pc:spChg chg="add mod">
          <ac:chgData name="Manish Sharma" userId="b799adb9ba789c8f" providerId="LiveId" clId="{1E06067A-49EA-4561-BF94-0B38AACB87C5}" dt="2022-07-13T07:30:50.425" v="1261"/>
          <ac:spMkLst>
            <pc:docMk/>
            <pc:sldMk cId="1052071299" sldId="430"/>
            <ac:spMk id="4" creationId="{B3E9BEA0-FCD3-680A-BE8B-E8E93B5A973E}"/>
          </ac:spMkLst>
        </pc:spChg>
        <pc:spChg chg="add mod">
          <ac:chgData name="Manish Sharma" userId="b799adb9ba789c8f" providerId="LiveId" clId="{1E06067A-49EA-4561-BF94-0B38AACB87C5}" dt="2022-07-13T07:30:50.425" v="1261"/>
          <ac:spMkLst>
            <pc:docMk/>
            <pc:sldMk cId="1052071299" sldId="430"/>
            <ac:spMk id="5" creationId="{BC3592B5-7384-ADA4-CEE1-53ED9BAC9E6C}"/>
          </ac:spMkLst>
        </pc:spChg>
        <pc:spChg chg="add mod">
          <ac:chgData name="Manish Sharma" userId="b799adb9ba789c8f" providerId="LiveId" clId="{1E06067A-49EA-4561-BF94-0B38AACB87C5}" dt="2022-07-13T07:30:50.425" v="1261"/>
          <ac:spMkLst>
            <pc:docMk/>
            <pc:sldMk cId="1052071299" sldId="430"/>
            <ac:spMk id="6" creationId="{D14B7AD3-E0AF-C93C-1A4B-EC5AC40225CA}"/>
          </ac:spMkLst>
        </pc:spChg>
        <pc:spChg chg="add mod">
          <ac:chgData name="Manish Sharma" userId="b799adb9ba789c8f" providerId="LiveId" clId="{1E06067A-49EA-4561-BF94-0B38AACB87C5}" dt="2022-07-13T07:32:08.706" v="1262"/>
          <ac:spMkLst>
            <pc:docMk/>
            <pc:sldMk cId="1052071299" sldId="430"/>
            <ac:spMk id="9" creationId="{F8E31339-EA8F-6910-F612-4A16C005056F}"/>
          </ac:spMkLst>
        </pc:spChg>
        <pc:spChg chg="add mod">
          <ac:chgData name="Manish Sharma" userId="b799adb9ba789c8f" providerId="LiveId" clId="{1E06067A-49EA-4561-BF94-0B38AACB87C5}" dt="2022-07-13T07:32:08.706" v="1262"/>
          <ac:spMkLst>
            <pc:docMk/>
            <pc:sldMk cId="1052071299" sldId="430"/>
            <ac:spMk id="10" creationId="{F6E9DE68-D552-160B-0832-4D4C4FA5E6A7}"/>
          </ac:spMkLst>
        </pc:spChg>
        <pc:spChg chg="add mod">
          <ac:chgData name="Manish Sharma" userId="b799adb9ba789c8f" providerId="LiveId" clId="{1E06067A-49EA-4561-BF94-0B38AACB87C5}" dt="2022-07-13T07:32:33.517" v="1263"/>
          <ac:spMkLst>
            <pc:docMk/>
            <pc:sldMk cId="1052071299" sldId="430"/>
            <ac:spMk id="11" creationId="{90B93EF1-EAB6-0B3B-399C-6B9ECC5BF0DE}"/>
          </ac:spMkLst>
        </pc:spChg>
        <pc:spChg chg="add mod">
          <ac:chgData name="Manish Sharma" userId="b799adb9ba789c8f" providerId="LiveId" clId="{1E06067A-49EA-4561-BF94-0B38AACB87C5}" dt="2022-07-13T07:32:33.517" v="1263"/>
          <ac:spMkLst>
            <pc:docMk/>
            <pc:sldMk cId="1052071299" sldId="430"/>
            <ac:spMk id="12" creationId="{A12DB3FE-E2DB-366C-B456-4EAE993DD494}"/>
          </ac:spMkLst>
        </pc:spChg>
        <pc:cxnChg chg="add mod">
          <ac:chgData name="Manish Sharma" userId="b799adb9ba789c8f" providerId="LiveId" clId="{1E06067A-49EA-4561-BF94-0B38AACB87C5}" dt="2022-07-13T07:30:50.425" v="1261"/>
          <ac:cxnSpMkLst>
            <pc:docMk/>
            <pc:sldMk cId="1052071299" sldId="430"/>
            <ac:cxnSpMk id="7" creationId="{893D15B0-2702-A257-C9B5-9D12C5EEFDC3}"/>
          </ac:cxnSpMkLst>
        </pc:cxnChg>
        <pc:cxnChg chg="add mod">
          <ac:chgData name="Manish Sharma" userId="b799adb9ba789c8f" providerId="LiveId" clId="{1E06067A-49EA-4561-BF94-0B38AACB87C5}" dt="2022-07-13T07:30:50.425" v="1261"/>
          <ac:cxnSpMkLst>
            <pc:docMk/>
            <pc:sldMk cId="1052071299" sldId="430"/>
            <ac:cxnSpMk id="8" creationId="{FF666B5C-05A0-ED2C-E3BE-C8C0F09C84C5}"/>
          </ac:cxnSpMkLst>
        </pc:cxnChg>
      </pc:sldChg>
      <pc:sldChg chg="del">
        <pc:chgData name="Manish Sharma" userId="b799adb9ba789c8f" providerId="LiveId" clId="{1E06067A-49EA-4561-BF94-0B38AACB87C5}" dt="2022-07-12T03:17:21.464" v="0" actId="47"/>
        <pc:sldMkLst>
          <pc:docMk/>
          <pc:sldMk cId="1347414831" sldId="430"/>
        </pc:sldMkLst>
      </pc:sldChg>
      <pc:sldChg chg="add del">
        <pc:chgData name="Manish Sharma" userId="b799adb9ba789c8f" providerId="LiveId" clId="{1E06067A-49EA-4561-BF94-0B38AACB87C5}" dt="2022-07-13T10:07:51.539" v="1264"/>
        <pc:sldMkLst>
          <pc:docMk/>
          <pc:sldMk cId="1557044070" sldId="431"/>
        </pc:sldMkLst>
      </pc:sldChg>
      <pc:sldChg chg="del">
        <pc:chgData name="Manish Sharma" userId="b799adb9ba789c8f" providerId="LiveId" clId="{1E06067A-49EA-4561-BF94-0B38AACB87C5}" dt="2022-07-12T03:17:21.464" v="0" actId="47"/>
        <pc:sldMkLst>
          <pc:docMk/>
          <pc:sldMk cId="1267733079" sldId="432"/>
        </pc:sldMkLst>
      </pc:sldChg>
      <pc:sldChg chg="add del">
        <pc:chgData name="Manish Sharma" userId="b799adb9ba789c8f" providerId="LiveId" clId="{1E06067A-49EA-4561-BF94-0B38AACB87C5}" dt="2022-07-14T09:58:43.596" v="1271"/>
        <pc:sldMkLst>
          <pc:docMk/>
          <pc:sldMk cId="1063568358" sldId="433"/>
        </pc:sldMkLst>
      </pc:sldChg>
      <pc:sldChg chg="modSp add del mod">
        <pc:chgData name="Manish Sharma" userId="b799adb9ba789c8f" providerId="LiveId" clId="{1E06067A-49EA-4561-BF94-0B38AACB87C5}" dt="2022-07-14T10:56:59.619" v="1274" actId="1076"/>
        <pc:sldMkLst>
          <pc:docMk/>
          <pc:sldMk cId="1482665698" sldId="434"/>
        </pc:sldMkLst>
        <pc:spChg chg="mod">
          <ac:chgData name="Manish Sharma" userId="b799adb9ba789c8f" providerId="LiveId" clId="{1E06067A-49EA-4561-BF94-0B38AACB87C5}" dt="2022-07-14T10:56:59.619" v="1274" actId="1076"/>
          <ac:spMkLst>
            <pc:docMk/>
            <pc:sldMk cId="1482665698" sldId="434"/>
            <ac:spMk id="19" creationId="{B1E1805C-782C-3BB8-62CD-58343ACD2611}"/>
          </ac:spMkLst>
        </pc:spChg>
      </pc:sldChg>
      <pc:sldChg chg="add del">
        <pc:chgData name="Manish Sharma" userId="b799adb9ba789c8f" providerId="LiveId" clId="{1E06067A-49EA-4561-BF94-0B38AACB87C5}" dt="2022-07-14T10:57:22.953" v="1275"/>
        <pc:sldMkLst>
          <pc:docMk/>
          <pc:sldMk cId="952090625" sldId="435"/>
        </pc:sldMkLst>
      </pc:sldChg>
      <pc:sldChg chg="modSp add del mod">
        <pc:chgData name="Manish Sharma" userId="b799adb9ba789c8f" providerId="LiveId" clId="{1E06067A-49EA-4561-BF94-0B38AACB87C5}" dt="2022-07-14T11:43:15.083" v="1296" actId="20577"/>
        <pc:sldMkLst>
          <pc:docMk/>
          <pc:sldMk cId="2637513665" sldId="436"/>
        </pc:sldMkLst>
        <pc:spChg chg="mod">
          <ac:chgData name="Manish Sharma" userId="b799adb9ba789c8f" providerId="LiveId" clId="{1E06067A-49EA-4561-BF94-0B38AACB87C5}" dt="2022-07-14T11:43:15.083" v="1296" actId="20577"/>
          <ac:spMkLst>
            <pc:docMk/>
            <pc:sldMk cId="2637513665" sldId="436"/>
            <ac:spMk id="3" creationId="{A476240C-3707-4B09-9E8F-F2CE168415CB}"/>
          </ac:spMkLst>
        </pc:spChg>
      </pc:sldChg>
      <pc:sldChg chg="add del">
        <pc:chgData name="Manish Sharma" userId="b799adb9ba789c8f" providerId="LiveId" clId="{1E06067A-49EA-4561-BF94-0B38AACB87C5}" dt="2022-07-14T11:42:24.981" v="1276"/>
        <pc:sldMkLst>
          <pc:docMk/>
          <pc:sldMk cId="2511821346" sldId="437"/>
        </pc:sldMkLst>
      </pc:sldChg>
      <pc:sldChg chg="add del">
        <pc:chgData name="Manish Sharma" userId="b799adb9ba789c8f" providerId="LiveId" clId="{1E06067A-49EA-4561-BF94-0B38AACB87C5}" dt="2022-07-15T05:40:42.818" v="1297"/>
        <pc:sldMkLst>
          <pc:docMk/>
          <pc:sldMk cId="2424590513" sldId="438"/>
        </pc:sldMkLst>
      </pc:sldChg>
      <pc:sldChg chg="add del">
        <pc:chgData name="Manish Sharma" userId="b799adb9ba789c8f" providerId="LiveId" clId="{1E06067A-49EA-4561-BF94-0B38AACB87C5}" dt="2022-07-15T05:40:42.818" v="1297"/>
        <pc:sldMkLst>
          <pc:docMk/>
          <pc:sldMk cId="1849639710" sldId="439"/>
        </pc:sldMkLst>
      </pc:sldChg>
      <pc:sldChg chg="del">
        <pc:chgData name="Manish Sharma" userId="b799adb9ba789c8f" providerId="LiveId" clId="{1E06067A-49EA-4561-BF94-0B38AACB87C5}" dt="2022-07-12T03:17:21.464" v="0" actId="47"/>
        <pc:sldMkLst>
          <pc:docMk/>
          <pc:sldMk cId="1584829185" sldId="440"/>
        </pc:sldMkLst>
      </pc:sldChg>
      <pc:sldChg chg="addSp delSp modSp new mod">
        <pc:chgData name="Manish Sharma" userId="b799adb9ba789c8f" providerId="LiveId" clId="{1E06067A-49EA-4561-BF94-0B38AACB87C5}" dt="2022-07-15T07:46:33.026" v="1357" actId="1076"/>
        <pc:sldMkLst>
          <pc:docMk/>
          <pc:sldMk cId="1705730532" sldId="440"/>
        </pc:sldMkLst>
        <pc:spChg chg="del">
          <ac:chgData name="Manish Sharma" userId="b799adb9ba789c8f" providerId="LiveId" clId="{1E06067A-49EA-4561-BF94-0B38AACB87C5}" dt="2022-07-15T06:15:57.595" v="1301" actId="478"/>
          <ac:spMkLst>
            <pc:docMk/>
            <pc:sldMk cId="1705730532" sldId="440"/>
            <ac:spMk id="2" creationId="{33EA1A33-C308-0F31-E9BB-DB46E0FA4F90}"/>
          </ac:spMkLst>
        </pc:spChg>
        <pc:spChg chg="add mod">
          <ac:chgData name="Manish Sharma" userId="b799adb9ba789c8f" providerId="LiveId" clId="{1E06067A-49EA-4561-BF94-0B38AACB87C5}" dt="2022-07-15T06:16:38.095" v="1302"/>
          <ac:spMkLst>
            <pc:docMk/>
            <pc:sldMk cId="1705730532" sldId="440"/>
            <ac:spMk id="3" creationId="{2F5949E9-400C-AF87-2440-93C030FD0203}"/>
          </ac:spMkLst>
        </pc:spChg>
        <pc:spChg chg="add mod">
          <ac:chgData name="Manish Sharma" userId="b799adb9ba789c8f" providerId="LiveId" clId="{1E06067A-49EA-4561-BF94-0B38AACB87C5}" dt="2022-07-15T06:17:01.321" v="1303"/>
          <ac:spMkLst>
            <pc:docMk/>
            <pc:sldMk cId="1705730532" sldId="440"/>
            <ac:spMk id="4" creationId="{54FE60A7-DD46-7E37-D42D-2D31AC530314}"/>
          </ac:spMkLst>
        </pc:spChg>
        <pc:spChg chg="add mod">
          <ac:chgData name="Manish Sharma" userId="b799adb9ba789c8f" providerId="LiveId" clId="{1E06067A-49EA-4561-BF94-0B38AACB87C5}" dt="2022-07-15T06:17:01.321" v="1303"/>
          <ac:spMkLst>
            <pc:docMk/>
            <pc:sldMk cId="1705730532" sldId="440"/>
            <ac:spMk id="5" creationId="{154D24C8-FFDA-E179-411F-EB2116B6FEB7}"/>
          </ac:spMkLst>
        </pc:spChg>
        <pc:spChg chg="add mod">
          <ac:chgData name="Manish Sharma" userId="b799adb9ba789c8f" providerId="LiveId" clId="{1E06067A-49EA-4561-BF94-0B38AACB87C5}" dt="2022-07-15T06:17:42.760" v="1304"/>
          <ac:spMkLst>
            <pc:docMk/>
            <pc:sldMk cId="1705730532" sldId="440"/>
            <ac:spMk id="8" creationId="{A7CB9152-B771-77BD-1FBC-D81BB890E343}"/>
          </ac:spMkLst>
        </pc:spChg>
        <pc:spChg chg="add mod">
          <ac:chgData name="Manish Sharma" userId="b799adb9ba789c8f" providerId="LiveId" clId="{1E06067A-49EA-4561-BF94-0B38AACB87C5}" dt="2022-07-15T06:18:04.828" v="1305"/>
          <ac:spMkLst>
            <pc:docMk/>
            <pc:sldMk cId="1705730532" sldId="440"/>
            <ac:spMk id="9" creationId="{90E9594E-4534-3A8B-5ADA-3F2F85A00004}"/>
          </ac:spMkLst>
        </pc:spChg>
        <pc:spChg chg="add mod">
          <ac:chgData name="Manish Sharma" userId="b799adb9ba789c8f" providerId="LiveId" clId="{1E06067A-49EA-4561-BF94-0B38AACB87C5}" dt="2022-07-15T06:18:08.955" v="1306"/>
          <ac:spMkLst>
            <pc:docMk/>
            <pc:sldMk cId="1705730532" sldId="440"/>
            <ac:spMk id="10" creationId="{99C7B4E0-DF35-15C7-2699-0B33624B7616}"/>
          </ac:spMkLst>
        </pc:spChg>
        <pc:spChg chg="add mod">
          <ac:chgData name="Manish Sharma" userId="b799adb9ba789c8f" providerId="LiveId" clId="{1E06067A-49EA-4561-BF94-0B38AACB87C5}" dt="2022-07-15T06:18:32.206" v="1307"/>
          <ac:spMkLst>
            <pc:docMk/>
            <pc:sldMk cId="1705730532" sldId="440"/>
            <ac:spMk id="11" creationId="{FAF2A39D-2132-E913-CF45-63268681B5CF}"/>
          </ac:spMkLst>
        </pc:spChg>
        <pc:spChg chg="add mod">
          <ac:chgData name="Manish Sharma" userId="b799adb9ba789c8f" providerId="LiveId" clId="{1E06067A-49EA-4561-BF94-0B38AACB87C5}" dt="2022-07-15T06:18:32.206" v="1307"/>
          <ac:spMkLst>
            <pc:docMk/>
            <pc:sldMk cId="1705730532" sldId="440"/>
            <ac:spMk id="12" creationId="{C4E185ED-6046-3A6C-392D-031B82BDC920}"/>
          </ac:spMkLst>
        </pc:spChg>
        <pc:spChg chg="add mod">
          <ac:chgData name="Manish Sharma" userId="b799adb9ba789c8f" providerId="LiveId" clId="{1E06067A-49EA-4561-BF94-0B38AACB87C5}" dt="2022-07-15T06:18:32.206" v="1307"/>
          <ac:spMkLst>
            <pc:docMk/>
            <pc:sldMk cId="1705730532" sldId="440"/>
            <ac:spMk id="13" creationId="{9F007299-14A0-9B7E-8C24-7E7187F54DC0}"/>
          </ac:spMkLst>
        </pc:spChg>
        <pc:spChg chg="add mod">
          <ac:chgData name="Manish Sharma" userId="b799adb9ba789c8f" providerId="LiveId" clId="{1E06067A-49EA-4561-BF94-0B38AACB87C5}" dt="2022-07-15T06:18:32.206" v="1307"/>
          <ac:spMkLst>
            <pc:docMk/>
            <pc:sldMk cId="1705730532" sldId="440"/>
            <ac:spMk id="14" creationId="{D328685D-5B95-8AB1-5876-A2528F832007}"/>
          </ac:spMkLst>
        </pc:spChg>
        <pc:spChg chg="add mod">
          <ac:chgData name="Manish Sharma" userId="b799adb9ba789c8f" providerId="LiveId" clId="{1E06067A-49EA-4561-BF94-0B38AACB87C5}" dt="2022-07-15T06:19:08.027" v="1308"/>
          <ac:spMkLst>
            <pc:docMk/>
            <pc:sldMk cId="1705730532" sldId="440"/>
            <ac:spMk id="16" creationId="{1DA9AB9E-AA2C-6C19-EBC4-C5D7ADC13997}"/>
          </ac:spMkLst>
        </pc:spChg>
        <pc:spChg chg="add mod">
          <ac:chgData name="Manish Sharma" userId="b799adb9ba789c8f" providerId="LiveId" clId="{1E06067A-49EA-4561-BF94-0B38AACB87C5}" dt="2022-07-15T06:19:53.517" v="1309"/>
          <ac:spMkLst>
            <pc:docMk/>
            <pc:sldMk cId="1705730532" sldId="440"/>
            <ac:spMk id="17" creationId="{952F6D95-C8C0-992C-EEE0-76C2B7E90CE8}"/>
          </ac:spMkLst>
        </pc:spChg>
        <pc:spChg chg="add mod">
          <ac:chgData name="Manish Sharma" userId="b799adb9ba789c8f" providerId="LiveId" clId="{1E06067A-49EA-4561-BF94-0B38AACB87C5}" dt="2022-07-15T06:19:53.517" v="1309"/>
          <ac:spMkLst>
            <pc:docMk/>
            <pc:sldMk cId="1705730532" sldId="440"/>
            <ac:spMk id="19" creationId="{98B0C272-B39B-FE17-5252-DF22B2FD723A}"/>
          </ac:spMkLst>
        </pc:spChg>
        <pc:spChg chg="add mod">
          <ac:chgData name="Manish Sharma" userId="b799adb9ba789c8f" providerId="LiveId" clId="{1E06067A-49EA-4561-BF94-0B38AACB87C5}" dt="2022-07-15T06:20:19.363" v="1310"/>
          <ac:spMkLst>
            <pc:docMk/>
            <pc:sldMk cId="1705730532" sldId="440"/>
            <ac:spMk id="21" creationId="{84D64219-16C6-E3D1-1089-4B17A62CC6F6}"/>
          </ac:spMkLst>
        </pc:spChg>
        <pc:spChg chg="add mod">
          <ac:chgData name="Manish Sharma" userId="b799adb9ba789c8f" providerId="LiveId" clId="{1E06067A-49EA-4561-BF94-0B38AACB87C5}" dt="2022-07-15T06:20:55.080" v="1311"/>
          <ac:spMkLst>
            <pc:docMk/>
            <pc:sldMk cId="1705730532" sldId="440"/>
            <ac:spMk id="23" creationId="{58D91DC7-1EC2-E24E-D990-BAA9E53729E8}"/>
          </ac:spMkLst>
        </pc:spChg>
        <pc:spChg chg="add mod">
          <ac:chgData name="Manish Sharma" userId="b799adb9ba789c8f" providerId="LiveId" clId="{1E06067A-49EA-4561-BF94-0B38AACB87C5}" dt="2022-07-15T06:21:10.457" v="1312"/>
          <ac:spMkLst>
            <pc:docMk/>
            <pc:sldMk cId="1705730532" sldId="440"/>
            <ac:spMk id="25" creationId="{7DCBD724-C521-C78B-F66A-8E2349985041}"/>
          </ac:spMkLst>
        </pc:spChg>
        <pc:spChg chg="add mod">
          <ac:chgData name="Manish Sharma" userId="b799adb9ba789c8f" providerId="LiveId" clId="{1E06067A-49EA-4561-BF94-0B38AACB87C5}" dt="2022-07-15T06:22:04.734" v="1313"/>
          <ac:spMkLst>
            <pc:docMk/>
            <pc:sldMk cId="1705730532" sldId="440"/>
            <ac:spMk id="26" creationId="{01563B16-355C-C4C7-4B14-42E06F5DACB7}"/>
          </ac:spMkLst>
        </pc:spChg>
        <pc:spChg chg="add mod">
          <ac:chgData name="Manish Sharma" userId="b799adb9ba789c8f" providerId="LiveId" clId="{1E06067A-49EA-4561-BF94-0B38AACB87C5}" dt="2022-07-15T06:22:04.734" v="1313"/>
          <ac:spMkLst>
            <pc:docMk/>
            <pc:sldMk cId="1705730532" sldId="440"/>
            <ac:spMk id="27" creationId="{39896DD6-D4DD-2F50-6B6F-522CD15BDEE2}"/>
          </ac:spMkLst>
        </pc:spChg>
        <pc:spChg chg="add mod">
          <ac:chgData name="Manish Sharma" userId="b799adb9ba789c8f" providerId="LiveId" clId="{1E06067A-49EA-4561-BF94-0B38AACB87C5}" dt="2022-07-15T06:22:04.734" v="1313"/>
          <ac:spMkLst>
            <pc:docMk/>
            <pc:sldMk cId="1705730532" sldId="440"/>
            <ac:spMk id="28" creationId="{E4BB1D16-1756-B9D1-4743-DDE15506A05A}"/>
          </ac:spMkLst>
        </pc:spChg>
        <pc:spChg chg="add mod">
          <ac:chgData name="Manish Sharma" userId="b799adb9ba789c8f" providerId="LiveId" clId="{1E06067A-49EA-4561-BF94-0B38AACB87C5}" dt="2022-07-15T06:22:04.734" v="1313"/>
          <ac:spMkLst>
            <pc:docMk/>
            <pc:sldMk cId="1705730532" sldId="440"/>
            <ac:spMk id="29" creationId="{3EA6BC44-A5DD-9D5F-A357-64216F49B90F}"/>
          </ac:spMkLst>
        </pc:spChg>
        <pc:spChg chg="add mod">
          <ac:chgData name="Manish Sharma" userId="b799adb9ba789c8f" providerId="LiveId" clId="{1E06067A-49EA-4561-BF94-0B38AACB87C5}" dt="2022-07-15T06:22:04.734" v="1313"/>
          <ac:spMkLst>
            <pc:docMk/>
            <pc:sldMk cId="1705730532" sldId="440"/>
            <ac:spMk id="30" creationId="{4D603978-4FCD-DFA1-1EFA-E31DB451D4EF}"/>
          </ac:spMkLst>
        </pc:spChg>
        <pc:spChg chg="add mod">
          <ac:chgData name="Manish Sharma" userId="b799adb9ba789c8f" providerId="LiveId" clId="{1E06067A-49EA-4561-BF94-0B38AACB87C5}" dt="2022-07-15T06:22:44.413" v="1314"/>
          <ac:spMkLst>
            <pc:docMk/>
            <pc:sldMk cId="1705730532" sldId="440"/>
            <ac:spMk id="31" creationId="{FC4BB316-7376-C306-2ECF-EEEE8B18A908}"/>
          </ac:spMkLst>
        </pc:spChg>
        <pc:spChg chg="add mod">
          <ac:chgData name="Manish Sharma" userId="b799adb9ba789c8f" providerId="LiveId" clId="{1E06067A-49EA-4561-BF94-0B38AACB87C5}" dt="2022-07-15T06:22:44.413" v="1314"/>
          <ac:spMkLst>
            <pc:docMk/>
            <pc:sldMk cId="1705730532" sldId="440"/>
            <ac:spMk id="32" creationId="{B25D3D71-62A9-3CD4-C5C8-CB06FB7C412F}"/>
          </ac:spMkLst>
        </pc:spChg>
        <pc:spChg chg="add mod">
          <ac:chgData name="Manish Sharma" userId="b799adb9ba789c8f" providerId="LiveId" clId="{1E06067A-49EA-4561-BF94-0B38AACB87C5}" dt="2022-07-15T06:22:44.413" v="1314"/>
          <ac:spMkLst>
            <pc:docMk/>
            <pc:sldMk cId="1705730532" sldId="440"/>
            <ac:spMk id="33" creationId="{F8D2051B-E01C-1D33-3725-69E072CF994E}"/>
          </ac:spMkLst>
        </pc:spChg>
        <pc:spChg chg="add mod">
          <ac:chgData name="Manish Sharma" userId="b799adb9ba789c8f" providerId="LiveId" clId="{1E06067A-49EA-4561-BF94-0B38AACB87C5}" dt="2022-07-15T06:22:44.413" v="1314"/>
          <ac:spMkLst>
            <pc:docMk/>
            <pc:sldMk cId="1705730532" sldId="440"/>
            <ac:spMk id="34" creationId="{8C08853D-CAA3-A3BE-5C51-3E49876A0E3C}"/>
          </ac:spMkLst>
        </pc:spChg>
        <pc:spChg chg="add mod">
          <ac:chgData name="Manish Sharma" userId="b799adb9ba789c8f" providerId="LiveId" clId="{1E06067A-49EA-4561-BF94-0B38AACB87C5}" dt="2022-07-15T06:22:44.413" v="1314"/>
          <ac:spMkLst>
            <pc:docMk/>
            <pc:sldMk cId="1705730532" sldId="440"/>
            <ac:spMk id="35" creationId="{1176D142-A150-B15B-186B-566BD751C01F}"/>
          </ac:spMkLst>
        </pc:spChg>
        <pc:spChg chg="add mod">
          <ac:chgData name="Manish Sharma" userId="b799adb9ba789c8f" providerId="LiveId" clId="{1E06067A-49EA-4561-BF94-0B38AACB87C5}" dt="2022-07-15T06:22:44.413" v="1314"/>
          <ac:spMkLst>
            <pc:docMk/>
            <pc:sldMk cId="1705730532" sldId="440"/>
            <ac:spMk id="36" creationId="{5DA4C05D-8B85-4A76-0D28-697DB93A2170}"/>
          </ac:spMkLst>
        </pc:spChg>
        <pc:spChg chg="add mod">
          <ac:chgData name="Manish Sharma" userId="b799adb9ba789c8f" providerId="LiveId" clId="{1E06067A-49EA-4561-BF94-0B38AACB87C5}" dt="2022-07-15T07:46:13.165" v="1338" actId="1076"/>
          <ac:spMkLst>
            <pc:docMk/>
            <pc:sldMk cId="1705730532" sldId="440"/>
            <ac:spMk id="37" creationId="{8269AAB2-696B-1811-8AF8-C724F7CF66AA}"/>
          </ac:spMkLst>
        </pc:spChg>
        <pc:spChg chg="add mod">
          <ac:chgData name="Manish Sharma" userId="b799adb9ba789c8f" providerId="LiveId" clId="{1E06067A-49EA-4561-BF94-0B38AACB87C5}" dt="2022-07-15T07:46:33.026" v="1357" actId="1076"/>
          <ac:spMkLst>
            <pc:docMk/>
            <pc:sldMk cId="1705730532" sldId="440"/>
            <ac:spMk id="38" creationId="{401937CD-3758-156A-162B-41ABD598E74C}"/>
          </ac:spMkLst>
        </pc:spChg>
        <pc:cxnChg chg="add mod">
          <ac:chgData name="Manish Sharma" userId="b799adb9ba789c8f" providerId="LiveId" clId="{1E06067A-49EA-4561-BF94-0B38AACB87C5}" dt="2022-07-15T06:17:01.321" v="1303"/>
          <ac:cxnSpMkLst>
            <pc:docMk/>
            <pc:sldMk cId="1705730532" sldId="440"/>
            <ac:cxnSpMk id="6" creationId="{16D50581-2D27-41E6-7E09-87E6BAA564B4}"/>
          </ac:cxnSpMkLst>
        </pc:cxnChg>
        <pc:cxnChg chg="add mod">
          <ac:chgData name="Manish Sharma" userId="b799adb9ba789c8f" providerId="LiveId" clId="{1E06067A-49EA-4561-BF94-0B38AACB87C5}" dt="2022-07-15T06:17:42.760" v="1304"/>
          <ac:cxnSpMkLst>
            <pc:docMk/>
            <pc:sldMk cId="1705730532" sldId="440"/>
            <ac:cxnSpMk id="7" creationId="{9CDFB976-8889-B2C8-0140-320A6773F6E8}"/>
          </ac:cxnSpMkLst>
        </pc:cxnChg>
        <pc:cxnChg chg="add mod">
          <ac:chgData name="Manish Sharma" userId="b799adb9ba789c8f" providerId="LiveId" clId="{1E06067A-49EA-4561-BF94-0B38AACB87C5}" dt="2022-07-15T06:19:08.027" v="1308"/>
          <ac:cxnSpMkLst>
            <pc:docMk/>
            <pc:sldMk cId="1705730532" sldId="440"/>
            <ac:cxnSpMk id="15" creationId="{868BCEE8-4BA2-B598-E168-EB0ACE963914}"/>
          </ac:cxnSpMkLst>
        </pc:cxnChg>
        <pc:cxnChg chg="add mod">
          <ac:chgData name="Manish Sharma" userId="b799adb9ba789c8f" providerId="LiveId" clId="{1E06067A-49EA-4561-BF94-0B38AACB87C5}" dt="2022-07-15T06:19:53.517" v="1309"/>
          <ac:cxnSpMkLst>
            <pc:docMk/>
            <pc:sldMk cId="1705730532" sldId="440"/>
            <ac:cxnSpMk id="18" creationId="{EC80C3E8-3524-7296-2685-D90EE2A637A5}"/>
          </ac:cxnSpMkLst>
        </pc:cxnChg>
        <pc:cxnChg chg="add mod">
          <ac:chgData name="Manish Sharma" userId="b799adb9ba789c8f" providerId="LiveId" clId="{1E06067A-49EA-4561-BF94-0B38AACB87C5}" dt="2022-07-15T06:20:19.363" v="1310"/>
          <ac:cxnSpMkLst>
            <pc:docMk/>
            <pc:sldMk cId="1705730532" sldId="440"/>
            <ac:cxnSpMk id="20" creationId="{9E4959B2-F4E5-BD6C-2356-A90E676DDD2F}"/>
          </ac:cxnSpMkLst>
        </pc:cxnChg>
        <pc:cxnChg chg="add mod">
          <ac:chgData name="Manish Sharma" userId="b799adb9ba789c8f" providerId="LiveId" clId="{1E06067A-49EA-4561-BF94-0B38AACB87C5}" dt="2022-07-15T06:20:55.080" v="1311"/>
          <ac:cxnSpMkLst>
            <pc:docMk/>
            <pc:sldMk cId="1705730532" sldId="440"/>
            <ac:cxnSpMk id="22" creationId="{28DFAC54-B3AE-CBA2-B078-6D830598F574}"/>
          </ac:cxnSpMkLst>
        </pc:cxnChg>
        <pc:cxnChg chg="add mod">
          <ac:chgData name="Manish Sharma" userId="b799adb9ba789c8f" providerId="LiveId" clId="{1E06067A-49EA-4561-BF94-0B38AACB87C5}" dt="2022-07-15T06:21:10.457" v="1312"/>
          <ac:cxnSpMkLst>
            <pc:docMk/>
            <pc:sldMk cId="1705730532" sldId="440"/>
            <ac:cxnSpMk id="24" creationId="{D43112F5-318C-2A1D-3B0A-BD9390BACA5E}"/>
          </ac:cxnSpMkLst>
        </pc:cxnChg>
      </pc:sldChg>
      <pc:sldChg chg="add del">
        <pc:chgData name="Manish Sharma" userId="b799adb9ba789c8f" providerId="LiveId" clId="{1E06067A-49EA-4561-BF94-0B38AACB87C5}" dt="2022-07-15T09:31:58.537" v="1360"/>
        <pc:sldMkLst>
          <pc:docMk/>
          <pc:sldMk cId="345498940" sldId="441"/>
        </pc:sldMkLst>
      </pc:sldChg>
      <pc:sldChg chg="add del">
        <pc:chgData name="Manish Sharma" userId="b799adb9ba789c8f" providerId="LiveId" clId="{1E06067A-49EA-4561-BF94-0B38AACB87C5}" dt="2022-07-15T10:56:50.292" v="1361"/>
        <pc:sldMkLst>
          <pc:docMk/>
          <pc:sldMk cId="716795003" sldId="442"/>
        </pc:sldMkLst>
      </pc:sldChg>
      <pc:sldChg chg="add del">
        <pc:chgData name="Manish Sharma" userId="b799adb9ba789c8f" providerId="LiveId" clId="{1E06067A-49EA-4561-BF94-0B38AACB87C5}" dt="2022-07-15T10:56:50.292" v="1361"/>
        <pc:sldMkLst>
          <pc:docMk/>
          <pc:sldMk cId="4182215369" sldId="443"/>
        </pc:sldMkLst>
      </pc:sldChg>
      <pc:sldChg chg="modSp add del mod">
        <pc:chgData name="Manish Sharma" userId="b799adb9ba789c8f" providerId="LiveId" clId="{1E06067A-49EA-4561-BF94-0B38AACB87C5}" dt="2022-07-15T10:59:42.954" v="1362" actId="207"/>
        <pc:sldMkLst>
          <pc:docMk/>
          <pc:sldMk cId="1412042572" sldId="444"/>
        </pc:sldMkLst>
        <pc:spChg chg="mod">
          <ac:chgData name="Manish Sharma" userId="b799adb9ba789c8f" providerId="LiveId" clId="{1E06067A-49EA-4561-BF94-0B38AACB87C5}" dt="2022-07-15T10:59:42.954" v="1362" actId="207"/>
          <ac:spMkLst>
            <pc:docMk/>
            <pc:sldMk cId="1412042572" sldId="444"/>
            <ac:spMk id="5" creationId="{DA2EF01E-838D-4E22-A543-48D1290A38AE}"/>
          </ac:spMkLst>
        </pc:spChg>
      </pc:sldChg>
      <pc:sldChg chg="add del">
        <pc:chgData name="Manish Sharma" userId="b799adb9ba789c8f" providerId="LiveId" clId="{1E06067A-49EA-4561-BF94-0B38AACB87C5}" dt="2022-07-15T10:56:50.292" v="1361"/>
        <pc:sldMkLst>
          <pc:docMk/>
          <pc:sldMk cId="603927035" sldId="445"/>
        </pc:sldMkLst>
      </pc:sldChg>
      <pc:sldChg chg="add">
        <pc:chgData name="Manish Sharma" userId="b799adb9ba789c8f" providerId="LiveId" clId="{1E06067A-49EA-4561-BF94-0B38AACB87C5}" dt="2022-07-15T10:56:50.292" v="1361"/>
        <pc:sldMkLst>
          <pc:docMk/>
          <pc:sldMk cId="1755021175" sldId="446"/>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19-01-2024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1/19/2024</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1/19/2024</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1/19/2024</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1/19/2024</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1/19/2024</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1/19/2024</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1/19/2024</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1/19/2024</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1/19/2024</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1/19/2024</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1/19/2024</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1/19/2024</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oreybutler/nvm-window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npmjs.com/package/npm-check-update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expressjs.com/en/resources/template-engines.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mongodb.com/cloud/atlas/register"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www.npmjs.com/package/socket.io" TargetMode="External"/><Relationship Id="rId2" Type="http://schemas.openxmlformats.org/officeDocument/2006/relationships/hyperlink" Target="https://www.npmjs.com/package/ws" TargetMode="External"/><Relationship Id="rId1" Type="http://schemas.openxmlformats.org/officeDocument/2006/relationships/slideLayout" Target="../slideLayouts/slideLayout2.xml"/><Relationship Id="rId5" Type="http://schemas.openxmlformats.org/officeDocument/2006/relationships/hyperlink" Target="https://www.passportjs.org/packages/passport-google-oauth/" TargetMode="External"/><Relationship Id="rId4" Type="http://schemas.openxmlformats.org/officeDocument/2006/relationships/hyperlink" Target="https://sequelize.org/docs/v6/getting-started/" TargetMode="Externa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Node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0105-A57C-F035-2322-6E92C2257B16}"/>
              </a:ext>
            </a:extLst>
          </p:cNvPr>
          <p:cNvSpPr>
            <a:spLocks noGrp="1"/>
          </p:cNvSpPr>
          <p:nvPr>
            <p:ph type="title"/>
          </p:nvPr>
        </p:nvSpPr>
        <p:spPr/>
        <p:txBody>
          <a:bodyPr/>
          <a:lstStyle/>
          <a:p>
            <a:r>
              <a:rPr lang="en-US" dirty="0"/>
              <a:t>Do we have to compile code?</a:t>
            </a:r>
            <a:endParaRPr lang="en-IN" dirty="0"/>
          </a:p>
        </p:txBody>
      </p:sp>
      <p:sp>
        <p:nvSpPr>
          <p:cNvPr id="3" name="Content Placeholder 2">
            <a:extLst>
              <a:ext uri="{FF2B5EF4-FFF2-40B4-BE49-F238E27FC236}">
                <a16:creationId xmlns:a16="http://schemas.microsoft.com/office/drawing/2014/main" id="{0A4EA2C9-D8A8-5A98-76D8-29F5DA6BDE7C}"/>
              </a:ext>
            </a:extLst>
          </p:cNvPr>
          <p:cNvSpPr>
            <a:spLocks noGrp="1"/>
          </p:cNvSpPr>
          <p:nvPr>
            <p:ph idx="1"/>
          </p:nvPr>
        </p:nvSpPr>
        <p:spPr/>
        <p:txBody>
          <a:bodyPr>
            <a:normAutofit lnSpcReduction="10000"/>
          </a:bodyPr>
          <a:lstStyle/>
          <a:p>
            <a:r>
              <a:rPr lang="en-US" dirty="0"/>
              <a:t>Node.js supports executing JavaScript code directly, including the latest ECMAScript features supported by the Node.js version you're using.</a:t>
            </a:r>
          </a:p>
          <a:p>
            <a:r>
              <a:rPr lang="en-US" dirty="0"/>
              <a:t>Node.js uses the V8 JavaScript engine, developed by Google, which also powers the Chrome browser. </a:t>
            </a:r>
          </a:p>
          <a:p>
            <a:r>
              <a:rPr lang="en-US" dirty="0"/>
              <a:t>V8 is designed to execute JavaScript code efficiently, and it supports many modern ES features, including arrow functions, template literals, </a:t>
            </a:r>
            <a:r>
              <a:rPr lang="en-US" dirty="0" err="1"/>
              <a:t>destructuring</a:t>
            </a:r>
            <a:r>
              <a:rPr lang="en-US" dirty="0"/>
              <a:t> assignment, async/await, and more.</a:t>
            </a:r>
          </a:p>
          <a:p>
            <a:r>
              <a:rPr lang="en-US" dirty="0"/>
              <a:t>You can write your JavaScript code using ES6 (ES2015) and newer syntax in Node.js without any additional compilation step. Node.js will interpret and execute the code directly.</a:t>
            </a:r>
            <a:endParaRPr lang="en-IN" dirty="0"/>
          </a:p>
        </p:txBody>
      </p:sp>
    </p:spTree>
    <p:extLst>
      <p:ext uri="{BB962C8B-B14F-4D97-AF65-F5344CB8AC3E}">
        <p14:creationId xmlns:p14="http://schemas.microsoft.com/office/powerpoint/2010/main" val="408704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19C6-EC2D-4D27-FDE3-905C1EF392BE}"/>
              </a:ext>
            </a:extLst>
          </p:cNvPr>
          <p:cNvSpPr>
            <a:spLocks noGrp="1"/>
          </p:cNvSpPr>
          <p:nvPr>
            <p:ph type="title"/>
          </p:nvPr>
        </p:nvSpPr>
        <p:spPr/>
        <p:txBody>
          <a:bodyPr/>
          <a:lstStyle/>
          <a:p>
            <a:r>
              <a:rPr lang="en-US" dirty="0"/>
              <a:t>When must we compile code?</a:t>
            </a:r>
            <a:endParaRPr lang="en-IN" dirty="0"/>
          </a:p>
        </p:txBody>
      </p:sp>
      <p:sp>
        <p:nvSpPr>
          <p:cNvPr id="3" name="Content Placeholder 2">
            <a:extLst>
              <a:ext uri="{FF2B5EF4-FFF2-40B4-BE49-F238E27FC236}">
                <a16:creationId xmlns:a16="http://schemas.microsoft.com/office/drawing/2014/main" id="{24058ECE-4B2D-E368-FBEF-07E82899F1D4}"/>
              </a:ext>
            </a:extLst>
          </p:cNvPr>
          <p:cNvSpPr>
            <a:spLocks noGrp="1"/>
          </p:cNvSpPr>
          <p:nvPr>
            <p:ph idx="1"/>
          </p:nvPr>
        </p:nvSpPr>
        <p:spPr/>
        <p:txBody>
          <a:bodyPr/>
          <a:lstStyle/>
          <a:p>
            <a:r>
              <a:rPr lang="en-US" dirty="0"/>
              <a:t>There might be cases where you want to use certain language features or modules that are not yet natively supported by the Node.js version you are using. </a:t>
            </a:r>
          </a:p>
          <a:p>
            <a:r>
              <a:rPr lang="en-US" dirty="0"/>
              <a:t>In those scenarios, you might choose to use a </a:t>
            </a:r>
            <a:r>
              <a:rPr lang="en-US" dirty="0" err="1"/>
              <a:t>transpiler</a:t>
            </a:r>
            <a:r>
              <a:rPr lang="en-US" dirty="0"/>
              <a:t>, such as Babel, to convert your code to an older version of JavaScript that is supported by the Node.js runtime.</a:t>
            </a:r>
            <a:endParaRPr lang="en-IN" dirty="0"/>
          </a:p>
        </p:txBody>
      </p:sp>
    </p:spTree>
    <p:extLst>
      <p:ext uri="{BB962C8B-B14F-4D97-AF65-F5344CB8AC3E}">
        <p14:creationId xmlns:p14="http://schemas.microsoft.com/office/powerpoint/2010/main" val="30465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AC1B9E-2B4C-4902-D879-BC01451E6626}"/>
              </a:ext>
            </a:extLst>
          </p:cNvPr>
          <p:cNvSpPr txBox="1"/>
          <p:nvPr/>
        </p:nvSpPr>
        <p:spPr>
          <a:xfrm>
            <a:off x="778933" y="1049867"/>
            <a:ext cx="1274708" cy="369332"/>
          </a:xfrm>
          <a:prstGeom prst="rect">
            <a:avLst/>
          </a:prstGeom>
          <a:noFill/>
        </p:spPr>
        <p:txBody>
          <a:bodyPr wrap="none" rtlCol="0">
            <a:spAutoFit/>
          </a:bodyPr>
          <a:lstStyle/>
          <a:p>
            <a:r>
              <a:rPr lang="en-US" dirty="0"/>
              <a:t>node app.js</a:t>
            </a:r>
            <a:endParaRPr lang="en-IN" dirty="0"/>
          </a:p>
        </p:txBody>
      </p:sp>
      <p:sp>
        <p:nvSpPr>
          <p:cNvPr id="5" name="Rectangle 4">
            <a:extLst>
              <a:ext uri="{FF2B5EF4-FFF2-40B4-BE49-F238E27FC236}">
                <a16:creationId xmlns:a16="http://schemas.microsoft.com/office/drawing/2014/main" id="{E4F30656-98EA-11D0-795B-F5FB91245839}"/>
              </a:ext>
            </a:extLst>
          </p:cNvPr>
          <p:cNvSpPr/>
          <p:nvPr/>
        </p:nvSpPr>
        <p:spPr>
          <a:xfrm>
            <a:off x="3724102" y="490452"/>
            <a:ext cx="4754880" cy="59180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38E2786-A94F-D75C-E988-03EB25A0DD78}"/>
              </a:ext>
            </a:extLst>
          </p:cNvPr>
          <p:cNvSpPr txBox="1"/>
          <p:nvPr/>
        </p:nvSpPr>
        <p:spPr>
          <a:xfrm>
            <a:off x="5792165" y="6388331"/>
            <a:ext cx="607667" cy="369332"/>
          </a:xfrm>
          <a:prstGeom prst="rect">
            <a:avLst/>
          </a:prstGeom>
          <a:noFill/>
        </p:spPr>
        <p:txBody>
          <a:bodyPr wrap="none" rtlCol="0">
            <a:spAutoFit/>
          </a:bodyPr>
          <a:lstStyle/>
          <a:p>
            <a:r>
              <a:rPr lang="en-IN" dirty="0"/>
              <a:t>O. S.</a:t>
            </a:r>
          </a:p>
        </p:txBody>
      </p:sp>
      <p:sp>
        <p:nvSpPr>
          <p:cNvPr id="7" name="TextBox 6">
            <a:extLst>
              <a:ext uri="{FF2B5EF4-FFF2-40B4-BE49-F238E27FC236}">
                <a16:creationId xmlns:a16="http://schemas.microsoft.com/office/drawing/2014/main" id="{B40B28A1-4EC0-C26D-F971-26382347F599}"/>
              </a:ext>
            </a:extLst>
          </p:cNvPr>
          <p:cNvSpPr txBox="1"/>
          <p:nvPr/>
        </p:nvSpPr>
        <p:spPr>
          <a:xfrm>
            <a:off x="5374103" y="6039196"/>
            <a:ext cx="1443793" cy="369332"/>
          </a:xfrm>
          <a:prstGeom prst="rect">
            <a:avLst/>
          </a:prstGeom>
          <a:noFill/>
        </p:spPr>
        <p:txBody>
          <a:bodyPr wrap="none" rtlCol="0">
            <a:spAutoFit/>
          </a:bodyPr>
          <a:lstStyle/>
          <a:p>
            <a:r>
              <a:rPr lang="en-IN" dirty="0"/>
              <a:t>NATIVE CODE</a:t>
            </a:r>
          </a:p>
        </p:txBody>
      </p:sp>
      <p:sp>
        <p:nvSpPr>
          <p:cNvPr id="8" name="Rectangle 7">
            <a:extLst>
              <a:ext uri="{FF2B5EF4-FFF2-40B4-BE49-F238E27FC236}">
                <a16:creationId xmlns:a16="http://schemas.microsoft.com/office/drawing/2014/main" id="{5049F3D0-666A-D324-24C8-4B086936B341}"/>
              </a:ext>
            </a:extLst>
          </p:cNvPr>
          <p:cNvSpPr/>
          <p:nvPr/>
        </p:nvSpPr>
        <p:spPr>
          <a:xfrm>
            <a:off x="4130040" y="818804"/>
            <a:ext cx="3931920" cy="522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EXE (NODE PROCESS)</a:t>
            </a:r>
          </a:p>
        </p:txBody>
      </p:sp>
      <p:sp>
        <p:nvSpPr>
          <p:cNvPr id="9" name="Rectangle 8">
            <a:extLst>
              <a:ext uri="{FF2B5EF4-FFF2-40B4-BE49-F238E27FC236}">
                <a16:creationId xmlns:a16="http://schemas.microsoft.com/office/drawing/2014/main" id="{4416AB3E-9027-25CC-7D0D-A463B38A06CE}"/>
              </a:ext>
            </a:extLst>
          </p:cNvPr>
          <p:cNvSpPr/>
          <p:nvPr/>
        </p:nvSpPr>
        <p:spPr>
          <a:xfrm>
            <a:off x="439747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V8 Engine</a:t>
            </a:r>
          </a:p>
        </p:txBody>
      </p:sp>
      <p:sp>
        <p:nvSpPr>
          <p:cNvPr id="10" name="Rectangle 9">
            <a:extLst>
              <a:ext uri="{FF2B5EF4-FFF2-40B4-BE49-F238E27FC236}">
                <a16:creationId xmlns:a16="http://schemas.microsoft.com/office/drawing/2014/main" id="{3F5BAC9A-E5F9-0954-ABC7-3B82793B293C}"/>
              </a:ext>
            </a:extLst>
          </p:cNvPr>
          <p:cNvSpPr/>
          <p:nvPr/>
        </p:nvSpPr>
        <p:spPr>
          <a:xfrm>
            <a:off x="624532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Node JS API’s</a:t>
            </a:r>
          </a:p>
        </p:txBody>
      </p:sp>
      <p:sp>
        <p:nvSpPr>
          <p:cNvPr id="11" name="Rectangle 10">
            <a:extLst>
              <a:ext uri="{FF2B5EF4-FFF2-40B4-BE49-F238E27FC236}">
                <a16:creationId xmlns:a16="http://schemas.microsoft.com/office/drawing/2014/main" id="{CFC334F8-815E-DED5-A1A5-E8700D17ECD2}"/>
              </a:ext>
            </a:extLst>
          </p:cNvPr>
          <p:cNvSpPr/>
          <p:nvPr/>
        </p:nvSpPr>
        <p:spPr>
          <a:xfrm>
            <a:off x="4400550" y="2818964"/>
            <a:ext cx="3390900" cy="28659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a:t>
            </a:r>
          </a:p>
          <a:p>
            <a:pPr algn="ctr"/>
            <a:r>
              <a:rPr lang="en-IN" dirty="0"/>
              <a:t>(JavaScript)</a:t>
            </a:r>
          </a:p>
          <a:p>
            <a:pPr algn="ctr"/>
            <a:r>
              <a:rPr lang="en-IN" dirty="0"/>
              <a:t>app.js</a:t>
            </a:r>
          </a:p>
          <a:p>
            <a:pPr algn="ctr"/>
            <a:endParaRPr lang="en-IN" dirty="0"/>
          </a:p>
        </p:txBody>
      </p:sp>
    </p:spTree>
    <p:extLst>
      <p:ext uri="{BB962C8B-B14F-4D97-AF65-F5344CB8AC3E}">
        <p14:creationId xmlns:p14="http://schemas.microsoft.com/office/powerpoint/2010/main" val="193345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E6DA47-6DB0-1466-E9A2-7DCBB2D65120}"/>
              </a:ext>
            </a:extLst>
          </p:cNvPr>
          <p:cNvSpPr/>
          <p:nvPr/>
        </p:nvSpPr>
        <p:spPr>
          <a:xfrm>
            <a:off x="1573731" y="1698840"/>
            <a:ext cx="5342467" cy="29796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600" dirty="0"/>
              <a:t>NODE APIs</a:t>
            </a:r>
          </a:p>
        </p:txBody>
      </p:sp>
      <p:cxnSp>
        <p:nvCxnSpPr>
          <p:cNvPr id="5" name="Straight Arrow Connector 4">
            <a:extLst>
              <a:ext uri="{FF2B5EF4-FFF2-40B4-BE49-F238E27FC236}">
                <a16:creationId xmlns:a16="http://schemas.microsoft.com/office/drawing/2014/main" id="{89BE6A23-D7DA-4243-9455-9A3DA7AC4D8B}"/>
              </a:ext>
            </a:extLst>
          </p:cNvPr>
          <p:cNvCxnSpPr>
            <a:cxnSpLocks/>
            <a:endCxn id="6" idx="1"/>
          </p:cNvCxnSpPr>
          <p:nvPr/>
        </p:nvCxnSpPr>
        <p:spPr>
          <a:xfrm>
            <a:off x="6916198" y="3178205"/>
            <a:ext cx="180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DB79804-28C3-0214-33F0-1DA49C8861E0}"/>
              </a:ext>
            </a:extLst>
          </p:cNvPr>
          <p:cNvSpPr txBox="1"/>
          <p:nvPr/>
        </p:nvSpPr>
        <p:spPr>
          <a:xfrm>
            <a:off x="8717872" y="2716540"/>
            <a:ext cx="2219993" cy="923330"/>
          </a:xfrm>
          <a:prstGeom prst="rect">
            <a:avLst/>
          </a:prstGeom>
          <a:noFill/>
        </p:spPr>
        <p:txBody>
          <a:bodyPr wrap="square" rtlCol="0">
            <a:spAutoFit/>
          </a:bodyPr>
          <a:lstStyle/>
          <a:p>
            <a:r>
              <a:rPr lang="en-US" dirty="0"/>
              <a:t>Developer Uses the NODE APIs in JavaScript Language</a:t>
            </a:r>
          </a:p>
        </p:txBody>
      </p:sp>
      <p:sp>
        <p:nvSpPr>
          <p:cNvPr id="7" name="Rectangle: Rounded Corners 6">
            <a:extLst>
              <a:ext uri="{FF2B5EF4-FFF2-40B4-BE49-F238E27FC236}">
                <a16:creationId xmlns:a16="http://schemas.microsoft.com/office/drawing/2014/main" id="{F031405F-7F9A-26A3-49EB-ECB87E67E974}"/>
              </a:ext>
            </a:extLst>
          </p:cNvPr>
          <p:cNvSpPr/>
          <p:nvPr/>
        </p:nvSpPr>
        <p:spPr>
          <a:xfrm>
            <a:off x="2073264"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V8 Engine</a:t>
            </a:r>
          </a:p>
          <a:p>
            <a:pPr algn="ctr"/>
            <a:r>
              <a:rPr lang="en-US" dirty="0"/>
              <a:t>API’s</a:t>
            </a:r>
          </a:p>
        </p:txBody>
      </p:sp>
      <p:sp>
        <p:nvSpPr>
          <p:cNvPr id="8" name="Rectangle: Rounded Corners 7">
            <a:extLst>
              <a:ext uri="{FF2B5EF4-FFF2-40B4-BE49-F238E27FC236}">
                <a16:creationId xmlns:a16="http://schemas.microsoft.com/office/drawing/2014/main" id="{15390213-0B91-AAD4-C850-6E37E97F5C97}"/>
              </a:ext>
            </a:extLst>
          </p:cNvPr>
          <p:cNvSpPr/>
          <p:nvPr/>
        </p:nvSpPr>
        <p:spPr>
          <a:xfrm>
            <a:off x="4494731"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Libuv</a:t>
            </a:r>
            <a:endParaRPr lang="en-US" dirty="0"/>
          </a:p>
          <a:p>
            <a:pPr algn="ctr"/>
            <a:r>
              <a:rPr lang="en-US" dirty="0"/>
              <a:t>(Asynchronous I/O)</a:t>
            </a:r>
          </a:p>
        </p:txBody>
      </p:sp>
    </p:spTree>
    <p:extLst>
      <p:ext uri="{BB962C8B-B14F-4D97-AF65-F5344CB8AC3E}">
        <p14:creationId xmlns:p14="http://schemas.microsoft.com/office/powerpoint/2010/main" val="280764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B35D-741D-97F4-7AF9-C906C3500097}"/>
              </a:ext>
            </a:extLst>
          </p:cNvPr>
          <p:cNvSpPr>
            <a:spLocks noGrp="1"/>
          </p:cNvSpPr>
          <p:nvPr>
            <p:ph type="title"/>
          </p:nvPr>
        </p:nvSpPr>
        <p:spPr/>
        <p:txBody>
          <a:bodyPr/>
          <a:lstStyle/>
          <a:p>
            <a:r>
              <a:rPr lang="en-US" dirty="0"/>
              <a:t>What is the use of require function?</a:t>
            </a:r>
            <a:endParaRPr lang="en-IN" dirty="0"/>
          </a:p>
        </p:txBody>
      </p:sp>
      <p:sp>
        <p:nvSpPr>
          <p:cNvPr id="3" name="Content Placeholder 2">
            <a:extLst>
              <a:ext uri="{FF2B5EF4-FFF2-40B4-BE49-F238E27FC236}">
                <a16:creationId xmlns:a16="http://schemas.microsoft.com/office/drawing/2014/main" id="{0B00832C-EF58-FB8D-487C-545FD77F4362}"/>
              </a:ext>
            </a:extLst>
          </p:cNvPr>
          <p:cNvSpPr>
            <a:spLocks noGrp="1"/>
          </p:cNvSpPr>
          <p:nvPr>
            <p:ph idx="1"/>
          </p:nvPr>
        </p:nvSpPr>
        <p:spPr/>
        <p:txBody>
          <a:bodyPr>
            <a:normAutofit fontScale="92500" lnSpcReduction="20000"/>
          </a:bodyPr>
          <a:lstStyle/>
          <a:p>
            <a:r>
              <a:rPr lang="en-US" dirty="0"/>
              <a:t>In Node.js, the require function is used to import modules and load external JavaScript files into your Node.js application. </a:t>
            </a:r>
          </a:p>
          <a:p>
            <a:r>
              <a:rPr lang="en-US" dirty="0"/>
              <a:t>It allows you to access functionality defined in other modules and use it in your current module.</a:t>
            </a:r>
          </a:p>
          <a:p>
            <a:r>
              <a:rPr lang="en-US" dirty="0"/>
              <a:t>require(), can be used for:</a:t>
            </a:r>
          </a:p>
          <a:p>
            <a:pPr lvl="1"/>
            <a:r>
              <a:rPr lang="en-US" dirty="0"/>
              <a:t>Loading Core Modules</a:t>
            </a:r>
          </a:p>
          <a:p>
            <a:pPr lvl="1"/>
            <a:r>
              <a:rPr lang="en-US" dirty="0"/>
              <a:t>Loading External Modules</a:t>
            </a:r>
          </a:p>
          <a:p>
            <a:pPr lvl="1"/>
            <a:r>
              <a:rPr lang="en-US" dirty="0"/>
              <a:t>Loading Local Modules</a:t>
            </a:r>
          </a:p>
          <a:p>
            <a:r>
              <a:rPr lang="en-US" dirty="0"/>
              <a:t>Note </a:t>
            </a:r>
          </a:p>
          <a:p>
            <a:pPr lvl="1"/>
            <a:r>
              <a:rPr lang="en-US" dirty="0"/>
              <a:t>Starting from Node.js version 14 and above, you can also use the import and export syntax, which is part of the ECMAScript Modules (ESM) standard. </a:t>
            </a:r>
          </a:p>
          <a:p>
            <a:pPr lvl="1"/>
            <a:r>
              <a:rPr lang="en-US" dirty="0"/>
              <a:t>The require function is still widely used, especially in existing Node.js codebases and when working with </a:t>
            </a:r>
            <a:r>
              <a:rPr lang="en-US" dirty="0" err="1"/>
              <a:t>CommonJS</a:t>
            </a:r>
            <a:r>
              <a:rPr lang="en-US" dirty="0"/>
              <a:t> modules.</a:t>
            </a:r>
            <a:endParaRPr lang="en-IN" dirty="0"/>
          </a:p>
        </p:txBody>
      </p:sp>
    </p:spTree>
    <p:extLst>
      <p:ext uri="{BB962C8B-B14F-4D97-AF65-F5344CB8AC3E}">
        <p14:creationId xmlns:p14="http://schemas.microsoft.com/office/powerpoint/2010/main" val="36711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3F1A-6276-E425-539E-A01E480EADC9}"/>
              </a:ext>
            </a:extLst>
          </p:cNvPr>
          <p:cNvSpPr>
            <a:spLocks noGrp="1"/>
          </p:cNvSpPr>
          <p:nvPr>
            <p:ph type="title"/>
          </p:nvPr>
        </p:nvSpPr>
        <p:spPr/>
        <p:txBody>
          <a:bodyPr/>
          <a:lstStyle/>
          <a:p>
            <a:r>
              <a:rPr lang="en-US" dirty="0"/>
              <a:t>What is global object in Node JS?</a:t>
            </a:r>
            <a:endParaRPr lang="en-IN" dirty="0"/>
          </a:p>
        </p:txBody>
      </p:sp>
      <p:sp>
        <p:nvSpPr>
          <p:cNvPr id="3" name="Content Placeholder 2">
            <a:extLst>
              <a:ext uri="{FF2B5EF4-FFF2-40B4-BE49-F238E27FC236}">
                <a16:creationId xmlns:a16="http://schemas.microsoft.com/office/drawing/2014/main" id="{D890E865-C809-0E45-B141-409F2CC60C2F}"/>
              </a:ext>
            </a:extLst>
          </p:cNvPr>
          <p:cNvSpPr>
            <a:spLocks noGrp="1"/>
          </p:cNvSpPr>
          <p:nvPr>
            <p:ph idx="1"/>
          </p:nvPr>
        </p:nvSpPr>
        <p:spPr/>
        <p:txBody>
          <a:bodyPr>
            <a:normAutofit fontScale="92500" lnSpcReduction="20000"/>
          </a:bodyPr>
          <a:lstStyle/>
          <a:p>
            <a:r>
              <a:rPr lang="en-US" dirty="0"/>
              <a:t>In Node.js, the global object represents the global scope, similar to the window object in browsers. </a:t>
            </a:r>
          </a:p>
          <a:p>
            <a:r>
              <a:rPr lang="en-US" dirty="0"/>
              <a:t>It provides access to various globally available objects, functions, and variables throughout your Node.js application.</a:t>
            </a:r>
          </a:p>
          <a:p>
            <a:r>
              <a:rPr lang="en-US" dirty="0"/>
              <a:t>It's generally recommended to avoid relying heavily on the global object and using global variables in Node.js. </a:t>
            </a:r>
          </a:p>
          <a:p>
            <a:r>
              <a:rPr lang="en-US" dirty="0"/>
              <a:t>Global variables can introduce issues related to namespace clashes, maintainability, and code readability. </a:t>
            </a:r>
          </a:p>
          <a:p>
            <a:r>
              <a:rPr lang="en-US" dirty="0"/>
              <a:t>It's best to adopt modular programming practices, use proper encapsulation, and explicitly import and export functionality between modules using require and </a:t>
            </a:r>
            <a:r>
              <a:rPr lang="en-US" dirty="0" err="1"/>
              <a:t>module.exports</a:t>
            </a:r>
            <a:r>
              <a:rPr lang="en-US" dirty="0"/>
              <a:t> or the newer import and export syntax</a:t>
            </a:r>
          </a:p>
        </p:txBody>
      </p:sp>
    </p:spTree>
    <p:extLst>
      <p:ext uri="{BB962C8B-B14F-4D97-AF65-F5344CB8AC3E}">
        <p14:creationId xmlns:p14="http://schemas.microsoft.com/office/powerpoint/2010/main" val="324246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E03762-307F-0A9E-F46F-CD2BABE7A0C7}"/>
              </a:ext>
            </a:extLst>
          </p:cNvPr>
          <p:cNvSpPr/>
          <p:nvPr/>
        </p:nvSpPr>
        <p:spPr>
          <a:xfrm>
            <a:off x="5453062" y="123825"/>
            <a:ext cx="1285876"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require(Path)</a:t>
            </a:r>
          </a:p>
        </p:txBody>
      </p:sp>
      <p:sp>
        <p:nvSpPr>
          <p:cNvPr id="5" name="Rectangle 4">
            <a:extLst>
              <a:ext uri="{FF2B5EF4-FFF2-40B4-BE49-F238E27FC236}">
                <a16:creationId xmlns:a16="http://schemas.microsoft.com/office/drawing/2014/main" id="{850F17F8-84CB-99DC-41B7-2DECCBFF2111}"/>
              </a:ext>
            </a:extLst>
          </p:cNvPr>
          <p:cNvSpPr/>
          <p:nvPr/>
        </p:nvSpPr>
        <p:spPr>
          <a:xfrm>
            <a:off x="3829050" y="8572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on the path specified</a:t>
            </a:r>
          </a:p>
        </p:txBody>
      </p:sp>
      <p:cxnSp>
        <p:nvCxnSpPr>
          <p:cNvPr id="6" name="Straight Arrow Connector 5">
            <a:extLst>
              <a:ext uri="{FF2B5EF4-FFF2-40B4-BE49-F238E27FC236}">
                <a16:creationId xmlns:a16="http://schemas.microsoft.com/office/drawing/2014/main" id="{4E26FE47-14A4-315C-4F2D-008F44077997}"/>
              </a:ext>
            </a:extLst>
          </p:cNvPr>
          <p:cNvCxnSpPr/>
          <p:nvPr/>
        </p:nvCxnSpPr>
        <p:spPr>
          <a:xfrm>
            <a:off x="6096000" y="504825"/>
            <a:ext cx="0" cy="352425"/>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C6458CCD-1443-1AB8-3C4F-6EF479680162}"/>
              </a:ext>
            </a:extLst>
          </p:cNvPr>
          <p:cNvSpPr/>
          <p:nvPr/>
        </p:nvSpPr>
        <p:spPr>
          <a:xfrm>
            <a:off x="752475" y="18097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8" name="Straight Arrow Connector 7">
            <a:extLst>
              <a:ext uri="{FF2B5EF4-FFF2-40B4-BE49-F238E27FC236}">
                <a16:creationId xmlns:a16="http://schemas.microsoft.com/office/drawing/2014/main" id="{FDDB1B6F-7567-6592-1595-F7CD6E6EFF0D}"/>
              </a:ext>
            </a:extLst>
          </p:cNvPr>
          <p:cNvCxnSpPr>
            <a:cxnSpLocks/>
            <a:endCxn id="7" idx="0"/>
          </p:cNvCxnSpPr>
          <p:nvPr/>
        </p:nvCxnSpPr>
        <p:spPr>
          <a:xfrm flipH="1">
            <a:off x="2505075" y="12382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D1B0F30-D9FB-98AF-459C-5C6706E3C7B4}"/>
              </a:ext>
            </a:extLst>
          </p:cNvPr>
          <p:cNvSpPr txBox="1"/>
          <p:nvPr/>
        </p:nvSpPr>
        <p:spPr>
          <a:xfrm>
            <a:off x="3438782" y="1244084"/>
            <a:ext cx="296876" cy="369332"/>
          </a:xfrm>
          <a:prstGeom prst="rect">
            <a:avLst/>
          </a:prstGeom>
          <a:noFill/>
        </p:spPr>
        <p:txBody>
          <a:bodyPr wrap="none" rtlCol="0">
            <a:spAutoFit/>
          </a:bodyPr>
          <a:lstStyle/>
          <a:p>
            <a:r>
              <a:rPr lang="en-IN" dirty="0"/>
              <a:t>Y</a:t>
            </a:r>
          </a:p>
        </p:txBody>
      </p:sp>
      <p:sp>
        <p:nvSpPr>
          <p:cNvPr id="10" name="Rectangle 9">
            <a:extLst>
              <a:ext uri="{FF2B5EF4-FFF2-40B4-BE49-F238E27FC236}">
                <a16:creationId xmlns:a16="http://schemas.microsoft.com/office/drawing/2014/main" id="{08E163A1-1EFD-4A47-CA9D-A6A8DBF252E2}"/>
              </a:ext>
            </a:extLst>
          </p:cNvPr>
          <p:cNvSpPr/>
          <p:nvPr/>
        </p:nvSpPr>
        <p:spPr>
          <a:xfrm>
            <a:off x="6905625" y="18097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on the path specified</a:t>
            </a:r>
          </a:p>
        </p:txBody>
      </p:sp>
      <p:sp>
        <p:nvSpPr>
          <p:cNvPr id="11" name="TextBox 10">
            <a:extLst>
              <a:ext uri="{FF2B5EF4-FFF2-40B4-BE49-F238E27FC236}">
                <a16:creationId xmlns:a16="http://schemas.microsoft.com/office/drawing/2014/main" id="{648AC745-24F5-26E3-D318-B44CA6920A78}"/>
              </a:ext>
            </a:extLst>
          </p:cNvPr>
          <p:cNvSpPr txBox="1"/>
          <p:nvPr/>
        </p:nvSpPr>
        <p:spPr>
          <a:xfrm>
            <a:off x="8297876" y="1352550"/>
            <a:ext cx="333746" cy="369332"/>
          </a:xfrm>
          <a:prstGeom prst="rect">
            <a:avLst/>
          </a:prstGeom>
          <a:noFill/>
        </p:spPr>
        <p:txBody>
          <a:bodyPr wrap="none" rtlCol="0">
            <a:spAutoFit/>
          </a:bodyPr>
          <a:lstStyle/>
          <a:p>
            <a:r>
              <a:rPr lang="en-IN" dirty="0"/>
              <a:t>N</a:t>
            </a:r>
          </a:p>
        </p:txBody>
      </p:sp>
      <p:cxnSp>
        <p:nvCxnSpPr>
          <p:cNvPr id="12" name="Straight Arrow Connector 11">
            <a:extLst>
              <a:ext uri="{FF2B5EF4-FFF2-40B4-BE49-F238E27FC236}">
                <a16:creationId xmlns:a16="http://schemas.microsoft.com/office/drawing/2014/main" id="{B9F69FF4-8227-EE07-3946-20441AC5BE9E}"/>
              </a:ext>
            </a:extLst>
          </p:cNvPr>
          <p:cNvCxnSpPr>
            <a:cxnSpLocks/>
          </p:cNvCxnSpPr>
          <p:nvPr/>
        </p:nvCxnSpPr>
        <p:spPr>
          <a:xfrm>
            <a:off x="6096000" y="12382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D51F6877-08CF-A0B1-4D05-316A190A277D}"/>
              </a:ext>
            </a:extLst>
          </p:cNvPr>
          <p:cNvSpPr/>
          <p:nvPr/>
        </p:nvSpPr>
        <p:spPr>
          <a:xfrm>
            <a:off x="9858374" y="30480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14" name="Straight Arrow Connector 13">
            <a:extLst>
              <a:ext uri="{FF2B5EF4-FFF2-40B4-BE49-F238E27FC236}">
                <a16:creationId xmlns:a16="http://schemas.microsoft.com/office/drawing/2014/main" id="{F0AE564B-9515-C4B1-9990-077EBA98A82A}"/>
              </a:ext>
            </a:extLst>
          </p:cNvPr>
          <p:cNvCxnSpPr>
            <a:cxnSpLocks/>
            <a:endCxn id="13" idx="0"/>
          </p:cNvCxnSpPr>
          <p:nvPr/>
        </p:nvCxnSpPr>
        <p:spPr>
          <a:xfrm>
            <a:off x="9172575" y="21907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66A8169E-396B-75F6-096B-C719E0659A0D}"/>
              </a:ext>
            </a:extLst>
          </p:cNvPr>
          <p:cNvSpPr txBox="1"/>
          <p:nvPr/>
        </p:nvSpPr>
        <p:spPr>
          <a:xfrm>
            <a:off x="10250501" y="2434709"/>
            <a:ext cx="333746" cy="369332"/>
          </a:xfrm>
          <a:prstGeom prst="rect">
            <a:avLst/>
          </a:prstGeom>
          <a:noFill/>
        </p:spPr>
        <p:txBody>
          <a:bodyPr wrap="none" rtlCol="0">
            <a:spAutoFit/>
          </a:bodyPr>
          <a:lstStyle/>
          <a:p>
            <a:r>
              <a:rPr lang="en-IN" dirty="0"/>
              <a:t>N</a:t>
            </a:r>
          </a:p>
        </p:txBody>
      </p:sp>
      <p:cxnSp>
        <p:nvCxnSpPr>
          <p:cNvPr id="16" name="Straight Arrow Connector 15">
            <a:extLst>
              <a:ext uri="{FF2B5EF4-FFF2-40B4-BE49-F238E27FC236}">
                <a16:creationId xmlns:a16="http://schemas.microsoft.com/office/drawing/2014/main" id="{623C5D52-13AA-D2A7-3EE2-DCD6E0D2C220}"/>
              </a:ext>
            </a:extLst>
          </p:cNvPr>
          <p:cNvCxnSpPr>
            <a:cxnSpLocks/>
          </p:cNvCxnSpPr>
          <p:nvPr/>
        </p:nvCxnSpPr>
        <p:spPr>
          <a:xfrm flipH="1">
            <a:off x="6948486" y="21907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0340C434-A5D8-4CA8-7878-4FFCA4817C67}"/>
              </a:ext>
            </a:extLst>
          </p:cNvPr>
          <p:cNvSpPr txBox="1"/>
          <p:nvPr/>
        </p:nvSpPr>
        <p:spPr>
          <a:xfrm>
            <a:off x="7485849" y="2434709"/>
            <a:ext cx="296876" cy="369332"/>
          </a:xfrm>
          <a:prstGeom prst="rect">
            <a:avLst/>
          </a:prstGeom>
          <a:noFill/>
        </p:spPr>
        <p:txBody>
          <a:bodyPr wrap="none" rtlCol="0">
            <a:spAutoFit/>
          </a:bodyPr>
          <a:lstStyle/>
          <a:p>
            <a:r>
              <a:rPr lang="en-IN" dirty="0"/>
              <a:t>Y</a:t>
            </a:r>
          </a:p>
        </p:txBody>
      </p:sp>
      <p:sp>
        <p:nvSpPr>
          <p:cNvPr id="18" name="Rectangle 17">
            <a:extLst>
              <a:ext uri="{FF2B5EF4-FFF2-40B4-BE49-F238E27FC236}">
                <a16:creationId xmlns:a16="http://schemas.microsoft.com/office/drawing/2014/main" id="{AC24A4B6-46DE-AC52-1F74-F56A5F1CDFAA}"/>
              </a:ext>
            </a:extLst>
          </p:cNvPr>
          <p:cNvSpPr/>
          <p:nvPr/>
        </p:nvSpPr>
        <p:spPr>
          <a:xfrm>
            <a:off x="4681536" y="30480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19" name="Rectangle 18">
            <a:extLst>
              <a:ext uri="{FF2B5EF4-FFF2-40B4-BE49-F238E27FC236}">
                <a16:creationId xmlns:a16="http://schemas.microsoft.com/office/drawing/2014/main" id="{CCC00E1B-3E21-8F3E-D55D-3CA77E708EE4}"/>
              </a:ext>
            </a:extLst>
          </p:cNvPr>
          <p:cNvSpPr/>
          <p:nvPr/>
        </p:nvSpPr>
        <p:spPr>
          <a:xfrm>
            <a:off x="5608623" y="40422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0" name="Straight Arrow Connector 19">
            <a:extLst>
              <a:ext uri="{FF2B5EF4-FFF2-40B4-BE49-F238E27FC236}">
                <a16:creationId xmlns:a16="http://schemas.microsoft.com/office/drawing/2014/main" id="{9222D8D1-64A6-FCC8-8F92-4CC06FE41F41}"/>
              </a:ext>
            </a:extLst>
          </p:cNvPr>
          <p:cNvCxnSpPr>
            <a:cxnSpLocks/>
            <a:endCxn id="19" idx="0"/>
          </p:cNvCxnSpPr>
          <p:nvPr/>
        </p:nvCxnSpPr>
        <p:spPr>
          <a:xfrm>
            <a:off x="6948486" y="34290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9DDF6DE3-5AA7-DD7D-3A0B-6DC7595ED55B}"/>
              </a:ext>
            </a:extLst>
          </p:cNvPr>
          <p:cNvSpPr txBox="1"/>
          <p:nvPr/>
        </p:nvSpPr>
        <p:spPr>
          <a:xfrm>
            <a:off x="7300541" y="3550979"/>
            <a:ext cx="333746" cy="369332"/>
          </a:xfrm>
          <a:prstGeom prst="rect">
            <a:avLst/>
          </a:prstGeom>
          <a:noFill/>
        </p:spPr>
        <p:txBody>
          <a:bodyPr wrap="none" rtlCol="0">
            <a:spAutoFit/>
          </a:bodyPr>
          <a:lstStyle/>
          <a:p>
            <a:r>
              <a:rPr lang="en-IN" dirty="0"/>
              <a:t>N</a:t>
            </a:r>
          </a:p>
        </p:txBody>
      </p:sp>
      <p:cxnSp>
        <p:nvCxnSpPr>
          <p:cNvPr id="22" name="Connector: Elbow 21">
            <a:extLst>
              <a:ext uri="{FF2B5EF4-FFF2-40B4-BE49-F238E27FC236}">
                <a16:creationId xmlns:a16="http://schemas.microsoft.com/office/drawing/2014/main" id="{D8DBA424-78D4-043A-13AF-4203A218E599}"/>
              </a:ext>
            </a:extLst>
          </p:cNvPr>
          <p:cNvCxnSpPr/>
          <p:nvPr/>
        </p:nvCxnSpPr>
        <p:spPr>
          <a:xfrm flipV="1">
            <a:off x="9363075" y="34290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CE6E2E0-C033-EF22-CD7A-71473A68A5B3}"/>
              </a:ext>
            </a:extLst>
          </p:cNvPr>
          <p:cNvSpPr txBox="1"/>
          <p:nvPr/>
        </p:nvSpPr>
        <p:spPr>
          <a:xfrm>
            <a:off x="9893723" y="3867150"/>
            <a:ext cx="333746" cy="369332"/>
          </a:xfrm>
          <a:prstGeom prst="rect">
            <a:avLst/>
          </a:prstGeom>
          <a:noFill/>
        </p:spPr>
        <p:txBody>
          <a:bodyPr wrap="none" rtlCol="0">
            <a:spAutoFit/>
          </a:bodyPr>
          <a:lstStyle/>
          <a:p>
            <a:r>
              <a:rPr lang="en-IN" dirty="0"/>
              <a:t>N</a:t>
            </a:r>
          </a:p>
        </p:txBody>
      </p:sp>
      <p:sp>
        <p:nvSpPr>
          <p:cNvPr id="24" name="Rectangle 23">
            <a:extLst>
              <a:ext uri="{FF2B5EF4-FFF2-40B4-BE49-F238E27FC236}">
                <a16:creationId xmlns:a16="http://schemas.microsoft.com/office/drawing/2014/main" id="{856ED69F-E992-EDA6-8B82-977B9752C596}"/>
              </a:ext>
            </a:extLst>
          </p:cNvPr>
          <p:cNvSpPr/>
          <p:nvPr/>
        </p:nvSpPr>
        <p:spPr>
          <a:xfrm>
            <a:off x="1142199" y="40346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25" name="Straight Arrow Connector 24">
            <a:extLst>
              <a:ext uri="{FF2B5EF4-FFF2-40B4-BE49-F238E27FC236}">
                <a16:creationId xmlns:a16="http://schemas.microsoft.com/office/drawing/2014/main" id="{B3F85558-2386-7327-24F5-D8ABBE2E1918}"/>
              </a:ext>
            </a:extLst>
          </p:cNvPr>
          <p:cNvCxnSpPr>
            <a:cxnSpLocks/>
            <a:endCxn id="24" idx="0"/>
          </p:cNvCxnSpPr>
          <p:nvPr/>
        </p:nvCxnSpPr>
        <p:spPr>
          <a:xfrm flipH="1">
            <a:off x="3019425" y="34290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76E77507-A7F5-5386-CE60-5318AB29C648}"/>
              </a:ext>
            </a:extLst>
          </p:cNvPr>
          <p:cNvSpPr txBox="1"/>
          <p:nvPr/>
        </p:nvSpPr>
        <p:spPr>
          <a:xfrm>
            <a:off x="4291812" y="3459718"/>
            <a:ext cx="296876" cy="369332"/>
          </a:xfrm>
          <a:prstGeom prst="rect">
            <a:avLst/>
          </a:prstGeom>
          <a:noFill/>
        </p:spPr>
        <p:txBody>
          <a:bodyPr wrap="none" rtlCol="0">
            <a:spAutoFit/>
          </a:bodyPr>
          <a:lstStyle/>
          <a:p>
            <a:r>
              <a:rPr lang="en-IN" dirty="0"/>
              <a:t>Y</a:t>
            </a:r>
          </a:p>
        </p:txBody>
      </p:sp>
      <p:cxnSp>
        <p:nvCxnSpPr>
          <p:cNvPr id="27" name="Connector: Elbow 26">
            <a:extLst>
              <a:ext uri="{FF2B5EF4-FFF2-40B4-BE49-F238E27FC236}">
                <a16:creationId xmlns:a16="http://schemas.microsoft.com/office/drawing/2014/main" id="{AADEB78B-F005-960A-1C7A-B84C683802C4}"/>
              </a:ext>
            </a:extLst>
          </p:cNvPr>
          <p:cNvCxnSpPr/>
          <p:nvPr/>
        </p:nvCxnSpPr>
        <p:spPr>
          <a:xfrm rot="16200000" flipH="1">
            <a:off x="5248797" y="21862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A3815563-82DC-E824-BE13-E1333B6D2BD8}"/>
              </a:ext>
            </a:extLst>
          </p:cNvPr>
          <p:cNvSpPr txBox="1"/>
          <p:nvPr/>
        </p:nvSpPr>
        <p:spPr>
          <a:xfrm>
            <a:off x="5119316" y="4315123"/>
            <a:ext cx="333746" cy="369332"/>
          </a:xfrm>
          <a:prstGeom prst="rect">
            <a:avLst/>
          </a:prstGeom>
          <a:noFill/>
        </p:spPr>
        <p:txBody>
          <a:bodyPr wrap="none" rtlCol="0">
            <a:spAutoFit/>
          </a:bodyPr>
          <a:lstStyle/>
          <a:p>
            <a:r>
              <a:rPr lang="en-IN" dirty="0"/>
              <a:t>N</a:t>
            </a:r>
          </a:p>
        </p:txBody>
      </p:sp>
      <p:sp>
        <p:nvSpPr>
          <p:cNvPr id="29" name="Rectangle 28">
            <a:extLst>
              <a:ext uri="{FF2B5EF4-FFF2-40B4-BE49-F238E27FC236}">
                <a16:creationId xmlns:a16="http://schemas.microsoft.com/office/drawing/2014/main" id="{D405170D-82CD-B9B6-41FF-8AA5425E707E}"/>
              </a:ext>
            </a:extLst>
          </p:cNvPr>
          <p:cNvSpPr/>
          <p:nvPr/>
        </p:nvSpPr>
        <p:spPr>
          <a:xfrm>
            <a:off x="7830350" y="54175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0" name="Straight Arrow Connector 29">
            <a:extLst>
              <a:ext uri="{FF2B5EF4-FFF2-40B4-BE49-F238E27FC236}">
                <a16:creationId xmlns:a16="http://schemas.microsoft.com/office/drawing/2014/main" id="{03BAA41E-6525-6050-8ADA-26F957D2B69A}"/>
              </a:ext>
            </a:extLst>
          </p:cNvPr>
          <p:cNvCxnSpPr>
            <a:endCxn id="29" idx="0"/>
          </p:cNvCxnSpPr>
          <p:nvPr/>
        </p:nvCxnSpPr>
        <p:spPr>
          <a:xfrm>
            <a:off x="7485849" y="44232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F9F8DBF8-E180-DC3B-AEF1-81F093B6BB51}"/>
              </a:ext>
            </a:extLst>
          </p:cNvPr>
          <p:cNvSpPr txBox="1"/>
          <p:nvPr/>
        </p:nvSpPr>
        <p:spPr>
          <a:xfrm>
            <a:off x="8214512" y="4450645"/>
            <a:ext cx="296876" cy="369332"/>
          </a:xfrm>
          <a:prstGeom prst="rect">
            <a:avLst/>
          </a:prstGeom>
          <a:noFill/>
        </p:spPr>
        <p:txBody>
          <a:bodyPr wrap="none" rtlCol="0">
            <a:spAutoFit/>
          </a:bodyPr>
          <a:lstStyle/>
          <a:p>
            <a:r>
              <a:rPr lang="en-IN" dirty="0"/>
              <a:t>Y</a:t>
            </a:r>
          </a:p>
        </p:txBody>
      </p:sp>
      <p:sp>
        <p:nvSpPr>
          <p:cNvPr id="32" name="Rectangle 31">
            <a:extLst>
              <a:ext uri="{FF2B5EF4-FFF2-40B4-BE49-F238E27FC236}">
                <a16:creationId xmlns:a16="http://schemas.microsoft.com/office/drawing/2014/main" id="{EA5E7BA8-6806-130B-2BE8-0B323D90F9E7}"/>
              </a:ext>
            </a:extLst>
          </p:cNvPr>
          <p:cNvSpPr/>
          <p:nvPr/>
        </p:nvSpPr>
        <p:spPr>
          <a:xfrm>
            <a:off x="945570" y="51244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3" name="Straight Arrow Connector 32">
            <a:extLst>
              <a:ext uri="{FF2B5EF4-FFF2-40B4-BE49-F238E27FC236}">
                <a16:creationId xmlns:a16="http://schemas.microsoft.com/office/drawing/2014/main" id="{8B9C2F96-EBC2-E7F9-CA08-679DDEC8C83A}"/>
              </a:ext>
            </a:extLst>
          </p:cNvPr>
          <p:cNvCxnSpPr>
            <a:cxnSpLocks/>
            <a:endCxn id="32" idx="0"/>
          </p:cNvCxnSpPr>
          <p:nvPr/>
        </p:nvCxnSpPr>
        <p:spPr>
          <a:xfrm flipH="1">
            <a:off x="2221920" y="44156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EEEE9D8A-73EF-8F93-AF89-A59B7BDF43DA}"/>
              </a:ext>
            </a:extLst>
          </p:cNvPr>
          <p:cNvSpPr txBox="1"/>
          <p:nvPr/>
        </p:nvSpPr>
        <p:spPr>
          <a:xfrm>
            <a:off x="2321132" y="4535894"/>
            <a:ext cx="296876" cy="369332"/>
          </a:xfrm>
          <a:prstGeom prst="rect">
            <a:avLst/>
          </a:prstGeom>
          <a:noFill/>
        </p:spPr>
        <p:txBody>
          <a:bodyPr wrap="none" rtlCol="0">
            <a:spAutoFit/>
          </a:bodyPr>
          <a:lstStyle/>
          <a:p>
            <a:r>
              <a:rPr lang="en-IN" dirty="0"/>
              <a:t>Y</a:t>
            </a:r>
          </a:p>
        </p:txBody>
      </p:sp>
      <p:cxnSp>
        <p:nvCxnSpPr>
          <p:cNvPr id="35" name="Connector: Elbow 34">
            <a:extLst>
              <a:ext uri="{FF2B5EF4-FFF2-40B4-BE49-F238E27FC236}">
                <a16:creationId xmlns:a16="http://schemas.microsoft.com/office/drawing/2014/main" id="{3E130438-196F-4C81-CF4B-EB7B87EC9F4A}"/>
              </a:ext>
            </a:extLst>
          </p:cNvPr>
          <p:cNvCxnSpPr/>
          <p:nvPr/>
        </p:nvCxnSpPr>
        <p:spPr>
          <a:xfrm rot="5400000" flipH="1" flipV="1">
            <a:off x="4312804" y="23324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53D1ED96-6074-59C9-3F5E-89B5324FDF7F}"/>
              </a:ext>
            </a:extLst>
          </p:cNvPr>
          <p:cNvSpPr txBox="1"/>
          <p:nvPr/>
        </p:nvSpPr>
        <p:spPr>
          <a:xfrm>
            <a:off x="4514663" y="5404068"/>
            <a:ext cx="333746" cy="369332"/>
          </a:xfrm>
          <a:prstGeom prst="rect">
            <a:avLst/>
          </a:prstGeom>
          <a:noFill/>
        </p:spPr>
        <p:txBody>
          <a:bodyPr wrap="none" rtlCol="0">
            <a:spAutoFit/>
          </a:bodyPr>
          <a:lstStyle/>
          <a:p>
            <a:r>
              <a:rPr lang="en-IN" dirty="0"/>
              <a:t>N</a:t>
            </a:r>
          </a:p>
        </p:txBody>
      </p:sp>
      <p:sp>
        <p:nvSpPr>
          <p:cNvPr id="37" name="Rectangle 36">
            <a:extLst>
              <a:ext uri="{FF2B5EF4-FFF2-40B4-BE49-F238E27FC236}">
                <a16:creationId xmlns:a16="http://schemas.microsoft.com/office/drawing/2014/main" id="{5A2C9D58-E649-8E7D-6678-4ECDA08511E9}"/>
              </a:ext>
            </a:extLst>
          </p:cNvPr>
          <p:cNvSpPr/>
          <p:nvPr/>
        </p:nvSpPr>
        <p:spPr>
          <a:xfrm>
            <a:off x="138912" y="62542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8" name="Straight Arrow Connector 37">
            <a:extLst>
              <a:ext uri="{FF2B5EF4-FFF2-40B4-BE49-F238E27FC236}">
                <a16:creationId xmlns:a16="http://schemas.microsoft.com/office/drawing/2014/main" id="{1A210A6F-1F51-79AE-9907-F8C7EBDD3F89}"/>
              </a:ext>
            </a:extLst>
          </p:cNvPr>
          <p:cNvCxnSpPr>
            <a:cxnSpLocks/>
            <a:endCxn id="37" idx="0"/>
          </p:cNvCxnSpPr>
          <p:nvPr/>
        </p:nvCxnSpPr>
        <p:spPr>
          <a:xfrm flipH="1">
            <a:off x="1793481" y="55054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248363D5-5A4C-3187-53BD-C132A0A603E1}"/>
              </a:ext>
            </a:extLst>
          </p:cNvPr>
          <p:cNvSpPr txBox="1"/>
          <p:nvPr/>
        </p:nvSpPr>
        <p:spPr>
          <a:xfrm>
            <a:off x="1728786" y="5701784"/>
            <a:ext cx="296876" cy="369332"/>
          </a:xfrm>
          <a:prstGeom prst="rect">
            <a:avLst/>
          </a:prstGeom>
          <a:noFill/>
        </p:spPr>
        <p:txBody>
          <a:bodyPr wrap="none" rtlCol="0">
            <a:spAutoFit/>
          </a:bodyPr>
          <a:lstStyle/>
          <a:p>
            <a:r>
              <a:rPr lang="en-IN" dirty="0"/>
              <a:t>Y</a:t>
            </a:r>
          </a:p>
        </p:txBody>
      </p:sp>
      <p:sp>
        <p:nvSpPr>
          <p:cNvPr id="40" name="TextBox 39">
            <a:extLst>
              <a:ext uri="{FF2B5EF4-FFF2-40B4-BE49-F238E27FC236}">
                <a16:creationId xmlns:a16="http://schemas.microsoft.com/office/drawing/2014/main" id="{E7D70A51-AD0E-13E7-606C-32271BF0D113}"/>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191135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E82A-F62A-A0B0-A322-C37CAD220C17}"/>
              </a:ext>
            </a:extLst>
          </p:cNvPr>
          <p:cNvSpPr>
            <a:spLocks noGrp="1"/>
          </p:cNvSpPr>
          <p:nvPr>
            <p:ph type="title"/>
          </p:nvPr>
        </p:nvSpPr>
        <p:spPr>
          <a:xfrm>
            <a:off x="640080" y="5576887"/>
            <a:ext cx="10911840" cy="640081"/>
          </a:xfrm>
        </p:spPr>
        <p:txBody>
          <a:bodyPr>
            <a:normAutofit/>
          </a:bodyPr>
          <a:lstStyle/>
          <a:p>
            <a:pPr algn="ctr"/>
            <a:r>
              <a:rPr lang="en-IN" sz="3200"/>
              <a:t>Node JS Architecture</a:t>
            </a:r>
          </a:p>
        </p:txBody>
      </p:sp>
      <p:pic>
        <p:nvPicPr>
          <p:cNvPr id="4" name="Picture 3" descr="Diagram, schematic&#10;&#10;Description automatically generated">
            <a:extLst>
              <a:ext uri="{FF2B5EF4-FFF2-40B4-BE49-F238E27FC236}">
                <a16:creationId xmlns:a16="http://schemas.microsoft.com/office/drawing/2014/main" id="{3F175654-EC57-4642-ACF9-1F53AE132C63}"/>
              </a:ext>
            </a:extLst>
          </p:cNvPr>
          <p:cNvPicPr>
            <a:picLocks noChangeAspect="1"/>
          </p:cNvPicPr>
          <p:nvPr/>
        </p:nvPicPr>
        <p:blipFill rotWithShape="1">
          <a:blip r:embed="rId2">
            <a:extLst>
              <a:ext uri="{28A0092B-C50C-407E-A947-70E740481C1C}">
                <a14:useLocalDpi xmlns:a14="http://schemas.microsoft.com/office/drawing/2010/main" val="0"/>
              </a:ext>
            </a:extLst>
          </a:blip>
          <a:srcRect r="10889"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33165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295E-95FD-93EE-2B0E-BEAC64B4D39E}"/>
              </a:ext>
            </a:extLst>
          </p:cNvPr>
          <p:cNvSpPr>
            <a:spLocks noGrp="1"/>
          </p:cNvSpPr>
          <p:nvPr>
            <p:ph type="title"/>
          </p:nvPr>
        </p:nvSpPr>
        <p:spPr/>
        <p:txBody>
          <a:bodyPr/>
          <a:lstStyle/>
          <a:p>
            <a:r>
              <a:rPr lang="en-IN" dirty="0"/>
              <a:t>Working of Node.js</a:t>
            </a:r>
          </a:p>
        </p:txBody>
      </p:sp>
      <p:sp>
        <p:nvSpPr>
          <p:cNvPr id="3" name="Content Placeholder 2">
            <a:extLst>
              <a:ext uri="{FF2B5EF4-FFF2-40B4-BE49-F238E27FC236}">
                <a16:creationId xmlns:a16="http://schemas.microsoft.com/office/drawing/2014/main" id="{A8323CCE-F294-DA5B-C10B-421A322F6844}"/>
              </a:ext>
            </a:extLst>
          </p:cNvPr>
          <p:cNvSpPr>
            <a:spLocks noGrp="1"/>
          </p:cNvSpPr>
          <p:nvPr>
            <p:ph idx="1"/>
          </p:nvPr>
        </p:nvSpPr>
        <p:spPr/>
        <p:txBody>
          <a:bodyPr>
            <a:normAutofit/>
          </a:bodyPr>
          <a:lstStyle/>
          <a:p>
            <a:r>
              <a:rPr lang="en-US" dirty="0"/>
              <a:t>Node.js runs on chrome v8 engine which converts JavaScript code into machine code, it is highly scalable, lightweight, fast, and data-intensive.</a:t>
            </a:r>
          </a:p>
          <a:p>
            <a:r>
              <a:rPr lang="en-US" dirty="0"/>
              <a:t>To operate I/O operations or requests node.js use the concept of threads. Thread is a sequence of instructions that the server needs to perform.</a:t>
            </a:r>
          </a:p>
          <a:p>
            <a:r>
              <a:rPr lang="en-US" dirty="0"/>
              <a:t>Node.js is an event loop single-threaded language.</a:t>
            </a:r>
          </a:p>
          <a:p>
            <a:r>
              <a:rPr lang="en-US" dirty="0"/>
              <a:t>Node.js basically works on two concept</a:t>
            </a:r>
          </a:p>
          <a:p>
            <a:pPr lvl="1"/>
            <a:r>
              <a:rPr lang="en-US" dirty="0"/>
              <a:t>Non-blocking I/O (Libuv)</a:t>
            </a:r>
          </a:p>
          <a:p>
            <a:pPr lvl="1"/>
            <a:r>
              <a:rPr lang="en-US" dirty="0"/>
              <a:t>Asynchronous</a:t>
            </a:r>
          </a:p>
        </p:txBody>
      </p:sp>
    </p:spTree>
    <p:extLst>
      <p:ext uri="{BB962C8B-B14F-4D97-AF65-F5344CB8AC3E}">
        <p14:creationId xmlns:p14="http://schemas.microsoft.com/office/powerpoint/2010/main" val="94724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BE71-43E6-E5BA-F0AB-BDCCBE14F5EA}"/>
              </a:ext>
            </a:extLst>
          </p:cNvPr>
          <p:cNvSpPr>
            <a:spLocks noGrp="1"/>
          </p:cNvSpPr>
          <p:nvPr>
            <p:ph type="title"/>
          </p:nvPr>
        </p:nvSpPr>
        <p:spPr/>
        <p:txBody>
          <a:bodyPr/>
          <a:lstStyle/>
          <a:p>
            <a:r>
              <a:rPr lang="en-IN" dirty="0"/>
              <a:t>Event Loop</a:t>
            </a:r>
          </a:p>
        </p:txBody>
      </p:sp>
      <p:sp>
        <p:nvSpPr>
          <p:cNvPr id="3" name="Content Placeholder 2">
            <a:extLst>
              <a:ext uri="{FF2B5EF4-FFF2-40B4-BE49-F238E27FC236}">
                <a16:creationId xmlns:a16="http://schemas.microsoft.com/office/drawing/2014/main" id="{C7C4DA8A-B4F0-CCD6-61CD-B58C364B5FB7}"/>
              </a:ext>
            </a:extLst>
          </p:cNvPr>
          <p:cNvSpPr>
            <a:spLocks noGrp="1"/>
          </p:cNvSpPr>
          <p:nvPr>
            <p:ph idx="1"/>
          </p:nvPr>
        </p:nvSpPr>
        <p:spPr/>
        <p:txBody>
          <a:bodyPr>
            <a:normAutofit lnSpcReduction="10000"/>
          </a:bodyPr>
          <a:lstStyle/>
          <a:p>
            <a:r>
              <a:rPr lang="en-US" dirty="0"/>
              <a:t>The event loop contains a single thread and is responsible for handling easy tasks like executing callbacks and network I/O. </a:t>
            </a:r>
          </a:p>
          <a:p>
            <a:r>
              <a:rPr lang="en-US" dirty="0"/>
              <a:t>All the applications code that is inside callback functions will run in the event loop. </a:t>
            </a:r>
          </a:p>
          <a:p>
            <a:r>
              <a:rPr lang="en-US" dirty="0" err="1"/>
              <a:t>EventLoop</a:t>
            </a:r>
            <a:r>
              <a:rPr lang="en-US" dirty="0"/>
              <a:t> is the heart of node.js. When we start our node application the event loop starts running right away. Most of the work is done in the event loop.</a:t>
            </a:r>
          </a:p>
          <a:p>
            <a:r>
              <a:rPr lang="en-US" dirty="0"/>
              <a:t>Nodejs use event-driven-architecture.</a:t>
            </a:r>
          </a:p>
          <a:p>
            <a:pPr lvl="1"/>
            <a:r>
              <a:rPr lang="en-US" dirty="0"/>
              <a:t>Events are emitted.</a:t>
            </a:r>
          </a:p>
          <a:p>
            <a:pPr lvl="1"/>
            <a:r>
              <a:rPr lang="en-US" dirty="0"/>
              <a:t>Event loop picks them up.</a:t>
            </a:r>
          </a:p>
          <a:p>
            <a:pPr lvl="1"/>
            <a:r>
              <a:rPr lang="en-US" dirty="0"/>
              <a:t>Callbacks are called.</a:t>
            </a:r>
            <a:endParaRPr lang="en-IN" dirty="0"/>
          </a:p>
          <a:p>
            <a:endParaRPr lang="en-IN" dirty="0"/>
          </a:p>
        </p:txBody>
      </p:sp>
    </p:spTree>
    <p:extLst>
      <p:ext uri="{BB962C8B-B14F-4D97-AF65-F5344CB8AC3E}">
        <p14:creationId xmlns:p14="http://schemas.microsoft.com/office/powerpoint/2010/main" val="371118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656F-DE98-412A-82CB-2CA18AC12A8B}"/>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4D9CE2CD-138A-4ABE-A8DC-60C1323E54D5}"/>
              </a:ext>
            </a:extLst>
          </p:cNvPr>
          <p:cNvSpPr>
            <a:spLocks noGrp="1"/>
          </p:cNvSpPr>
          <p:nvPr>
            <p:ph idx="1"/>
          </p:nvPr>
        </p:nvSpPr>
        <p:spPr/>
        <p:txBody>
          <a:bodyPr/>
          <a:lstStyle/>
          <a:p>
            <a:r>
              <a:rPr lang="en-US" dirty="0"/>
              <a:t>Node.js® is a JavaScript runtime built on Chrome's V8 JavaScript engine.</a:t>
            </a:r>
          </a:p>
          <a:p>
            <a:r>
              <a:rPr lang="en-US" dirty="0"/>
              <a:t>As an asynchronous event-driven JavaScript runtime</a:t>
            </a:r>
          </a:p>
          <a:p>
            <a:pPr lvl="1"/>
            <a:r>
              <a:rPr lang="en-US" dirty="0"/>
              <a:t>Node.js is designed to build scalable </a:t>
            </a:r>
            <a:r>
              <a:rPr lang="en-US" b="1" u="sng" dirty="0"/>
              <a:t>network applications</a:t>
            </a:r>
            <a:r>
              <a:rPr lang="en-US" dirty="0"/>
              <a:t>.</a:t>
            </a:r>
          </a:p>
        </p:txBody>
      </p:sp>
    </p:spTree>
    <p:extLst>
      <p:ext uri="{BB962C8B-B14F-4D97-AF65-F5344CB8AC3E}">
        <p14:creationId xmlns:p14="http://schemas.microsoft.com/office/powerpoint/2010/main" val="389683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CA3D-E098-306E-B1E5-2BE84C00C0D2}"/>
              </a:ext>
            </a:extLst>
          </p:cNvPr>
          <p:cNvSpPr>
            <a:spLocks noGrp="1"/>
          </p:cNvSpPr>
          <p:nvPr>
            <p:ph type="title"/>
          </p:nvPr>
        </p:nvSpPr>
        <p:spPr/>
        <p:txBody>
          <a:bodyPr/>
          <a:lstStyle/>
          <a:p>
            <a:r>
              <a:rPr lang="en-US" dirty="0"/>
              <a:t>Event Queue</a:t>
            </a:r>
            <a:endParaRPr lang="en-IN" dirty="0"/>
          </a:p>
        </p:txBody>
      </p:sp>
      <p:sp>
        <p:nvSpPr>
          <p:cNvPr id="3" name="Content Placeholder 2">
            <a:extLst>
              <a:ext uri="{FF2B5EF4-FFF2-40B4-BE49-F238E27FC236}">
                <a16:creationId xmlns:a16="http://schemas.microsoft.com/office/drawing/2014/main" id="{49E789AC-CECC-1D55-E981-E72FE11F1CE0}"/>
              </a:ext>
            </a:extLst>
          </p:cNvPr>
          <p:cNvSpPr>
            <a:spLocks noGrp="1"/>
          </p:cNvSpPr>
          <p:nvPr>
            <p:ph idx="1"/>
          </p:nvPr>
        </p:nvSpPr>
        <p:spPr/>
        <p:txBody>
          <a:bodyPr/>
          <a:lstStyle/>
          <a:p>
            <a:r>
              <a:rPr lang="en-US" dirty="0"/>
              <a:t>As soon as the request is sent the thread places the request into a queue. It is known as an event queue. </a:t>
            </a:r>
          </a:p>
          <a:p>
            <a:r>
              <a:rPr lang="en-US" dirty="0"/>
              <a:t>The process like app receiving HTTP request or server or a timer will emit event as soon as they are done with the work and event loop will pick up these events and call the callback functions that are associated with each event and response is sent to the client. </a:t>
            </a:r>
          </a:p>
          <a:p>
            <a:r>
              <a:rPr lang="en-US" dirty="0"/>
              <a:t>The event loop is an indefinite loop that continuously receives the request and processes them. </a:t>
            </a:r>
          </a:p>
          <a:p>
            <a:r>
              <a:rPr lang="en-US" dirty="0"/>
              <a:t>It checks the queue and waits for the incoming request indefinitely.</a:t>
            </a:r>
            <a:endParaRPr lang="en-IN" dirty="0"/>
          </a:p>
        </p:txBody>
      </p:sp>
    </p:spTree>
    <p:extLst>
      <p:ext uri="{BB962C8B-B14F-4D97-AF65-F5344CB8AC3E}">
        <p14:creationId xmlns:p14="http://schemas.microsoft.com/office/powerpoint/2010/main" val="2892473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5BE4-FE01-24CB-0A78-9E18AA48A9F2}"/>
              </a:ext>
            </a:extLst>
          </p:cNvPr>
          <p:cNvSpPr>
            <a:spLocks noGrp="1"/>
          </p:cNvSpPr>
          <p:nvPr>
            <p:ph type="title"/>
          </p:nvPr>
        </p:nvSpPr>
        <p:spPr/>
        <p:txBody>
          <a:bodyPr/>
          <a:lstStyle/>
          <a:p>
            <a:r>
              <a:rPr lang="en-US" dirty="0"/>
              <a:t>Thread Pool</a:t>
            </a:r>
            <a:endParaRPr lang="en-IN" dirty="0"/>
          </a:p>
        </p:txBody>
      </p:sp>
      <p:sp>
        <p:nvSpPr>
          <p:cNvPr id="3" name="Content Placeholder 2">
            <a:extLst>
              <a:ext uri="{FF2B5EF4-FFF2-40B4-BE49-F238E27FC236}">
                <a16:creationId xmlns:a16="http://schemas.microsoft.com/office/drawing/2014/main" id="{BEAD2E8C-3334-985D-A78A-A76AD93D7D6B}"/>
              </a:ext>
            </a:extLst>
          </p:cNvPr>
          <p:cNvSpPr>
            <a:spLocks noGrp="1"/>
          </p:cNvSpPr>
          <p:nvPr>
            <p:ph idx="1"/>
          </p:nvPr>
        </p:nvSpPr>
        <p:spPr/>
        <p:txBody>
          <a:bodyPr/>
          <a:lstStyle/>
          <a:p>
            <a:r>
              <a:rPr lang="en-US" b="0" i="0" dirty="0">
                <a:solidFill>
                  <a:srgbClr val="273239"/>
                </a:solidFill>
                <a:effectLst/>
                <a:latin typeface="urw-din"/>
              </a:rPr>
              <a:t>Though node.js is single-threaded it internally maintains a thread pool. </a:t>
            </a:r>
          </a:p>
          <a:p>
            <a:r>
              <a:rPr lang="en-US" b="0" i="0" dirty="0">
                <a:solidFill>
                  <a:srgbClr val="273239"/>
                </a:solidFill>
                <a:effectLst/>
                <a:latin typeface="urw-din"/>
              </a:rPr>
              <a:t>When non-blocking requests are accepted there are processed in an event loop</a:t>
            </a:r>
          </a:p>
          <a:p>
            <a:r>
              <a:rPr lang="en-US" dirty="0">
                <a:solidFill>
                  <a:srgbClr val="273239"/>
                </a:solidFill>
                <a:latin typeface="urw-din"/>
              </a:rPr>
              <a:t>W</a:t>
            </a:r>
            <a:r>
              <a:rPr lang="en-US" b="0" i="0" dirty="0">
                <a:solidFill>
                  <a:srgbClr val="273239"/>
                </a:solidFill>
                <a:effectLst/>
                <a:latin typeface="urw-din"/>
              </a:rPr>
              <a:t>hile accepting blocking requests Node JS </a:t>
            </a:r>
          </a:p>
          <a:p>
            <a:pPr lvl="1"/>
            <a:r>
              <a:rPr lang="en-US" dirty="0">
                <a:solidFill>
                  <a:srgbClr val="273239"/>
                </a:solidFill>
                <a:latin typeface="urw-din"/>
              </a:rPr>
              <a:t>C</a:t>
            </a:r>
            <a:r>
              <a:rPr lang="en-US" b="0" i="0" dirty="0">
                <a:solidFill>
                  <a:srgbClr val="273239"/>
                </a:solidFill>
                <a:effectLst/>
                <a:latin typeface="urw-din"/>
              </a:rPr>
              <a:t>hecks for available threads in a thread pool</a:t>
            </a:r>
          </a:p>
          <a:p>
            <a:pPr lvl="1"/>
            <a:r>
              <a:rPr lang="en-US" dirty="0">
                <a:solidFill>
                  <a:srgbClr val="273239"/>
                </a:solidFill>
                <a:latin typeface="urw-din"/>
              </a:rPr>
              <a:t>A</a:t>
            </a:r>
            <a:r>
              <a:rPr lang="en-US" b="0" i="0" dirty="0">
                <a:solidFill>
                  <a:srgbClr val="273239"/>
                </a:solidFill>
                <a:effectLst/>
                <a:latin typeface="urw-din"/>
              </a:rPr>
              <a:t>ssigns a thread to the client’s request which is then processed and send back to the event loop </a:t>
            </a:r>
            <a:endParaRPr lang="en-US" dirty="0">
              <a:solidFill>
                <a:srgbClr val="273239"/>
              </a:solidFill>
              <a:latin typeface="urw-din"/>
            </a:endParaRPr>
          </a:p>
          <a:p>
            <a:pPr lvl="1"/>
            <a:r>
              <a:rPr lang="en-US" b="0" i="0" dirty="0">
                <a:solidFill>
                  <a:srgbClr val="273239"/>
                </a:solidFill>
                <a:effectLst/>
                <a:latin typeface="urw-din"/>
              </a:rPr>
              <a:t>Response is sent to the respective client.</a:t>
            </a:r>
            <a:endParaRPr lang="en-IN" dirty="0"/>
          </a:p>
        </p:txBody>
      </p:sp>
    </p:spTree>
    <p:extLst>
      <p:ext uri="{BB962C8B-B14F-4D97-AF65-F5344CB8AC3E}">
        <p14:creationId xmlns:p14="http://schemas.microsoft.com/office/powerpoint/2010/main" val="215477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775A-7F03-B898-82B4-6726B4D59936}"/>
              </a:ext>
            </a:extLst>
          </p:cNvPr>
          <p:cNvSpPr>
            <a:spLocks noGrp="1"/>
          </p:cNvSpPr>
          <p:nvPr>
            <p:ph type="title"/>
          </p:nvPr>
        </p:nvSpPr>
        <p:spPr/>
        <p:txBody>
          <a:bodyPr/>
          <a:lstStyle/>
          <a:p>
            <a:r>
              <a:rPr lang="en-IN" dirty="0"/>
              <a:t>Non-blocking I/O</a:t>
            </a:r>
          </a:p>
        </p:txBody>
      </p:sp>
      <p:sp>
        <p:nvSpPr>
          <p:cNvPr id="3" name="Content Placeholder 2">
            <a:extLst>
              <a:ext uri="{FF2B5EF4-FFF2-40B4-BE49-F238E27FC236}">
                <a16:creationId xmlns:a16="http://schemas.microsoft.com/office/drawing/2014/main" id="{1E909CD6-D1D6-B433-BBC8-F1911728AD2E}"/>
              </a:ext>
            </a:extLst>
          </p:cNvPr>
          <p:cNvSpPr>
            <a:spLocks noGrp="1"/>
          </p:cNvSpPr>
          <p:nvPr>
            <p:ph idx="1"/>
          </p:nvPr>
        </p:nvSpPr>
        <p:spPr/>
        <p:txBody>
          <a:bodyPr/>
          <a:lstStyle/>
          <a:p>
            <a:r>
              <a:rPr lang="en-US" dirty="0"/>
              <a:t>Non-blocking I/O  means working with multiple requests without blocking the thread for a single request. </a:t>
            </a:r>
          </a:p>
          <a:p>
            <a:r>
              <a:rPr lang="en-US" dirty="0"/>
              <a:t>I/O basically interacts with external systems such as files, databases. </a:t>
            </a:r>
          </a:p>
          <a:p>
            <a:r>
              <a:rPr lang="en-US" dirty="0"/>
              <a:t>Node.js is not used for CPU-intensive work means for calculations, video processing because a single thread cannot handle the CPU works.</a:t>
            </a:r>
            <a:endParaRPr lang="en-IN" dirty="0"/>
          </a:p>
        </p:txBody>
      </p:sp>
    </p:spTree>
    <p:extLst>
      <p:ext uri="{BB962C8B-B14F-4D97-AF65-F5344CB8AC3E}">
        <p14:creationId xmlns:p14="http://schemas.microsoft.com/office/powerpoint/2010/main" val="3451997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3540-DFA8-7AF1-A332-8435701FF529}"/>
              </a:ext>
            </a:extLst>
          </p:cNvPr>
          <p:cNvSpPr>
            <a:spLocks noGrp="1"/>
          </p:cNvSpPr>
          <p:nvPr>
            <p:ph type="title"/>
          </p:nvPr>
        </p:nvSpPr>
        <p:spPr/>
        <p:txBody>
          <a:bodyPr/>
          <a:lstStyle/>
          <a:p>
            <a:r>
              <a:rPr lang="en-IN" dirty="0"/>
              <a:t>Asynchronous</a:t>
            </a:r>
          </a:p>
        </p:txBody>
      </p:sp>
      <p:sp>
        <p:nvSpPr>
          <p:cNvPr id="3" name="Content Placeholder 2">
            <a:extLst>
              <a:ext uri="{FF2B5EF4-FFF2-40B4-BE49-F238E27FC236}">
                <a16:creationId xmlns:a16="http://schemas.microsoft.com/office/drawing/2014/main" id="{3A7DDC4B-B555-7219-E256-FC91A12A06AF}"/>
              </a:ext>
            </a:extLst>
          </p:cNvPr>
          <p:cNvSpPr>
            <a:spLocks noGrp="1"/>
          </p:cNvSpPr>
          <p:nvPr>
            <p:ph idx="1"/>
          </p:nvPr>
        </p:nvSpPr>
        <p:spPr/>
        <p:txBody>
          <a:bodyPr/>
          <a:lstStyle/>
          <a:p>
            <a:r>
              <a:rPr lang="en-US" dirty="0"/>
              <a:t>Asynchronous is executing a callback function. </a:t>
            </a:r>
          </a:p>
          <a:p>
            <a:r>
              <a:rPr lang="en-US" dirty="0"/>
              <a:t>The moment we get the response from the other server or database it will execute a callback function. </a:t>
            </a:r>
          </a:p>
          <a:p>
            <a:r>
              <a:rPr lang="en-US" dirty="0"/>
              <a:t>Callback functions are called as soon as some work is finished and this is because the node.js uses an event-driven architecture. </a:t>
            </a:r>
          </a:p>
          <a:p>
            <a:r>
              <a:rPr lang="en-US" dirty="0"/>
              <a:t>The single thread doesn’t work with the request instead it sends the request to another system which resolves the request and it is accessible for another request.</a:t>
            </a:r>
            <a:endParaRPr lang="en-IN" dirty="0"/>
          </a:p>
        </p:txBody>
      </p:sp>
    </p:spTree>
    <p:extLst>
      <p:ext uri="{BB962C8B-B14F-4D97-AF65-F5344CB8AC3E}">
        <p14:creationId xmlns:p14="http://schemas.microsoft.com/office/powerpoint/2010/main" val="3485500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1D0F-D223-314B-09D9-66ADC3ECA809}"/>
              </a:ext>
            </a:extLst>
          </p:cNvPr>
          <p:cNvSpPr>
            <a:spLocks noGrp="1"/>
          </p:cNvSpPr>
          <p:nvPr>
            <p:ph type="title"/>
          </p:nvPr>
        </p:nvSpPr>
        <p:spPr/>
        <p:txBody>
          <a:bodyPr/>
          <a:lstStyle/>
          <a:p>
            <a:r>
              <a:rPr lang="en-US" dirty="0"/>
              <a:t>Libuv</a:t>
            </a:r>
            <a:endParaRPr lang="en-IN" dirty="0"/>
          </a:p>
        </p:txBody>
      </p:sp>
      <p:sp>
        <p:nvSpPr>
          <p:cNvPr id="3" name="Content Placeholder 2">
            <a:extLst>
              <a:ext uri="{FF2B5EF4-FFF2-40B4-BE49-F238E27FC236}">
                <a16:creationId xmlns:a16="http://schemas.microsoft.com/office/drawing/2014/main" id="{AF3767C4-6FEE-402B-5551-07DFBA40C56E}"/>
              </a:ext>
            </a:extLst>
          </p:cNvPr>
          <p:cNvSpPr>
            <a:spLocks noGrp="1"/>
          </p:cNvSpPr>
          <p:nvPr>
            <p:ph idx="1"/>
          </p:nvPr>
        </p:nvSpPr>
        <p:spPr/>
        <p:txBody>
          <a:bodyPr>
            <a:normAutofit/>
          </a:bodyPr>
          <a:lstStyle/>
          <a:p>
            <a:r>
              <a:rPr lang="en-US" dirty="0"/>
              <a:t>To implement the concept of the system to handle the request  node.js uses the concept of Libuv.</a:t>
            </a:r>
          </a:p>
          <a:p>
            <a:r>
              <a:rPr lang="en-US" dirty="0"/>
              <a:t>Libuv is an open-source library built-in C. It has a strong focus on asynchronous and  I/O, this gives node access to the underlying computer operating system, file system, and networking.</a:t>
            </a:r>
          </a:p>
          <a:p>
            <a:r>
              <a:rPr lang="en-US" dirty="0"/>
              <a:t>Libuv implements two extremely important features of node.js  </a:t>
            </a:r>
          </a:p>
          <a:p>
            <a:pPr lvl="1"/>
            <a:r>
              <a:rPr lang="en-US" dirty="0"/>
              <a:t>Event loop</a:t>
            </a:r>
          </a:p>
          <a:p>
            <a:pPr lvl="1"/>
            <a:r>
              <a:rPr lang="en-US" dirty="0"/>
              <a:t>Thread pool</a:t>
            </a:r>
          </a:p>
        </p:txBody>
      </p:sp>
    </p:spTree>
    <p:extLst>
      <p:ext uri="{BB962C8B-B14F-4D97-AF65-F5344CB8AC3E}">
        <p14:creationId xmlns:p14="http://schemas.microsoft.com/office/powerpoint/2010/main" val="1759732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dirty="0"/>
              <a:t>Built In Modules</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046051">
                  <a:extLst>
                    <a:ext uri="{9D8B030D-6E8A-4147-A177-3AD203B41FA5}">
                      <a16:colId xmlns:a16="http://schemas.microsoft.com/office/drawing/2014/main" val="4278503096"/>
                    </a:ext>
                  </a:extLst>
                </a:gridCol>
                <a:gridCol w="8469549">
                  <a:extLst>
                    <a:ext uri="{9D8B030D-6E8A-4147-A177-3AD203B41FA5}">
                      <a16:colId xmlns:a16="http://schemas.microsoft.com/office/drawing/2014/main" val="3540505246"/>
                    </a:ext>
                  </a:extLst>
                </a:gridCol>
              </a:tblGrid>
              <a:tr h="370840">
                <a:tc>
                  <a:txBody>
                    <a:bodyPr/>
                    <a:lstStyle/>
                    <a:p>
                      <a:r>
                        <a:rPr lang="en-IN" dirty="0"/>
                        <a:t>Module</a:t>
                      </a:r>
                    </a:p>
                  </a:txBody>
                  <a:tcPr/>
                </a:tc>
                <a:tc>
                  <a:txBody>
                    <a:bodyPr/>
                    <a:lstStyle/>
                    <a:p>
                      <a:r>
                        <a:rPr lang="en-IN" dirty="0"/>
                        <a:t>Description</a:t>
                      </a:r>
                    </a:p>
                  </a:txBody>
                  <a:tcPr/>
                </a:tc>
                <a:extLst>
                  <a:ext uri="{0D108BD9-81ED-4DB2-BD59-A6C34878D82A}">
                    <a16:rowId xmlns:a16="http://schemas.microsoft.com/office/drawing/2014/main" val="3310972552"/>
                  </a:ext>
                </a:extLst>
              </a:tr>
              <a:tr h="370840">
                <a:tc>
                  <a:txBody>
                    <a:bodyPr/>
                    <a:lstStyle/>
                    <a:p>
                      <a:r>
                        <a:rPr lang="en-IN" dirty="0"/>
                        <a:t>assert</a:t>
                      </a:r>
                    </a:p>
                  </a:txBody>
                  <a:tcPr/>
                </a:tc>
                <a:tc>
                  <a:txBody>
                    <a:bodyPr/>
                    <a:lstStyle/>
                    <a:p>
                      <a:r>
                        <a:rPr lang="en-US" dirty="0"/>
                        <a:t>Provides a set of assertion tests</a:t>
                      </a:r>
                      <a:endParaRPr lang="en-IN" dirty="0"/>
                    </a:p>
                  </a:txBody>
                  <a:tcPr/>
                </a:tc>
                <a:extLst>
                  <a:ext uri="{0D108BD9-81ED-4DB2-BD59-A6C34878D82A}">
                    <a16:rowId xmlns:a16="http://schemas.microsoft.com/office/drawing/2014/main" val="3244186162"/>
                  </a:ext>
                </a:extLst>
              </a:tr>
              <a:tr h="370840">
                <a:tc>
                  <a:txBody>
                    <a:bodyPr/>
                    <a:lstStyle/>
                    <a:p>
                      <a:r>
                        <a:rPr lang="en-US" dirty="0"/>
                        <a:t>buffer	</a:t>
                      </a:r>
                    </a:p>
                  </a:txBody>
                  <a:tcPr/>
                </a:tc>
                <a:tc>
                  <a:txBody>
                    <a:bodyPr/>
                    <a:lstStyle/>
                    <a:p>
                      <a:r>
                        <a:rPr lang="en-US" dirty="0"/>
                        <a:t>To handle binary data</a:t>
                      </a:r>
                      <a:endParaRPr lang="en-IN" dirty="0"/>
                    </a:p>
                  </a:txBody>
                  <a:tcPr/>
                </a:tc>
                <a:extLst>
                  <a:ext uri="{0D108BD9-81ED-4DB2-BD59-A6C34878D82A}">
                    <a16:rowId xmlns:a16="http://schemas.microsoft.com/office/drawing/2014/main" val="2217392000"/>
                  </a:ext>
                </a:extLst>
              </a:tr>
              <a:tr h="370840">
                <a:tc>
                  <a:txBody>
                    <a:bodyPr/>
                    <a:lstStyle/>
                    <a:p>
                      <a:r>
                        <a:rPr lang="en-US" dirty="0"/>
                        <a:t>child_process</a:t>
                      </a:r>
                      <a:endParaRPr lang="en-IN" dirty="0"/>
                    </a:p>
                  </a:txBody>
                  <a:tcPr/>
                </a:tc>
                <a:tc>
                  <a:txBody>
                    <a:bodyPr/>
                    <a:lstStyle/>
                    <a:p>
                      <a:r>
                        <a:rPr lang="en-US" dirty="0"/>
                        <a:t>To run a child process</a:t>
                      </a:r>
                      <a:endParaRPr lang="en-IN" dirty="0"/>
                    </a:p>
                  </a:txBody>
                  <a:tcPr/>
                </a:tc>
                <a:extLst>
                  <a:ext uri="{0D108BD9-81ED-4DB2-BD59-A6C34878D82A}">
                    <a16:rowId xmlns:a16="http://schemas.microsoft.com/office/drawing/2014/main" val="3005115396"/>
                  </a:ext>
                </a:extLst>
              </a:tr>
              <a:tr h="370840">
                <a:tc>
                  <a:txBody>
                    <a:bodyPr/>
                    <a:lstStyle/>
                    <a:p>
                      <a:r>
                        <a:rPr lang="en-US" dirty="0"/>
                        <a:t>cluster</a:t>
                      </a:r>
                      <a:endParaRPr lang="en-IN" dirty="0"/>
                    </a:p>
                  </a:txBody>
                  <a:tcPr/>
                </a:tc>
                <a:tc>
                  <a:txBody>
                    <a:bodyPr/>
                    <a:lstStyle/>
                    <a:p>
                      <a:r>
                        <a:rPr lang="en-US" dirty="0"/>
                        <a:t>To split a single Node process into multiple processes</a:t>
                      </a:r>
                      <a:endParaRPr lang="en-IN" dirty="0"/>
                    </a:p>
                  </a:txBody>
                  <a:tcPr/>
                </a:tc>
                <a:extLst>
                  <a:ext uri="{0D108BD9-81ED-4DB2-BD59-A6C34878D82A}">
                    <a16:rowId xmlns:a16="http://schemas.microsoft.com/office/drawing/2014/main" val="4260233862"/>
                  </a:ext>
                </a:extLst>
              </a:tr>
              <a:tr h="370840">
                <a:tc>
                  <a:txBody>
                    <a:bodyPr/>
                    <a:lstStyle/>
                    <a:p>
                      <a:r>
                        <a:rPr lang="en-US" dirty="0"/>
                        <a:t>crypto</a:t>
                      </a:r>
                      <a:endParaRPr lang="en-IN" dirty="0"/>
                    </a:p>
                  </a:txBody>
                  <a:tcPr/>
                </a:tc>
                <a:tc>
                  <a:txBody>
                    <a:bodyPr/>
                    <a:lstStyle/>
                    <a:p>
                      <a:r>
                        <a:rPr lang="en-US" dirty="0"/>
                        <a:t>To handle OpenSSL cryptographic functions</a:t>
                      </a:r>
                      <a:endParaRPr lang="en-IN" dirty="0"/>
                    </a:p>
                  </a:txBody>
                  <a:tcPr/>
                </a:tc>
                <a:extLst>
                  <a:ext uri="{0D108BD9-81ED-4DB2-BD59-A6C34878D82A}">
                    <a16:rowId xmlns:a16="http://schemas.microsoft.com/office/drawing/2014/main" val="427871825"/>
                  </a:ext>
                </a:extLst>
              </a:tr>
              <a:tr h="370840">
                <a:tc>
                  <a:txBody>
                    <a:bodyPr/>
                    <a:lstStyle/>
                    <a:p>
                      <a:r>
                        <a:rPr lang="en-US" dirty="0"/>
                        <a:t>dgram</a:t>
                      </a:r>
                      <a:endParaRPr lang="en-IN" dirty="0"/>
                    </a:p>
                  </a:txBody>
                  <a:tcPr/>
                </a:tc>
                <a:tc>
                  <a:txBody>
                    <a:bodyPr/>
                    <a:lstStyle/>
                    <a:p>
                      <a:r>
                        <a:rPr lang="en-US" dirty="0"/>
                        <a:t>Provides implementation of UDP datagram sockets</a:t>
                      </a:r>
                      <a:endParaRPr lang="en-IN" dirty="0"/>
                    </a:p>
                  </a:txBody>
                  <a:tcPr/>
                </a:tc>
                <a:extLst>
                  <a:ext uri="{0D108BD9-81ED-4DB2-BD59-A6C34878D82A}">
                    <a16:rowId xmlns:a16="http://schemas.microsoft.com/office/drawing/2014/main" val="4197609999"/>
                  </a:ext>
                </a:extLst>
              </a:tr>
              <a:tr h="370840">
                <a:tc>
                  <a:txBody>
                    <a:bodyPr/>
                    <a:lstStyle/>
                    <a:p>
                      <a:r>
                        <a:rPr lang="en-US" dirty="0"/>
                        <a:t>dns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do DNS lookups and name resolution functions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events</a:t>
                      </a:r>
                    </a:p>
                  </a:txBody>
                  <a:tcPr/>
                </a:tc>
                <a:tc>
                  <a:txBody>
                    <a:bodyPr/>
                    <a:lstStyle/>
                    <a:p>
                      <a:r>
                        <a:rPr lang="en-US" dirty="0"/>
                        <a:t>To create and handle events</a:t>
                      </a:r>
                      <a:endParaRPr lang="en-IN" dirty="0"/>
                    </a:p>
                  </a:txBody>
                  <a:tcPr/>
                </a:tc>
                <a:extLst>
                  <a:ext uri="{0D108BD9-81ED-4DB2-BD59-A6C34878D82A}">
                    <a16:rowId xmlns:a16="http://schemas.microsoft.com/office/drawing/2014/main" val="735181670"/>
                  </a:ext>
                </a:extLst>
              </a:tr>
              <a:tr h="370840">
                <a:tc>
                  <a:txBody>
                    <a:bodyPr/>
                    <a:lstStyle/>
                    <a:p>
                      <a:r>
                        <a:rPr lang="en-US" dirty="0"/>
                        <a:t>fs</a:t>
                      </a:r>
                      <a:endParaRPr lang="en-IN" dirty="0"/>
                    </a:p>
                  </a:txBody>
                  <a:tcPr/>
                </a:tc>
                <a:tc>
                  <a:txBody>
                    <a:bodyPr/>
                    <a:lstStyle/>
                    <a:p>
                      <a:r>
                        <a:rPr lang="en-US" dirty="0"/>
                        <a:t>To handle the file system</a:t>
                      </a:r>
                      <a:endParaRPr lang="en-IN" dirty="0"/>
                    </a:p>
                  </a:txBody>
                  <a:tcPr/>
                </a:tc>
                <a:extLst>
                  <a:ext uri="{0D108BD9-81ED-4DB2-BD59-A6C34878D82A}">
                    <a16:rowId xmlns:a16="http://schemas.microsoft.com/office/drawing/2014/main" val="3711859163"/>
                  </a:ext>
                </a:extLst>
              </a:tr>
              <a:tr h="370840">
                <a:tc>
                  <a:txBody>
                    <a:bodyPr/>
                    <a:lstStyle/>
                    <a:p>
                      <a:r>
                        <a:rPr lang="en-US" dirty="0"/>
                        <a:t>http</a:t>
                      </a:r>
                      <a:endParaRPr lang="en-IN" dirty="0"/>
                    </a:p>
                  </a:txBody>
                  <a:tcPr/>
                </a:tc>
                <a:tc>
                  <a:txBody>
                    <a:bodyPr/>
                    <a:lstStyle/>
                    <a:p>
                      <a:r>
                        <a:rPr lang="en-US" dirty="0"/>
                        <a:t>To make Node.js act as an HTTP server</a:t>
                      </a:r>
                      <a:endParaRPr lang="en-IN" dirty="0"/>
                    </a:p>
                  </a:txBody>
                  <a:tcPr/>
                </a:tc>
                <a:extLst>
                  <a:ext uri="{0D108BD9-81ED-4DB2-BD59-A6C34878D82A}">
                    <a16:rowId xmlns:a16="http://schemas.microsoft.com/office/drawing/2014/main" val="4288109882"/>
                  </a:ext>
                </a:extLst>
              </a:tr>
              <a:tr h="370840">
                <a:tc>
                  <a:txBody>
                    <a:bodyPr/>
                    <a:lstStyle/>
                    <a:p>
                      <a:r>
                        <a:rPr lang="en-US" dirty="0"/>
                        <a:t>https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Node.js act as an HTTPS server.</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2949109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dirty="0"/>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1992549">
                  <a:extLst>
                    <a:ext uri="{9D8B030D-6E8A-4147-A177-3AD203B41FA5}">
                      <a16:colId xmlns:a16="http://schemas.microsoft.com/office/drawing/2014/main" val="4278503096"/>
                    </a:ext>
                  </a:extLst>
                </a:gridCol>
                <a:gridCol w="8523051">
                  <a:extLst>
                    <a:ext uri="{9D8B030D-6E8A-4147-A177-3AD203B41FA5}">
                      <a16:colId xmlns:a16="http://schemas.microsoft.com/office/drawing/2014/main" val="3540505246"/>
                    </a:ext>
                  </a:extLst>
                </a:gridCol>
              </a:tblGrid>
              <a:tr h="370840">
                <a:tc>
                  <a:txBody>
                    <a:bodyPr/>
                    <a:lstStyle/>
                    <a:p>
                      <a:r>
                        <a:rPr lang="en-IN" dirty="0"/>
                        <a:t>Module</a:t>
                      </a:r>
                    </a:p>
                  </a:txBody>
                  <a:tcPr/>
                </a:tc>
                <a:tc>
                  <a:txBody>
                    <a:bodyPr/>
                    <a:lstStyle/>
                    <a:p>
                      <a:r>
                        <a:rPr lang="en-IN" dirty="0"/>
                        <a:t>Description</a:t>
                      </a:r>
                    </a:p>
                  </a:txBody>
                  <a:tcPr/>
                </a:tc>
                <a:extLst>
                  <a:ext uri="{0D108BD9-81ED-4DB2-BD59-A6C34878D82A}">
                    <a16:rowId xmlns:a16="http://schemas.microsoft.com/office/drawing/2014/main" val="3310972552"/>
                  </a:ext>
                </a:extLst>
              </a:tr>
              <a:tr h="370840">
                <a:tc>
                  <a:txBody>
                    <a:bodyPr/>
                    <a:lstStyle/>
                    <a:p>
                      <a:r>
                        <a:rPr lang="en-US" dirty="0"/>
                        <a:t>net</a:t>
                      </a:r>
                    </a:p>
                  </a:txBody>
                  <a:tcPr/>
                </a:tc>
                <a:tc>
                  <a:txBody>
                    <a:bodyPr/>
                    <a:lstStyle/>
                    <a:p>
                      <a:r>
                        <a:rPr lang="en-US" dirty="0"/>
                        <a:t>To create servers and clients</a:t>
                      </a:r>
                      <a:endParaRPr lang="en-IN" dirty="0"/>
                    </a:p>
                  </a:txBody>
                  <a:tcPr/>
                </a:tc>
                <a:extLst>
                  <a:ext uri="{0D108BD9-81ED-4DB2-BD59-A6C34878D82A}">
                    <a16:rowId xmlns:a16="http://schemas.microsoft.com/office/drawing/2014/main" val="3244186162"/>
                  </a:ext>
                </a:extLst>
              </a:tr>
              <a:tr h="370840">
                <a:tc>
                  <a:txBody>
                    <a:bodyPr/>
                    <a:lstStyle/>
                    <a:p>
                      <a:r>
                        <a:rPr lang="en-US" dirty="0"/>
                        <a:t>os</a:t>
                      </a:r>
                    </a:p>
                  </a:txBody>
                  <a:tcPr/>
                </a:tc>
                <a:tc>
                  <a:txBody>
                    <a:bodyPr/>
                    <a:lstStyle/>
                    <a:p>
                      <a:r>
                        <a:rPr lang="en-US" dirty="0"/>
                        <a:t>Provides information about the operation system</a:t>
                      </a:r>
                      <a:endParaRPr lang="en-IN" dirty="0"/>
                    </a:p>
                  </a:txBody>
                  <a:tcPr/>
                </a:tc>
                <a:extLst>
                  <a:ext uri="{0D108BD9-81ED-4DB2-BD59-A6C34878D82A}">
                    <a16:rowId xmlns:a16="http://schemas.microsoft.com/office/drawing/2014/main" val="2217392000"/>
                  </a:ext>
                </a:extLst>
              </a:tr>
              <a:tr h="370840">
                <a:tc>
                  <a:txBody>
                    <a:bodyPr/>
                    <a:lstStyle/>
                    <a:p>
                      <a:r>
                        <a:rPr lang="en-US" dirty="0"/>
                        <a:t>path</a:t>
                      </a:r>
                      <a:endParaRPr lang="en-IN" dirty="0"/>
                    </a:p>
                  </a:txBody>
                  <a:tcPr/>
                </a:tc>
                <a:tc>
                  <a:txBody>
                    <a:bodyPr/>
                    <a:lstStyle/>
                    <a:p>
                      <a:r>
                        <a:rPr lang="en-US" dirty="0"/>
                        <a:t>To handle file paths</a:t>
                      </a:r>
                      <a:endParaRPr lang="en-IN" dirty="0"/>
                    </a:p>
                  </a:txBody>
                  <a:tcPr/>
                </a:tc>
                <a:extLst>
                  <a:ext uri="{0D108BD9-81ED-4DB2-BD59-A6C34878D82A}">
                    <a16:rowId xmlns:a16="http://schemas.microsoft.com/office/drawing/2014/main" val="3005115396"/>
                  </a:ext>
                </a:extLst>
              </a:tr>
              <a:tr h="370840">
                <a:tc>
                  <a:txBody>
                    <a:bodyPr/>
                    <a:lstStyle/>
                    <a:p>
                      <a:r>
                        <a:rPr lang="en-US" dirty="0" err="1"/>
                        <a:t>querystring</a:t>
                      </a:r>
                      <a:endParaRPr lang="en-IN" dirty="0"/>
                    </a:p>
                  </a:txBody>
                  <a:tcPr/>
                </a:tc>
                <a:tc>
                  <a:txBody>
                    <a:bodyPr/>
                    <a:lstStyle/>
                    <a:p>
                      <a:r>
                        <a:rPr lang="en-US"/>
                        <a:t>To handle URL query strings</a:t>
                      </a:r>
                      <a:endParaRPr lang="en-IN"/>
                    </a:p>
                  </a:txBody>
                  <a:tcPr/>
                </a:tc>
                <a:extLst>
                  <a:ext uri="{0D108BD9-81ED-4DB2-BD59-A6C34878D82A}">
                    <a16:rowId xmlns:a16="http://schemas.microsoft.com/office/drawing/2014/main" val="4260233862"/>
                  </a:ext>
                </a:extLst>
              </a:tr>
              <a:tr h="370840">
                <a:tc>
                  <a:txBody>
                    <a:bodyPr/>
                    <a:lstStyle/>
                    <a:p>
                      <a:r>
                        <a:rPr lang="en-US" dirty="0" err="1"/>
                        <a:t>readline</a:t>
                      </a:r>
                      <a:endParaRPr lang="en-IN" dirty="0"/>
                    </a:p>
                  </a:txBody>
                  <a:tcPr/>
                </a:tc>
                <a:tc>
                  <a:txBody>
                    <a:bodyPr/>
                    <a:lstStyle/>
                    <a:p>
                      <a:r>
                        <a:rPr lang="en-US" dirty="0"/>
                        <a:t>To handle readable streams one line at the time</a:t>
                      </a:r>
                      <a:endParaRPr lang="en-IN" dirty="0"/>
                    </a:p>
                  </a:txBody>
                  <a:tcPr/>
                </a:tc>
                <a:extLst>
                  <a:ext uri="{0D108BD9-81ED-4DB2-BD59-A6C34878D82A}">
                    <a16:rowId xmlns:a16="http://schemas.microsoft.com/office/drawing/2014/main" val="427871825"/>
                  </a:ext>
                </a:extLst>
              </a:tr>
              <a:tr h="370840">
                <a:tc>
                  <a:txBody>
                    <a:bodyPr/>
                    <a:lstStyle/>
                    <a:p>
                      <a:r>
                        <a:rPr lang="en-US"/>
                        <a:t>stream</a:t>
                      </a:r>
                      <a:endParaRPr lang="en-IN"/>
                    </a:p>
                  </a:txBody>
                  <a:tcPr/>
                </a:tc>
                <a:tc>
                  <a:txBody>
                    <a:bodyPr/>
                    <a:lstStyle/>
                    <a:p>
                      <a:r>
                        <a:rPr lang="en-US"/>
                        <a:t>To handle streaming data</a:t>
                      </a:r>
                      <a:endParaRPr lang="en-IN"/>
                    </a:p>
                  </a:txBody>
                  <a:tcPr/>
                </a:tc>
                <a:extLst>
                  <a:ext uri="{0D108BD9-81ED-4DB2-BD59-A6C34878D82A}">
                    <a16:rowId xmlns:a16="http://schemas.microsoft.com/office/drawing/2014/main" val="4197609999"/>
                  </a:ext>
                </a:extLst>
              </a:tr>
              <a:tr h="370840">
                <a:tc>
                  <a:txBody>
                    <a:bodyPr/>
                    <a:lstStyle/>
                    <a:p>
                      <a:r>
                        <a:rPr lang="en-US" err="1"/>
                        <a:t>string_decoder</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decode buffer objects into strings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timers</a:t>
                      </a:r>
                    </a:p>
                  </a:txBody>
                  <a:tcPr/>
                </a:tc>
                <a:tc>
                  <a:txBody>
                    <a:bodyPr/>
                    <a:lstStyle/>
                    <a:p>
                      <a:r>
                        <a:rPr lang="en-US"/>
                        <a:t>To execute a function after a given number of milliseconds</a:t>
                      </a:r>
                      <a:endParaRPr lang="en-IN"/>
                    </a:p>
                  </a:txBody>
                  <a:tcPr/>
                </a:tc>
                <a:extLst>
                  <a:ext uri="{0D108BD9-81ED-4DB2-BD59-A6C34878D82A}">
                    <a16:rowId xmlns:a16="http://schemas.microsoft.com/office/drawing/2014/main" val="735181670"/>
                  </a:ext>
                </a:extLst>
              </a:tr>
              <a:tr h="370840">
                <a:tc>
                  <a:txBody>
                    <a:bodyPr/>
                    <a:lstStyle/>
                    <a:p>
                      <a:r>
                        <a:rPr lang="en-US" err="1"/>
                        <a:t>tls</a:t>
                      </a:r>
                      <a:endParaRPr lang="en-IN"/>
                    </a:p>
                  </a:txBody>
                  <a:tcPr/>
                </a:tc>
                <a:tc>
                  <a:txBody>
                    <a:bodyPr/>
                    <a:lstStyle/>
                    <a:p>
                      <a:r>
                        <a:rPr lang="en-US"/>
                        <a:t>To implement TLS and SSL protocols</a:t>
                      </a:r>
                      <a:endParaRPr lang="en-IN"/>
                    </a:p>
                  </a:txBody>
                  <a:tcPr/>
                </a:tc>
                <a:extLst>
                  <a:ext uri="{0D108BD9-81ED-4DB2-BD59-A6C34878D82A}">
                    <a16:rowId xmlns:a16="http://schemas.microsoft.com/office/drawing/2014/main" val="3711859163"/>
                  </a:ext>
                </a:extLst>
              </a:tr>
              <a:tr h="370840">
                <a:tc>
                  <a:txBody>
                    <a:bodyPr/>
                    <a:lstStyle/>
                    <a:p>
                      <a:r>
                        <a:rPr lang="en-US" err="1"/>
                        <a:t>tty</a:t>
                      </a:r>
                      <a:endParaRPr lang="en-IN"/>
                    </a:p>
                  </a:txBody>
                  <a:tcPr/>
                </a:tc>
                <a:tc>
                  <a:txBody>
                    <a:bodyPr/>
                    <a:lstStyle/>
                    <a:p>
                      <a:r>
                        <a:rPr lang="en-US"/>
                        <a:t>Provides classes used by a text terminal</a:t>
                      </a:r>
                      <a:endParaRPr lang="en-IN"/>
                    </a:p>
                  </a:txBody>
                  <a:tcPr/>
                </a:tc>
                <a:extLst>
                  <a:ext uri="{0D108BD9-81ED-4DB2-BD59-A6C34878D82A}">
                    <a16:rowId xmlns:a16="http://schemas.microsoft.com/office/drawing/2014/main" val="4288109882"/>
                  </a:ext>
                </a:extLst>
              </a:tr>
              <a:tr h="370840">
                <a:tc>
                  <a:txBody>
                    <a:bodyPr/>
                    <a:lstStyle/>
                    <a:p>
                      <a:r>
                        <a:rPr lang="en-US" err="1"/>
                        <a:t>url</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parse URL strings</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130538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278503096"/>
                    </a:ext>
                  </a:extLst>
                </a:gridCol>
                <a:gridCol w="8382000">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util		</a:t>
                      </a:r>
                    </a:p>
                  </a:txBody>
                  <a:tcPr/>
                </a:tc>
                <a:tc>
                  <a:txBody>
                    <a:bodyPr/>
                    <a:lstStyle/>
                    <a:p>
                      <a:r>
                        <a:rPr lang="en-US"/>
                        <a:t>To access utility functions</a:t>
                      </a:r>
                      <a:endParaRPr lang="en-IN"/>
                    </a:p>
                  </a:txBody>
                  <a:tcPr/>
                </a:tc>
                <a:extLst>
                  <a:ext uri="{0D108BD9-81ED-4DB2-BD59-A6C34878D82A}">
                    <a16:rowId xmlns:a16="http://schemas.microsoft.com/office/drawing/2014/main" val="3244186162"/>
                  </a:ext>
                </a:extLst>
              </a:tr>
              <a:tr h="370840">
                <a:tc>
                  <a:txBody>
                    <a:bodyPr/>
                    <a:lstStyle/>
                    <a:p>
                      <a:r>
                        <a:rPr lang="en-US"/>
                        <a:t>v8</a:t>
                      </a:r>
                    </a:p>
                  </a:txBody>
                  <a:tcPr/>
                </a:tc>
                <a:tc>
                  <a:txBody>
                    <a:bodyPr/>
                    <a:lstStyle/>
                    <a:p>
                      <a:r>
                        <a:rPr lang="en-US"/>
                        <a:t>To access information about V8 (the JavaScript engine)</a:t>
                      </a:r>
                      <a:endParaRPr lang="en-IN"/>
                    </a:p>
                  </a:txBody>
                  <a:tcPr/>
                </a:tc>
                <a:extLst>
                  <a:ext uri="{0D108BD9-81ED-4DB2-BD59-A6C34878D82A}">
                    <a16:rowId xmlns:a16="http://schemas.microsoft.com/office/drawing/2014/main" val="2217392000"/>
                  </a:ext>
                </a:extLst>
              </a:tr>
              <a:tr h="370840">
                <a:tc>
                  <a:txBody>
                    <a:bodyPr/>
                    <a:lstStyle/>
                    <a:p>
                      <a:r>
                        <a:rPr lang="en-US" err="1"/>
                        <a:t>vm</a:t>
                      </a:r>
                      <a:endParaRPr lang="en-IN"/>
                    </a:p>
                  </a:txBody>
                  <a:tcPr/>
                </a:tc>
                <a:tc>
                  <a:txBody>
                    <a:bodyPr/>
                    <a:lstStyle/>
                    <a:p>
                      <a:r>
                        <a:rPr lang="en-US"/>
                        <a:t>To compile JavaScript code in a virtual machine</a:t>
                      </a:r>
                    </a:p>
                  </a:txBody>
                  <a:tcPr/>
                </a:tc>
                <a:extLst>
                  <a:ext uri="{0D108BD9-81ED-4DB2-BD59-A6C34878D82A}">
                    <a16:rowId xmlns:a16="http://schemas.microsoft.com/office/drawing/2014/main" val="3005115396"/>
                  </a:ext>
                </a:extLst>
              </a:tr>
              <a:tr h="370840">
                <a:tc>
                  <a:txBody>
                    <a:bodyPr/>
                    <a:lstStyle/>
                    <a:p>
                      <a:r>
                        <a:rPr lang="en-US" err="1"/>
                        <a:t>zlib</a:t>
                      </a:r>
                      <a:endParaRPr lang="en-IN"/>
                    </a:p>
                  </a:txBody>
                  <a:tcPr/>
                </a:tc>
                <a:tc>
                  <a:txBody>
                    <a:bodyPr/>
                    <a:lstStyle/>
                    <a:p>
                      <a:r>
                        <a:rPr lang="en-US"/>
                        <a:t>To compress or decompress files</a:t>
                      </a:r>
                      <a:endParaRPr lang="en-IN"/>
                    </a:p>
                  </a:txBody>
                  <a:tcPr/>
                </a:tc>
                <a:extLst>
                  <a:ext uri="{0D108BD9-81ED-4DB2-BD59-A6C34878D82A}">
                    <a16:rowId xmlns:a16="http://schemas.microsoft.com/office/drawing/2014/main" val="4260233862"/>
                  </a:ext>
                </a:extLst>
              </a:tr>
            </a:tbl>
          </a:graphicData>
        </a:graphic>
      </p:graphicFrame>
    </p:spTree>
    <p:extLst>
      <p:ext uri="{BB962C8B-B14F-4D97-AF65-F5344CB8AC3E}">
        <p14:creationId xmlns:p14="http://schemas.microsoft.com/office/powerpoint/2010/main" val="203455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425-96FC-1450-8598-AA8F0627360A}"/>
              </a:ext>
            </a:extLst>
          </p:cNvPr>
          <p:cNvSpPr>
            <a:spLocks noGrp="1"/>
          </p:cNvSpPr>
          <p:nvPr>
            <p:ph type="title"/>
          </p:nvPr>
        </p:nvSpPr>
        <p:spPr/>
        <p:txBody>
          <a:bodyPr/>
          <a:lstStyle/>
          <a:p>
            <a:r>
              <a:rPr lang="en-US" dirty="0" err="1"/>
              <a:t>readline</a:t>
            </a:r>
            <a:r>
              <a:rPr lang="en-US" dirty="0"/>
              <a:t> Module</a:t>
            </a:r>
            <a:endParaRPr lang="en-IN" dirty="0"/>
          </a:p>
        </p:txBody>
      </p:sp>
      <p:sp>
        <p:nvSpPr>
          <p:cNvPr id="3" name="Content Placeholder 2">
            <a:extLst>
              <a:ext uri="{FF2B5EF4-FFF2-40B4-BE49-F238E27FC236}">
                <a16:creationId xmlns:a16="http://schemas.microsoft.com/office/drawing/2014/main" id="{D05A89DD-4809-7184-B594-E336A4B4EFD3}"/>
              </a:ext>
            </a:extLst>
          </p:cNvPr>
          <p:cNvSpPr>
            <a:spLocks noGrp="1"/>
          </p:cNvSpPr>
          <p:nvPr>
            <p:ph idx="1"/>
          </p:nvPr>
        </p:nvSpPr>
        <p:spPr/>
        <p:txBody>
          <a:bodyPr/>
          <a:lstStyle/>
          <a:p>
            <a:r>
              <a:rPr lang="en-US" dirty="0"/>
              <a:t>The </a:t>
            </a:r>
            <a:r>
              <a:rPr lang="en-US" dirty="0" err="1"/>
              <a:t>readline</a:t>
            </a:r>
            <a:r>
              <a:rPr lang="en-US" dirty="0"/>
              <a:t> module is a built-in module in Node.js that provides an interface for reading input from a readable stream, such as the terminal or a file. </a:t>
            </a:r>
          </a:p>
          <a:p>
            <a:r>
              <a:rPr lang="en-US" dirty="0"/>
              <a:t>It allows you to prompt the user for input, read input line by line, and handle user interactions in a command-line environment.</a:t>
            </a:r>
          </a:p>
          <a:p>
            <a:r>
              <a:rPr lang="en-US" dirty="0"/>
              <a:t>The </a:t>
            </a:r>
            <a:r>
              <a:rPr lang="en-US" dirty="0" err="1"/>
              <a:t>readline</a:t>
            </a:r>
            <a:r>
              <a:rPr lang="en-US" dirty="0"/>
              <a:t> module provides an instance of the Interface class, which can be created using the </a:t>
            </a:r>
            <a:r>
              <a:rPr lang="en-US" dirty="0" err="1"/>
              <a:t>createInterface</a:t>
            </a:r>
            <a:r>
              <a:rPr lang="en-US" dirty="0"/>
              <a:t> method. </a:t>
            </a:r>
          </a:p>
          <a:p>
            <a:r>
              <a:rPr lang="en-US" dirty="0"/>
              <a:t>This instance represents a </a:t>
            </a:r>
            <a:r>
              <a:rPr lang="en-US" dirty="0" err="1"/>
              <a:t>Readline</a:t>
            </a:r>
            <a:r>
              <a:rPr lang="en-US" dirty="0"/>
              <a:t> interface that can be used to interact with the user.</a:t>
            </a:r>
            <a:endParaRPr lang="en-IN" dirty="0"/>
          </a:p>
        </p:txBody>
      </p:sp>
    </p:spTree>
    <p:extLst>
      <p:ext uri="{BB962C8B-B14F-4D97-AF65-F5344CB8AC3E}">
        <p14:creationId xmlns:p14="http://schemas.microsoft.com/office/powerpoint/2010/main" val="2321663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881C-D687-55AA-5914-13139E5DCED2}"/>
              </a:ext>
            </a:extLst>
          </p:cNvPr>
          <p:cNvSpPr>
            <a:spLocks noGrp="1"/>
          </p:cNvSpPr>
          <p:nvPr>
            <p:ph type="title"/>
          </p:nvPr>
        </p:nvSpPr>
        <p:spPr/>
        <p:txBody>
          <a:bodyPr/>
          <a:lstStyle/>
          <a:p>
            <a:r>
              <a:rPr lang="en-US" dirty="0"/>
              <a:t>fs Module</a:t>
            </a:r>
            <a:endParaRPr lang="en-IN" dirty="0"/>
          </a:p>
        </p:txBody>
      </p:sp>
      <p:sp>
        <p:nvSpPr>
          <p:cNvPr id="3" name="Content Placeholder 2">
            <a:extLst>
              <a:ext uri="{FF2B5EF4-FFF2-40B4-BE49-F238E27FC236}">
                <a16:creationId xmlns:a16="http://schemas.microsoft.com/office/drawing/2014/main" id="{D17C32F2-1928-0504-B18F-E62049EAD42D}"/>
              </a:ext>
            </a:extLst>
          </p:cNvPr>
          <p:cNvSpPr>
            <a:spLocks noGrp="1"/>
          </p:cNvSpPr>
          <p:nvPr>
            <p:ph idx="1"/>
          </p:nvPr>
        </p:nvSpPr>
        <p:spPr/>
        <p:txBody>
          <a:bodyPr/>
          <a:lstStyle/>
          <a:p>
            <a:r>
              <a:rPr lang="en-US" dirty="0"/>
              <a:t>With Node.js, you can programmatically manipulate files with the built-in fs module. </a:t>
            </a:r>
          </a:p>
          <a:p>
            <a:r>
              <a:rPr lang="en-US" dirty="0"/>
              <a:t>The name is short for “file system,” and the module contains all the functions you need to read, write, and delete files on the local machine. </a:t>
            </a:r>
          </a:p>
          <a:p>
            <a:r>
              <a:rPr lang="en-US" dirty="0"/>
              <a:t>This unique aspect of Node.js makes JavaScript a useful language for back-end and CLI tool programming.</a:t>
            </a:r>
          </a:p>
          <a:p>
            <a:r>
              <a:rPr lang="en-US" dirty="0"/>
              <a:t>The fs module supports interacting with files synchronously, asynchronously, or via streams;</a:t>
            </a:r>
            <a:endParaRPr lang="en-IN" dirty="0"/>
          </a:p>
        </p:txBody>
      </p:sp>
    </p:spTree>
    <p:extLst>
      <p:ext uri="{BB962C8B-B14F-4D97-AF65-F5344CB8AC3E}">
        <p14:creationId xmlns:p14="http://schemas.microsoft.com/office/powerpoint/2010/main" val="97201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BC2D-BE22-4199-B9F3-6CAA1983D903}"/>
              </a:ext>
            </a:extLst>
          </p:cNvPr>
          <p:cNvSpPr>
            <a:spLocks noGrp="1"/>
          </p:cNvSpPr>
          <p:nvPr>
            <p:ph type="title"/>
          </p:nvPr>
        </p:nvSpPr>
        <p:spPr/>
        <p:txBody>
          <a:bodyPr/>
          <a:lstStyle/>
          <a:p>
            <a:r>
              <a:rPr lang="en-US" dirty="0"/>
              <a:t>What is Node.js?</a:t>
            </a:r>
          </a:p>
        </p:txBody>
      </p:sp>
      <p:sp>
        <p:nvSpPr>
          <p:cNvPr id="5" name="Content Placeholder 4">
            <a:extLst>
              <a:ext uri="{FF2B5EF4-FFF2-40B4-BE49-F238E27FC236}">
                <a16:creationId xmlns:a16="http://schemas.microsoft.com/office/drawing/2014/main" id="{A6E0C0B0-8155-46A1-BD2F-9D964CFF6D8E}"/>
              </a:ext>
            </a:extLst>
          </p:cNvPr>
          <p:cNvSpPr>
            <a:spLocks noGrp="1"/>
          </p:cNvSpPr>
          <p:nvPr>
            <p:ph idx="1"/>
          </p:nvPr>
        </p:nvSpPr>
        <p:spPr/>
        <p:txBody>
          <a:bodyPr>
            <a:normAutofit/>
          </a:bodyPr>
          <a:lstStyle/>
          <a:p>
            <a:r>
              <a:rPr lang="en-US" dirty="0"/>
              <a:t>Node.js is </a:t>
            </a:r>
          </a:p>
          <a:p>
            <a:pPr lvl="1"/>
            <a:r>
              <a:rPr lang="en-US" dirty="0"/>
              <a:t>open-source</a:t>
            </a:r>
          </a:p>
          <a:p>
            <a:pPr lvl="1"/>
            <a:r>
              <a:rPr lang="en-US" dirty="0"/>
              <a:t>cross-platform</a:t>
            </a:r>
          </a:p>
          <a:p>
            <a:pPr lvl="1"/>
            <a:r>
              <a:rPr lang="en-US" dirty="0"/>
              <a:t>back-end JavaScript runtime environment </a:t>
            </a:r>
          </a:p>
          <a:p>
            <a:pPr lvl="1"/>
            <a:r>
              <a:rPr lang="en-US" dirty="0"/>
              <a:t>runs on the V8 engine </a:t>
            </a:r>
          </a:p>
          <a:p>
            <a:pPr lvl="1"/>
            <a:r>
              <a:rPr lang="en-US" dirty="0"/>
              <a:t>executes JavaScript code outside a web browser. </a:t>
            </a:r>
          </a:p>
          <a:p>
            <a:r>
              <a:rPr lang="en-US" dirty="0"/>
              <a:t>Node.js lets developers use JavaScript for server-side scripting.</a:t>
            </a:r>
          </a:p>
          <a:p>
            <a:r>
              <a:rPr lang="en-US" dirty="0"/>
              <a:t>Node.js represents a "</a:t>
            </a:r>
            <a:r>
              <a:rPr lang="en-US" b="1" dirty="0"/>
              <a:t>JavaScript everywhere</a:t>
            </a:r>
            <a:r>
              <a:rPr lang="en-US" dirty="0"/>
              <a:t>" paradigm</a:t>
            </a:r>
          </a:p>
          <a:p>
            <a:pPr lvl="1"/>
            <a:r>
              <a:rPr lang="en-US" dirty="0"/>
              <a:t>Unifying web-application development around a single programming language.</a:t>
            </a:r>
          </a:p>
        </p:txBody>
      </p:sp>
    </p:spTree>
    <p:extLst>
      <p:ext uri="{BB962C8B-B14F-4D97-AF65-F5344CB8AC3E}">
        <p14:creationId xmlns:p14="http://schemas.microsoft.com/office/powerpoint/2010/main" val="416525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228-D9FA-44E7-A4D0-F269529CEC2A}"/>
              </a:ext>
            </a:extLst>
          </p:cNvPr>
          <p:cNvSpPr>
            <a:spLocks noGrp="1"/>
          </p:cNvSpPr>
          <p:nvPr>
            <p:ph type="title"/>
          </p:nvPr>
        </p:nvSpPr>
        <p:spPr>
          <a:xfrm>
            <a:off x="838200" y="365125"/>
            <a:ext cx="10515600" cy="1325563"/>
          </a:xfrm>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FC3CEF77-F75D-4082-9A08-30E60482DCDB}"/>
              </a:ext>
            </a:extLst>
          </p:cNvPr>
          <p:cNvSpPr>
            <a:spLocks noGrp="1"/>
          </p:cNvSpPr>
          <p:nvPr>
            <p:ph idx="1"/>
          </p:nvPr>
        </p:nvSpPr>
        <p:spPr>
          <a:xfrm>
            <a:off x="838200" y="1825625"/>
            <a:ext cx="10515600" cy="4351338"/>
          </a:xfrm>
        </p:spPr>
        <p:txBody>
          <a:bodyPr>
            <a:normAutofit fontScale="85000" lnSpcReduction="20000"/>
          </a:bodyPr>
          <a:lstStyle/>
          <a:p>
            <a:r>
              <a:rPr lang="en-US" dirty="0" err="1"/>
              <a:t>fs.access</a:t>
            </a:r>
            <a:r>
              <a:rPr lang="en-US" dirty="0"/>
              <a:t>(): check if the file exists and Node.js can access it with its permissions</a:t>
            </a:r>
          </a:p>
          <a:p>
            <a:r>
              <a:rPr lang="en-US" dirty="0" err="1"/>
              <a:t>fs.appendFile</a:t>
            </a:r>
            <a:r>
              <a:rPr lang="en-US" dirty="0"/>
              <a:t>(): append data to a file. If the file does not exist, it's created</a:t>
            </a:r>
          </a:p>
          <a:p>
            <a:r>
              <a:rPr lang="en-US" dirty="0" err="1"/>
              <a:t>fs.chmod</a:t>
            </a:r>
            <a:r>
              <a:rPr lang="en-US" dirty="0"/>
              <a:t>(): change the permissions of a file specified by the filename passed. Related: </a:t>
            </a:r>
            <a:r>
              <a:rPr lang="en-US" dirty="0" err="1"/>
              <a:t>fs.lchmod</a:t>
            </a:r>
            <a:r>
              <a:rPr lang="en-US" dirty="0"/>
              <a:t>(), </a:t>
            </a:r>
            <a:r>
              <a:rPr lang="en-US" dirty="0" err="1"/>
              <a:t>fs.fchmod</a:t>
            </a:r>
            <a:r>
              <a:rPr lang="en-US" dirty="0"/>
              <a:t>()</a:t>
            </a:r>
          </a:p>
          <a:p>
            <a:r>
              <a:rPr lang="en-US" dirty="0" err="1"/>
              <a:t>fs.chown</a:t>
            </a:r>
            <a:r>
              <a:rPr lang="en-US" dirty="0"/>
              <a:t>(): change the owner and group of a file specified by the filename passed. Related: </a:t>
            </a:r>
            <a:r>
              <a:rPr lang="en-US" dirty="0" err="1"/>
              <a:t>fs.fchown</a:t>
            </a:r>
            <a:r>
              <a:rPr lang="en-US" dirty="0"/>
              <a:t>(), </a:t>
            </a:r>
            <a:r>
              <a:rPr lang="en-US" dirty="0" err="1"/>
              <a:t>fs.lchown</a:t>
            </a:r>
            <a:r>
              <a:rPr lang="en-US" dirty="0"/>
              <a:t>()</a:t>
            </a:r>
          </a:p>
          <a:p>
            <a:r>
              <a:rPr lang="en-US" dirty="0" err="1"/>
              <a:t>fs.close</a:t>
            </a:r>
            <a:r>
              <a:rPr lang="en-US" dirty="0"/>
              <a:t>(): close a file descriptor</a:t>
            </a:r>
          </a:p>
          <a:p>
            <a:r>
              <a:rPr lang="en-US" dirty="0" err="1"/>
              <a:t>fs.copyFile</a:t>
            </a:r>
            <a:r>
              <a:rPr lang="en-US" dirty="0"/>
              <a:t>(): copies a file</a:t>
            </a:r>
          </a:p>
          <a:p>
            <a:r>
              <a:rPr lang="en-US" dirty="0" err="1"/>
              <a:t>fs.createReadStream</a:t>
            </a:r>
            <a:r>
              <a:rPr lang="en-US" dirty="0"/>
              <a:t>(): create a readable file stream</a:t>
            </a:r>
          </a:p>
          <a:p>
            <a:r>
              <a:rPr lang="en-US" dirty="0" err="1"/>
              <a:t>fs.createWriteStream</a:t>
            </a:r>
            <a:r>
              <a:rPr lang="en-US" dirty="0"/>
              <a:t>(): create a writable file stream</a:t>
            </a:r>
          </a:p>
          <a:p>
            <a:r>
              <a:rPr lang="en-US" dirty="0" err="1"/>
              <a:t>fs.link</a:t>
            </a:r>
            <a:r>
              <a:rPr lang="en-US" dirty="0"/>
              <a:t>(): create a new hard link to a file</a:t>
            </a:r>
          </a:p>
          <a:p>
            <a:r>
              <a:rPr lang="en-US" dirty="0" err="1"/>
              <a:t>fs.mkdir</a:t>
            </a:r>
            <a:r>
              <a:rPr lang="en-US" dirty="0"/>
              <a:t>(): create a new folder</a:t>
            </a:r>
          </a:p>
        </p:txBody>
      </p:sp>
    </p:spTree>
    <p:extLst>
      <p:ext uri="{BB962C8B-B14F-4D97-AF65-F5344CB8AC3E}">
        <p14:creationId xmlns:p14="http://schemas.microsoft.com/office/powerpoint/2010/main" val="1060908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9A47-A70D-4396-8D8E-2ACBAB6882B7}"/>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D4813C8B-CD18-4564-87B1-001A56CAB9DA}"/>
              </a:ext>
            </a:extLst>
          </p:cNvPr>
          <p:cNvSpPr>
            <a:spLocks noGrp="1"/>
          </p:cNvSpPr>
          <p:nvPr>
            <p:ph idx="1"/>
          </p:nvPr>
        </p:nvSpPr>
        <p:spPr/>
        <p:txBody>
          <a:bodyPr>
            <a:normAutofit fontScale="85000" lnSpcReduction="20000"/>
          </a:bodyPr>
          <a:lstStyle/>
          <a:p>
            <a:r>
              <a:rPr lang="en-US" dirty="0" err="1"/>
              <a:t>fs.mkdtemp</a:t>
            </a:r>
            <a:r>
              <a:rPr lang="en-US" dirty="0"/>
              <a:t>(): create a temporary directory</a:t>
            </a:r>
          </a:p>
          <a:p>
            <a:r>
              <a:rPr lang="en-US" dirty="0" err="1"/>
              <a:t>fs.open</a:t>
            </a:r>
            <a:r>
              <a:rPr lang="en-US" dirty="0"/>
              <a:t>(): set the file mode</a:t>
            </a:r>
          </a:p>
          <a:p>
            <a:r>
              <a:rPr lang="en-US" dirty="0" err="1"/>
              <a:t>fs.readdir</a:t>
            </a:r>
            <a:r>
              <a:rPr lang="en-US" dirty="0"/>
              <a:t>(): read the contents of a directory</a:t>
            </a:r>
          </a:p>
          <a:p>
            <a:r>
              <a:rPr lang="en-US" dirty="0" err="1"/>
              <a:t>fs.readFile</a:t>
            </a:r>
            <a:r>
              <a:rPr lang="en-US" dirty="0"/>
              <a:t>(): read the content of a file. Related: </a:t>
            </a:r>
            <a:r>
              <a:rPr lang="en-US" dirty="0" err="1"/>
              <a:t>fs.read</a:t>
            </a:r>
            <a:r>
              <a:rPr lang="en-US" dirty="0"/>
              <a:t>()</a:t>
            </a:r>
          </a:p>
          <a:p>
            <a:r>
              <a:rPr lang="en-US" dirty="0" err="1"/>
              <a:t>fs.readlink</a:t>
            </a:r>
            <a:r>
              <a:rPr lang="en-US" dirty="0"/>
              <a:t>(): read the value of a symbolic link</a:t>
            </a:r>
          </a:p>
          <a:p>
            <a:r>
              <a:rPr lang="en-US" dirty="0" err="1"/>
              <a:t>fs.realpath</a:t>
            </a:r>
            <a:r>
              <a:rPr lang="en-US" dirty="0"/>
              <a:t>(): resolve relative file path pointers (., ..) to the full path</a:t>
            </a:r>
          </a:p>
          <a:p>
            <a:r>
              <a:rPr lang="en-US" dirty="0" err="1"/>
              <a:t>fs.rename</a:t>
            </a:r>
            <a:r>
              <a:rPr lang="en-US" dirty="0"/>
              <a:t>(): rename a file or folder</a:t>
            </a:r>
          </a:p>
          <a:p>
            <a:r>
              <a:rPr lang="en-US" dirty="0" err="1"/>
              <a:t>fs.rmdir</a:t>
            </a:r>
            <a:r>
              <a:rPr lang="en-US" dirty="0"/>
              <a:t>(): remove a folder</a:t>
            </a:r>
          </a:p>
          <a:p>
            <a:r>
              <a:rPr lang="en-US" dirty="0" err="1"/>
              <a:t>fs.stat</a:t>
            </a:r>
            <a:r>
              <a:rPr lang="en-US" dirty="0"/>
              <a:t>(): returns the status of the file identified by the filename passed. Related: </a:t>
            </a:r>
            <a:r>
              <a:rPr lang="en-US" dirty="0" err="1"/>
              <a:t>fs.fstat</a:t>
            </a:r>
            <a:r>
              <a:rPr lang="en-US" dirty="0"/>
              <a:t>(), </a:t>
            </a:r>
            <a:r>
              <a:rPr lang="en-US" dirty="0" err="1"/>
              <a:t>fs.lstat</a:t>
            </a:r>
            <a:r>
              <a:rPr lang="en-US" dirty="0"/>
              <a:t>()</a:t>
            </a:r>
          </a:p>
          <a:p>
            <a:r>
              <a:rPr lang="en-US" dirty="0" err="1"/>
              <a:t>fs.symlink</a:t>
            </a:r>
            <a:r>
              <a:rPr lang="en-US" dirty="0"/>
              <a:t>(): create a new symbolic link to a file</a:t>
            </a:r>
          </a:p>
        </p:txBody>
      </p:sp>
    </p:spTree>
    <p:extLst>
      <p:ext uri="{BB962C8B-B14F-4D97-AF65-F5344CB8AC3E}">
        <p14:creationId xmlns:p14="http://schemas.microsoft.com/office/powerpoint/2010/main" val="375346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8DAD-9EA7-48DD-94E7-CD7154D2FC54}"/>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EE947F2A-4183-4FBC-8A67-CA6386611BDB}"/>
              </a:ext>
            </a:extLst>
          </p:cNvPr>
          <p:cNvSpPr>
            <a:spLocks noGrp="1"/>
          </p:cNvSpPr>
          <p:nvPr>
            <p:ph idx="1"/>
          </p:nvPr>
        </p:nvSpPr>
        <p:spPr/>
        <p:txBody>
          <a:bodyPr/>
          <a:lstStyle/>
          <a:p>
            <a:r>
              <a:rPr lang="en-US" dirty="0" err="1"/>
              <a:t>fs.truncate</a:t>
            </a:r>
            <a:r>
              <a:rPr lang="en-US" dirty="0"/>
              <a:t>(): truncate to the specified length the file identified by the filename passed. Related: </a:t>
            </a:r>
            <a:r>
              <a:rPr lang="en-US" dirty="0" err="1"/>
              <a:t>fs.ftruncate</a:t>
            </a:r>
            <a:r>
              <a:rPr lang="en-US" dirty="0"/>
              <a:t>()</a:t>
            </a:r>
          </a:p>
          <a:p>
            <a:r>
              <a:rPr lang="en-US" dirty="0" err="1"/>
              <a:t>fs.unlink</a:t>
            </a:r>
            <a:r>
              <a:rPr lang="en-US" dirty="0"/>
              <a:t>(): remove a file or a symbolic link</a:t>
            </a:r>
          </a:p>
          <a:p>
            <a:r>
              <a:rPr lang="en-US" dirty="0" err="1"/>
              <a:t>fs.unwatchFile</a:t>
            </a:r>
            <a:r>
              <a:rPr lang="en-US" dirty="0"/>
              <a:t>(): stop watching for changes on a file</a:t>
            </a:r>
          </a:p>
          <a:p>
            <a:r>
              <a:rPr lang="en-US" dirty="0" err="1"/>
              <a:t>fs.utimes</a:t>
            </a:r>
            <a:r>
              <a:rPr lang="en-US" dirty="0"/>
              <a:t>(): change the timestamp of the file identified by the filename passed. Related: </a:t>
            </a:r>
            <a:r>
              <a:rPr lang="en-US" dirty="0" err="1"/>
              <a:t>fs.futimes</a:t>
            </a:r>
            <a:r>
              <a:rPr lang="en-US" dirty="0"/>
              <a:t>()</a:t>
            </a:r>
          </a:p>
          <a:p>
            <a:r>
              <a:rPr lang="en-US" dirty="0" err="1"/>
              <a:t>fs.watchFile</a:t>
            </a:r>
            <a:r>
              <a:rPr lang="en-US" dirty="0"/>
              <a:t>(): start watching for changes on a file. Related: </a:t>
            </a:r>
            <a:r>
              <a:rPr lang="en-US" dirty="0" err="1"/>
              <a:t>fs.watch</a:t>
            </a:r>
            <a:r>
              <a:rPr lang="en-US" dirty="0"/>
              <a:t>()</a:t>
            </a:r>
          </a:p>
          <a:p>
            <a:r>
              <a:rPr lang="en-US" dirty="0" err="1"/>
              <a:t>fs.writeFile</a:t>
            </a:r>
            <a:r>
              <a:rPr lang="en-US" dirty="0"/>
              <a:t>(): write data to a file. Related: </a:t>
            </a:r>
            <a:r>
              <a:rPr lang="en-US" dirty="0" err="1"/>
              <a:t>fs.write</a:t>
            </a:r>
            <a:r>
              <a:rPr lang="en-US" dirty="0"/>
              <a:t>()</a:t>
            </a:r>
          </a:p>
        </p:txBody>
      </p:sp>
    </p:spTree>
    <p:extLst>
      <p:ext uri="{BB962C8B-B14F-4D97-AF65-F5344CB8AC3E}">
        <p14:creationId xmlns:p14="http://schemas.microsoft.com/office/powerpoint/2010/main" val="2567783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275E-9879-3F6A-727A-531A6340AFFE}"/>
              </a:ext>
            </a:extLst>
          </p:cNvPr>
          <p:cNvSpPr>
            <a:spLocks noGrp="1"/>
          </p:cNvSpPr>
          <p:nvPr>
            <p:ph type="title"/>
          </p:nvPr>
        </p:nvSpPr>
        <p:spPr/>
        <p:txBody>
          <a:bodyPr/>
          <a:lstStyle/>
          <a:p>
            <a:r>
              <a:rPr lang="en-US" dirty="0"/>
              <a:t>What is Event-driven?</a:t>
            </a:r>
            <a:endParaRPr lang="en-IN" dirty="0"/>
          </a:p>
        </p:txBody>
      </p:sp>
      <p:sp>
        <p:nvSpPr>
          <p:cNvPr id="3" name="Content Placeholder 2">
            <a:extLst>
              <a:ext uri="{FF2B5EF4-FFF2-40B4-BE49-F238E27FC236}">
                <a16:creationId xmlns:a16="http://schemas.microsoft.com/office/drawing/2014/main" id="{DA8D198B-1FF0-F72C-A1C4-EA47F6C5B919}"/>
              </a:ext>
            </a:extLst>
          </p:cNvPr>
          <p:cNvSpPr>
            <a:spLocks noGrp="1"/>
          </p:cNvSpPr>
          <p:nvPr>
            <p:ph idx="1"/>
          </p:nvPr>
        </p:nvSpPr>
        <p:spPr/>
        <p:txBody>
          <a:bodyPr>
            <a:normAutofit fontScale="92500" lnSpcReduction="10000"/>
          </a:bodyPr>
          <a:lstStyle/>
          <a:p>
            <a:r>
              <a:rPr lang="en-US" dirty="0"/>
              <a:t>Event-driven architectures build on a common pattern in software development known as publish-subscribe or observer pattern.</a:t>
            </a:r>
          </a:p>
          <a:p>
            <a:r>
              <a:rPr lang="en-US" dirty="0"/>
              <a:t>In an event-driven architecture there are at least two actors: the subject and the observer.</a:t>
            </a:r>
          </a:p>
          <a:p>
            <a:r>
              <a:rPr lang="en-US" dirty="0"/>
              <a:t>Is JavaScript language Event Driven?</a:t>
            </a:r>
          </a:p>
          <a:p>
            <a:pPr lvl="1"/>
            <a:r>
              <a:rPr lang="en-US" dirty="0"/>
              <a:t>No</a:t>
            </a:r>
          </a:p>
          <a:p>
            <a:r>
              <a:rPr lang="en-US" dirty="0"/>
              <a:t>Can we create custom events in JavaScript?</a:t>
            </a:r>
          </a:p>
          <a:p>
            <a:pPr lvl="1"/>
            <a:r>
              <a:rPr lang="en-US" dirty="0"/>
              <a:t>No</a:t>
            </a:r>
          </a:p>
          <a:p>
            <a:r>
              <a:rPr lang="en-US" dirty="0"/>
              <a:t>If you want to create custom events, we can use</a:t>
            </a:r>
          </a:p>
          <a:p>
            <a:pPr lvl="1"/>
            <a:r>
              <a:rPr lang="en-US" dirty="0" err="1"/>
              <a:t>document.createEvent</a:t>
            </a:r>
            <a:r>
              <a:rPr lang="en-US" dirty="0"/>
              <a:t>() – HTML Programming</a:t>
            </a:r>
          </a:p>
          <a:p>
            <a:pPr lvl="1"/>
            <a:r>
              <a:rPr lang="en-US" dirty="0"/>
              <a:t>Event Emitter – Node JS</a:t>
            </a:r>
          </a:p>
          <a:p>
            <a:endParaRPr lang="en-IN" dirty="0"/>
          </a:p>
        </p:txBody>
      </p:sp>
    </p:spTree>
    <p:extLst>
      <p:ext uri="{BB962C8B-B14F-4D97-AF65-F5344CB8AC3E}">
        <p14:creationId xmlns:p14="http://schemas.microsoft.com/office/powerpoint/2010/main" val="70231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0E89-0488-40A8-9061-6BD1BAEFD546}"/>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4808908B-B388-40D6-ABD2-CEEAE498BFBB}"/>
              </a:ext>
            </a:extLst>
          </p:cNvPr>
          <p:cNvSpPr>
            <a:spLocks noGrp="1"/>
          </p:cNvSpPr>
          <p:nvPr>
            <p:ph idx="1"/>
          </p:nvPr>
        </p:nvSpPr>
        <p:spPr/>
        <p:txBody>
          <a:bodyPr/>
          <a:lstStyle/>
          <a:p>
            <a:r>
              <a:rPr lang="en-US" dirty="0"/>
              <a:t>Node.js core API is built around an idiomatic asynchronous event-driven architecture in which objects called "emitters" emit named events that cause Function objects "listeners" to be called.</a:t>
            </a:r>
          </a:p>
          <a:p>
            <a:r>
              <a:rPr lang="en-US" dirty="0"/>
              <a:t>All objects that emit events are instances of the </a:t>
            </a:r>
            <a:r>
              <a:rPr lang="en-US" dirty="0" err="1"/>
              <a:t>EventEmitter</a:t>
            </a:r>
            <a:r>
              <a:rPr lang="en-US" dirty="0"/>
              <a:t> class. </a:t>
            </a:r>
          </a:p>
          <a:p>
            <a:r>
              <a:rPr lang="en-US" dirty="0"/>
              <a:t>These objects expose an </a:t>
            </a:r>
            <a:r>
              <a:rPr lang="en-US" dirty="0" err="1"/>
              <a:t>eventEmitter.on</a:t>
            </a:r>
            <a:r>
              <a:rPr lang="en-US" dirty="0"/>
              <a:t>() function that allows one or more functions to be attached to named events.</a:t>
            </a:r>
          </a:p>
          <a:p>
            <a:r>
              <a:rPr lang="en-US" dirty="0"/>
              <a:t>When the </a:t>
            </a:r>
            <a:r>
              <a:rPr lang="en-US" dirty="0" err="1"/>
              <a:t>EventEmitter</a:t>
            </a:r>
            <a:r>
              <a:rPr lang="en-US" dirty="0"/>
              <a:t> object emits an event, all the functions attached to that specific event are called synchronously.</a:t>
            </a:r>
          </a:p>
        </p:txBody>
      </p:sp>
    </p:spTree>
    <p:extLst>
      <p:ext uri="{BB962C8B-B14F-4D97-AF65-F5344CB8AC3E}">
        <p14:creationId xmlns:p14="http://schemas.microsoft.com/office/powerpoint/2010/main" val="2699455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50DF-784D-26EA-542F-278E251770E2}"/>
              </a:ext>
            </a:extLst>
          </p:cNvPr>
          <p:cNvSpPr>
            <a:spLocks noGrp="1"/>
          </p:cNvSpPr>
          <p:nvPr>
            <p:ph type="title"/>
          </p:nvPr>
        </p:nvSpPr>
        <p:spPr/>
        <p:txBody>
          <a:bodyPr/>
          <a:lstStyle/>
          <a:p>
            <a:r>
              <a:rPr lang="en-US" dirty="0"/>
              <a:t>Streams</a:t>
            </a:r>
            <a:endParaRPr lang="en-IN" dirty="0"/>
          </a:p>
        </p:txBody>
      </p:sp>
      <p:sp>
        <p:nvSpPr>
          <p:cNvPr id="3" name="Content Placeholder 2">
            <a:extLst>
              <a:ext uri="{FF2B5EF4-FFF2-40B4-BE49-F238E27FC236}">
                <a16:creationId xmlns:a16="http://schemas.microsoft.com/office/drawing/2014/main" id="{8F2DF0D6-EC2A-6390-C32A-FB7C4269B1CC}"/>
              </a:ext>
            </a:extLst>
          </p:cNvPr>
          <p:cNvSpPr>
            <a:spLocks noGrp="1"/>
          </p:cNvSpPr>
          <p:nvPr>
            <p:ph idx="1"/>
          </p:nvPr>
        </p:nvSpPr>
        <p:spPr/>
        <p:txBody>
          <a:bodyPr/>
          <a:lstStyle/>
          <a:p>
            <a:r>
              <a:rPr lang="en-US" dirty="0"/>
              <a:t>A stream is an abstract interface for working with streaming data in Node.js.</a:t>
            </a:r>
          </a:p>
          <a:p>
            <a:r>
              <a:rPr lang="en-US" dirty="0"/>
              <a:t>Streams are a core concept that allows efficient handling of data, especially when dealing with large amounts of data or when data is received or sent over time. </a:t>
            </a:r>
          </a:p>
          <a:p>
            <a:r>
              <a:rPr lang="en-US" dirty="0"/>
              <a:t>Streams provide an abstraction for reading from or writing to a source of data in a continuous and chunked manner.</a:t>
            </a:r>
          </a:p>
        </p:txBody>
      </p:sp>
    </p:spTree>
    <p:extLst>
      <p:ext uri="{BB962C8B-B14F-4D97-AF65-F5344CB8AC3E}">
        <p14:creationId xmlns:p14="http://schemas.microsoft.com/office/powerpoint/2010/main" val="1855730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ABEB-2207-1D0B-0105-A29B9A357F74}"/>
              </a:ext>
            </a:extLst>
          </p:cNvPr>
          <p:cNvSpPr>
            <a:spLocks noGrp="1"/>
          </p:cNvSpPr>
          <p:nvPr>
            <p:ph type="title"/>
          </p:nvPr>
        </p:nvSpPr>
        <p:spPr/>
        <p:txBody>
          <a:bodyPr/>
          <a:lstStyle/>
          <a:p>
            <a:r>
              <a:rPr lang="en-IN" dirty="0"/>
              <a:t>Benefits of using Streams</a:t>
            </a:r>
          </a:p>
        </p:txBody>
      </p:sp>
      <p:sp>
        <p:nvSpPr>
          <p:cNvPr id="3" name="Content Placeholder 2">
            <a:extLst>
              <a:ext uri="{FF2B5EF4-FFF2-40B4-BE49-F238E27FC236}">
                <a16:creationId xmlns:a16="http://schemas.microsoft.com/office/drawing/2014/main" id="{44F158E0-7DC1-33B6-A143-76C44DDE9B97}"/>
              </a:ext>
            </a:extLst>
          </p:cNvPr>
          <p:cNvSpPr>
            <a:spLocks noGrp="1"/>
          </p:cNvSpPr>
          <p:nvPr>
            <p:ph idx="1"/>
          </p:nvPr>
        </p:nvSpPr>
        <p:spPr/>
        <p:txBody>
          <a:bodyPr>
            <a:normAutofit fontScale="92500" lnSpcReduction="10000"/>
          </a:bodyPr>
          <a:lstStyle/>
          <a:p>
            <a:r>
              <a:rPr lang="en-US" b="1" dirty="0"/>
              <a:t>Memory efficiency</a:t>
            </a:r>
            <a:r>
              <a:rPr lang="en-US" dirty="0"/>
              <a:t>: Streams allow data to be processed in chunks rather than loading the entire dataset into memory, making them memory-efficient when working with large files or data streams.</a:t>
            </a:r>
          </a:p>
          <a:p>
            <a:r>
              <a:rPr lang="en-US" b="1" dirty="0"/>
              <a:t>Performance</a:t>
            </a:r>
            <a:r>
              <a:rPr lang="en-US" dirty="0"/>
              <a:t>: Streams enable data to be processed or transmitted in chunks, reducing latency and improving overall performance.</a:t>
            </a:r>
          </a:p>
          <a:p>
            <a:r>
              <a:rPr lang="en-US" b="1" dirty="0"/>
              <a:t>Modularity</a:t>
            </a:r>
            <a:r>
              <a:rPr lang="en-US" dirty="0"/>
              <a:t>: The use of streams promotes modularity in Node.js applications. Different streams can be connected or piped together to create complex data processing workflows.</a:t>
            </a:r>
          </a:p>
          <a:p>
            <a:r>
              <a:rPr lang="en-US" b="1" dirty="0"/>
              <a:t>Event-driven nature</a:t>
            </a:r>
            <a:r>
              <a:rPr lang="en-US" dirty="0"/>
              <a:t>: Streams are based on event-driven programming, where events are emitted as data becomes available, is written, or errors occur. This makes it easy to handle and react to different stream events.</a:t>
            </a:r>
            <a:endParaRPr lang="en-IN" dirty="0"/>
          </a:p>
        </p:txBody>
      </p:sp>
    </p:spTree>
    <p:extLst>
      <p:ext uri="{BB962C8B-B14F-4D97-AF65-F5344CB8AC3E}">
        <p14:creationId xmlns:p14="http://schemas.microsoft.com/office/powerpoint/2010/main" val="1885023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A442-0E19-2E95-3C35-63DE89CE3F65}"/>
              </a:ext>
            </a:extLst>
          </p:cNvPr>
          <p:cNvSpPr>
            <a:spLocks noGrp="1"/>
          </p:cNvSpPr>
          <p:nvPr>
            <p:ph type="title"/>
          </p:nvPr>
        </p:nvSpPr>
        <p:spPr/>
        <p:txBody>
          <a:bodyPr/>
          <a:lstStyle/>
          <a:p>
            <a:r>
              <a:rPr lang="en-US" dirty="0"/>
              <a:t>Types of Streams</a:t>
            </a:r>
            <a:endParaRPr lang="en-IN" dirty="0"/>
          </a:p>
        </p:txBody>
      </p:sp>
      <p:sp>
        <p:nvSpPr>
          <p:cNvPr id="3" name="Content Placeholder 2">
            <a:extLst>
              <a:ext uri="{FF2B5EF4-FFF2-40B4-BE49-F238E27FC236}">
                <a16:creationId xmlns:a16="http://schemas.microsoft.com/office/drawing/2014/main" id="{6DDB6830-B0B8-2966-D0BA-4380ED819042}"/>
              </a:ext>
            </a:extLst>
          </p:cNvPr>
          <p:cNvSpPr>
            <a:spLocks noGrp="1"/>
          </p:cNvSpPr>
          <p:nvPr>
            <p:ph idx="1"/>
          </p:nvPr>
        </p:nvSpPr>
        <p:spPr/>
        <p:txBody>
          <a:bodyPr>
            <a:normAutofit fontScale="85000" lnSpcReduction="20000"/>
          </a:bodyPr>
          <a:lstStyle/>
          <a:p>
            <a:r>
              <a:rPr lang="en-US" dirty="0"/>
              <a:t>Readable streams: </a:t>
            </a:r>
          </a:p>
          <a:p>
            <a:pPr lvl="1"/>
            <a:r>
              <a:rPr lang="en-US" dirty="0"/>
              <a:t>Readable streams are sources of data that can be consumed. They allow you to read data from various sources, such as files, network sockets, or HTTP responses. </a:t>
            </a:r>
          </a:p>
          <a:p>
            <a:pPr lvl="1"/>
            <a:r>
              <a:rPr lang="en-US" dirty="0"/>
              <a:t>Readable streams emit events like data (when new data is available), end (when all data has been read), and error (when an error occurs). </a:t>
            </a:r>
          </a:p>
          <a:p>
            <a:pPr lvl="1"/>
            <a:r>
              <a:rPr lang="en-US" dirty="0"/>
              <a:t>Examples of readable streams in Node.js include </a:t>
            </a:r>
            <a:r>
              <a:rPr lang="en-US" dirty="0" err="1"/>
              <a:t>fs.createReadStream</a:t>
            </a:r>
            <a:r>
              <a:rPr lang="en-US" dirty="0"/>
              <a:t> for reading files and </a:t>
            </a:r>
            <a:r>
              <a:rPr lang="en-US" dirty="0" err="1"/>
              <a:t>http.IncomingMessage</a:t>
            </a:r>
            <a:r>
              <a:rPr lang="en-US" dirty="0"/>
              <a:t> for handling HTTP requests.</a:t>
            </a:r>
          </a:p>
          <a:p>
            <a:r>
              <a:rPr lang="en-US" dirty="0"/>
              <a:t>Writable streams: </a:t>
            </a:r>
          </a:p>
          <a:p>
            <a:pPr lvl="1"/>
            <a:r>
              <a:rPr lang="en-US" dirty="0"/>
              <a:t>Writable streams are destinations where data can be written. They provide an interface for writing data to different targets, such as files, network sockets, or HTTP requests. </a:t>
            </a:r>
          </a:p>
          <a:p>
            <a:pPr lvl="1"/>
            <a:r>
              <a:rPr lang="en-US" dirty="0"/>
              <a:t>Writable streams have methods like write to write data and end to indicate the end of data writing. Writable streams emit events like drain (when the underlying buffer becomes empty) and error (when an error occurs). </a:t>
            </a:r>
          </a:p>
          <a:p>
            <a:pPr lvl="1"/>
            <a:r>
              <a:rPr lang="en-US" dirty="0"/>
              <a:t>Examples of writable streams in Node.js include </a:t>
            </a:r>
            <a:r>
              <a:rPr lang="en-US" dirty="0" err="1"/>
              <a:t>fs.createWriteStream</a:t>
            </a:r>
            <a:r>
              <a:rPr lang="en-US" dirty="0"/>
              <a:t> for writing files and </a:t>
            </a:r>
            <a:r>
              <a:rPr lang="en-US" dirty="0" err="1"/>
              <a:t>http.ServerResponse</a:t>
            </a:r>
            <a:r>
              <a:rPr lang="en-US" dirty="0"/>
              <a:t> for sending HTTP responses.</a:t>
            </a:r>
          </a:p>
        </p:txBody>
      </p:sp>
    </p:spTree>
    <p:extLst>
      <p:ext uri="{BB962C8B-B14F-4D97-AF65-F5344CB8AC3E}">
        <p14:creationId xmlns:p14="http://schemas.microsoft.com/office/powerpoint/2010/main" val="1334009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673D-85F4-61C2-4592-4332B061EEB9}"/>
              </a:ext>
            </a:extLst>
          </p:cNvPr>
          <p:cNvSpPr>
            <a:spLocks noGrp="1"/>
          </p:cNvSpPr>
          <p:nvPr>
            <p:ph type="title"/>
          </p:nvPr>
        </p:nvSpPr>
        <p:spPr/>
        <p:txBody>
          <a:bodyPr/>
          <a:lstStyle/>
          <a:p>
            <a:r>
              <a:rPr lang="en-US" dirty="0"/>
              <a:t>Types of Streams</a:t>
            </a:r>
            <a:endParaRPr lang="en-IN" dirty="0"/>
          </a:p>
        </p:txBody>
      </p:sp>
      <p:sp>
        <p:nvSpPr>
          <p:cNvPr id="3" name="Content Placeholder 2">
            <a:extLst>
              <a:ext uri="{FF2B5EF4-FFF2-40B4-BE49-F238E27FC236}">
                <a16:creationId xmlns:a16="http://schemas.microsoft.com/office/drawing/2014/main" id="{0F61CDA9-B965-DEA5-B437-5119C5382447}"/>
              </a:ext>
            </a:extLst>
          </p:cNvPr>
          <p:cNvSpPr>
            <a:spLocks noGrp="1"/>
          </p:cNvSpPr>
          <p:nvPr>
            <p:ph idx="1"/>
          </p:nvPr>
        </p:nvSpPr>
        <p:spPr/>
        <p:txBody>
          <a:bodyPr>
            <a:normAutofit fontScale="92500" lnSpcReduction="10000"/>
          </a:bodyPr>
          <a:lstStyle/>
          <a:p>
            <a:r>
              <a:rPr lang="en-US" dirty="0"/>
              <a:t>Duplex streams: </a:t>
            </a:r>
          </a:p>
          <a:p>
            <a:pPr lvl="1"/>
            <a:r>
              <a:rPr lang="en-US" dirty="0"/>
              <a:t>Duplex streams represent streams that are both readable and writable. They allow bidirectional communication, where data can be both written to and read from the stream. </a:t>
            </a:r>
          </a:p>
          <a:p>
            <a:pPr lvl="1"/>
            <a:r>
              <a:rPr lang="en-US" dirty="0"/>
              <a:t>Examples of duplex streams in Node.js include network sockets and TLS/SSL sockets.</a:t>
            </a:r>
          </a:p>
          <a:p>
            <a:r>
              <a:rPr lang="en-US" dirty="0"/>
              <a:t>Transform streams: </a:t>
            </a:r>
          </a:p>
          <a:p>
            <a:pPr lvl="1"/>
            <a:r>
              <a:rPr lang="en-US" dirty="0"/>
              <a:t>Transform streams are a special type of duplex streams that allow for data modification during the read and write process. They can be used to transform data as it passes through the stream. </a:t>
            </a:r>
          </a:p>
          <a:p>
            <a:pPr lvl="1"/>
            <a:r>
              <a:rPr lang="en-US" dirty="0"/>
              <a:t>Transform streams are commonly used for tasks like compression, encryption, or parsing. </a:t>
            </a:r>
          </a:p>
          <a:p>
            <a:pPr lvl="1"/>
            <a:r>
              <a:rPr lang="en-US" dirty="0"/>
              <a:t>Examples of transform streams in Node.js include </a:t>
            </a:r>
            <a:r>
              <a:rPr lang="en-US" dirty="0" err="1"/>
              <a:t>zlib.createGzip</a:t>
            </a:r>
            <a:r>
              <a:rPr lang="en-US" dirty="0"/>
              <a:t> for compressing data and </a:t>
            </a:r>
            <a:r>
              <a:rPr lang="en-US" dirty="0" err="1"/>
              <a:t>crypto.createCipher</a:t>
            </a:r>
            <a:r>
              <a:rPr lang="en-US" dirty="0"/>
              <a:t> for encrypting data.</a:t>
            </a:r>
            <a:endParaRPr lang="en-IN" dirty="0"/>
          </a:p>
          <a:p>
            <a:endParaRPr lang="en-IN" dirty="0"/>
          </a:p>
        </p:txBody>
      </p:sp>
    </p:spTree>
    <p:extLst>
      <p:ext uri="{BB962C8B-B14F-4D97-AF65-F5344CB8AC3E}">
        <p14:creationId xmlns:p14="http://schemas.microsoft.com/office/powerpoint/2010/main" val="1255419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A59B-9DE7-D83B-F44A-EE1567599845}"/>
              </a:ext>
            </a:extLst>
          </p:cNvPr>
          <p:cNvSpPr>
            <a:spLocks noGrp="1"/>
          </p:cNvSpPr>
          <p:nvPr>
            <p:ph type="title"/>
          </p:nvPr>
        </p:nvSpPr>
        <p:spPr/>
        <p:txBody>
          <a:bodyPr/>
          <a:lstStyle/>
          <a:p>
            <a:r>
              <a:rPr lang="en-US" dirty="0"/>
              <a:t>pipe()</a:t>
            </a:r>
            <a:endParaRPr lang="en-IN" dirty="0"/>
          </a:p>
        </p:txBody>
      </p:sp>
      <p:sp>
        <p:nvSpPr>
          <p:cNvPr id="3" name="Content Placeholder 2">
            <a:extLst>
              <a:ext uri="{FF2B5EF4-FFF2-40B4-BE49-F238E27FC236}">
                <a16:creationId xmlns:a16="http://schemas.microsoft.com/office/drawing/2014/main" id="{3A219AB8-E5D1-3A01-3490-07CBE8CC4989}"/>
              </a:ext>
            </a:extLst>
          </p:cNvPr>
          <p:cNvSpPr>
            <a:spLocks noGrp="1"/>
          </p:cNvSpPr>
          <p:nvPr>
            <p:ph idx="1"/>
          </p:nvPr>
        </p:nvSpPr>
        <p:spPr/>
        <p:txBody>
          <a:bodyPr/>
          <a:lstStyle/>
          <a:p>
            <a:r>
              <a:rPr lang="en-US" dirty="0"/>
              <a:t>The pipe() method is a powerful mechanism that allows you to easily transfer data from a readable stream to a writable stream. </a:t>
            </a:r>
          </a:p>
          <a:p>
            <a:r>
              <a:rPr lang="en-US" dirty="0"/>
              <a:t>It simplifies the process of consuming data from a readable stream and writing it to a writable stream without manually managing the flow of data.</a:t>
            </a:r>
          </a:p>
          <a:p>
            <a:r>
              <a:rPr lang="en-US" dirty="0"/>
              <a:t>The pipe() method is available on readable streams and takes a writable stream as its argument. </a:t>
            </a:r>
          </a:p>
          <a:p>
            <a:r>
              <a:rPr lang="en-US" dirty="0"/>
              <a:t>It establishes a connection between the two streams, allowing data to flow from the readable stream to the writable stream.</a:t>
            </a:r>
            <a:endParaRPr lang="en-IN" dirty="0"/>
          </a:p>
        </p:txBody>
      </p:sp>
    </p:spTree>
    <p:extLst>
      <p:ext uri="{BB962C8B-B14F-4D97-AF65-F5344CB8AC3E}">
        <p14:creationId xmlns:p14="http://schemas.microsoft.com/office/powerpoint/2010/main" val="3959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9262-00BC-48C6-A0ED-335AC4E4DCB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7D17BE3-F2C8-4873-ACD6-0BD591109F79}"/>
              </a:ext>
            </a:extLst>
          </p:cNvPr>
          <p:cNvSpPr>
            <a:spLocks noGrp="1"/>
          </p:cNvSpPr>
          <p:nvPr>
            <p:ph idx="1"/>
          </p:nvPr>
        </p:nvSpPr>
        <p:spPr/>
        <p:txBody>
          <a:bodyPr>
            <a:normAutofit lnSpcReduction="10000"/>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a:p>
            <a:r>
              <a:rPr lang="en-IN" dirty="0"/>
              <a:t>After all Extensions are installed</a:t>
            </a:r>
          </a:p>
          <a:p>
            <a:pPr lvl="1"/>
            <a:r>
              <a:rPr lang="en-US" dirty="0"/>
              <a:t>File Menu -&gt; Preferences -&gt; Theme -&gt; File Icon Theme -&gt; Select </a:t>
            </a:r>
            <a:r>
              <a:rPr lang="en-US" dirty="0" err="1"/>
              <a:t>VScode</a:t>
            </a:r>
            <a:r>
              <a:rPr lang="en-US" dirty="0"/>
              <a:t> Icons</a:t>
            </a:r>
            <a:r>
              <a:rPr lang="en-IN" dirty="0"/>
              <a:t> </a:t>
            </a:r>
          </a:p>
        </p:txBody>
      </p:sp>
    </p:spTree>
    <p:extLst>
      <p:ext uri="{BB962C8B-B14F-4D97-AF65-F5344CB8AC3E}">
        <p14:creationId xmlns:p14="http://schemas.microsoft.com/office/powerpoint/2010/main" val="2461708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ReadStream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responses, on the client</a:t>
            </a:r>
          </a:p>
          <a:p>
            <a:r>
              <a:rPr lang="en-IN" dirty="0"/>
              <a:t>HTTP requests,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a:t>
            </a:r>
            <a:r>
              <a:rPr lang="en-IN" dirty="0" err="1"/>
              <a:t>stdout</a:t>
            </a:r>
            <a:r>
              <a:rPr lang="en-IN" dirty="0"/>
              <a:t> and stderr</a:t>
            </a:r>
          </a:p>
          <a:p>
            <a:r>
              <a:rPr lang="en-IN" dirty="0" err="1"/>
              <a:t>process.stdin</a:t>
            </a:r>
            <a:endParaRPr lang="en-US" dirty="0"/>
          </a:p>
        </p:txBody>
      </p:sp>
    </p:spTree>
    <p:extLst>
      <p:ext uri="{BB962C8B-B14F-4D97-AF65-F5344CB8AC3E}">
        <p14:creationId xmlns:p14="http://schemas.microsoft.com/office/powerpoint/2010/main" val="3041307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WriteStream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requests, on the client</a:t>
            </a:r>
          </a:p>
          <a:p>
            <a:r>
              <a:rPr lang="en-IN" dirty="0"/>
              <a:t>HTTP responses,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stdin</a:t>
            </a:r>
          </a:p>
          <a:p>
            <a:r>
              <a:rPr lang="en-IN" dirty="0" err="1"/>
              <a:t>process.stdout</a:t>
            </a:r>
            <a:r>
              <a:rPr lang="en-IN" dirty="0"/>
              <a:t> and stderr</a:t>
            </a:r>
            <a:endParaRPr lang="en-US" dirty="0"/>
          </a:p>
        </p:txBody>
      </p:sp>
    </p:spTree>
    <p:extLst>
      <p:ext uri="{BB962C8B-B14F-4D97-AF65-F5344CB8AC3E}">
        <p14:creationId xmlns:p14="http://schemas.microsoft.com/office/powerpoint/2010/main" val="371425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AD7CB6-F320-47E4-8654-01D2B4D5D0D7}"/>
              </a:ext>
            </a:extLst>
          </p:cNvPr>
          <p:cNvSpPr/>
          <p:nvPr/>
        </p:nvSpPr>
        <p:spPr>
          <a:xfrm>
            <a:off x="315884" y="257695"/>
            <a:ext cx="2560320" cy="3171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BankAccount</a:t>
            </a:r>
            <a:r>
              <a:rPr lang="en-IN" dirty="0"/>
              <a:t> Class</a:t>
            </a:r>
          </a:p>
          <a:p>
            <a:pPr algn="ctr"/>
            <a:endParaRPr lang="en-IN" dirty="0"/>
          </a:p>
          <a:p>
            <a:pPr algn="ctr"/>
            <a:r>
              <a:rPr lang="en-IN" dirty="0"/>
              <a:t>withdraw(amount)</a:t>
            </a:r>
          </a:p>
          <a:p>
            <a:pPr algn="ctr"/>
            <a:r>
              <a:rPr lang="en-IN" dirty="0"/>
              <a:t>deposit(amount)</a:t>
            </a:r>
          </a:p>
        </p:txBody>
      </p:sp>
      <p:sp>
        <p:nvSpPr>
          <p:cNvPr id="5" name="Rectangle: Rounded Corners 4">
            <a:extLst>
              <a:ext uri="{FF2B5EF4-FFF2-40B4-BE49-F238E27FC236}">
                <a16:creationId xmlns:a16="http://schemas.microsoft.com/office/drawing/2014/main" id="{B94C0880-10E7-4101-AC4E-98B78CCC0E15}"/>
              </a:ext>
            </a:extLst>
          </p:cNvPr>
          <p:cNvSpPr/>
          <p:nvPr/>
        </p:nvSpPr>
        <p:spPr>
          <a:xfrm>
            <a:off x="1030777"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SMS Class</a:t>
            </a:r>
          </a:p>
          <a:p>
            <a:pPr algn="ctr"/>
            <a:endParaRPr lang="en-IN" dirty="0"/>
          </a:p>
          <a:p>
            <a:pPr algn="ctr"/>
            <a:r>
              <a:rPr lang="en-IN" dirty="0"/>
              <a:t>send(</a:t>
            </a:r>
            <a:r>
              <a:rPr lang="en-IN" dirty="0" err="1"/>
              <a:t>msg</a:t>
            </a:r>
            <a:r>
              <a:rPr lang="en-IN" dirty="0"/>
              <a:t>)</a:t>
            </a:r>
          </a:p>
        </p:txBody>
      </p:sp>
      <p:sp>
        <p:nvSpPr>
          <p:cNvPr id="6" name="Rectangle: Rounded Corners 5">
            <a:extLst>
              <a:ext uri="{FF2B5EF4-FFF2-40B4-BE49-F238E27FC236}">
                <a16:creationId xmlns:a16="http://schemas.microsoft.com/office/drawing/2014/main" id="{F6B45E63-6A7D-48A6-BE34-89095603DB3F}"/>
              </a:ext>
            </a:extLst>
          </p:cNvPr>
          <p:cNvSpPr/>
          <p:nvPr/>
        </p:nvSpPr>
        <p:spPr>
          <a:xfrm>
            <a:off x="3618806"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Class</a:t>
            </a:r>
          </a:p>
          <a:p>
            <a:pPr algn="ctr"/>
            <a:endParaRPr lang="en-IN" dirty="0"/>
          </a:p>
          <a:p>
            <a:pPr algn="ctr"/>
            <a:r>
              <a:rPr lang="en-IN" dirty="0"/>
              <a:t>send(</a:t>
            </a:r>
            <a:r>
              <a:rPr lang="en-IN" dirty="0" err="1"/>
              <a:t>msg</a:t>
            </a:r>
            <a:r>
              <a:rPr lang="en-IN" dirty="0"/>
              <a:t>)</a:t>
            </a:r>
          </a:p>
        </p:txBody>
      </p:sp>
      <p:sp>
        <p:nvSpPr>
          <p:cNvPr id="7" name="TextBox 6">
            <a:extLst>
              <a:ext uri="{FF2B5EF4-FFF2-40B4-BE49-F238E27FC236}">
                <a16:creationId xmlns:a16="http://schemas.microsoft.com/office/drawing/2014/main" id="{0C57B204-BF35-48BB-B211-D1B7321062D6}"/>
              </a:ext>
            </a:extLst>
          </p:cNvPr>
          <p:cNvSpPr txBox="1"/>
          <p:nvPr/>
        </p:nvSpPr>
        <p:spPr>
          <a:xfrm>
            <a:off x="4015046" y="550685"/>
            <a:ext cx="7689477" cy="2862322"/>
          </a:xfrm>
          <a:prstGeom prst="rect">
            <a:avLst/>
          </a:prstGeom>
          <a:noFill/>
        </p:spPr>
        <p:txBody>
          <a:bodyPr wrap="none" rtlCol="0">
            <a:spAutoFit/>
          </a:bodyPr>
          <a:lstStyle/>
          <a:p>
            <a:r>
              <a:rPr lang="en-IN" dirty="0"/>
              <a:t>Create </a:t>
            </a:r>
            <a:r>
              <a:rPr lang="en-IN" dirty="0" err="1"/>
              <a:t>BankAccount</a:t>
            </a:r>
            <a:r>
              <a:rPr lang="en-IN" dirty="0"/>
              <a:t> class with withdraw, deposit and other methods if needed.</a:t>
            </a:r>
          </a:p>
          <a:p>
            <a:endParaRPr lang="en-IN" dirty="0"/>
          </a:p>
          <a:p>
            <a:r>
              <a:rPr lang="en-IN" dirty="0"/>
              <a:t>Withdraw should show error if amount to be withdrawn is greater than balance </a:t>
            </a:r>
          </a:p>
          <a:p>
            <a:r>
              <a:rPr lang="en-IN" dirty="0"/>
              <a:t>in account</a:t>
            </a:r>
          </a:p>
          <a:p>
            <a:endParaRPr lang="en-IN" dirty="0"/>
          </a:p>
          <a:p>
            <a:r>
              <a:rPr lang="en-IN" b="1" dirty="0"/>
              <a:t>Show message after withdraw and deposit call, showing current balance</a:t>
            </a:r>
          </a:p>
          <a:p>
            <a:r>
              <a:rPr lang="en-IN" b="1" dirty="0"/>
              <a:t>Send a SMS after withdraw or deposit is called using send() of SMS utility</a:t>
            </a:r>
          </a:p>
          <a:p>
            <a:r>
              <a:rPr lang="en-IN" b="1" dirty="0"/>
              <a:t>Send an Email after withdraw or deposit is called using send() Email utility</a:t>
            </a:r>
          </a:p>
          <a:p>
            <a:endParaRPr lang="en-IN" b="1" dirty="0"/>
          </a:p>
          <a:p>
            <a:r>
              <a:rPr lang="en-IN" b="1" dirty="0"/>
              <a:t>Follow SOLID principals of writing code</a:t>
            </a:r>
          </a:p>
        </p:txBody>
      </p:sp>
      <p:sp>
        <p:nvSpPr>
          <p:cNvPr id="8" name="Rectangle: Rounded Corners 7">
            <a:extLst>
              <a:ext uri="{FF2B5EF4-FFF2-40B4-BE49-F238E27FC236}">
                <a16:creationId xmlns:a16="http://schemas.microsoft.com/office/drawing/2014/main" id="{A4FE4D20-2C8F-467C-945E-771DBBC0F7FA}"/>
              </a:ext>
            </a:extLst>
          </p:cNvPr>
          <p:cNvSpPr/>
          <p:nvPr/>
        </p:nvSpPr>
        <p:spPr>
          <a:xfrm>
            <a:off x="6206835" y="4256116"/>
            <a:ext cx="1956262" cy="2101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WhatsApp Class</a:t>
            </a:r>
          </a:p>
          <a:p>
            <a:pPr algn="ctr"/>
            <a:endParaRPr lang="en-IN" dirty="0"/>
          </a:p>
          <a:p>
            <a:pPr algn="ctr"/>
            <a:r>
              <a:rPr lang="en-IN" dirty="0"/>
              <a:t>send(</a:t>
            </a:r>
            <a:r>
              <a:rPr lang="en-IN" dirty="0" err="1"/>
              <a:t>msg</a:t>
            </a:r>
            <a:r>
              <a:rPr lang="en-IN" dirty="0"/>
              <a:t>)</a:t>
            </a:r>
          </a:p>
        </p:txBody>
      </p:sp>
    </p:spTree>
    <p:extLst>
      <p:ext uri="{BB962C8B-B14F-4D97-AF65-F5344CB8AC3E}">
        <p14:creationId xmlns:p14="http://schemas.microsoft.com/office/powerpoint/2010/main" val="3103000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A1A8-3F4D-A79B-535E-60674BCE73D9}"/>
              </a:ext>
            </a:extLst>
          </p:cNvPr>
          <p:cNvSpPr>
            <a:spLocks noGrp="1"/>
          </p:cNvSpPr>
          <p:nvPr>
            <p:ph type="title"/>
          </p:nvPr>
        </p:nvSpPr>
        <p:spPr/>
        <p:txBody>
          <a:bodyPr/>
          <a:lstStyle/>
          <a:p>
            <a:r>
              <a:rPr lang="en-IN" dirty="0"/>
              <a:t>HTTP Module</a:t>
            </a:r>
            <a:endParaRPr lang="en-US" dirty="0"/>
          </a:p>
        </p:txBody>
      </p:sp>
      <p:sp>
        <p:nvSpPr>
          <p:cNvPr id="3" name="Content Placeholder 2">
            <a:extLst>
              <a:ext uri="{FF2B5EF4-FFF2-40B4-BE49-F238E27FC236}">
                <a16:creationId xmlns:a16="http://schemas.microsoft.com/office/drawing/2014/main" id="{DD39FBB7-5747-1D0B-63CE-8D9DC43E65C2}"/>
              </a:ext>
            </a:extLst>
          </p:cNvPr>
          <p:cNvSpPr>
            <a:spLocks noGrp="1"/>
          </p:cNvSpPr>
          <p:nvPr>
            <p:ph idx="1"/>
          </p:nvPr>
        </p:nvSpPr>
        <p:spPr/>
        <p:txBody>
          <a:bodyPr/>
          <a:lstStyle/>
          <a:p>
            <a:r>
              <a:rPr lang="en-US" dirty="0"/>
              <a:t>The HTTP core module is a key module to Node.js networking.</a:t>
            </a:r>
          </a:p>
          <a:p>
            <a:r>
              <a:rPr lang="en-US" dirty="0"/>
              <a:t>To use the HTTP server in node, we need to require the HTTP module. The HTTP module creates an HTTP server that listens to server ports and gives a response back to the client.</a:t>
            </a:r>
          </a:p>
          <a:p>
            <a:r>
              <a:rPr lang="en-US" dirty="0"/>
              <a:t>To make requests via the HTTP module </a:t>
            </a:r>
            <a:r>
              <a:rPr lang="en-US" dirty="0" err="1"/>
              <a:t>http.request</a:t>
            </a:r>
            <a:r>
              <a:rPr lang="en-US" dirty="0"/>
              <a:t>() method is used.</a:t>
            </a:r>
          </a:p>
        </p:txBody>
      </p:sp>
    </p:spTree>
    <p:extLst>
      <p:ext uri="{BB962C8B-B14F-4D97-AF65-F5344CB8AC3E}">
        <p14:creationId xmlns:p14="http://schemas.microsoft.com/office/powerpoint/2010/main" val="3976377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1F8EF-14D8-6CB0-DF62-7BF0AA3CE983}"/>
              </a:ext>
            </a:extLst>
          </p:cNvPr>
          <p:cNvSpPr/>
          <p:nvPr/>
        </p:nvSpPr>
        <p:spPr>
          <a:xfrm>
            <a:off x="7848600" y="1498600"/>
            <a:ext cx="3175000" cy="432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HTTP Server</a:t>
            </a:r>
          </a:p>
        </p:txBody>
      </p:sp>
      <p:sp>
        <p:nvSpPr>
          <p:cNvPr id="5" name="Rectangle: Rounded Corners 4">
            <a:extLst>
              <a:ext uri="{FF2B5EF4-FFF2-40B4-BE49-F238E27FC236}">
                <a16:creationId xmlns:a16="http://schemas.microsoft.com/office/drawing/2014/main" id="{F34D58C4-4541-9596-EC00-2FB68AF2E67D}"/>
              </a:ext>
            </a:extLst>
          </p:cNvPr>
          <p:cNvSpPr/>
          <p:nvPr/>
        </p:nvSpPr>
        <p:spPr>
          <a:xfrm>
            <a:off x="1185333" y="2048934"/>
            <a:ext cx="2692400" cy="3285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7" name="Straight Arrow Connector 6">
            <a:extLst>
              <a:ext uri="{FF2B5EF4-FFF2-40B4-BE49-F238E27FC236}">
                <a16:creationId xmlns:a16="http://schemas.microsoft.com/office/drawing/2014/main" id="{7FB14AF2-CBE4-60BA-C470-DB109AE27C28}"/>
              </a:ext>
            </a:extLst>
          </p:cNvPr>
          <p:cNvCxnSpPr/>
          <p:nvPr/>
        </p:nvCxnSpPr>
        <p:spPr>
          <a:xfrm>
            <a:off x="3877733" y="2844800"/>
            <a:ext cx="397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FCC967-18C8-5E0D-27E5-E069D835D1DC}"/>
              </a:ext>
            </a:extLst>
          </p:cNvPr>
          <p:cNvSpPr txBox="1"/>
          <p:nvPr/>
        </p:nvSpPr>
        <p:spPr>
          <a:xfrm>
            <a:off x="4597400" y="2475468"/>
            <a:ext cx="2191369" cy="369332"/>
          </a:xfrm>
          <a:prstGeom prst="rect">
            <a:avLst/>
          </a:prstGeom>
          <a:noFill/>
        </p:spPr>
        <p:txBody>
          <a:bodyPr wrap="none" rtlCol="0">
            <a:spAutoFit/>
          </a:bodyPr>
          <a:lstStyle/>
          <a:p>
            <a:r>
              <a:rPr lang="en-IN" dirty="0"/>
              <a:t>http://localhost:3000</a:t>
            </a:r>
          </a:p>
        </p:txBody>
      </p:sp>
      <p:cxnSp>
        <p:nvCxnSpPr>
          <p:cNvPr id="10" name="Straight Arrow Connector 9">
            <a:extLst>
              <a:ext uri="{FF2B5EF4-FFF2-40B4-BE49-F238E27FC236}">
                <a16:creationId xmlns:a16="http://schemas.microsoft.com/office/drawing/2014/main" id="{646E46DC-3919-0BE4-FA42-2DB9A6D90F50}"/>
              </a:ext>
            </a:extLst>
          </p:cNvPr>
          <p:cNvCxnSpPr/>
          <p:nvPr/>
        </p:nvCxnSpPr>
        <p:spPr>
          <a:xfrm flipH="1">
            <a:off x="3877733" y="4385734"/>
            <a:ext cx="397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F1BAA4-75AA-1BA3-DE64-F4BBD1208424}"/>
              </a:ext>
            </a:extLst>
          </p:cNvPr>
          <p:cNvSpPr txBox="1"/>
          <p:nvPr/>
        </p:nvSpPr>
        <p:spPr>
          <a:xfrm>
            <a:off x="5325034" y="4385733"/>
            <a:ext cx="736099" cy="369332"/>
          </a:xfrm>
          <a:prstGeom prst="rect">
            <a:avLst/>
          </a:prstGeom>
          <a:noFill/>
        </p:spPr>
        <p:txBody>
          <a:bodyPr wrap="none" rtlCol="0">
            <a:spAutoFit/>
          </a:bodyPr>
          <a:lstStyle/>
          <a:p>
            <a:r>
              <a:rPr lang="en-IN" dirty="0"/>
              <a:t>HTML</a:t>
            </a:r>
          </a:p>
        </p:txBody>
      </p:sp>
    </p:spTree>
    <p:extLst>
      <p:ext uri="{BB962C8B-B14F-4D97-AF65-F5344CB8AC3E}">
        <p14:creationId xmlns:p14="http://schemas.microsoft.com/office/powerpoint/2010/main" val="4269855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BEAA441-B0B2-B7AB-476A-2B99FD9EB866}"/>
              </a:ext>
            </a:extLst>
          </p:cNvPr>
          <p:cNvSpPr/>
          <p:nvPr/>
        </p:nvSpPr>
        <p:spPr>
          <a:xfrm>
            <a:off x="855133" y="2531532"/>
            <a:ext cx="2658533" cy="3674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4" name="Rectangle 3">
            <a:extLst>
              <a:ext uri="{FF2B5EF4-FFF2-40B4-BE49-F238E27FC236}">
                <a16:creationId xmlns:a16="http://schemas.microsoft.com/office/drawing/2014/main" id="{E5DEF333-57B8-9BF0-DFB9-535D0BFFE82B}"/>
              </a:ext>
            </a:extLst>
          </p:cNvPr>
          <p:cNvSpPr/>
          <p:nvPr/>
        </p:nvSpPr>
        <p:spPr>
          <a:xfrm>
            <a:off x="9584266" y="27008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A</a:t>
            </a:r>
          </a:p>
        </p:txBody>
      </p:sp>
      <p:sp>
        <p:nvSpPr>
          <p:cNvPr id="5" name="Rectangle 4">
            <a:extLst>
              <a:ext uri="{FF2B5EF4-FFF2-40B4-BE49-F238E27FC236}">
                <a16:creationId xmlns:a16="http://schemas.microsoft.com/office/drawing/2014/main" id="{75BB23DA-46C1-C21C-896F-799A858AE38E}"/>
              </a:ext>
            </a:extLst>
          </p:cNvPr>
          <p:cNvSpPr/>
          <p:nvPr/>
        </p:nvSpPr>
        <p:spPr>
          <a:xfrm>
            <a:off x="9584266" y="36152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B</a:t>
            </a:r>
          </a:p>
        </p:txBody>
      </p:sp>
      <p:sp>
        <p:nvSpPr>
          <p:cNvPr id="6" name="Rectangle 5">
            <a:extLst>
              <a:ext uri="{FF2B5EF4-FFF2-40B4-BE49-F238E27FC236}">
                <a16:creationId xmlns:a16="http://schemas.microsoft.com/office/drawing/2014/main" id="{7479C6D4-DEE0-F62C-93BF-94CE703294FA}"/>
              </a:ext>
            </a:extLst>
          </p:cNvPr>
          <p:cNvSpPr/>
          <p:nvPr/>
        </p:nvSpPr>
        <p:spPr>
          <a:xfrm>
            <a:off x="9584266" y="45296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C</a:t>
            </a:r>
          </a:p>
        </p:txBody>
      </p:sp>
      <p:sp>
        <p:nvSpPr>
          <p:cNvPr id="7" name="Rectangle 6">
            <a:extLst>
              <a:ext uri="{FF2B5EF4-FFF2-40B4-BE49-F238E27FC236}">
                <a16:creationId xmlns:a16="http://schemas.microsoft.com/office/drawing/2014/main" id="{98752B6F-8F07-778B-75D3-59637D59388C}"/>
              </a:ext>
            </a:extLst>
          </p:cNvPr>
          <p:cNvSpPr/>
          <p:nvPr/>
        </p:nvSpPr>
        <p:spPr>
          <a:xfrm>
            <a:off x="9584266" y="54440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D</a:t>
            </a:r>
          </a:p>
        </p:txBody>
      </p:sp>
      <p:sp>
        <p:nvSpPr>
          <p:cNvPr id="9" name="Rectangle: Rounded Corners 8">
            <a:extLst>
              <a:ext uri="{FF2B5EF4-FFF2-40B4-BE49-F238E27FC236}">
                <a16:creationId xmlns:a16="http://schemas.microsoft.com/office/drawing/2014/main" id="{D0A6D82B-D149-8FEF-BD2D-9D2B402BB56D}"/>
              </a:ext>
            </a:extLst>
          </p:cNvPr>
          <p:cNvSpPr/>
          <p:nvPr/>
        </p:nvSpPr>
        <p:spPr>
          <a:xfrm>
            <a:off x="1185334" y="4648199"/>
            <a:ext cx="2040466" cy="14054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REACT APP</a:t>
            </a:r>
          </a:p>
        </p:txBody>
      </p:sp>
      <p:sp>
        <p:nvSpPr>
          <p:cNvPr id="12" name="Rectangle 11">
            <a:extLst>
              <a:ext uri="{FF2B5EF4-FFF2-40B4-BE49-F238E27FC236}">
                <a16:creationId xmlns:a16="http://schemas.microsoft.com/office/drawing/2014/main" id="{38BEB661-0C45-3DD1-7AB5-BF55BCC0B5F5}"/>
              </a:ext>
            </a:extLst>
          </p:cNvPr>
          <p:cNvSpPr/>
          <p:nvPr/>
        </p:nvSpPr>
        <p:spPr>
          <a:xfrm>
            <a:off x="5647268" y="2700866"/>
            <a:ext cx="19558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a:p>
            <a:pPr algn="ctr"/>
            <a:r>
              <a:rPr lang="en-IN" dirty="0"/>
              <a:t>As</a:t>
            </a:r>
          </a:p>
          <a:p>
            <a:pPr algn="ctr"/>
            <a:r>
              <a:rPr lang="en-IN" dirty="0"/>
              <a:t>API Gateway</a:t>
            </a:r>
          </a:p>
        </p:txBody>
      </p:sp>
      <p:cxnSp>
        <p:nvCxnSpPr>
          <p:cNvPr id="14" name="Straight Arrow Connector 13">
            <a:extLst>
              <a:ext uri="{FF2B5EF4-FFF2-40B4-BE49-F238E27FC236}">
                <a16:creationId xmlns:a16="http://schemas.microsoft.com/office/drawing/2014/main" id="{249E0E04-7038-CA75-9F81-989AADA81D1C}"/>
              </a:ext>
            </a:extLst>
          </p:cNvPr>
          <p:cNvCxnSpPr>
            <a:stCxn id="9" idx="3"/>
            <a:endCxn id="12" idx="1"/>
          </p:cNvCxnSpPr>
          <p:nvPr/>
        </p:nvCxnSpPr>
        <p:spPr>
          <a:xfrm flipV="1">
            <a:off x="3225800" y="4377266"/>
            <a:ext cx="2421468" cy="97366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6A5F8C00-0A24-57EC-379A-EFE094C5235B}"/>
              </a:ext>
            </a:extLst>
          </p:cNvPr>
          <p:cNvCxnSpPr>
            <a:cxnSpLocks/>
          </p:cNvCxnSpPr>
          <p:nvPr/>
        </p:nvCxnSpPr>
        <p:spPr>
          <a:xfrm flipH="1">
            <a:off x="3225800" y="4834466"/>
            <a:ext cx="2421468" cy="9906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EE073810-5EEA-3660-7896-1EFF2E7ED6FA}"/>
              </a:ext>
            </a:extLst>
          </p:cNvPr>
          <p:cNvSpPr txBox="1"/>
          <p:nvPr/>
        </p:nvSpPr>
        <p:spPr>
          <a:xfrm>
            <a:off x="3823112" y="3945466"/>
            <a:ext cx="1557158" cy="646331"/>
          </a:xfrm>
          <a:prstGeom prst="rect">
            <a:avLst/>
          </a:prstGeom>
          <a:noFill/>
        </p:spPr>
        <p:txBody>
          <a:bodyPr wrap="none" rtlCol="0">
            <a:spAutoFit/>
          </a:bodyPr>
          <a:lstStyle/>
          <a:p>
            <a:r>
              <a:rPr lang="en-IN" dirty="0"/>
              <a:t>Http + URL</a:t>
            </a:r>
          </a:p>
          <a:p>
            <a:r>
              <a:rPr lang="en-IN" dirty="0"/>
              <a:t>localhost:3000</a:t>
            </a:r>
          </a:p>
        </p:txBody>
      </p:sp>
      <p:cxnSp>
        <p:nvCxnSpPr>
          <p:cNvPr id="20" name="Straight Arrow Connector 19">
            <a:extLst>
              <a:ext uri="{FF2B5EF4-FFF2-40B4-BE49-F238E27FC236}">
                <a16:creationId xmlns:a16="http://schemas.microsoft.com/office/drawing/2014/main" id="{878307DF-651F-D8F2-F29E-C2DD3E35F23D}"/>
              </a:ext>
            </a:extLst>
          </p:cNvPr>
          <p:cNvCxnSpPr>
            <a:cxnSpLocks/>
            <a:endCxn id="4" idx="1"/>
          </p:cNvCxnSpPr>
          <p:nvPr/>
        </p:nvCxnSpPr>
        <p:spPr>
          <a:xfrm>
            <a:off x="7603068" y="30056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F76484-1CA9-4A90-AF77-E90D95A60911}"/>
              </a:ext>
            </a:extLst>
          </p:cNvPr>
          <p:cNvCxnSpPr>
            <a:cxnSpLocks/>
            <a:endCxn id="5" idx="1"/>
          </p:cNvCxnSpPr>
          <p:nvPr/>
        </p:nvCxnSpPr>
        <p:spPr>
          <a:xfrm>
            <a:off x="7603068" y="39200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EB6215-EEC1-1AE5-8305-FB1206132A66}"/>
              </a:ext>
            </a:extLst>
          </p:cNvPr>
          <p:cNvCxnSpPr>
            <a:cxnSpLocks/>
            <a:endCxn id="6" idx="1"/>
          </p:cNvCxnSpPr>
          <p:nvPr/>
        </p:nvCxnSpPr>
        <p:spPr>
          <a:xfrm>
            <a:off x="7603068" y="48344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13E9779-3169-7A2C-3DAD-BE901D74D05F}"/>
              </a:ext>
            </a:extLst>
          </p:cNvPr>
          <p:cNvCxnSpPr>
            <a:endCxn id="7" idx="1"/>
          </p:cNvCxnSpPr>
          <p:nvPr/>
        </p:nvCxnSpPr>
        <p:spPr>
          <a:xfrm>
            <a:off x="7603068" y="57488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4BE90479-8CB7-64C7-2F79-C59DD0CCED2A}"/>
              </a:ext>
            </a:extLst>
          </p:cNvPr>
          <p:cNvSpPr>
            <a:spLocks noGrp="1"/>
          </p:cNvSpPr>
          <p:nvPr>
            <p:ph type="title"/>
          </p:nvPr>
        </p:nvSpPr>
        <p:spPr/>
        <p:txBody>
          <a:bodyPr/>
          <a:lstStyle/>
          <a:p>
            <a:r>
              <a:rPr lang="en-IN" dirty="0"/>
              <a:t>Node Used as API Gateway</a:t>
            </a:r>
          </a:p>
        </p:txBody>
      </p:sp>
      <p:sp>
        <p:nvSpPr>
          <p:cNvPr id="33" name="TextBox 32">
            <a:extLst>
              <a:ext uri="{FF2B5EF4-FFF2-40B4-BE49-F238E27FC236}">
                <a16:creationId xmlns:a16="http://schemas.microsoft.com/office/drawing/2014/main" id="{F382B327-1838-8DE8-2E67-C218E581C56A}"/>
              </a:ext>
            </a:extLst>
          </p:cNvPr>
          <p:cNvSpPr txBox="1"/>
          <p:nvPr/>
        </p:nvSpPr>
        <p:spPr>
          <a:xfrm>
            <a:off x="7726245" y="2329811"/>
            <a:ext cx="1514710" cy="646331"/>
          </a:xfrm>
          <a:prstGeom prst="rect">
            <a:avLst/>
          </a:prstGeom>
          <a:noFill/>
        </p:spPr>
        <p:txBody>
          <a:bodyPr wrap="none" rtlCol="0">
            <a:spAutoFit/>
          </a:bodyPr>
          <a:lstStyle/>
          <a:p>
            <a:r>
              <a:rPr lang="en-IN" dirty="0"/>
              <a:t>Http + URL</a:t>
            </a:r>
          </a:p>
          <a:p>
            <a:r>
              <a:rPr lang="en-IN" dirty="0"/>
              <a:t>www.abc.com</a:t>
            </a:r>
          </a:p>
        </p:txBody>
      </p:sp>
      <p:sp>
        <p:nvSpPr>
          <p:cNvPr id="34" name="TextBox 33">
            <a:extLst>
              <a:ext uri="{FF2B5EF4-FFF2-40B4-BE49-F238E27FC236}">
                <a16:creationId xmlns:a16="http://schemas.microsoft.com/office/drawing/2014/main" id="{9B0F6F0A-DE4A-3AF7-85D5-187D97AEE6B4}"/>
              </a:ext>
            </a:extLst>
          </p:cNvPr>
          <p:cNvSpPr txBox="1"/>
          <p:nvPr/>
        </p:nvSpPr>
        <p:spPr>
          <a:xfrm>
            <a:off x="7726245" y="3290669"/>
            <a:ext cx="1485087" cy="646331"/>
          </a:xfrm>
          <a:prstGeom prst="rect">
            <a:avLst/>
          </a:prstGeom>
          <a:noFill/>
        </p:spPr>
        <p:txBody>
          <a:bodyPr wrap="none" rtlCol="0">
            <a:spAutoFit/>
          </a:bodyPr>
          <a:lstStyle/>
          <a:p>
            <a:r>
              <a:rPr lang="en-IN" dirty="0"/>
              <a:t>Http + URL</a:t>
            </a:r>
          </a:p>
          <a:p>
            <a:r>
              <a:rPr lang="en-IN" dirty="0"/>
              <a:t>www.pqr.com</a:t>
            </a:r>
          </a:p>
        </p:txBody>
      </p:sp>
      <p:sp>
        <p:nvSpPr>
          <p:cNvPr id="35" name="TextBox 34">
            <a:extLst>
              <a:ext uri="{FF2B5EF4-FFF2-40B4-BE49-F238E27FC236}">
                <a16:creationId xmlns:a16="http://schemas.microsoft.com/office/drawing/2014/main" id="{534789C0-0B83-8EDB-9949-735741E0ADC0}"/>
              </a:ext>
            </a:extLst>
          </p:cNvPr>
          <p:cNvSpPr txBox="1"/>
          <p:nvPr/>
        </p:nvSpPr>
        <p:spPr>
          <a:xfrm>
            <a:off x="7726244" y="4205068"/>
            <a:ext cx="1477520" cy="646331"/>
          </a:xfrm>
          <a:prstGeom prst="rect">
            <a:avLst/>
          </a:prstGeom>
          <a:noFill/>
        </p:spPr>
        <p:txBody>
          <a:bodyPr wrap="none" rtlCol="0">
            <a:spAutoFit/>
          </a:bodyPr>
          <a:lstStyle/>
          <a:p>
            <a:r>
              <a:rPr lang="en-IN" dirty="0"/>
              <a:t>Http + URL</a:t>
            </a:r>
          </a:p>
          <a:p>
            <a:r>
              <a:rPr lang="en-IN" dirty="0"/>
              <a:t>www.xyz.com</a:t>
            </a:r>
          </a:p>
        </p:txBody>
      </p:sp>
      <p:sp>
        <p:nvSpPr>
          <p:cNvPr id="36" name="TextBox 35">
            <a:extLst>
              <a:ext uri="{FF2B5EF4-FFF2-40B4-BE49-F238E27FC236}">
                <a16:creationId xmlns:a16="http://schemas.microsoft.com/office/drawing/2014/main" id="{6F54FC7E-D59F-4E12-73D8-F9B44440BB26}"/>
              </a:ext>
            </a:extLst>
          </p:cNvPr>
          <p:cNvSpPr txBox="1"/>
          <p:nvPr/>
        </p:nvSpPr>
        <p:spPr>
          <a:xfrm>
            <a:off x="7702957" y="5112433"/>
            <a:ext cx="1516313" cy="646331"/>
          </a:xfrm>
          <a:prstGeom prst="rect">
            <a:avLst/>
          </a:prstGeom>
          <a:noFill/>
        </p:spPr>
        <p:txBody>
          <a:bodyPr wrap="none" rtlCol="0">
            <a:spAutoFit/>
          </a:bodyPr>
          <a:lstStyle/>
          <a:p>
            <a:r>
              <a:rPr lang="en-IN" dirty="0"/>
              <a:t>Http + URL</a:t>
            </a:r>
          </a:p>
          <a:p>
            <a:r>
              <a:rPr lang="en-IN" dirty="0"/>
              <a:t>www.aaa.com</a:t>
            </a:r>
          </a:p>
        </p:txBody>
      </p:sp>
    </p:spTree>
    <p:extLst>
      <p:ext uri="{BB962C8B-B14F-4D97-AF65-F5344CB8AC3E}">
        <p14:creationId xmlns:p14="http://schemas.microsoft.com/office/powerpoint/2010/main" val="3282540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3F03-8BE9-4F57-96E3-44B20A30A4F4}"/>
              </a:ext>
            </a:extLst>
          </p:cNvPr>
          <p:cNvSpPr>
            <a:spLocks noGrp="1"/>
          </p:cNvSpPr>
          <p:nvPr>
            <p:ph type="title"/>
          </p:nvPr>
        </p:nvSpPr>
        <p:spPr/>
        <p:txBody>
          <a:bodyPr/>
          <a:lstStyle/>
          <a:p>
            <a:r>
              <a:rPr lang="en-IN" dirty="0"/>
              <a:t>What is </a:t>
            </a:r>
            <a:r>
              <a:rPr lang="en-IN" dirty="0" err="1"/>
              <a:t>npm</a:t>
            </a:r>
            <a:r>
              <a:rPr lang="en-IN" dirty="0"/>
              <a:t>?</a:t>
            </a:r>
            <a:endParaRPr lang="en-US" dirty="0"/>
          </a:p>
        </p:txBody>
      </p:sp>
      <p:sp>
        <p:nvSpPr>
          <p:cNvPr id="3" name="Content Placeholder 2">
            <a:extLst>
              <a:ext uri="{FF2B5EF4-FFF2-40B4-BE49-F238E27FC236}">
                <a16:creationId xmlns:a16="http://schemas.microsoft.com/office/drawing/2014/main" id="{C6AA2821-6F97-4081-A0FF-57F4D316BF03}"/>
              </a:ext>
            </a:extLst>
          </p:cNvPr>
          <p:cNvSpPr>
            <a:spLocks noGrp="1"/>
          </p:cNvSpPr>
          <p:nvPr>
            <p:ph idx="1"/>
          </p:nvPr>
        </p:nvSpPr>
        <p:spPr/>
        <p:txBody>
          <a:bodyPr>
            <a:normAutofit fontScale="92500" lnSpcReduction="20000"/>
          </a:bodyPr>
          <a:lstStyle/>
          <a:p>
            <a:r>
              <a:rPr lang="en-US" dirty="0" err="1"/>
              <a:t>npm</a:t>
            </a:r>
            <a:r>
              <a:rPr lang="en-US" dirty="0"/>
              <a:t> is the world's largest Software Registry.</a:t>
            </a:r>
          </a:p>
          <a:p>
            <a:r>
              <a:rPr lang="en-US" dirty="0"/>
              <a:t>The registry contains over 800,000 code packages.</a:t>
            </a:r>
          </a:p>
          <a:p>
            <a:r>
              <a:rPr lang="en-US" dirty="0"/>
              <a:t>Open-source developers use </a:t>
            </a:r>
            <a:r>
              <a:rPr lang="en-US" dirty="0" err="1"/>
              <a:t>npm</a:t>
            </a:r>
            <a:r>
              <a:rPr lang="en-US" dirty="0"/>
              <a:t> to share software.</a:t>
            </a:r>
          </a:p>
          <a:p>
            <a:r>
              <a:rPr lang="en-US" dirty="0"/>
              <a:t>Many organizations also use </a:t>
            </a:r>
            <a:r>
              <a:rPr lang="en-US" dirty="0" err="1"/>
              <a:t>npm</a:t>
            </a:r>
            <a:r>
              <a:rPr lang="en-US" dirty="0"/>
              <a:t> to manage private development.</a:t>
            </a:r>
          </a:p>
          <a:p>
            <a:r>
              <a:rPr lang="en-US" dirty="0"/>
              <a:t>You can download all </a:t>
            </a:r>
            <a:r>
              <a:rPr lang="en-US" dirty="0" err="1"/>
              <a:t>npm</a:t>
            </a:r>
            <a:r>
              <a:rPr lang="en-US" dirty="0"/>
              <a:t> public software packages without any registration or logon.</a:t>
            </a:r>
          </a:p>
          <a:p>
            <a:r>
              <a:rPr lang="en-US" dirty="0" err="1"/>
              <a:t>npm</a:t>
            </a:r>
            <a:r>
              <a:rPr lang="en-US" dirty="0"/>
              <a:t> consists of three distinct components:</a:t>
            </a:r>
          </a:p>
          <a:p>
            <a:pPr lvl="1"/>
            <a:r>
              <a:rPr lang="en-US" b="1" dirty="0"/>
              <a:t>the website</a:t>
            </a:r>
            <a:r>
              <a:rPr lang="en-US" dirty="0"/>
              <a:t>: Use the website to discover packages, set up profiles, and manage other aspects of your </a:t>
            </a:r>
            <a:r>
              <a:rPr lang="en-US" dirty="0" err="1"/>
              <a:t>npm</a:t>
            </a:r>
            <a:r>
              <a:rPr lang="en-US" dirty="0"/>
              <a:t> experience.</a:t>
            </a:r>
          </a:p>
          <a:p>
            <a:pPr lvl="1"/>
            <a:r>
              <a:rPr lang="en-US" b="1" dirty="0"/>
              <a:t>the Command Line Interface (CLI)</a:t>
            </a:r>
            <a:r>
              <a:rPr lang="en-US" dirty="0"/>
              <a:t>: The CLI runs from a terminal, and is how most developers interact with </a:t>
            </a:r>
            <a:r>
              <a:rPr lang="en-US" dirty="0" err="1"/>
              <a:t>npm</a:t>
            </a:r>
            <a:endParaRPr lang="en-US" dirty="0"/>
          </a:p>
          <a:p>
            <a:pPr lvl="1"/>
            <a:r>
              <a:rPr lang="en-US" b="1" dirty="0"/>
              <a:t>the registry</a:t>
            </a:r>
            <a:r>
              <a:rPr lang="en-US" dirty="0"/>
              <a:t>: </a:t>
            </a:r>
            <a:r>
              <a:rPr lang="en-US" b="0" i="0" dirty="0">
                <a:solidFill>
                  <a:srgbClr val="24292E"/>
                </a:solidFill>
                <a:effectLst/>
                <a:latin typeface="-apple-system"/>
              </a:rPr>
              <a:t>The registry is a large public database of JavaScript software and the meta-information surrounding it.</a:t>
            </a:r>
            <a:endParaRPr lang="en-US" dirty="0"/>
          </a:p>
        </p:txBody>
      </p:sp>
    </p:spTree>
    <p:extLst>
      <p:ext uri="{BB962C8B-B14F-4D97-AF65-F5344CB8AC3E}">
        <p14:creationId xmlns:p14="http://schemas.microsoft.com/office/powerpoint/2010/main" val="2857248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fontScale="85000" lnSpcReduction="20000"/>
          </a:bodyPr>
          <a:lstStyle/>
          <a:p>
            <a:r>
              <a:rPr lang="en-US" dirty="0"/>
              <a:t>Local Installation</a:t>
            </a:r>
          </a:p>
          <a:p>
            <a:pPr lvl="1"/>
            <a:r>
              <a:rPr lang="en-US" dirty="0"/>
              <a:t>Production Packages</a:t>
            </a:r>
          </a:p>
          <a:p>
            <a:pPr lvl="2"/>
            <a:r>
              <a:rPr lang="en-US" dirty="0" err="1"/>
              <a:t>npm</a:t>
            </a:r>
            <a:r>
              <a:rPr lang="en-US" dirty="0"/>
              <a:t> install --save &lt;</a:t>
            </a:r>
            <a:r>
              <a:rPr lang="en-US" dirty="0" err="1"/>
              <a:t>package_name</a:t>
            </a:r>
            <a:r>
              <a:rPr lang="en-US" dirty="0"/>
              <a:t>&gt;</a:t>
            </a:r>
          </a:p>
          <a:p>
            <a:pPr lvl="2"/>
            <a:r>
              <a:rPr lang="en-US" dirty="0" err="1"/>
              <a:t>npm</a:t>
            </a:r>
            <a:r>
              <a:rPr lang="en-US" dirty="0"/>
              <a:t> install &lt;</a:t>
            </a:r>
            <a:r>
              <a:rPr lang="en-US" dirty="0" err="1"/>
              <a:t>package_name</a:t>
            </a:r>
            <a:r>
              <a:rPr lang="en-US" dirty="0"/>
              <a:t>&gt;</a:t>
            </a:r>
          </a:p>
          <a:p>
            <a:pPr lvl="2"/>
            <a:r>
              <a:rPr lang="en-US" dirty="0" err="1"/>
              <a:t>npm</a:t>
            </a:r>
            <a:r>
              <a:rPr lang="en-US" dirty="0"/>
              <a:t> </a:t>
            </a:r>
            <a:r>
              <a:rPr lang="en-US" dirty="0" err="1"/>
              <a:t>i</a:t>
            </a:r>
            <a:r>
              <a:rPr lang="en-US" dirty="0"/>
              <a:t> &lt;</a:t>
            </a:r>
            <a:r>
              <a:rPr lang="en-US" dirty="0" err="1"/>
              <a:t>package_name</a:t>
            </a:r>
            <a:r>
              <a:rPr lang="en-US" dirty="0"/>
              <a:t>&gt;</a:t>
            </a:r>
          </a:p>
          <a:p>
            <a:pPr lvl="1"/>
            <a:r>
              <a:rPr lang="en-US" dirty="0"/>
              <a:t>Development Packages</a:t>
            </a:r>
          </a:p>
          <a:p>
            <a:pPr lvl="2"/>
            <a:r>
              <a:rPr lang="en-US" dirty="0" err="1"/>
              <a:t>npm</a:t>
            </a:r>
            <a:r>
              <a:rPr lang="en-US" dirty="0"/>
              <a:t> install --save-dev &lt;</a:t>
            </a:r>
            <a:r>
              <a:rPr lang="en-US" dirty="0" err="1"/>
              <a:t>package_name</a:t>
            </a:r>
            <a:r>
              <a:rPr lang="en-US" dirty="0"/>
              <a:t>&gt;</a:t>
            </a:r>
          </a:p>
          <a:p>
            <a:pPr lvl="2"/>
            <a:r>
              <a:rPr lang="en-US" dirty="0" err="1"/>
              <a:t>npm</a:t>
            </a:r>
            <a:r>
              <a:rPr lang="en-US" dirty="0"/>
              <a:t> install --dev &lt;</a:t>
            </a:r>
            <a:r>
              <a:rPr lang="en-US" dirty="0" err="1"/>
              <a:t>package_name</a:t>
            </a:r>
            <a:r>
              <a:rPr lang="en-US" dirty="0"/>
              <a:t>&gt;</a:t>
            </a:r>
          </a:p>
          <a:p>
            <a:pPr lvl="2"/>
            <a:r>
              <a:rPr lang="en-US" dirty="0" err="1"/>
              <a:t>npm</a:t>
            </a:r>
            <a:r>
              <a:rPr lang="en-US" dirty="0"/>
              <a:t> </a:t>
            </a:r>
            <a:r>
              <a:rPr lang="en-US" dirty="0" err="1"/>
              <a:t>i</a:t>
            </a:r>
            <a:r>
              <a:rPr lang="en-US" dirty="0"/>
              <a:t> -D &lt;</a:t>
            </a:r>
            <a:r>
              <a:rPr lang="en-US" dirty="0" err="1"/>
              <a:t>package_name</a:t>
            </a:r>
            <a:r>
              <a:rPr lang="en-US" dirty="0"/>
              <a:t>&gt;</a:t>
            </a:r>
          </a:p>
          <a:p>
            <a:r>
              <a:rPr lang="en-US" dirty="0"/>
              <a:t>Local Un-installation</a:t>
            </a:r>
          </a:p>
          <a:p>
            <a:pPr lvl="1"/>
            <a:r>
              <a:rPr lang="en-US" dirty="0"/>
              <a:t>Production Packages</a:t>
            </a:r>
          </a:p>
          <a:p>
            <a:pPr lvl="2"/>
            <a:r>
              <a:rPr lang="en-US" dirty="0" err="1"/>
              <a:t>npm</a:t>
            </a:r>
            <a:r>
              <a:rPr lang="en-US" dirty="0"/>
              <a:t> uninstall --save &lt;</a:t>
            </a:r>
            <a:r>
              <a:rPr lang="en-US" dirty="0" err="1"/>
              <a:t>package_name</a:t>
            </a:r>
            <a:r>
              <a:rPr lang="en-US" dirty="0"/>
              <a:t>&gt;</a:t>
            </a:r>
          </a:p>
          <a:p>
            <a:pPr lvl="2"/>
            <a:r>
              <a:rPr lang="en-US" dirty="0" err="1"/>
              <a:t>npm</a:t>
            </a:r>
            <a:r>
              <a:rPr lang="en-US" dirty="0"/>
              <a:t> un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uninstall --save-dev &lt;</a:t>
            </a:r>
            <a:r>
              <a:rPr lang="en-US" dirty="0" err="1"/>
              <a:t>package_name</a:t>
            </a:r>
            <a:r>
              <a:rPr lang="en-US" dirty="0"/>
              <a:t>&gt;</a:t>
            </a:r>
          </a:p>
          <a:p>
            <a:pPr lvl="2"/>
            <a:r>
              <a:rPr lang="en-US" dirty="0" err="1"/>
              <a:t>npm</a:t>
            </a:r>
            <a:r>
              <a:rPr lang="en-US" dirty="0"/>
              <a:t> un -D &lt;</a:t>
            </a:r>
            <a:r>
              <a:rPr lang="en-US" dirty="0" err="1"/>
              <a:t>package_name</a:t>
            </a:r>
            <a:r>
              <a:rPr lang="en-US" dirty="0"/>
              <a:t>&gt;</a:t>
            </a:r>
          </a:p>
        </p:txBody>
      </p:sp>
    </p:spTree>
    <p:extLst>
      <p:ext uri="{BB962C8B-B14F-4D97-AF65-F5344CB8AC3E}">
        <p14:creationId xmlns:p14="http://schemas.microsoft.com/office/powerpoint/2010/main" val="2744805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7AF3-C1F6-4E1E-BE85-4B95CEA0CE08}"/>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03F610EA-D557-4D06-B22C-248E273A33B4}"/>
              </a:ext>
            </a:extLst>
          </p:cNvPr>
          <p:cNvSpPr>
            <a:spLocks noGrp="1"/>
          </p:cNvSpPr>
          <p:nvPr>
            <p:ph idx="1"/>
          </p:nvPr>
        </p:nvSpPr>
        <p:spPr/>
        <p:txBody>
          <a:bodyPr/>
          <a:lstStyle/>
          <a:p>
            <a:r>
              <a:rPr lang="en-US" b="1"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pPr marL="457200" lvl="1" indent="0">
              <a:buNone/>
            </a:pPr>
            <a:r>
              <a:rPr lang="en-US" dirty="0"/>
              <a:t>	OR</a:t>
            </a:r>
          </a:p>
          <a:p>
            <a:pPr lvl="1"/>
            <a:r>
              <a:rPr lang="en-US" dirty="0" err="1"/>
              <a:t>npm</a:t>
            </a:r>
            <a:r>
              <a:rPr lang="en-US" dirty="0"/>
              <a:t> </a:t>
            </a:r>
            <a:r>
              <a:rPr lang="en-US" dirty="0" err="1"/>
              <a:t>i</a:t>
            </a:r>
            <a:endParaRPr lang="en-US" dirty="0"/>
          </a:p>
          <a:p>
            <a:r>
              <a:rPr lang="en-US" dirty="0"/>
              <a:t>After the installation completes, run</a:t>
            </a:r>
          </a:p>
          <a:p>
            <a:pPr lvl="1"/>
            <a:r>
              <a:rPr lang="en-US" dirty="0"/>
              <a:t>node app.js </a:t>
            </a:r>
          </a:p>
        </p:txBody>
      </p:sp>
    </p:spTree>
    <p:extLst>
      <p:ext uri="{BB962C8B-B14F-4D97-AF65-F5344CB8AC3E}">
        <p14:creationId xmlns:p14="http://schemas.microsoft.com/office/powerpoint/2010/main" val="2903542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22AD108-F270-4589-818A-E0F27565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93460"/>
            <a:ext cx="10905066" cy="4471078"/>
          </a:xfrm>
          <a:prstGeom prst="rect">
            <a:avLst/>
          </a:prstGeom>
          <a:ln>
            <a:noFill/>
          </a:ln>
        </p:spPr>
      </p:pic>
    </p:spTree>
    <p:extLst>
      <p:ext uri="{BB962C8B-B14F-4D97-AF65-F5344CB8AC3E}">
        <p14:creationId xmlns:p14="http://schemas.microsoft.com/office/powerpoint/2010/main" val="230880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B3CE-80E6-461A-5168-02CC12CBB37B}"/>
              </a:ext>
            </a:extLst>
          </p:cNvPr>
          <p:cNvSpPr>
            <a:spLocks noGrp="1"/>
          </p:cNvSpPr>
          <p:nvPr>
            <p:ph type="title"/>
          </p:nvPr>
        </p:nvSpPr>
        <p:spPr/>
        <p:txBody>
          <a:bodyPr/>
          <a:lstStyle/>
          <a:p>
            <a:r>
              <a:rPr lang="en-US" dirty="0"/>
              <a:t>NVM</a:t>
            </a:r>
            <a:endParaRPr lang="en-IN" dirty="0"/>
          </a:p>
        </p:txBody>
      </p:sp>
      <p:sp>
        <p:nvSpPr>
          <p:cNvPr id="3" name="Content Placeholder 2">
            <a:extLst>
              <a:ext uri="{FF2B5EF4-FFF2-40B4-BE49-F238E27FC236}">
                <a16:creationId xmlns:a16="http://schemas.microsoft.com/office/drawing/2014/main" id="{38A70773-52E6-AEE1-5D81-98DD150EC59F}"/>
              </a:ext>
            </a:extLst>
          </p:cNvPr>
          <p:cNvSpPr>
            <a:spLocks noGrp="1"/>
          </p:cNvSpPr>
          <p:nvPr>
            <p:ph idx="1"/>
          </p:nvPr>
        </p:nvSpPr>
        <p:spPr/>
        <p:txBody>
          <a:bodyPr/>
          <a:lstStyle/>
          <a:p>
            <a:r>
              <a:rPr lang="en-US" dirty="0"/>
              <a:t>NVM stands for Node Version Manager. </a:t>
            </a:r>
          </a:p>
          <a:p>
            <a:r>
              <a:rPr lang="en-US" dirty="0"/>
              <a:t>It is a command-line tool that allows you to manage and switch between multiple installations of Node.js on your development machine. </a:t>
            </a:r>
          </a:p>
          <a:p>
            <a:r>
              <a:rPr lang="en-US" dirty="0"/>
              <a:t>NVM provides an easy way to install, manage, and switch between different versions of Node.js without interfering with each other.</a:t>
            </a:r>
          </a:p>
          <a:p>
            <a:r>
              <a:rPr lang="en-US" dirty="0"/>
              <a:t>NVM for Windows:</a:t>
            </a:r>
          </a:p>
          <a:p>
            <a:pPr lvl="1"/>
            <a:r>
              <a:rPr lang="en-IN" b="0" i="0" u="sng" dirty="0">
                <a:solidFill>
                  <a:srgbClr val="1967D2"/>
                </a:solidFill>
                <a:effectLst/>
                <a:latin typeface="Roboto" panose="02000000000000000000" pitchFamily="2" charset="0"/>
                <a:hlinkClick r:id="rId2"/>
              </a:rPr>
              <a:t>https://github.com/coreybutler/nvm-windows</a:t>
            </a:r>
            <a:endParaRPr lang="en-IN" dirty="0"/>
          </a:p>
        </p:txBody>
      </p:sp>
    </p:spTree>
    <p:extLst>
      <p:ext uri="{BB962C8B-B14F-4D97-AF65-F5344CB8AC3E}">
        <p14:creationId xmlns:p14="http://schemas.microsoft.com/office/powerpoint/2010/main" val="2059760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0C3EA48-290A-4BED-B835-C4B2CF740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2"/>
            <a:ext cx="10905066" cy="3189734"/>
          </a:xfrm>
          <a:prstGeom prst="rect">
            <a:avLst/>
          </a:prstGeom>
          <a:ln>
            <a:noFill/>
          </a:ln>
        </p:spPr>
      </p:pic>
    </p:spTree>
    <p:extLst>
      <p:ext uri="{BB962C8B-B14F-4D97-AF65-F5344CB8AC3E}">
        <p14:creationId xmlns:p14="http://schemas.microsoft.com/office/powerpoint/2010/main" val="547040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Graphical user interface, application&#10;&#10;Description automatically generated">
            <a:extLst>
              <a:ext uri="{FF2B5EF4-FFF2-40B4-BE49-F238E27FC236}">
                <a16:creationId xmlns:a16="http://schemas.microsoft.com/office/drawing/2014/main" id="{B5D22DB1-DA14-47DB-ABA3-1DA7418B2927}"/>
              </a:ext>
            </a:extLst>
          </p:cNvPr>
          <p:cNvPicPr>
            <a:picLocks noChangeAspect="1"/>
          </p:cNvPicPr>
          <p:nvPr/>
        </p:nvPicPr>
        <p:blipFill rotWithShape="1">
          <a:blip r:embed="rId2">
            <a:extLst>
              <a:ext uri="{28A0092B-C50C-407E-A947-70E740481C1C}">
                <a14:useLocalDpi xmlns:a14="http://schemas.microsoft.com/office/drawing/2010/main" val="0"/>
              </a:ext>
            </a:extLst>
          </a:blip>
          <a:srcRect l="33307" t="1950" r="50484" b="3273"/>
          <a:stretch/>
        </p:blipFill>
        <p:spPr>
          <a:xfrm>
            <a:off x="795452" y="643467"/>
            <a:ext cx="2776337" cy="2475653"/>
          </a:xfrm>
          <a:prstGeom prst="rect">
            <a:avLst/>
          </a:prstGeom>
        </p:spPr>
      </p:pic>
      <p:pic>
        <p:nvPicPr>
          <p:cNvPr id="28" name="Picture 27" descr="Graphical user interface, application&#10;&#10;Description automatically generated">
            <a:extLst>
              <a:ext uri="{FF2B5EF4-FFF2-40B4-BE49-F238E27FC236}">
                <a16:creationId xmlns:a16="http://schemas.microsoft.com/office/drawing/2014/main" id="{E30224B6-95F2-4698-A913-C651415B6CAE}"/>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839" r="33790" b="4384"/>
          <a:stretch/>
        </p:blipFill>
        <p:spPr>
          <a:xfrm>
            <a:off x="4623815" y="650497"/>
            <a:ext cx="2768624" cy="2468623"/>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9497F784-63E0-47C0-9F68-B4F7A67C283D}"/>
              </a:ext>
            </a:extLst>
          </p:cNvPr>
          <p:cNvPicPr>
            <a:picLocks noChangeAspect="1"/>
          </p:cNvPicPr>
          <p:nvPr/>
        </p:nvPicPr>
        <p:blipFill rotWithShape="1">
          <a:blip r:embed="rId2">
            <a:extLst>
              <a:ext uri="{28A0092B-C50C-407E-A947-70E740481C1C}">
                <a14:useLocalDpi xmlns:a14="http://schemas.microsoft.com/office/drawing/2010/main" val="0"/>
              </a:ext>
            </a:extLst>
          </a:blip>
          <a:srcRect t="17834" r="83790"/>
          <a:stretch/>
        </p:blipFill>
        <p:spPr>
          <a:xfrm>
            <a:off x="8343196" y="650497"/>
            <a:ext cx="3193547" cy="2468623"/>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FC5F17E0-EF5C-4AED-AE79-12FF08D16F1A}"/>
              </a:ext>
            </a:extLst>
          </p:cNvPr>
          <p:cNvPicPr>
            <a:picLocks noChangeAspect="1"/>
          </p:cNvPicPr>
          <p:nvPr/>
        </p:nvPicPr>
        <p:blipFill rotWithShape="1">
          <a:blip r:embed="rId2">
            <a:extLst>
              <a:ext uri="{28A0092B-C50C-407E-A947-70E740481C1C}">
                <a14:useLocalDpi xmlns:a14="http://schemas.microsoft.com/office/drawing/2010/main" val="0"/>
              </a:ext>
            </a:extLst>
          </a:blip>
          <a:srcRect l="16775" t="2877" r="67016" b="17834"/>
          <a:stretch/>
        </p:blipFill>
        <p:spPr>
          <a:xfrm>
            <a:off x="622549" y="3825897"/>
            <a:ext cx="3104943" cy="2316225"/>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FD831BAF-4624-4D82-B2F8-4CEDA6448983}"/>
              </a:ext>
            </a:extLst>
          </p:cNvPr>
          <p:cNvPicPr>
            <a:picLocks noChangeAspect="1"/>
          </p:cNvPicPr>
          <p:nvPr/>
        </p:nvPicPr>
        <p:blipFill rotWithShape="1">
          <a:blip r:embed="rId2">
            <a:extLst>
              <a:ext uri="{28A0092B-C50C-407E-A947-70E740481C1C}">
                <a14:useLocalDpi xmlns:a14="http://schemas.microsoft.com/office/drawing/2010/main" val="0"/>
              </a:ext>
            </a:extLst>
          </a:blip>
          <a:srcRect l="66667" r="17123" b="16448"/>
          <a:stretch/>
        </p:blipFill>
        <p:spPr>
          <a:xfrm>
            <a:off x="4486749" y="3818714"/>
            <a:ext cx="3054700" cy="2401112"/>
          </a:xfrm>
          <a:prstGeom prst="rect">
            <a:avLst/>
          </a:prstGeom>
        </p:spPr>
      </p:pic>
      <p:pic>
        <p:nvPicPr>
          <p:cNvPr id="35" name="Picture 34" descr="Graphical user interface, application&#10;&#10;Description automatically generated">
            <a:extLst>
              <a:ext uri="{FF2B5EF4-FFF2-40B4-BE49-F238E27FC236}">
                <a16:creationId xmlns:a16="http://schemas.microsoft.com/office/drawing/2014/main" id="{782963A2-5019-475A-948A-2B673BDD9774}"/>
              </a:ext>
            </a:extLst>
          </p:cNvPr>
          <p:cNvPicPr>
            <a:picLocks noChangeAspect="1"/>
          </p:cNvPicPr>
          <p:nvPr/>
        </p:nvPicPr>
        <p:blipFill rotWithShape="1">
          <a:blip r:embed="rId2">
            <a:extLst>
              <a:ext uri="{28A0092B-C50C-407E-A947-70E740481C1C}">
                <a14:useLocalDpi xmlns:a14="http://schemas.microsoft.com/office/drawing/2010/main" val="0"/>
              </a:ext>
            </a:extLst>
          </a:blip>
          <a:srcRect l="83434" t="1804" r="356" b="24172"/>
          <a:stretch/>
        </p:blipFill>
        <p:spPr>
          <a:xfrm>
            <a:off x="8313518" y="3854861"/>
            <a:ext cx="3252903" cy="2265327"/>
          </a:xfrm>
          <a:prstGeom prst="rect">
            <a:avLst/>
          </a:prstGeom>
        </p:spPr>
      </p:pic>
    </p:spTree>
    <p:extLst>
      <p:ext uri="{BB962C8B-B14F-4D97-AF65-F5344CB8AC3E}">
        <p14:creationId xmlns:p14="http://schemas.microsoft.com/office/powerpoint/2010/main" val="1689115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a:bodyPr>
          <a:lstStyle/>
          <a:p>
            <a:r>
              <a:rPr lang="en-US" dirty="0"/>
              <a:t>Global Installation</a:t>
            </a:r>
          </a:p>
          <a:p>
            <a:pPr lvl="1"/>
            <a:r>
              <a:rPr lang="en-US" dirty="0" err="1"/>
              <a:t>npm</a:t>
            </a:r>
            <a:r>
              <a:rPr lang="en-US" dirty="0"/>
              <a:t> install -g &lt;</a:t>
            </a:r>
            <a:r>
              <a:rPr lang="en-US" dirty="0" err="1"/>
              <a:t>package_name</a:t>
            </a:r>
            <a:r>
              <a:rPr lang="en-US" dirty="0"/>
              <a:t>&gt;</a:t>
            </a:r>
          </a:p>
          <a:p>
            <a:pPr lvl="1"/>
            <a:r>
              <a:rPr lang="en-US" dirty="0" err="1"/>
              <a:t>npm</a:t>
            </a:r>
            <a:r>
              <a:rPr lang="en-US" dirty="0"/>
              <a:t> </a:t>
            </a:r>
            <a:r>
              <a:rPr lang="en-US" dirty="0" err="1"/>
              <a:t>i</a:t>
            </a:r>
            <a:r>
              <a:rPr lang="en-US" dirty="0"/>
              <a:t> -g &lt;</a:t>
            </a:r>
            <a:r>
              <a:rPr lang="en-US" dirty="0" err="1"/>
              <a:t>package_name</a:t>
            </a:r>
            <a:r>
              <a:rPr lang="en-US" dirty="0"/>
              <a:t>&gt;</a:t>
            </a:r>
          </a:p>
          <a:p>
            <a:r>
              <a:rPr lang="en-US" dirty="0"/>
              <a:t>Global Un-installation</a:t>
            </a:r>
          </a:p>
          <a:p>
            <a:pPr lvl="1"/>
            <a:r>
              <a:rPr lang="en-US" dirty="0" err="1"/>
              <a:t>npm</a:t>
            </a:r>
            <a:r>
              <a:rPr lang="en-US" dirty="0"/>
              <a:t> uninstall -g &lt;</a:t>
            </a:r>
            <a:r>
              <a:rPr lang="en-US" dirty="0" err="1"/>
              <a:t>package_name</a:t>
            </a:r>
            <a:r>
              <a:rPr lang="en-US" dirty="0"/>
              <a:t>&gt;</a:t>
            </a:r>
          </a:p>
          <a:p>
            <a:pPr lvl="1"/>
            <a:r>
              <a:rPr lang="en-US" dirty="0" err="1"/>
              <a:t>npm</a:t>
            </a:r>
            <a:r>
              <a:rPr lang="en-US" dirty="0"/>
              <a:t> un -g &lt;</a:t>
            </a:r>
            <a:r>
              <a:rPr lang="en-US" dirty="0" err="1"/>
              <a:t>package_name</a:t>
            </a:r>
            <a:r>
              <a:rPr lang="en-US" dirty="0"/>
              <a:t>&gt;</a:t>
            </a:r>
          </a:p>
          <a:p>
            <a:r>
              <a:rPr lang="en-US" dirty="0"/>
              <a:t>List all Global Packages installed</a:t>
            </a:r>
          </a:p>
          <a:p>
            <a:pPr lvl="1"/>
            <a:r>
              <a:rPr lang="en-US" dirty="0" err="1"/>
              <a:t>npm</a:t>
            </a:r>
            <a:r>
              <a:rPr lang="en-US" dirty="0"/>
              <a:t> list -g --depth=0</a:t>
            </a:r>
          </a:p>
        </p:txBody>
      </p:sp>
    </p:spTree>
    <p:extLst>
      <p:ext uri="{BB962C8B-B14F-4D97-AF65-F5344CB8AC3E}">
        <p14:creationId xmlns:p14="http://schemas.microsoft.com/office/powerpoint/2010/main" val="2958282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B85A-30EF-4137-BEC0-8E190A5EFAFB}"/>
              </a:ext>
            </a:extLst>
          </p:cNvPr>
          <p:cNvSpPr>
            <a:spLocks noGrp="1"/>
          </p:cNvSpPr>
          <p:nvPr>
            <p:ph type="title"/>
          </p:nvPr>
        </p:nvSpPr>
        <p:spPr/>
        <p:txBody>
          <a:bodyPr/>
          <a:lstStyle/>
          <a:p>
            <a:r>
              <a:rPr lang="en-IN" dirty="0"/>
              <a:t>Update Package Versions</a:t>
            </a:r>
            <a:endParaRPr lang="en-US" dirty="0"/>
          </a:p>
        </p:txBody>
      </p:sp>
      <p:sp>
        <p:nvSpPr>
          <p:cNvPr id="3" name="Content Placeholder 2">
            <a:extLst>
              <a:ext uri="{FF2B5EF4-FFF2-40B4-BE49-F238E27FC236}">
                <a16:creationId xmlns:a16="http://schemas.microsoft.com/office/drawing/2014/main" id="{6AFE48BC-642D-4477-8B5E-9B9F5CA2C814}"/>
              </a:ext>
            </a:extLst>
          </p:cNvPr>
          <p:cNvSpPr>
            <a:spLocks noGrp="1"/>
          </p:cNvSpPr>
          <p:nvPr>
            <p:ph idx="1"/>
          </p:nvPr>
        </p:nvSpPr>
        <p:spPr/>
        <p:txBody>
          <a:bodyPr/>
          <a:lstStyle/>
          <a:p>
            <a:r>
              <a:rPr lang="en-US" dirty="0" err="1">
                <a:hlinkClick r:id="rId2"/>
              </a:rPr>
              <a:t>npm</a:t>
            </a:r>
            <a:r>
              <a:rPr lang="en-US" dirty="0">
                <a:hlinkClick r:id="rId2"/>
              </a:rPr>
              <a:t>-check-updates - </a:t>
            </a:r>
            <a:r>
              <a:rPr lang="en-US" dirty="0" err="1">
                <a:hlinkClick r:id="rId2"/>
              </a:rPr>
              <a:t>npm</a:t>
            </a:r>
            <a:r>
              <a:rPr lang="en-US" dirty="0">
                <a:hlinkClick r:id="rId2"/>
              </a:rPr>
              <a:t> (npmjs.com)</a:t>
            </a:r>
            <a:endParaRPr lang="en-US" dirty="0"/>
          </a:p>
        </p:txBody>
      </p:sp>
    </p:spTree>
    <p:extLst>
      <p:ext uri="{BB962C8B-B14F-4D97-AF65-F5344CB8AC3E}">
        <p14:creationId xmlns:p14="http://schemas.microsoft.com/office/powerpoint/2010/main" val="2850348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4840-2B91-4DC2-B512-562E12F99E82}"/>
              </a:ext>
            </a:extLst>
          </p:cNvPr>
          <p:cNvSpPr>
            <a:spLocks noGrp="1"/>
          </p:cNvSpPr>
          <p:nvPr>
            <p:ph type="title"/>
          </p:nvPr>
        </p:nvSpPr>
        <p:spPr>
          <a:xfrm>
            <a:off x="838200" y="365125"/>
            <a:ext cx="10515600" cy="1325563"/>
          </a:xfrm>
        </p:spPr>
        <p:txBody>
          <a:bodyPr>
            <a:normAutofit/>
          </a:bodyPr>
          <a:lstStyle/>
          <a:p>
            <a:r>
              <a:rPr lang="en-IN" dirty="0"/>
              <a:t>WebSocket</a:t>
            </a:r>
          </a:p>
        </p:txBody>
      </p:sp>
      <p:sp>
        <p:nvSpPr>
          <p:cNvPr id="3" name="Content Placeholder 2">
            <a:extLst>
              <a:ext uri="{FF2B5EF4-FFF2-40B4-BE49-F238E27FC236}">
                <a16:creationId xmlns:a16="http://schemas.microsoft.com/office/drawing/2014/main" id="{30794CE1-60D9-433A-8175-805B9E42F428}"/>
              </a:ext>
            </a:extLst>
          </p:cNvPr>
          <p:cNvSpPr>
            <a:spLocks noGrp="1"/>
          </p:cNvSpPr>
          <p:nvPr>
            <p:ph idx="1"/>
          </p:nvPr>
        </p:nvSpPr>
        <p:spPr>
          <a:xfrm>
            <a:off x="838200" y="1825625"/>
            <a:ext cx="10515600" cy="4351338"/>
          </a:xfrm>
        </p:spPr>
        <p:txBody>
          <a:bodyPr anchor="t">
            <a:normAutofit/>
          </a:bodyPr>
          <a:lstStyle/>
          <a:p>
            <a:r>
              <a:rPr lang="en-US"/>
              <a:t>WebSocket is a computer communications protocol, providing full-duplex communication channels over a single TCP connection. </a:t>
            </a:r>
          </a:p>
          <a:p>
            <a:r>
              <a:rPr lang="en-US"/>
              <a:t>The WebSocket protocol was standardized by the IETF as RFC 6455 in 2011</a:t>
            </a:r>
          </a:p>
          <a:p>
            <a:r>
              <a:rPr lang="en-US"/>
              <a:t>The WebSocket API in Web IDL is being standardized by the W3C.</a:t>
            </a:r>
          </a:p>
          <a:p>
            <a:r>
              <a:rPr lang="en-US"/>
              <a:t>WebSocket uses HTTP as the initial transport mechanism but keeps the TCP connection alive after the HTTP response is received so that it can be used for sending messages between client and server.</a:t>
            </a:r>
            <a:endParaRPr lang="en-IN"/>
          </a:p>
          <a:p>
            <a:endParaRPr lang="en-IN"/>
          </a:p>
        </p:txBody>
      </p:sp>
    </p:spTree>
    <p:extLst>
      <p:ext uri="{BB962C8B-B14F-4D97-AF65-F5344CB8AC3E}">
        <p14:creationId xmlns:p14="http://schemas.microsoft.com/office/powerpoint/2010/main" val="1955633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88042E-AC5E-EB93-AC4F-42BCD61CA5C0}"/>
              </a:ext>
            </a:extLst>
          </p:cNvPr>
          <p:cNvSpPr/>
          <p:nvPr/>
        </p:nvSpPr>
        <p:spPr>
          <a:xfrm>
            <a:off x="8171411" y="1213658"/>
            <a:ext cx="3183775" cy="4430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p:txBody>
      </p:sp>
      <p:sp>
        <p:nvSpPr>
          <p:cNvPr id="5" name="Rectangle 4">
            <a:extLst>
              <a:ext uri="{FF2B5EF4-FFF2-40B4-BE49-F238E27FC236}">
                <a16:creationId xmlns:a16="http://schemas.microsoft.com/office/drawing/2014/main" id="{9413DC91-4F76-C695-C398-913577F316C0}"/>
              </a:ext>
            </a:extLst>
          </p:cNvPr>
          <p:cNvSpPr/>
          <p:nvPr/>
        </p:nvSpPr>
        <p:spPr>
          <a:xfrm>
            <a:off x="773083" y="1579418"/>
            <a:ext cx="2926081" cy="36492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endParaRPr lang="en-US" dirty="0"/>
          </a:p>
        </p:txBody>
      </p:sp>
      <p:cxnSp>
        <p:nvCxnSpPr>
          <p:cNvPr id="6" name="Straight Arrow Connector 5">
            <a:extLst>
              <a:ext uri="{FF2B5EF4-FFF2-40B4-BE49-F238E27FC236}">
                <a16:creationId xmlns:a16="http://schemas.microsoft.com/office/drawing/2014/main" id="{41889573-14A3-B776-77A5-AD915D452932}"/>
              </a:ext>
            </a:extLst>
          </p:cNvPr>
          <p:cNvCxnSpPr/>
          <p:nvPr/>
        </p:nvCxnSpPr>
        <p:spPr>
          <a:xfrm>
            <a:off x="3699164" y="1995055"/>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3ECE07B-67C8-A4B6-7714-5A9C84295336}"/>
              </a:ext>
            </a:extLst>
          </p:cNvPr>
          <p:cNvCxnSpPr/>
          <p:nvPr/>
        </p:nvCxnSpPr>
        <p:spPr>
          <a:xfrm flipH="1">
            <a:off x="3699164" y="2402378"/>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2568DD-FA91-6D76-8786-6FA31BB52B67}"/>
              </a:ext>
            </a:extLst>
          </p:cNvPr>
          <p:cNvSpPr txBox="1"/>
          <p:nvPr/>
        </p:nvSpPr>
        <p:spPr>
          <a:xfrm>
            <a:off x="5112004" y="1606218"/>
            <a:ext cx="1266629" cy="369332"/>
          </a:xfrm>
          <a:prstGeom prst="rect">
            <a:avLst/>
          </a:prstGeom>
          <a:noFill/>
        </p:spPr>
        <p:txBody>
          <a:bodyPr wrap="none" rtlCol="0">
            <a:spAutoFit/>
          </a:bodyPr>
          <a:lstStyle/>
          <a:p>
            <a:r>
              <a:rPr lang="en-IN" dirty="0"/>
              <a:t>HTTP + URL</a:t>
            </a:r>
          </a:p>
        </p:txBody>
      </p:sp>
      <p:sp>
        <p:nvSpPr>
          <p:cNvPr id="9" name="TextBox 8">
            <a:extLst>
              <a:ext uri="{FF2B5EF4-FFF2-40B4-BE49-F238E27FC236}">
                <a16:creationId xmlns:a16="http://schemas.microsoft.com/office/drawing/2014/main" id="{795E9D09-7D6F-3CB2-6BEB-1A3D777250E6}"/>
              </a:ext>
            </a:extLst>
          </p:cNvPr>
          <p:cNvSpPr txBox="1"/>
          <p:nvPr/>
        </p:nvSpPr>
        <p:spPr>
          <a:xfrm>
            <a:off x="5176893" y="2410693"/>
            <a:ext cx="1136850" cy="369332"/>
          </a:xfrm>
          <a:prstGeom prst="rect">
            <a:avLst/>
          </a:prstGeom>
          <a:noFill/>
        </p:spPr>
        <p:txBody>
          <a:bodyPr wrap="none" rtlCol="0">
            <a:spAutoFit/>
          </a:bodyPr>
          <a:lstStyle/>
          <a:p>
            <a:r>
              <a:rPr lang="en-IN" dirty="0"/>
              <a:t>HTML + JS</a:t>
            </a:r>
          </a:p>
        </p:txBody>
      </p:sp>
      <p:sp>
        <p:nvSpPr>
          <p:cNvPr id="10" name="TextBox 9">
            <a:extLst>
              <a:ext uri="{FF2B5EF4-FFF2-40B4-BE49-F238E27FC236}">
                <a16:creationId xmlns:a16="http://schemas.microsoft.com/office/drawing/2014/main" id="{60B5A570-D109-D030-F720-36E7720D58B0}"/>
              </a:ext>
            </a:extLst>
          </p:cNvPr>
          <p:cNvSpPr txBox="1"/>
          <p:nvPr/>
        </p:nvSpPr>
        <p:spPr>
          <a:xfrm>
            <a:off x="4289367" y="3567328"/>
            <a:ext cx="3291840" cy="646331"/>
          </a:xfrm>
          <a:prstGeom prst="rect">
            <a:avLst/>
          </a:prstGeom>
          <a:noFill/>
        </p:spPr>
        <p:txBody>
          <a:bodyPr wrap="square" rtlCol="0">
            <a:spAutoFit/>
          </a:bodyPr>
          <a:lstStyle/>
          <a:p>
            <a:pPr algn="ctr"/>
            <a:r>
              <a:rPr lang="en-IN" dirty="0"/>
              <a:t>I want WebSocket Communication (WS Request)</a:t>
            </a:r>
          </a:p>
        </p:txBody>
      </p:sp>
      <p:cxnSp>
        <p:nvCxnSpPr>
          <p:cNvPr id="11" name="Straight Arrow Connector 10">
            <a:extLst>
              <a:ext uri="{FF2B5EF4-FFF2-40B4-BE49-F238E27FC236}">
                <a16:creationId xmlns:a16="http://schemas.microsoft.com/office/drawing/2014/main" id="{45AD6DF5-D17E-4B70-0AA5-25D18F0F25A0}"/>
              </a:ext>
            </a:extLst>
          </p:cNvPr>
          <p:cNvCxnSpPr/>
          <p:nvPr/>
        </p:nvCxnSpPr>
        <p:spPr>
          <a:xfrm>
            <a:off x="3699164" y="4292139"/>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EB4467-1B61-CC3B-0015-4FA5D9B13D30}"/>
              </a:ext>
            </a:extLst>
          </p:cNvPr>
          <p:cNvSpPr txBox="1"/>
          <p:nvPr/>
        </p:nvSpPr>
        <p:spPr>
          <a:xfrm>
            <a:off x="4971379" y="4737451"/>
            <a:ext cx="1936620" cy="369332"/>
          </a:xfrm>
          <a:prstGeom prst="rect">
            <a:avLst/>
          </a:prstGeom>
          <a:noFill/>
        </p:spPr>
        <p:txBody>
          <a:bodyPr wrap="none" rtlCol="0">
            <a:spAutoFit/>
          </a:bodyPr>
          <a:lstStyle/>
          <a:p>
            <a:r>
              <a:rPr lang="en-IN" dirty="0"/>
              <a:t>Acknowledgement</a:t>
            </a:r>
          </a:p>
        </p:txBody>
      </p:sp>
      <p:cxnSp>
        <p:nvCxnSpPr>
          <p:cNvPr id="13" name="Straight Arrow Connector 12">
            <a:extLst>
              <a:ext uri="{FF2B5EF4-FFF2-40B4-BE49-F238E27FC236}">
                <a16:creationId xmlns:a16="http://schemas.microsoft.com/office/drawing/2014/main" id="{550C47AB-D536-E120-8F38-E3AC29F1A694}"/>
              </a:ext>
            </a:extLst>
          </p:cNvPr>
          <p:cNvCxnSpPr/>
          <p:nvPr/>
        </p:nvCxnSpPr>
        <p:spPr>
          <a:xfrm flipH="1">
            <a:off x="3699163" y="4707774"/>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A8DBC9-F5CE-D356-81BE-FBDB55EE1320}"/>
              </a:ext>
            </a:extLst>
          </p:cNvPr>
          <p:cNvSpPr txBox="1"/>
          <p:nvPr/>
        </p:nvSpPr>
        <p:spPr>
          <a:xfrm>
            <a:off x="4776412" y="4308766"/>
            <a:ext cx="2317750" cy="369332"/>
          </a:xfrm>
          <a:prstGeom prst="rect">
            <a:avLst/>
          </a:prstGeom>
          <a:noFill/>
        </p:spPr>
        <p:txBody>
          <a:bodyPr wrap="none" rtlCol="0">
            <a:spAutoFit/>
          </a:bodyPr>
          <a:lstStyle/>
          <a:p>
            <a:r>
              <a:rPr lang="en-IN" dirty="0">
                <a:solidFill>
                  <a:srgbClr val="0070C0"/>
                </a:solidFill>
              </a:rPr>
              <a:t>WebSocket Handshake</a:t>
            </a:r>
          </a:p>
        </p:txBody>
      </p:sp>
      <p:sp>
        <p:nvSpPr>
          <p:cNvPr id="15" name="TextBox 14">
            <a:extLst>
              <a:ext uri="{FF2B5EF4-FFF2-40B4-BE49-F238E27FC236}">
                <a16:creationId xmlns:a16="http://schemas.microsoft.com/office/drawing/2014/main" id="{57700152-2496-F106-76AA-6B692A2CEACA}"/>
              </a:ext>
            </a:extLst>
          </p:cNvPr>
          <p:cNvSpPr txBox="1"/>
          <p:nvPr/>
        </p:nvSpPr>
        <p:spPr>
          <a:xfrm>
            <a:off x="8423762" y="4147158"/>
            <a:ext cx="2823359" cy="923330"/>
          </a:xfrm>
          <a:prstGeom prst="rect">
            <a:avLst/>
          </a:prstGeom>
          <a:noFill/>
        </p:spPr>
        <p:txBody>
          <a:bodyPr wrap="square" rtlCol="0">
            <a:spAutoFit/>
          </a:bodyPr>
          <a:lstStyle/>
          <a:p>
            <a:pPr algn="ctr"/>
            <a:r>
              <a:rPr lang="en-IN" dirty="0"/>
              <a:t>Should have a code to accept and acknowledge the WebSocket Request</a:t>
            </a:r>
            <a:endParaRPr lang="en-US" dirty="0"/>
          </a:p>
        </p:txBody>
      </p:sp>
    </p:spTree>
    <p:extLst>
      <p:ext uri="{BB962C8B-B14F-4D97-AF65-F5344CB8AC3E}">
        <p14:creationId xmlns:p14="http://schemas.microsoft.com/office/powerpoint/2010/main" val="4170407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A6F232A-58A1-9B6C-AB09-4F1A769CA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0"/>
            <a:ext cx="7620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538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7114-FC53-4E88-845A-54AD32EF4BC4}"/>
              </a:ext>
            </a:extLst>
          </p:cNvPr>
          <p:cNvSpPr>
            <a:spLocks noGrp="1"/>
          </p:cNvSpPr>
          <p:nvPr>
            <p:ph type="title"/>
          </p:nvPr>
        </p:nvSpPr>
        <p:spPr>
          <a:xfrm>
            <a:off x="838200" y="365125"/>
            <a:ext cx="10515600" cy="1325563"/>
          </a:xfrm>
        </p:spPr>
        <p:txBody>
          <a:bodyPr>
            <a:normAutofit/>
          </a:bodyPr>
          <a:lstStyle/>
          <a:p>
            <a:r>
              <a:rPr lang="en-IN" dirty="0"/>
              <a:t>Express JS</a:t>
            </a:r>
          </a:p>
        </p:txBody>
      </p:sp>
      <p:sp>
        <p:nvSpPr>
          <p:cNvPr id="3" name="Content Placeholder 2">
            <a:extLst>
              <a:ext uri="{FF2B5EF4-FFF2-40B4-BE49-F238E27FC236}">
                <a16:creationId xmlns:a16="http://schemas.microsoft.com/office/drawing/2014/main" id="{D0F8152E-C44B-4578-BB77-0D707CBE89A3}"/>
              </a:ext>
            </a:extLst>
          </p:cNvPr>
          <p:cNvSpPr>
            <a:spLocks noGrp="1"/>
          </p:cNvSpPr>
          <p:nvPr>
            <p:ph idx="1"/>
          </p:nvPr>
        </p:nvSpPr>
        <p:spPr>
          <a:xfrm>
            <a:off x="838200" y="1825625"/>
            <a:ext cx="10515600" cy="4351338"/>
          </a:xfrm>
        </p:spPr>
        <p:txBody>
          <a:bodyPr anchor="t">
            <a:normAutofit/>
          </a:bodyPr>
          <a:lstStyle/>
          <a:p>
            <a:r>
              <a:rPr lang="en-US"/>
              <a:t>Fast, unopinionated, minimalist web framework for Node.js</a:t>
            </a:r>
          </a:p>
          <a:p>
            <a:r>
              <a:rPr lang="en-US"/>
              <a:t>Express is a minimal and flexible Node.js web application framework that provides a robust set of features for web and mobile applications.</a:t>
            </a:r>
          </a:p>
          <a:p>
            <a:r>
              <a:rPr lang="en-US"/>
              <a:t>With a myriad of HTTP utility methods and middleware at your disposal, creating a robust API is quick and easy.</a:t>
            </a:r>
            <a:endParaRPr lang="en-IN"/>
          </a:p>
        </p:txBody>
      </p:sp>
    </p:spTree>
    <p:extLst>
      <p:ext uri="{BB962C8B-B14F-4D97-AF65-F5344CB8AC3E}">
        <p14:creationId xmlns:p14="http://schemas.microsoft.com/office/powerpoint/2010/main" val="541853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5E61A-84E7-DEF0-1823-0BE1C95E941F}"/>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5" name="Rectangle 4">
            <a:extLst>
              <a:ext uri="{FF2B5EF4-FFF2-40B4-BE49-F238E27FC236}">
                <a16:creationId xmlns:a16="http://schemas.microsoft.com/office/drawing/2014/main" id="{10116617-D44F-12C7-BA13-23F314967F87}"/>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6" name="Straight Arrow Connector 5">
            <a:extLst>
              <a:ext uri="{FF2B5EF4-FFF2-40B4-BE49-F238E27FC236}">
                <a16:creationId xmlns:a16="http://schemas.microsoft.com/office/drawing/2014/main" id="{C10339CF-C298-56E1-211E-25806F1F525F}"/>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788186-01C4-DDFD-8F17-8251BE56C85B}"/>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8" name="Straight Arrow Connector 7">
            <a:extLst>
              <a:ext uri="{FF2B5EF4-FFF2-40B4-BE49-F238E27FC236}">
                <a16:creationId xmlns:a16="http://schemas.microsoft.com/office/drawing/2014/main" id="{56C7420A-06B2-F317-314C-5171A6B56BBE}"/>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69FC07-969B-64D9-DDB4-E103D35F55FE}"/>
              </a:ext>
            </a:extLst>
          </p:cNvPr>
          <p:cNvSpPr/>
          <p:nvPr/>
        </p:nvSpPr>
        <p:spPr>
          <a:xfrm>
            <a:off x="5499470" y="2045386"/>
            <a:ext cx="1345240" cy="369332"/>
          </a:xfrm>
          <a:prstGeom prst="rect">
            <a:avLst/>
          </a:prstGeom>
        </p:spPr>
        <p:txBody>
          <a:bodyPr wrap="none">
            <a:spAutoFit/>
          </a:bodyPr>
          <a:lstStyle/>
          <a:p>
            <a:r>
              <a:rPr lang="en-IN" dirty="0"/>
              <a:t>HTML + CSS </a:t>
            </a:r>
          </a:p>
        </p:txBody>
      </p:sp>
      <p:sp>
        <p:nvSpPr>
          <p:cNvPr id="10" name="Rectangle 9">
            <a:extLst>
              <a:ext uri="{FF2B5EF4-FFF2-40B4-BE49-F238E27FC236}">
                <a16:creationId xmlns:a16="http://schemas.microsoft.com/office/drawing/2014/main" id="{3B1DBD0D-9E12-D993-BAE2-C932709A601C}"/>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1" name="Rectangle: Rounded Corners 10">
            <a:extLst>
              <a:ext uri="{FF2B5EF4-FFF2-40B4-BE49-F238E27FC236}">
                <a16:creationId xmlns:a16="http://schemas.microsoft.com/office/drawing/2014/main" id="{B9F25C55-488E-8F51-82E5-24044578B5EF}"/>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4A1B216-E234-9D19-5C9B-79AB50239C60}"/>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C66CCA4-8DFE-4A32-8B98-DBE753417477}"/>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7BE4D5A-18A0-E5F6-9F22-25410C3C2C1A}"/>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E4877FF7-86B6-6412-CE60-81EEDF5CA2CE}"/>
              </a:ext>
            </a:extLst>
          </p:cNvPr>
          <p:cNvGrpSpPr/>
          <p:nvPr/>
        </p:nvGrpSpPr>
        <p:grpSpPr>
          <a:xfrm>
            <a:off x="8583679" y="1637468"/>
            <a:ext cx="1262108" cy="898124"/>
            <a:chOff x="8762260" y="1677880"/>
            <a:chExt cx="1262108" cy="898124"/>
          </a:xfrm>
        </p:grpSpPr>
        <p:sp>
          <p:nvSpPr>
            <p:cNvPr id="16" name="Rectangle: Rounded Corners 15">
              <a:extLst>
                <a:ext uri="{FF2B5EF4-FFF2-40B4-BE49-F238E27FC236}">
                  <a16:creationId xmlns:a16="http://schemas.microsoft.com/office/drawing/2014/main" id="{55C1255D-D0FD-AF42-C309-94FFA87C3F9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8C67D72-7DF8-7371-BA3E-DCDF30DD856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18" name="Group 17">
            <a:extLst>
              <a:ext uri="{FF2B5EF4-FFF2-40B4-BE49-F238E27FC236}">
                <a16:creationId xmlns:a16="http://schemas.microsoft.com/office/drawing/2014/main" id="{0C63C4F4-08CC-A05B-4EC8-A3CE9F45787B}"/>
              </a:ext>
            </a:extLst>
          </p:cNvPr>
          <p:cNvGrpSpPr/>
          <p:nvPr/>
        </p:nvGrpSpPr>
        <p:grpSpPr>
          <a:xfrm>
            <a:off x="9966646" y="1650331"/>
            <a:ext cx="1262108" cy="898124"/>
            <a:chOff x="8762260" y="1677880"/>
            <a:chExt cx="1262108" cy="898124"/>
          </a:xfrm>
        </p:grpSpPr>
        <p:sp>
          <p:nvSpPr>
            <p:cNvPr id="19" name="Rectangle: Rounded Corners 18">
              <a:extLst>
                <a:ext uri="{FF2B5EF4-FFF2-40B4-BE49-F238E27FC236}">
                  <a16:creationId xmlns:a16="http://schemas.microsoft.com/office/drawing/2014/main" id="{9AC84B68-5BC0-2B09-909C-9A81C09E1FF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E58ED3A3-0C46-BD8D-7941-592038453F5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Tree>
    <p:extLst>
      <p:ext uri="{BB962C8B-B14F-4D97-AF65-F5344CB8AC3E}">
        <p14:creationId xmlns:p14="http://schemas.microsoft.com/office/powerpoint/2010/main" val="3126608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116617-D44F-12C7-BA13-23F314967F87}"/>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0" name="Rectangle 9">
            <a:extLst>
              <a:ext uri="{FF2B5EF4-FFF2-40B4-BE49-F238E27FC236}">
                <a16:creationId xmlns:a16="http://schemas.microsoft.com/office/drawing/2014/main" id="{3B1DBD0D-9E12-D993-BAE2-C932709A601C}"/>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1" name="Rectangle: Rounded Corners 10">
            <a:extLst>
              <a:ext uri="{FF2B5EF4-FFF2-40B4-BE49-F238E27FC236}">
                <a16:creationId xmlns:a16="http://schemas.microsoft.com/office/drawing/2014/main" id="{B9F25C55-488E-8F51-82E5-24044578B5EF}"/>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4A1B216-E234-9D19-5C9B-79AB50239C60}"/>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C66CCA4-8DFE-4A32-8B98-DBE753417477}"/>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7BE4D5A-18A0-E5F6-9F22-25410C3C2C1A}"/>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CCEFCE57-2813-E4D4-E7D0-A0EFA48E6085}"/>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0BFFC205-E63C-8189-6677-25F845EF472E}"/>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F60683E-03B3-00C1-8E8E-F4BEE4E7079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B68769-CF0A-CC3D-083F-C4445C6F55E3}"/>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23" name="Flowchart: Magnetic Disk 22">
            <a:extLst>
              <a:ext uri="{FF2B5EF4-FFF2-40B4-BE49-F238E27FC236}">
                <a16:creationId xmlns:a16="http://schemas.microsoft.com/office/drawing/2014/main" id="{087C6C6E-4BE5-7A9A-1FAE-6A57A2A02791}"/>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24" name="Straight Arrow Connector 23">
            <a:extLst>
              <a:ext uri="{FF2B5EF4-FFF2-40B4-BE49-F238E27FC236}">
                <a16:creationId xmlns:a16="http://schemas.microsoft.com/office/drawing/2014/main" id="{4320CCF6-129F-A7F3-2CA1-EAC876D7004B}"/>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3C231C-5839-7D8C-ADF7-F7173F6F3A64}"/>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C220773-1D7B-8A81-70C7-220D00731F8E}"/>
              </a:ext>
            </a:extLst>
          </p:cNvPr>
          <p:cNvGrpSpPr/>
          <p:nvPr/>
        </p:nvGrpSpPr>
        <p:grpSpPr>
          <a:xfrm>
            <a:off x="7810595" y="1906144"/>
            <a:ext cx="1262108" cy="898124"/>
            <a:chOff x="8762260" y="1677880"/>
            <a:chExt cx="1262108" cy="898124"/>
          </a:xfrm>
        </p:grpSpPr>
        <p:sp>
          <p:nvSpPr>
            <p:cNvPr id="27" name="Rectangle: Rounded Corners 26">
              <a:extLst>
                <a:ext uri="{FF2B5EF4-FFF2-40B4-BE49-F238E27FC236}">
                  <a16:creationId xmlns:a16="http://schemas.microsoft.com/office/drawing/2014/main" id="{0BAEBFCC-81E7-B0A6-B77B-349D786D671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333C00D3-2BAA-8FEF-DAB5-27A72B2A82B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29" name="Group 28">
            <a:extLst>
              <a:ext uri="{FF2B5EF4-FFF2-40B4-BE49-F238E27FC236}">
                <a16:creationId xmlns:a16="http://schemas.microsoft.com/office/drawing/2014/main" id="{E0C1ECD1-E07F-E8A2-C250-2DA5040E3CAE}"/>
              </a:ext>
            </a:extLst>
          </p:cNvPr>
          <p:cNvGrpSpPr/>
          <p:nvPr/>
        </p:nvGrpSpPr>
        <p:grpSpPr>
          <a:xfrm>
            <a:off x="9193562" y="1919007"/>
            <a:ext cx="1262108" cy="898124"/>
            <a:chOff x="8762260" y="1677880"/>
            <a:chExt cx="1262108" cy="898124"/>
          </a:xfrm>
        </p:grpSpPr>
        <p:sp>
          <p:nvSpPr>
            <p:cNvPr id="30" name="Rectangle: Rounded Corners 29">
              <a:extLst>
                <a:ext uri="{FF2B5EF4-FFF2-40B4-BE49-F238E27FC236}">
                  <a16:creationId xmlns:a16="http://schemas.microsoft.com/office/drawing/2014/main" id="{8C4941B2-273D-8B97-6E02-403029D3728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E447B412-FB45-741C-917A-9543D387723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32" name="TextBox 31">
            <a:extLst>
              <a:ext uri="{FF2B5EF4-FFF2-40B4-BE49-F238E27FC236}">
                <a16:creationId xmlns:a16="http://schemas.microsoft.com/office/drawing/2014/main" id="{CAC8E246-2366-E733-B5D2-B771A7B5ACD3}"/>
              </a:ext>
            </a:extLst>
          </p:cNvPr>
          <p:cNvSpPr txBox="1"/>
          <p:nvPr/>
        </p:nvSpPr>
        <p:spPr>
          <a:xfrm>
            <a:off x="7693138" y="4155399"/>
            <a:ext cx="2894447" cy="369332"/>
          </a:xfrm>
          <a:prstGeom prst="rect">
            <a:avLst/>
          </a:prstGeom>
          <a:noFill/>
        </p:spPr>
        <p:txBody>
          <a:bodyPr wrap="none" rtlCol="0">
            <a:spAutoFit/>
          </a:bodyPr>
          <a:lstStyle/>
          <a:p>
            <a:r>
              <a:rPr lang="en-US" dirty="0">
                <a:solidFill>
                  <a:schemeClr val="bg1"/>
                </a:solidFill>
              </a:rPr>
              <a:t>Express JS + Template Engine</a:t>
            </a:r>
            <a:endParaRPr lang="en-IN" dirty="0">
              <a:solidFill>
                <a:schemeClr val="bg1"/>
              </a:solidFill>
            </a:endParaRPr>
          </a:p>
        </p:txBody>
      </p:sp>
      <p:sp>
        <p:nvSpPr>
          <p:cNvPr id="33" name="TextBox 32">
            <a:extLst>
              <a:ext uri="{FF2B5EF4-FFF2-40B4-BE49-F238E27FC236}">
                <a16:creationId xmlns:a16="http://schemas.microsoft.com/office/drawing/2014/main" id="{98421C3E-8E61-FAC1-44E1-FFA61A1D9D18}"/>
              </a:ext>
            </a:extLst>
          </p:cNvPr>
          <p:cNvSpPr txBox="1"/>
          <p:nvPr/>
        </p:nvSpPr>
        <p:spPr>
          <a:xfrm>
            <a:off x="5167041" y="1308548"/>
            <a:ext cx="1266629" cy="369332"/>
          </a:xfrm>
          <a:prstGeom prst="rect">
            <a:avLst/>
          </a:prstGeom>
          <a:noFill/>
        </p:spPr>
        <p:txBody>
          <a:bodyPr wrap="none" rtlCol="0">
            <a:spAutoFit/>
          </a:bodyPr>
          <a:lstStyle/>
          <a:p>
            <a:pPr algn="ctr"/>
            <a:r>
              <a:rPr lang="en-IN" dirty="0"/>
              <a:t>HTTP + URL</a:t>
            </a:r>
          </a:p>
        </p:txBody>
      </p:sp>
      <p:sp>
        <p:nvSpPr>
          <p:cNvPr id="34" name="Rectangle 33">
            <a:extLst>
              <a:ext uri="{FF2B5EF4-FFF2-40B4-BE49-F238E27FC236}">
                <a16:creationId xmlns:a16="http://schemas.microsoft.com/office/drawing/2014/main" id="{7AE3AF15-997D-8063-331E-9CFAFBEAABE1}"/>
              </a:ext>
            </a:extLst>
          </p:cNvPr>
          <p:cNvSpPr/>
          <p:nvPr/>
        </p:nvSpPr>
        <p:spPr>
          <a:xfrm>
            <a:off x="5068755" y="2038550"/>
            <a:ext cx="1398140" cy="369332"/>
          </a:xfrm>
          <a:prstGeom prst="rect">
            <a:avLst/>
          </a:prstGeom>
        </p:spPr>
        <p:txBody>
          <a:bodyPr wrap="none">
            <a:spAutoFit/>
          </a:bodyPr>
          <a:lstStyle/>
          <a:p>
            <a:pPr algn="ctr"/>
            <a:r>
              <a:rPr lang="en-IN" dirty="0"/>
              <a:t>HTML + CSS </a:t>
            </a:r>
          </a:p>
        </p:txBody>
      </p:sp>
    </p:spTree>
    <p:extLst>
      <p:ext uri="{BB962C8B-B14F-4D97-AF65-F5344CB8AC3E}">
        <p14:creationId xmlns:p14="http://schemas.microsoft.com/office/powerpoint/2010/main" val="252209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E77-AF68-2CED-6AA5-E35473DA1A70}"/>
              </a:ext>
            </a:extLst>
          </p:cNvPr>
          <p:cNvSpPr>
            <a:spLocks noGrp="1"/>
          </p:cNvSpPr>
          <p:nvPr>
            <p:ph type="title"/>
          </p:nvPr>
        </p:nvSpPr>
        <p:spPr/>
        <p:txBody>
          <a:bodyPr/>
          <a:lstStyle/>
          <a:p>
            <a:r>
              <a:rPr lang="en-US" dirty="0"/>
              <a:t>Key features and benefits of using NVM</a:t>
            </a:r>
            <a:endParaRPr lang="en-IN" dirty="0"/>
          </a:p>
        </p:txBody>
      </p:sp>
      <p:sp>
        <p:nvSpPr>
          <p:cNvPr id="3" name="Content Placeholder 2">
            <a:extLst>
              <a:ext uri="{FF2B5EF4-FFF2-40B4-BE49-F238E27FC236}">
                <a16:creationId xmlns:a16="http://schemas.microsoft.com/office/drawing/2014/main" id="{8E66B9F0-EFCB-4710-C684-899F8931102B}"/>
              </a:ext>
            </a:extLst>
          </p:cNvPr>
          <p:cNvSpPr>
            <a:spLocks noGrp="1"/>
          </p:cNvSpPr>
          <p:nvPr>
            <p:ph idx="1"/>
          </p:nvPr>
        </p:nvSpPr>
        <p:spPr/>
        <p:txBody>
          <a:bodyPr>
            <a:normAutofit fontScale="70000" lnSpcReduction="20000"/>
          </a:bodyPr>
          <a:lstStyle/>
          <a:p>
            <a:r>
              <a:rPr lang="en-US" dirty="0"/>
              <a:t>Multiple Node.js Versions: NVM allows you to install and maintain multiple versions of Node.js on your system. This is particularly useful when working on projects that require specific versions of Node.js due to compatibility or project dependencies.</a:t>
            </a:r>
          </a:p>
          <a:p>
            <a:r>
              <a:rPr lang="en-US" dirty="0"/>
              <a:t>Easy Version Switching: With NVM, you can easily switch between different installed versions of Node.js using a simple command. This allows you to test your applications with different Node.js versions or use the specific version required for a particular project.</a:t>
            </a:r>
          </a:p>
          <a:p>
            <a:r>
              <a:rPr lang="en-US" dirty="0"/>
              <a:t>Global and Local Package Management: NVM manages both global and local packages for each Node.js version. Global packages are shared across different projects, while local packages are specific to each project. NVM ensures that the correct set of packages is available when switching between Node.js versions.</a:t>
            </a:r>
          </a:p>
          <a:p>
            <a:r>
              <a:rPr lang="en-US" dirty="0"/>
              <a:t>Simple Installation and Updates: NVM itself is easy to install and configure. It provides a script or package that you can run to set up NVM on your system. Additionally, NVM can be updated to the latest version easily using its built-in update command.</a:t>
            </a:r>
          </a:p>
          <a:p>
            <a:r>
              <a:rPr lang="en-US" dirty="0"/>
              <a:t>Cross-Platform Compatibility: NVM is available for various operating systems, including Linux, macOS, and Windows. It allows developers to use the same set of commands and workflows across different platforms for managing Node.js versions.</a:t>
            </a:r>
            <a:endParaRPr lang="en-IN" dirty="0"/>
          </a:p>
        </p:txBody>
      </p:sp>
    </p:spTree>
    <p:extLst>
      <p:ext uri="{BB962C8B-B14F-4D97-AF65-F5344CB8AC3E}">
        <p14:creationId xmlns:p14="http://schemas.microsoft.com/office/powerpoint/2010/main" val="11092099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4D9-37E6-4048-8A07-971CF2AD81AE}"/>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4BF0A786-64DD-4E31-A2A9-92F042D41EC0}"/>
              </a:ext>
            </a:extLst>
          </p:cNvPr>
          <p:cNvSpPr>
            <a:spLocks noGrp="1"/>
          </p:cNvSpPr>
          <p:nvPr>
            <p:ph idx="1"/>
          </p:nvPr>
        </p:nvSpPr>
        <p:spPr/>
        <p:txBody>
          <a:bodyPr/>
          <a:lstStyle/>
          <a:p>
            <a:r>
              <a:rPr lang="en-US" dirty="0"/>
              <a:t>A </a:t>
            </a:r>
            <a:r>
              <a:rPr lang="en-US" b="1" dirty="0"/>
              <a:t>template engine </a:t>
            </a:r>
            <a:r>
              <a:rPr lang="en-US" dirty="0"/>
              <a:t>enables you to use static template files in your application. </a:t>
            </a:r>
          </a:p>
          <a:p>
            <a:r>
              <a:rPr lang="en-US" dirty="0"/>
              <a:t>At runtime, the template engine replaces variables in a template file with actual values and transforms the template into an HTML file sent to the client. </a:t>
            </a:r>
          </a:p>
          <a:p>
            <a:r>
              <a:rPr lang="en-US" dirty="0"/>
              <a:t>This approach makes it easier to design dynamic HTML pages.</a:t>
            </a:r>
          </a:p>
        </p:txBody>
      </p:sp>
    </p:spTree>
    <p:extLst>
      <p:ext uri="{BB962C8B-B14F-4D97-AF65-F5344CB8AC3E}">
        <p14:creationId xmlns:p14="http://schemas.microsoft.com/office/powerpoint/2010/main" val="1149044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111-2E1E-4E65-84DA-BAA8418F5BB6}"/>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50CB3913-E7BB-4074-A289-BF60A817E3E9}"/>
              </a:ext>
            </a:extLst>
          </p:cNvPr>
          <p:cNvSpPr>
            <a:spLocks noGrp="1"/>
          </p:cNvSpPr>
          <p:nvPr>
            <p:ph idx="1"/>
          </p:nvPr>
        </p:nvSpPr>
        <p:spPr/>
        <p:txBody>
          <a:bodyPr/>
          <a:lstStyle/>
          <a:p>
            <a:r>
              <a:rPr lang="en-US" dirty="0"/>
              <a:t>There are multiple template engines that work “out-of-the-box” with Express, some examples are:</a:t>
            </a:r>
          </a:p>
          <a:p>
            <a:pPr lvl="1"/>
            <a:r>
              <a:rPr lang="en-US" b="1" dirty="0"/>
              <a:t>Pug</a:t>
            </a:r>
            <a:r>
              <a:rPr lang="en-US" dirty="0"/>
              <a:t>: </a:t>
            </a:r>
            <a:r>
              <a:rPr lang="en-US" dirty="0" err="1"/>
              <a:t>Haml</a:t>
            </a:r>
            <a:r>
              <a:rPr lang="en-US" dirty="0"/>
              <a:t>-inspired template engine (formerly Jade).</a:t>
            </a:r>
          </a:p>
          <a:p>
            <a:pPr lvl="1"/>
            <a:r>
              <a:rPr lang="en-US" b="1" dirty="0"/>
              <a:t>Haml.js</a:t>
            </a:r>
            <a:r>
              <a:rPr lang="en-US" dirty="0"/>
              <a:t>: </a:t>
            </a:r>
            <a:r>
              <a:rPr lang="en-US" dirty="0" err="1"/>
              <a:t>Haml</a:t>
            </a:r>
            <a:r>
              <a:rPr lang="en-US" dirty="0"/>
              <a:t> implementation.</a:t>
            </a:r>
          </a:p>
          <a:p>
            <a:pPr lvl="1"/>
            <a:r>
              <a:rPr lang="en-US" b="1" dirty="0"/>
              <a:t>EJS</a:t>
            </a:r>
            <a:r>
              <a:rPr lang="en-US" dirty="0"/>
              <a:t>: Embedded JavaScript template engine.</a:t>
            </a:r>
          </a:p>
          <a:p>
            <a:pPr lvl="1"/>
            <a:r>
              <a:rPr lang="en-US" b="1" dirty="0" err="1"/>
              <a:t>hbs</a:t>
            </a:r>
            <a:r>
              <a:rPr lang="en-US" dirty="0"/>
              <a:t>: Adapter for Handlebars.js, an extension of Mustache.js template engine.</a:t>
            </a:r>
          </a:p>
          <a:p>
            <a:r>
              <a:rPr lang="en-US" dirty="0">
                <a:hlinkClick r:id="rId2"/>
              </a:rPr>
              <a:t>All out-of-the-box Template Engines</a:t>
            </a:r>
            <a:endParaRPr lang="en-US" dirty="0"/>
          </a:p>
        </p:txBody>
      </p:sp>
    </p:spTree>
    <p:extLst>
      <p:ext uri="{BB962C8B-B14F-4D97-AF65-F5344CB8AC3E}">
        <p14:creationId xmlns:p14="http://schemas.microsoft.com/office/powerpoint/2010/main" val="3328030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D47-093F-474C-B333-7B585FAE71C1}"/>
              </a:ext>
            </a:extLst>
          </p:cNvPr>
          <p:cNvSpPr>
            <a:spLocks noGrp="1"/>
          </p:cNvSpPr>
          <p:nvPr>
            <p:ph type="title"/>
          </p:nvPr>
        </p:nvSpPr>
        <p:spPr>
          <a:xfrm>
            <a:off x="838200" y="365125"/>
            <a:ext cx="10515600" cy="1325563"/>
          </a:xfrm>
        </p:spPr>
        <p:txBody>
          <a:bodyPr>
            <a:normAutofit/>
          </a:bodyPr>
          <a:lstStyle/>
          <a:p>
            <a:r>
              <a:rPr lang="en-IN" dirty="0"/>
              <a:t>Express and Middleware</a:t>
            </a:r>
          </a:p>
        </p:txBody>
      </p:sp>
      <p:sp>
        <p:nvSpPr>
          <p:cNvPr id="3" name="Content Placeholder 2">
            <a:extLst>
              <a:ext uri="{FF2B5EF4-FFF2-40B4-BE49-F238E27FC236}">
                <a16:creationId xmlns:a16="http://schemas.microsoft.com/office/drawing/2014/main" id="{D76F97EE-DF18-4D1E-87E0-A9D34935B328}"/>
              </a:ext>
            </a:extLst>
          </p:cNvPr>
          <p:cNvSpPr>
            <a:spLocks noGrp="1"/>
          </p:cNvSpPr>
          <p:nvPr>
            <p:ph idx="1"/>
          </p:nvPr>
        </p:nvSpPr>
        <p:spPr>
          <a:xfrm>
            <a:off x="838200" y="1825625"/>
            <a:ext cx="10515600" cy="4351338"/>
          </a:xfrm>
        </p:spPr>
        <p:txBody>
          <a:bodyPr anchor="t">
            <a:normAutofit fontScale="92500" lnSpcReduction="20000"/>
          </a:bodyPr>
          <a:lstStyle/>
          <a:p>
            <a:r>
              <a:rPr lang="en-US" dirty="0"/>
              <a:t>Express is a routing and middleware web framework that has minimal functionality of its own.</a:t>
            </a:r>
          </a:p>
          <a:p>
            <a:r>
              <a:rPr lang="en-US" dirty="0"/>
              <a:t>An Express application is essentially a series of middleware function calls.</a:t>
            </a:r>
          </a:p>
          <a:p>
            <a:r>
              <a:rPr lang="en-US" dirty="0"/>
              <a:t>Middleware is a subset of chained function called by the Express app before the user-defined handler is invoked. </a:t>
            </a:r>
          </a:p>
          <a:p>
            <a:r>
              <a:rPr lang="en-US" dirty="0"/>
              <a:t>Middleware functions have full access to the request and response objects  and the next middleware function in the application’s request-response cycle.</a:t>
            </a:r>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function in the stack.</a:t>
            </a:r>
          </a:p>
        </p:txBody>
      </p:sp>
    </p:spTree>
    <p:extLst>
      <p:ext uri="{BB962C8B-B14F-4D97-AF65-F5344CB8AC3E}">
        <p14:creationId xmlns:p14="http://schemas.microsoft.com/office/powerpoint/2010/main" val="42517617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04E1-C214-27D0-B1D6-287EF7975641}"/>
              </a:ext>
            </a:extLst>
          </p:cNvPr>
          <p:cNvSpPr>
            <a:spLocks noGrp="1"/>
          </p:cNvSpPr>
          <p:nvPr>
            <p:ph type="title"/>
          </p:nvPr>
        </p:nvSpPr>
        <p:spPr/>
        <p:txBody>
          <a:bodyPr/>
          <a:lstStyle/>
          <a:p>
            <a:r>
              <a:rPr lang="en-IN" dirty="0"/>
              <a:t>Request Processing Pipeline</a:t>
            </a:r>
            <a:endParaRPr lang="en-US" dirty="0"/>
          </a:p>
        </p:txBody>
      </p:sp>
      <p:sp>
        <p:nvSpPr>
          <p:cNvPr id="4" name="Arrow: Right 3">
            <a:extLst>
              <a:ext uri="{FF2B5EF4-FFF2-40B4-BE49-F238E27FC236}">
                <a16:creationId xmlns:a16="http://schemas.microsoft.com/office/drawing/2014/main" id="{31ADB7D8-6EAD-EC6D-B2B2-1BCED9F94FD2}"/>
              </a:ext>
            </a:extLst>
          </p:cNvPr>
          <p:cNvSpPr/>
          <p:nvPr/>
        </p:nvSpPr>
        <p:spPr>
          <a:xfrm>
            <a:off x="865953" y="1979510"/>
            <a:ext cx="2218298" cy="82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IN" sz="2000"/>
              <a:t>REQUEST</a:t>
            </a:r>
          </a:p>
        </p:txBody>
      </p:sp>
      <p:sp>
        <p:nvSpPr>
          <p:cNvPr id="5" name="Arrow: Right 4">
            <a:extLst>
              <a:ext uri="{FF2B5EF4-FFF2-40B4-BE49-F238E27FC236}">
                <a16:creationId xmlns:a16="http://schemas.microsoft.com/office/drawing/2014/main" id="{822EFD95-8BBC-CD9A-0632-70E9660843A5}"/>
              </a:ext>
            </a:extLst>
          </p:cNvPr>
          <p:cNvSpPr/>
          <p:nvPr/>
        </p:nvSpPr>
        <p:spPr>
          <a:xfrm flipH="1">
            <a:off x="9002499" y="4148664"/>
            <a:ext cx="2212202" cy="88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a:t>
            </a:r>
          </a:p>
        </p:txBody>
      </p:sp>
      <p:sp>
        <p:nvSpPr>
          <p:cNvPr id="6" name="Flowchart: Direct Access Storage 5">
            <a:extLst>
              <a:ext uri="{FF2B5EF4-FFF2-40B4-BE49-F238E27FC236}">
                <a16:creationId xmlns:a16="http://schemas.microsoft.com/office/drawing/2014/main" id="{FD320374-665D-278F-A911-16BBEF9FBC12}"/>
              </a:ext>
            </a:extLst>
          </p:cNvPr>
          <p:cNvSpPr/>
          <p:nvPr/>
        </p:nvSpPr>
        <p:spPr>
          <a:xfrm>
            <a:off x="3413671" y="2453911"/>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irect Access Storage 6">
            <a:extLst>
              <a:ext uri="{FF2B5EF4-FFF2-40B4-BE49-F238E27FC236}">
                <a16:creationId xmlns:a16="http://schemas.microsoft.com/office/drawing/2014/main" id="{52C0E2FD-63BD-6FF1-FA47-3901C9545998}"/>
              </a:ext>
            </a:extLst>
          </p:cNvPr>
          <p:cNvSpPr/>
          <p:nvPr/>
        </p:nvSpPr>
        <p:spPr>
          <a:xfrm>
            <a:off x="4529297" y="2453910"/>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Flowchart: Direct Access Storage 7">
            <a:extLst>
              <a:ext uri="{FF2B5EF4-FFF2-40B4-BE49-F238E27FC236}">
                <a16:creationId xmlns:a16="http://schemas.microsoft.com/office/drawing/2014/main" id="{8D248D84-D735-9232-E758-6283FF6E9F68}"/>
              </a:ext>
            </a:extLst>
          </p:cNvPr>
          <p:cNvSpPr/>
          <p:nvPr/>
        </p:nvSpPr>
        <p:spPr>
          <a:xfrm>
            <a:off x="5644923" y="2453909"/>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irect Access Storage 8">
            <a:extLst>
              <a:ext uri="{FF2B5EF4-FFF2-40B4-BE49-F238E27FC236}">
                <a16:creationId xmlns:a16="http://schemas.microsoft.com/office/drawing/2014/main" id="{05E87EAF-C920-0CA8-E230-70BBD4549AFC}"/>
              </a:ext>
            </a:extLst>
          </p:cNvPr>
          <p:cNvSpPr/>
          <p:nvPr/>
        </p:nvSpPr>
        <p:spPr>
          <a:xfrm>
            <a:off x="6760549" y="2453909"/>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0" name="Flowchart: Direct Access Storage 9">
            <a:extLst>
              <a:ext uri="{FF2B5EF4-FFF2-40B4-BE49-F238E27FC236}">
                <a16:creationId xmlns:a16="http://schemas.microsoft.com/office/drawing/2014/main" id="{0F0C00FF-B69E-5587-2306-420E4C11D438}"/>
              </a:ext>
            </a:extLst>
          </p:cNvPr>
          <p:cNvSpPr/>
          <p:nvPr/>
        </p:nvSpPr>
        <p:spPr>
          <a:xfrm>
            <a:off x="7876175" y="2453908"/>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A324F3D-0AA0-CA3B-EB4A-436C09E0B26D}"/>
              </a:ext>
            </a:extLst>
          </p:cNvPr>
          <p:cNvCxnSpPr/>
          <p:nvPr/>
        </p:nvCxnSpPr>
        <p:spPr>
          <a:xfrm flipH="1" flipV="1">
            <a:off x="4054158" y="4081607"/>
            <a:ext cx="1443370" cy="133581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783E2721-3B72-7A95-39C1-67602CF9274A}"/>
              </a:ext>
            </a:extLst>
          </p:cNvPr>
          <p:cNvCxnSpPr>
            <a:cxnSpLocks/>
          </p:cNvCxnSpPr>
          <p:nvPr/>
        </p:nvCxnSpPr>
        <p:spPr>
          <a:xfrm flipH="1" flipV="1">
            <a:off x="6287867" y="4081606"/>
            <a:ext cx="351779" cy="133581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A0215111-FB9E-48A7-F254-79A9D5DC45F2}"/>
              </a:ext>
            </a:extLst>
          </p:cNvPr>
          <p:cNvCxnSpPr>
            <a:cxnSpLocks/>
          </p:cNvCxnSpPr>
          <p:nvPr/>
        </p:nvCxnSpPr>
        <p:spPr>
          <a:xfrm flipV="1">
            <a:off x="8056524" y="4081605"/>
            <a:ext cx="303766" cy="133581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4" name="TextBox 13">
            <a:extLst>
              <a:ext uri="{FF2B5EF4-FFF2-40B4-BE49-F238E27FC236}">
                <a16:creationId xmlns:a16="http://schemas.microsoft.com/office/drawing/2014/main" id="{C9B54E98-D8EE-EEA0-D087-427D2B67844D}"/>
              </a:ext>
            </a:extLst>
          </p:cNvPr>
          <p:cNvSpPr txBox="1"/>
          <p:nvPr/>
        </p:nvSpPr>
        <p:spPr>
          <a:xfrm>
            <a:off x="4054158" y="5417424"/>
            <a:ext cx="5170978" cy="338726"/>
          </a:xfrm>
          <a:prstGeom prst="rect">
            <a:avLst/>
          </a:prstGeom>
          <a:noFill/>
        </p:spPr>
        <p:txBody>
          <a:bodyPr wrap="none" rtlCol="0">
            <a:normAutofit/>
          </a:bodyPr>
          <a:lstStyle/>
          <a:p>
            <a:pPr>
              <a:lnSpc>
                <a:spcPct val="90000"/>
              </a:lnSpc>
              <a:spcAft>
                <a:spcPts val="600"/>
              </a:spcAft>
            </a:pPr>
            <a:r>
              <a:rPr lang="en-IN" sz="1600"/>
              <a:t>Middleware (Logging, Authentication, Authorization </a:t>
            </a:r>
            <a:r>
              <a:rPr lang="en-IN" sz="1600" err="1"/>
              <a:t>e.t.c</a:t>
            </a:r>
            <a:r>
              <a:rPr lang="en-IN" sz="1600"/>
              <a:t>.)</a:t>
            </a:r>
          </a:p>
        </p:txBody>
      </p:sp>
    </p:spTree>
    <p:extLst>
      <p:ext uri="{BB962C8B-B14F-4D97-AF65-F5344CB8AC3E}">
        <p14:creationId xmlns:p14="http://schemas.microsoft.com/office/powerpoint/2010/main" val="27393236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344-4BD4-49AA-8595-683D4AB51596}"/>
              </a:ext>
            </a:extLst>
          </p:cNvPr>
          <p:cNvSpPr>
            <a:spLocks noGrp="1"/>
          </p:cNvSpPr>
          <p:nvPr>
            <p:ph type="title"/>
          </p:nvPr>
        </p:nvSpPr>
        <p:spPr>
          <a:xfrm>
            <a:off x="838200" y="365125"/>
            <a:ext cx="10515600" cy="1325563"/>
          </a:xfrm>
        </p:spPr>
        <p:txBody>
          <a:bodyPr>
            <a:normAutofit/>
          </a:bodyPr>
          <a:lstStyle/>
          <a:p>
            <a:r>
              <a:rPr lang="en-IN" dirty="0"/>
              <a:t>Types of middleware</a:t>
            </a:r>
          </a:p>
        </p:txBody>
      </p:sp>
      <p:sp>
        <p:nvSpPr>
          <p:cNvPr id="3" name="Content Placeholder 2">
            <a:extLst>
              <a:ext uri="{FF2B5EF4-FFF2-40B4-BE49-F238E27FC236}">
                <a16:creationId xmlns:a16="http://schemas.microsoft.com/office/drawing/2014/main" id="{979BD816-51D1-4743-B591-6F2CFE3C0A6F}"/>
              </a:ext>
            </a:extLst>
          </p:cNvPr>
          <p:cNvSpPr>
            <a:spLocks noGrp="1"/>
          </p:cNvSpPr>
          <p:nvPr>
            <p:ph idx="1"/>
          </p:nvPr>
        </p:nvSpPr>
        <p:spPr>
          <a:xfrm>
            <a:off x="838200" y="1825625"/>
            <a:ext cx="10515600" cy="4351338"/>
          </a:xfrm>
        </p:spPr>
        <p:txBody>
          <a:bodyPr anchor="t">
            <a:normAutofit/>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middleware</a:t>
            </a:r>
            <a:endParaRPr lang="en-IN" dirty="0"/>
          </a:p>
        </p:txBody>
      </p:sp>
    </p:spTree>
    <p:extLst>
      <p:ext uri="{BB962C8B-B14F-4D97-AF65-F5344CB8AC3E}">
        <p14:creationId xmlns:p14="http://schemas.microsoft.com/office/powerpoint/2010/main" val="15580625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5605-A713-7C56-33AA-31FA02DA3038}"/>
              </a:ext>
            </a:extLst>
          </p:cNvPr>
          <p:cNvSpPr>
            <a:spLocks noGrp="1"/>
          </p:cNvSpPr>
          <p:nvPr>
            <p:ph type="title"/>
          </p:nvPr>
        </p:nvSpPr>
        <p:spPr/>
        <p:txBody>
          <a:bodyPr/>
          <a:lstStyle/>
          <a:p>
            <a:r>
              <a:rPr lang="en-US" dirty="0"/>
              <a:t>Catching Errors</a:t>
            </a:r>
          </a:p>
        </p:txBody>
      </p:sp>
      <p:sp>
        <p:nvSpPr>
          <p:cNvPr id="3" name="Content Placeholder 2">
            <a:extLst>
              <a:ext uri="{FF2B5EF4-FFF2-40B4-BE49-F238E27FC236}">
                <a16:creationId xmlns:a16="http://schemas.microsoft.com/office/drawing/2014/main" id="{28ADE3A1-D0CA-4EB8-AFDB-2013D29A655F}"/>
              </a:ext>
            </a:extLst>
          </p:cNvPr>
          <p:cNvSpPr>
            <a:spLocks noGrp="1"/>
          </p:cNvSpPr>
          <p:nvPr>
            <p:ph idx="1"/>
          </p:nvPr>
        </p:nvSpPr>
        <p:spPr/>
        <p:txBody>
          <a:bodyPr>
            <a:normAutofit fontScale="92500" lnSpcReduction="10000"/>
          </a:bodyPr>
          <a:lstStyle/>
          <a:p>
            <a:r>
              <a:rPr lang="en-US" dirty="0"/>
              <a:t>Errors that occur in synchronous code inside route handlers and middleware require no extra work. If synchronous code throws an error, then Express will catch and process it.</a:t>
            </a:r>
          </a:p>
          <a:p>
            <a:r>
              <a:rPr lang="en-US" dirty="0"/>
              <a:t>For errors returned from asynchronous functions invoked by route handlers and middleware, you must pass them to the next() function, where Express will catch and process them.</a:t>
            </a:r>
          </a:p>
          <a:p>
            <a:r>
              <a:rPr lang="en-US" dirty="0"/>
              <a:t>a try...catch block to catch's errors in the asynchronous code and pass them to Express. If the try...catch block were omitted, Express would not catch the error since it is not part of the synchronous handler code.</a:t>
            </a:r>
          </a:p>
          <a:p>
            <a:r>
              <a:rPr lang="en-US" dirty="0"/>
              <a:t>Use promises to avoid the overhead of the try...catch block or when using functions that return promises.</a:t>
            </a:r>
          </a:p>
        </p:txBody>
      </p:sp>
    </p:spTree>
    <p:extLst>
      <p:ext uri="{BB962C8B-B14F-4D97-AF65-F5344CB8AC3E}">
        <p14:creationId xmlns:p14="http://schemas.microsoft.com/office/powerpoint/2010/main" val="3809309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0AEE-3FD4-75C9-9B87-6EE59CA009C2}"/>
              </a:ext>
            </a:extLst>
          </p:cNvPr>
          <p:cNvSpPr>
            <a:spLocks noGrp="1"/>
          </p:cNvSpPr>
          <p:nvPr>
            <p:ph type="title"/>
          </p:nvPr>
        </p:nvSpPr>
        <p:spPr/>
        <p:txBody>
          <a:bodyPr/>
          <a:lstStyle/>
          <a:p>
            <a:r>
              <a:rPr lang="en-IN" dirty="0"/>
              <a:t>Implementation – Not following MVC</a:t>
            </a:r>
          </a:p>
        </p:txBody>
      </p:sp>
      <p:grpSp>
        <p:nvGrpSpPr>
          <p:cNvPr id="4" name="Group 3">
            <a:extLst>
              <a:ext uri="{FF2B5EF4-FFF2-40B4-BE49-F238E27FC236}">
                <a16:creationId xmlns:a16="http://schemas.microsoft.com/office/drawing/2014/main" id="{EA0A12BB-873C-CB50-4378-DF442C107A71}"/>
              </a:ext>
            </a:extLst>
          </p:cNvPr>
          <p:cNvGrpSpPr/>
          <p:nvPr/>
        </p:nvGrpSpPr>
        <p:grpSpPr>
          <a:xfrm>
            <a:off x="2283510" y="2479239"/>
            <a:ext cx="7624980" cy="3359151"/>
            <a:chOff x="1486250" y="2124735"/>
            <a:chExt cx="6675617" cy="2610996"/>
          </a:xfrm>
        </p:grpSpPr>
        <p:sp>
          <p:nvSpPr>
            <p:cNvPr id="5" name="TextBox 4">
              <a:extLst>
                <a:ext uri="{FF2B5EF4-FFF2-40B4-BE49-F238E27FC236}">
                  <a16:creationId xmlns:a16="http://schemas.microsoft.com/office/drawing/2014/main" id="{10D59B5E-7A60-0E80-2AE3-FC602039BA37}"/>
                </a:ext>
              </a:extLst>
            </p:cNvPr>
            <p:cNvSpPr txBox="1"/>
            <p:nvPr/>
          </p:nvSpPr>
          <p:spPr>
            <a:xfrm>
              <a:off x="1486250" y="2124735"/>
              <a:ext cx="777457" cy="523220"/>
            </a:xfrm>
            <a:prstGeom prst="rect">
              <a:avLst/>
            </a:prstGeom>
            <a:noFill/>
          </p:spPr>
          <p:txBody>
            <a:bodyPr wrap="none" rtlCol="0">
              <a:spAutoFit/>
            </a:bodyPr>
            <a:lstStyle/>
            <a:p>
              <a:r>
                <a:rPr lang="en-US" sz="1400" dirty="0"/>
                <a:t>HTTP</a:t>
              </a:r>
            </a:p>
            <a:p>
              <a:r>
                <a:rPr lang="en-US" sz="1400" dirty="0"/>
                <a:t>Request</a:t>
              </a:r>
              <a:endParaRPr lang="en-IN" sz="1400" dirty="0"/>
            </a:p>
          </p:txBody>
        </p:sp>
        <p:cxnSp>
          <p:nvCxnSpPr>
            <p:cNvPr id="6" name="Straight Arrow Connector 5">
              <a:extLst>
                <a:ext uri="{FF2B5EF4-FFF2-40B4-BE49-F238E27FC236}">
                  <a16:creationId xmlns:a16="http://schemas.microsoft.com/office/drawing/2014/main" id="{CB523FD0-C276-8ED4-B7EC-0EFBD85B7F30}"/>
                </a:ext>
              </a:extLst>
            </p:cNvPr>
            <p:cNvCxnSpPr>
              <a:cxnSpLocks/>
            </p:cNvCxnSpPr>
            <p:nvPr/>
          </p:nvCxnSpPr>
          <p:spPr>
            <a:xfrm flipV="1">
              <a:off x="2324364" y="2664893"/>
              <a:ext cx="1358636"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4739AF0-A8D7-7CB9-6087-46259EEF1E47}"/>
                </a:ext>
              </a:extLst>
            </p:cNvPr>
            <p:cNvSpPr/>
            <p:nvPr/>
          </p:nvSpPr>
          <p:spPr>
            <a:xfrm>
              <a:off x="3683000" y="2445432"/>
              <a:ext cx="1397000"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Router</a:t>
              </a:r>
              <a:endParaRPr lang="en-IN" dirty="0"/>
            </a:p>
          </p:txBody>
        </p:sp>
        <p:sp>
          <p:nvSpPr>
            <p:cNvPr id="8" name="Rectangle 7">
              <a:extLst>
                <a:ext uri="{FF2B5EF4-FFF2-40B4-BE49-F238E27FC236}">
                  <a16:creationId xmlns:a16="http://schemas.microsoft.com/office/drawing/2014/main" id="{57F3705B-75E3-482C-0C50-8F01DAE89FAA}"/>
                </a:ext>
              </a:extLst>
            </p:cNvPr>
            <p:cNvSpPr/>
            <p:nvPr/>
          </p:nvSpPr>
          <p:spPr>
            <a:xfrm>
              <a:off x="3683000" y="4089405"/>
              <a:ext cx="1397000"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Access</a:t>
              </a:r>
              <a:endParaRPr lang="en-IN" dirty="0"/>
            </a:p>
          </p:txBody>
        </p:sp>
        <p:sp>
          <p:nvSpPr>
            <p:cNvPr id="9" name="Cylinder 8">
              <a:extLst>
                <a:ext uri="{FF2B5EF4-FFF2-40B4-BE49-F238E27FC236}">
                  <a16:creationId xmlns:a16="http://schemas.microsoft.com/office/drawing/2014/main" id="{4BE50538-1BDC-F806-A533-2785BD2ED2D0}"/>
                </a:ext>
              </a:extLst>
            </p:cNvPr>
            <p:cNvSpPr/>
            <p:nvPr/>
          </p:nvSpPr>
          <p:spPr>
            <a:xfrm>
              <a:off x="6824134" y="4089405"/>
              <a:ext cx="1337733" cy="64632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dk1"/>
                  </a:solidFill>
                </a:rPr>
                <a:t>Database</a:t>
              </a:r>
              <a:endParaRPr lang="en-IN" dirty="0">
                <a:solidFill>
                  <a:schemeClr val="dk1"/>
                </a:solidFill>
              </a:endParaRPr>
            </a:p>
          </p:txBody>
        </p:sp>
        <p:cxnSp>
          <p:nvCxnSpPr>
            <p:cNvPr id="10" name="Straight Arrow Connector 9">
              <a:extLst>
                <a:ext uri="{FF2B5EF4-FFF2-40B4-BE49-F238E27FC236}">
                  <a16:creationId xmlns:a16="http://schemas.microsoft.com/office/drawing/2014/main" id="{500BB8F5-34AA-8B49-4AB1-43E0BF0EC50F}"/>
                </a:ext>
              </a:extLst>
            </p:cNvPr>
            <p:cNvCxnSpPr>
              <a:stCxn id="8" idx="3"/>
              <a:endCxn id="9" idx="2"/>
            </p:cNvCxnSpPr>
            <p:nvPr/>
          </p:nvCxnSpPr>
          <p:spPr>
            <a:xfrm>
              <a:off x="5080000" y="4412568"/>
              <a:ext cx="17441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0B286D-507D-2927-6490-B35DFAFB3585}"/>
                </a:ext>
              </a:extLst>
            </p:cNvPr>
            <p:cNvCxnSpPr>
              <a:stCxn id="7" idx="2"/>
              <a:endCxn id="8" idx="0"/>
            </p:cNvCxnSpPr>
            <p:nvPr/>
          </p:nvCxnSpPr>
          <p:spPr>
            <a:xfrm>
              <a:off x="4381500" y="3091758"/>
              <a:ext cx="0" cy="9976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BBFF1B7-00C5-872A-4356-1E076C16E14A}"/>
                </a:ext>
              </a:extLst>
            </p:cNvPr>
            <p:cNvSpPr/>
            <p:nvPr/>
          </p:nvSpPr>
          <p:spPr>
            <a:xfrm>
              <a:off x="6764867" y="2445432"/>
              <a:ext cx="1397000"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Views</a:t>
              </a:r>
              <a:endParaRPr lang="en-IN" dirty="0"/>
            </a:p>
          </p:txBody>
        </p:sp>
        <p:cxnSp>
          <p:nvCxnSpPr>
            <p:cNvPr id="13" name="Straight Arrow Connector 12">
              <a:extLst>
                <a:ext uri="{FF2B5EF4-FFF2-40B4-BE49-F238E27FC236}">
                  <a16:creationId xmlns:a16="http://schemas.microsoft.com/office/drawing/2014/main" id="{4C580C0F-03A3-EF86-DC18-4CFACF9629BC}"/>
                </a:ext>
              </a:extLst>
            </p:cNvPr>
            <p:cNvCxnSpPr>
              <a:stCxn id="12" idx="1"/>
              <a:endCxn id="7" idx="3"/>
            </p:cNvCxnSpPr>
            <p:nvPr/>
          </p:nvCxnSpPr>
          <p:spPr>
            <a:xfrm flipH="1">
              <a:off x="5080000" y="2768595"/>
              <a:ext cx="16848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CF3782B-5BC3-5879-087A-B014B6BA7CB0}"/>
                </a:ext>
              </a:extLst>
            </p:cNvPr>
            <p:cNvCxnSpPr>
              <a:cxnSpLocks/>
            </p:cNvCxnSpPr>
            <p:nvPr/>
          </p:nvCxnSpPr>
          <p:spPr>
            <a:xfrm flipH="1" flipV="1">
              <a:off x="2324364" y="2901307"/>
              <a:ext cx="1358636"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079067-21AB-8FE3-5793-D43B402F03D1}"/>
                </a:ext>
              </a:extLst>
            </p:cNvPr>
            <p:cNvSpPr txBox="1"/>
            <p:nvPr/>
          </p:nvSpPr>
          <p:spPr>
            <a:xfrm>
              <a:off x="1489707" y="2905780"/>
              <a:ext cx="883640" cy="523220"/>
            </a:xfrm>
            <a:prstGeom prst="rect">
              <a:avLst/>
            </a:prstGeom>
            <a:noFill/>
          </p:spPr>
          <p:txBody>
            <a:bodyPr wrap="none" rtlCol="0">
              <a:spAutoFit/>
            </a:bodyPr>
            <a:lstStyle/>
            <a:p>
              <a:r>
                <a:rPr lang="en-US" sz="1400" dirty="0"/>
                <a:t>HTTP</a:t>
              </a:r>
            </a:p>
            <a:p>
              <a:r>
                <a:rPr lang="en-US" sz="1400" dirty="0"/>
                <a:t>Response</a:t>
              </a:r>
              <a:endParaRPr lang="en-IN" sz="1400" dirty="0"/>
            </a:p>
          </p:txBody>
        </p:sp>
      </p:grpSp>
    </p:spTree>
    <p:extLst>
      <p:ext uri="{BB962C8B-B14F-4D97-AF65-F5344CB8AC3E}">
        <p14:creationId xmlns:p14="http://schemas.microsoft.com/office/powerpoint/2010/main" val="24490491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BEC9-5B7B-42AA-433D-8A53A053F6F5}"/>
              </a:ext>
            </a:extLst>
          </p:cNvPr>
          <p:cNvSpPr>
            <a:spLocks noGrp="1"/>
          </p:cNvSpPr>
          <p:nvPr>
            <p:ph type="title"/>
          </p:nvPr>
        </p:nvSpPr>
        <p:spPr/>
        <p:txBody>
          <a:bodyPr/>
          <a:lstStyle/>
          <a:p>
            <a:r>
              <a:rPr lang="en-US" dirty="0"/>
              <a:t>MVC</a:t>
            </a:r>
            <a:endParaRPr lang="en-IN" dirty="0"/>
          </a:p>
        </p:txBody>
      </p:sp>
      <p:sp>
        <p:nvSpPr>
          <p:cNvPr id="3" name="Content Placeholder 2">
            <a:extLst>
              <a:ext uri="{FF2B5EF4-FFF2-40B4-BE49-F238E27FC236}">
                <a16:creationId xmlns:a16="http://schemas.microsoft.com/office/drawing/2014/main" id="{491A3E21-6F70-141F-A4F9-9772EB326F17}"/>
              </a:ext>
            </a:extLst>
          </p:cNvPr>
          <p:cNvSpPr>
            <a:spLocks noGrp="1"/>
          </p:cNvSpPr>
          <p:nvPr>
            <p:ph idx="1"/>
          </p:nvPr>
        </p:nvSpPr>
        <p:spPr/>
        <p:txBody>
          <a:bodyPr>
            <a:normAutofit fontScale="92500" lnSpcReduction="10000"/>
          </a:bodyPr>
          <a:lstStyle/>
          <a:p>
            <a:r>
              <a:rPr lang="en-US" dirty="0"/>
              <a:t>MVC is an acronym for Model-View-Controller. It is a design pattern for software projects. </a:t>
            </a:r>
          </a:p>
          <a:p>
            <a:r>
              <a:rPr lang="en-US" dirty="0"/>
              <a:t>It is used majorly by Node developers and by C#, Ruby, PHP framework users too. </a:t>
            </a:r>
          </a:p>
          <a:p>
            <a:r>
              <a:rPr lang="en-US" dirty="0"/>
              <a:t>In MVC pattern, application and its development are divided into three interconnected parts. </a:t>
            </a:r>
          </a:p>
          <a:p>
            <a:r>
              <a:rPr lang="en-US" dirty="0"/>
              <a:t>The advantage of this is it helps in focusing on a specific part of the application name, the ways information is presented to and accepted from, the user.</a:t>
            </a:r>
          </a:p>
          <a:p>
            <a:r>
              <a:rPr lang="en-US" dirty="0"/>
              <a:t>It helps in allowing for efficient code reuse and the parallel development of the application.</a:t>
            </a:r>
            <a:endParaRPr lang="en-IN" dirty="0"/>
          </a:p>
        </p:txBody>
      </p:sp>
    </p:spTree>
    <p:extLst>
      <p:ext uri="{BB962C8B-B14F-4D97-AF65-F5344CB8AC3E}">
        <p14:creationId xmlns:p14="http://schemas.microsoft.com/office/powerpoint/2010/main" val="23503022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E8B7-7659-D027-5414-7EFFC2704AA9}"/>
              </a:ext>
            </a:extLst>
          </p:cNvPr>
          <p:cNvSpPr>
            <a:spLocks noGrp="1"/>
          </p:cNvSpPr>
          <p:nvPr>
            <p:ph type="title"/>
          </p:nvPr>
        </p:nvSpPr>
        <p:spPr/>
        <p:txBody>
          <a:bodyPr/>
          <a:lstStyle/>
          <a:p>
            <a:r>
              <a:rPr lang="en-US" dirty="0"/>
              <a:t>MVC</a:t>
            </a:r>
            <a:endParaRPr lang="en-IN" dirty="0"/>
          </a:p>
        </p:txBody>
      </p:sp>
      <p:sp>
        <p:nvSpPr>
          <p:cNvPr id="3" name="Content Placeholder 2">
            <a:extLst>
              <a:ext uri="{FF2B5EF4-FFF2-40B4-BE49-F238E27FC236}">
                <a16:creationId xmlns:a16="http://schemas.microsoft.com/office/drawing/2014/main" id="{FB4BB289-4671-B9CE-4740-269973DC3A47}"/>
              </a:ext>
            </a:extLst>
          </p:cNvPr>
          <p:cNvSpPr>
            <a:spLocks noGrp="1"/>
          </p:cNvSpPr>
          <p:nvPr>
            <p:ph idx="1"/>
          </p:nvPr>
        </p:nvSpPr>
        <p:spPr/>
        <p:txBody>
          <a:bodyPr>
            <a:normAutofit fontScale="85000" lnSpcReduction="20000"/>
          </a:bodyPr>
          <a:lstStyle/>
          <a:p>
            <a:r>
              <a:rPr lang="en-US" b="1" dirty="0"/>
              <a:t>Model</a:t>
            </a:r>
            <a:r>
              <a:rPr lang="en-US" dirty="0"/>
              <a:t>: </a:t>
            </a:r>
          </a:p>
          <a:p>
            <a:pPr lvl="1"/>
            <a:r>
              <a:rPr lang="en-US" dirty="0"/>
              <a:t>Model represents the structure of data, the format and the constraints with which it is stored. </a:t>
            </a:r>
          </a:p>
          <a:p>
            <a:pPr lvl="1"/>
            <a:r>
              <a:rPr lang="en-US" dirty="0"/>
              <a:t>It maintains the data of the application. Essentially, it is the database part of the application.</a:t>
            </a:r>
          </a:p>
          <a:p>
            <a:r>
              <a:rPr lang="en-US" b="1" dirty="0"/>
              <a:t>View</a:t>
            </a:r>
            <a:r>
              <a:rPr lang="en-US" dirty="0"/>
              <a:t>: </a:t>
            </a:r>
          </a:p>
          <a:p>
            <a:pPr lvl="1"/>
            <a:r>
              <a:rPr lang="en-US" dirty="0"/>
              <a:t>View is what is presented to the user. Views utilize the Model and present data in a form in which the user wants. </a:t>
            </a:r>
          </a:p>
          <a:p>
            <a:pPr lvl="1"/>
            <a:r>
              <a:rPr lang="en-US" dirty="0"/>
              <a:t>A user can also be allowed to make changes to the data presented to the user. </a:t>
            </a:r>
          </a:p>
          <a:p>
            <a:pPr lvl="1"/>
            <a:r>
              <a:rPr lang="en-US" dirty="0"/>
              <a:t>They consist of static and dynamic pages which are rendered or sent to the user when the user requests them. </a:t>
            </a:r>
          </a:p>
          <a:p>
            <a:r>
              <a:rPr lang="en-US" b="1" dirty="0"/>
              <a:t>Controller</a:t>
            </a:r>
            <a:r>
              <a:rPr lang="en-US" dirty="0"/>
              <a:t>:</a:t>
            </a:r>
          </a:p>
          <a:p>
            <a:pPr lvl="1"/>
            <a:r>
              <a:rPr lang="en-US" dirty="0"/>
              <a:t>Controller controls the requests of the user and then generates appropriate response which is fed to the viewer. </a:t>
            </a:r>
          </a:p>
          <a:p>
            <a:pPr lvl="1"/>
            <a:r>
              <a:rPr lang="en-US" dirty="0"/>
              <a:t>Typically, the user interacts with the View, which in turn generates the appropriate request, this request will be handled by a controller.  </a:t>
            </a:r>
            <a:endParaRPr lang="en-IN" dirty="0"/>
          </a:p>
        </p:txBody>
      </p:sp>
    </p:spTree>
    <p:extLst>
      <p:ext uri="{BB962C8B-B14F-4D97-AF65-F5344CB8AC3E}">
        <p14:creationId xmlns:p14="http://schemas.microsoft.com/office/powerpoint/2010/main" val="35397021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vc architecture">
            <a:extLst>
              <a:ext uri="{FF2B5EF4-FFF2-40B4-BE49-F238E27FC236}">
                <a16:creationId xmlns:a16="http://schemas.microsoft.com/office/drawing/2014/main" id="{98670355-25FA-8A81-627C-7B38A1D416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89188" y="643466"/>
            <a:ext cx="1021362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6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61C0-2C5F-4F04-AA75-60DBCFFFB88D}"/>
              </a:ext>
            </a:extLst>
          </p:cNvPr>
          <p:cNvSpPr>
            <a:spLocks noGrp="1"/>
          </p:cNvSpPr>
          <p:nvPr>
            <p:ph type="title"/>
          </p:nvPr>
        </p:nvSpPr>
        <p:spPr/>
        <p:txBody>
          <a:bodyPr/>
          <a:lstStyle/>
          <a:p>
            <a:r>
              <a:rPr lang="en-IN" dirty="0"/>
              <a:t>Modules</a:t>
            </a:r>
          </a:p>
        </p:txBody>
      </p:sp>
      <p:sp>
        <p:nvSpPr>
          <p:cNvPr id="5" name="Content Placeholder 4">
            <a:extLst>
              <a:ext uri="{FF2B5EF4-FFF2-40B4-BE49-F238E27FC236}">
                <a16:creationId xmlns:a16="http://schemas.microsoft.com/office/drawing/2014/main" id="{0B873E00-FF70-4E31-A0EF-20E918AA178D}"/>
              </a:ext>
            </a:extLst>
          </p:cNvPr>
          <p:cNvSpPr>
            <a:spLocks noGrp="1"/>
          </p:cNvSpPr>
          <p:nvPr>
            <p:ph idx="1"/>
          </p:nvPr>
        </p:nvSpPr>
        <p:spPr/>
        <p:txBody>
          <a:bodyPr>
            <a:normAutofit fontScale="85000" lnSpcReduction="20000"/>
          </a:bodyPr>
          <a:lstStyle/>
          <a:p>
            <a:r>
              <a:rPr lang="en-US" dirty="0"/>
              <a:t>In Node.js, the module object represents the current module (file). </a:t>
            </a:r>
          </a:p>
          <a:p>
            <a:r>
              <a:rPr lang="en-US" dirty="0"/>
              <a:t>It provides information about the current module (file), including its filename, exports, and other metadata. </a:t>
            </a:r>
          </a:p>
          <a:p>
            <a:r>
              <a:rPr lang="en-US" dirty="0"/>
              <a:t>The module object is specific to each module (file) and allows you to control the module's behavior, expose functionalities, and interact with other modules in your Node.js application.</a:t>
            </a:r>
          </a:p>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p>
          <a:p>
            <a:pPr lvl="1"/>
            <a:r>
              <a:rPr lang="en-US" dirty="0" err="1"/>
              <a:t>CommonJS</a:t>
            </a:r>
            <a:r>
              <a:rPr lang="en-US" dirty="0"/>
              <a:t> is a group of volunteers who define JavaScript standards for web server, desktop, and console application.</a:t>
            </a:r>
            <a:endParaRPr lang="en-IN" dirty="0"/>
          </a:p>
        </p:txBody>
      </p:sp>
    </p:spTree>
    <p:extLst>
      <p:ext uri="{BB962C8B-B14F-4D97-AF65-F5344CB8AC3E}">
        <p14:creationId xmlns:p14="http://schemas.microsoft.com/office/powerpoint/2010/main" val="34012024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EA0A-DD6E-73C2-271D-77EFEDF99460}"/>
              </a:ext>
            </a:extLst>
          </p:cNvPr>
          <p:cNvSpPr>
            <a:spLocks noGrp="1"/>
          </p:cNvSpPr>
          <p:nvPr>
            <p:ph type="title"/>
          </p:nvPr>
        </p:nvSpPr>
        <p:spPr/>
        <p:txBody>
          <a:bodyPr/>
          <a:lstStyle/>
          <a:p>
            <a:r>
              <a:rPr lang="en-IN" dirty="0"/>
              <a:t>MVC Implementation</a:t>
            </a:r>
          </a:p>
        </p:txBody>
      </p:sp>
      <p:sp>
        <p:nvSpPr>
          <p:cNvPr id="4" name="TextBox 3">
            <a:extLst>
              <a:ext uri="{FF2B5EF4-FFF2-40B4-BE49-F238E27FC236}">
                <a16:creationId xmlns:a16="http://schemas.microsoft.com/office/drawing/2014/main" id="{8F73CFD6-B497-F425-0ECD-D608B07A333D}"/>
              </a:ext>
            </a:extLst>
          </p:cNvPr>
          <p:cNvSpPr txBox="1"/>
          <p:nvPr/>
        </p:nvSpPr>
        <p:spPr>
          <a:xfrm>
            <a:off x="2334309" y="1882895"/>
            <a:ext cx="888022" cy="673144"/>
          </a:xfrm>
          <a:prstGeom prst="rect">
            <a:avLst/>
          </a:prstGeom>
          <a:noFill/>
        </p:spPr>
        <p:txBody>
          <a:bodyPr wrap="none" rtlCol="0">
            <a:spAutoFit/>
          </a:bodyPr>
          <a:lstStyle/>
          <a:p>
            <a:r>
              <a:rPr lang="en-US" sz="1400" dirty="0"/>
              <a:t>HTTP</a:t>
            </a:r>
          </a:p>
          <a:p>
            <a:r>
              <a:rPr lang="en-US" sz="1400" dirty="0"/>
              <a:t>Request</a:t>
            </a:r>
            <a:endParaRPr lang="en-IN" sz="1400" dirty="0"/>
          </a:p>
        </p:txBody>
      </p:sp>
      <p:cxnSp>
        <p:nvCxnSpPr>
          <p:cNvPr id="5" name="Straight Arrow Connector 4">
            <a:extLst>
              <a:ext uri="{FF2B5EF4-FFF2-40B4-BE49-F238E27FC236}">
                <a16:creationId xmlns:a16="http://schemas.microsoft.com/office/drawing/2014/main" id="{E2683C37-1057-1084-EEB4-0619C6D3C460}"/>
              </a:ext>
            </a:extLst>
          </p:cNvPr>
          <p:cNvCxnSpPr>
            <a:cxnSpLocks/>
          </p:cNvCxnSpPr>
          <p:nvPr/>
        </p:nvCxnSpPr>
        <p:spPr>
          <a:xfrm flipV="1">
            <a:off x="3291614" y="2577830"/>
            <a:ext cx="1551852" cy="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FEF987B-3907-484F-3DDB-3A36AA34AF1C}"/>
              </a:ext>
            </a:extLst>
          </p:cNvPr>
          <p:cNvSpPr/>
          <p:nvPr/>
        </p:nvSpPr>
        <p:spPr>
          <a:xfrm>
            <a:off x="4843467" y="2295485"/>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Router</a:t>
            </a:r>
            <a:endParaRPr lang="en-IN" dirty="0"/>
          </a:p>
        </p:txBody>
      </p:sp>
      <p:sp>
        <p:nvSpPr>
          <p:cNvPr id="7" name="Rectangle 6">
            <a:extLst>
              <a:ext uri="{FF2B5EF4-FFF2-40B4-BE49-F238E27FC236}">
                <a16:creationId xmlns:a16="http://schemas.microsoft.com/office/drawing/2014/main" id="{8675B4AE-748D-80BD-4895-28FBBCD50F2D}"/>
              </a:ext>
            </a:extLst>
          </p:cNvPr>
          <p:cNvSpPr/>
          <p:nvPr/>
        </p:nvSpPr>
        <p:spPr>
          <a:xfrm>
            <a:off x="4843467" y="5661351"/>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Models</a:t>
            </a:r>
            <a:endParaRPr lang="en-IN" dirty="0"/>
          </a:p>
        </p:txBody>
      </p:sp>
      <p:sp>
        <p:nvSpPr>
          <p:cNvPr id="8" name="Cylinder 7">
            <a:extLst>
              <a:ext uri="{FF2B5EF4-FFF2-40B4-BE49-F238E27FC236}">
                <a16:creationId xmlns:a16="http://schemas.microsoft.com/office/drawing/2014/main" id="{910F6656-9765-DFB2-C69C-297D34467E3E}"/>
              </a:ext>
            </a:extLst>
          </p:cNvPr>
          <p:cNvSpPr/>
          <p:nvPr/>
        </p:nvSpPr>
        <p:spPr>
          <a:xfrm>
            <a:off x="8431312" y="5661351"/>
            <a:ext cx="1527977" cy="831524"/>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dk1"/>
                </a:solidFill>
              </a:rPr>
              <a:t>Database</a:t>
            </a:r>
            <a:endParaRPr lang="en-IN" dirty="0">
              <a:solidFill>
                <a:schemeClr val="dk1"/>
              </a:solidFill>
            </a:endParaRPr>
          </a:p>
        </p:txBody>
      </p:sp>
      <p:cxnSp>
        <p:nvCxnSpPr>
          <p:cNvPr id="9" name="Straight Arrow Connector 8">
            <a:extLst>
              <a:ext uri="{FF2B5EF4-FFF2-40B4-BE49-F238E27FC236}">
                <a16:creationId xmlns:a16="http://schemas.microsoft.com/office/drawing/2014/main" id="{8F7D0C16-564C-A02B-31E1-227ACF3E535E}"/>
              </a:ext>
            </a:extLst>
          </p:cNvPr>
          <p:cNvCxnSpPr>
            <a:stCxn id="7" idx="3"/>
            <a:endCxn id="8" idx="2"/>
          </p:cNvCxnSpPr>
          <p:nvPr/>
        </p:nvCxnSpPr>
        <p:spPr>
          <a:xfrm>
            <a:off x="6439139" y="6077113"/>
            <a:ext cx="19921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C37F73-F71D-CD2B-8E7A-61CA29ED54A7}"/>
              </a:ext>
            </a:extLst>
          </p:cNvPr>
          <p:cNvCxnSpPr>
            <a:cxnSpLocks/>
            <a:stCxn id="15" idx="2"/>
            <a:endCxn id="7" idx="0"/>
          </p:cNvCxnSpPr>
          <p:nvPr/>
        </p:nvCxnSpPr>
        <p:spPr>
          <a:xfrm>
            <a:off x="5641302" y="4752866"/>
            <a:ext cx="1" cy="90848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F1F5709-81F1-F741-22D9-6CE25FCC483C}"/>
              </a:ext>
            </a:extLst>
          </p:cNvPr>
          <p:cNvSpPr/>
          <p:nvPr/>
        </p:nvSpPr>
        <p:spPr>
          <a:xfrm>
            <a:off x="8431312" y="3921342"/>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Views</a:t>
            </a:r>
            <a:endParaRPr lang="en-IN" dirty="0"/>
          </a:p>
        </p:txBody>
      </p:sp>
      <p:cxnSp>
        <p:nvCxnSpPr>
          <p:cNvPr id="12" name="Straight Arrow Connector 11">
            <a:extLst>
              <a:ext uri="{FF2B5EF4-FFF2-40B4-BE49-F238E27FC236}">
                <a16:creationId xmlns:a16="http://schemas.microsoft.com/office/drawing/2014/main" id="{E2BDFD3F-62FC-CEC9-DE6F-ED1EEB818E8D}"/>
              </a:ext>
            </a:extLst>
          </p:cNvPr>
          <p:cNvCxnSpPr>
            <a:cxnSpLocks/>
            <a:stCxn id="11" idx="1"/>
            <a:endCxn id="15" idx="3"/>
          </p:cNvCxnSpPr>
          <p:nvPr/>
        </p:nvCxnSpPr>
        <p:spPr>
          <a:xfrm flipH="1">
            <a:off x="6439138" y="4337104"/>
            <a:ext cx="19921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004100-B7F0-E5E3-FC8D-3A77B71780E2}"/>
              </a:ext>
            </a:extLst>
          </p:cNvPr>
          <p:cNvCxnSpPr>
            <a:cxnSpLocks/>
          </p:cNvCxnSpPr>
          <p:nvPr/>
        </p:nvCxnSpPr>
        <p:spPr>
          <a:xfrm flipH="1" flipV="1">
            <a:off x="3291614" y="2881986"/>
            <a:ext cx="1551852" cy="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FA32422-4613-0210-0EC5-034BBD680248}"/>
              </a:ext>
            </a:extLst>
          </p:cNvPr>
          <p:cNvSpPr txBox="1"/>
          <p:nvPr/>
        </p:nvSpPr>
        <p:spPr>
          <a:xfrm>
            <a:off x="2338258" y="2887741"/>
            <a:ext cx="1009306" cy="673144"/>
          </a:xfrm>
          <a:prstGeom prst="rect">
            <a:avLst/>
          </a:prstGeom>
          <a:noFill/>
        </p:spPr>
        <p:txBody>
          <a:bodyPr wrap="none" rtlCol="0">
            <a:spAutoFit/>
          </a:bodyPr>
          <a:lstStyle/>
          <a:p>
            <a:r>
              <a:rPr lang="en-US" sz="1400" dirty="0"/>
              <a:t>HTTP</a:t>
            </a:r>
          </a:p>
          <a:p>
            <a:r>
              <a:rPr lang="en-US" sz="1400" dirty="0"/>
              <a:t>Response</a:t>
            </a:r>
            <a:endParaRPr lang="en-IN" sz="1400" dirty="0"/>
          </a:p>
        </p:txBody>
      </p:sp>
      <p:sp>
        <p:nvSpPr>
          <p:cNvPr id="15" name="Rectangle 14">
            <a:extLst>
              <a:ext uri="{FF2B5EF4-FFF2-40B4-BE49-F238E27FC236}">
                <a16:creationId xmlns:a16="http://schemas.microsoft.com/office/drawing/2014/main" id="{95FECA1E-5FD9-E42D-9187-BF38DEF0D56D}"/>
              </a:ext>
            </a:extLst>
          </p:cNvPr>
          <p:cNvSpPr/>
          <p:nvPr/>
        </p:nvSpPr>
        <p:spPr>
          <a:xfrm>
            <a:off x="4843466" y="3921342"/>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Controller</a:t>
            </a:r>
            <a:endParaRPr lang="en-IN" dirty="0"/>
          </a:p>
        </p:txBody>
      </p:sp>
      <p:cxnSp>
        <p:nvCxnSpPr>
          <p:cNvPr id="16" name="Straight Arrow Connector 15">
            <a:extLst>
              <a:ext uri="{FF2B5EF4-FFF2-40B4-BE49-F238E27FC236}">
                <a16:creationId xmlns:a16="http://schemas.microsoft.com/office/drawing/2014/main" id="{3473DB58-455E-75A2-A6CB-C9823A4C3A8A}"/>
              </a:ext>
            </a:extLst>
          </p:cNvPr>
          <p:cNvCxnSpPr>
            <a:stCxn id="6" idx="2"/>
            <a:endCxn id="15" idx="0"/>
          </p:cNvCxnSpPr>
          <p:nvPr/>
        </p:nvCxnSpPr>
        <p:spPr>
          <a:xfrm flipH="1">
            <a:off x="5641302" y="3127009"/>
            <a:ext cx="1" cy="794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275E00B-2E79-057B-1F77-75BF84BDD040}"/>
              </a:ext>
            </a:extLst>
          </p:cNvPr>
          <p:cNvSpPr txBox="1"/>
          <p:nvPr/>
        </p:nvSpPr>
        <p:spPr>
          <a:xfrm>
            <a:off x="5622450" y="3244679"/>
            <a:ext cx="1799210" cy="523220"/>
          </a:xfrm>
          <a:prstGeom prst="rect">
            <a:avLst/>
          </a:prstGeom>
          <a:noFill/>
        </p:spPr>
        <p:txBody>
          <a:bodyPr wrap="none" rtlCol="0">
            <a:spAutoFit/>
          </a:bodyPr>
          <a:lstStyle/>
          <a:p>
            <a:r>
              <a:rPr lang="en-US" sz="1400" dirty="0"/>
              <a:t>Forward request to </a:t>
            </a:r>
          </a:p>
          <a:p>
            <a:r>
              <a:rPr lang="en-US" sz="1400" dirty="0"/>
              <a:t>appropriate controller</a:t>
            </a:r>
            <a:endParaRPr lang="en-IN" sz="1400" dirty="0"/>
          </a:p>
        </p:txBody>
      </p:sp>
      <p:cxnSp>
        <p:nvCxnSpPr>
          <p:cNvPr id="18" name="Straight Arrow Connector 17">
            <a:extLst>
              <a:ext uri="{FF2B5EF4-FFF2-40B4-BE49-F238E27FC236}">
                <a16:creationId xmlns:a16="http://schemas.microsoft.com/office/drawing/2014/main" id="{B98973BC-1BD4-7301-AD2F-528E38B4B6FA}"/>
              </a:ext>
            </a:extLst>
          </p:cNvPr>
          <p:cNvCxnSpPr/>
          <p:nvPr/>
        </p:nvCxnSpPr>
        <p:spPr>
          <a:xfrm flipV="1">
            <a:off x="5232399" y="3127009"/>
            <a:ext cx="0" cy="794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276493-0F0D-18A1-0676-6CEC10E38EBB}"/>
              </a:ext>
            </a:extLst>
          </p:cNvPr>
          <p:cNvSpPr txBox="1"/>
          <p:nvPr/>
        </p:nvSpPr>
        <p:spPr>
          <a:xfrm>
            <a:off x="5641302" y="5045502"/>
            <a:ext cx="1365182" cy="307777"/>
          </a:xfrm>
          <a:prstGeom prst="rect">
            <a:avLst/>
          </a:prstGeom>
          <a:noFill/>
        </p:spPr>
        <p:txBody>
          <a:bodyPr wrap="none" rtlCol="0">
            <a:spAutoFit/>
          </a:bodyPr>
          <a:lstStyle/>
          <a:p>
            <a:r>
              <a:rPr lang="en-US" sz="1400" dirty="0"/>
              <a:t>Read/write data</a:t>
            </a:r>
            <a:endParaRPr lang="en-IN" sz="1400" dirty="0"/>
          </a:p>
        </p:txBody>
      </p:sp>
    </p:spTree>
    <p:extLst>
      <p:ext uri="{BB962C8B-B14F-4D97-AF65-F5344CB8AC3E}">
        <p14:creationId xmlns:p14="http://schemas.microsoft.com/office/powerpoint/2010/main" val="1331483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7482-9C6B-6160-8774-151C64ACCC93}"/>
              </a:ext>
            </a:extLst>
          </p:cNvPr>
          <p:cNvSpPr>
            <a:spLocks noGrp="1"/>
          </p:cNvSpPr>
          <p:nvPr>
            <p:ph type="title"/>
          </p:nvPr>
        </p:nvSpPr>
        <p:spPr/>
        <p:txBody>
          <a:bodyPr/>
          <a:lstStyle/>
          <a:p>
            <a:r>
              <a:rPr lang="en-IN" dirty="0"/>
              <a:t>Express Generator</a:t>
            </a:r>
          </a:p>
        </p:txBody>
      </p:sp>
      <p:sp>
        <p:nvSpPr>
          <p:cNvPr id="3" name="Content Placeholder 2">
            <a:extLst>
              <a:ext uri="{FF2B5EF4-FFF2-40B4-BE49-F238E27FC236}">
                <a16:creationId xmlns:a16="http://schemas.microsoft.com/office/drawing/2014/main" id="{78F50F38-338F-4026-E731-EC4D8024A7CC}"/>
              </a:ext>
            </a:extLst>
          </p:cNvPr>
          <p:cNvSpPr>
            <a:spLocks noGrp="1"/>
          </p:cNvSpPr>
          <p:nvPr>
            <p:ph idx="1"/>
          </p:nvPr>
        </p:nvSpPr>
        <p:spPr/>
        <p:txBody>
          <a:bodyPr/>
          <a:lstStyle/>
          <a:p>
            <a:r>
              <a:rPr lang="en-US" dirty="0"/>
              <a:t>Express Generator is a command-line tool for scaffolding out Express web applications quickly. </a:t>
            </a:r>
          </a:p>
          <a:p>
            <a:r>
              <a:rPr lang="en-US" dirty="0"/>
              <a:t>It generates the basic directory structure and files needed to get started with an Express application, including routes, views, and middleware.</a:t>
            </a:r>
            <a:endParaRPr lang="en-IN" dirty="0"/>
          </a:p>
        </p:txBody>
      </p:sp>
    </p:spTree>
    <p:extLst>
      <p:ext uri="{BB962C8B-B14F-4D97-AF65-F5344CB8AC3E}">
        <p14:creationId xmlns:p14="http://schemas.microsoft.com/office/powerpoint/2010/main" val="27228477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0158-80FF-F948-A3B1-7D8FFF9F424C}"/>
              </a:ext>
            </a:extLst>
          </p:cNvPr>
          <p:cNvSpPr>
            <a:spLocks noGrp="1"/>
          </p:cNvSpPr>
          <p:nvPr>
            <p:ph type="title"/>
          </p:nvPr>
        </p:nvSpPr>
        <p:spPr/>
        <p:txBody>
          <a:bodyPr/>
          <a:lstStyle/>
          <a:p>
            <a:r>
              <a:rPr lang="en-US" dirty="0"/>
              <a:t>Using Express Generator – Method 1</a:t>
            </a:r>
            <a:endParaRPr lang="en-IN" dirty="0"/>
          </a:p>
        </p:txBody>
      </p:sp>
      <p:sp>
        <p:nvSpPr>
          <p:cNvPr id="3" name="Content Placeholder 2">
            <a:extLst>
              <a:ext uri="{FF2B5EF4-FFF2-40B4-BE49-F238E27FC236}">
                <a16:creationId xmlns:a16="http://schemas.microsoft.com/office/drawing/2014/main" id="{A0742A5F-FBFB-9A2D-1596-98D806E80502}"/>
              </a:ext>
            </a:extLst>
          </p:cNvPr>
          <p:cNvSpPr>
            <a:spLocks noGrp="1"/>
          </p:cNvSpPr>
          <p:nvPr>
            <p:ph idx="1"/>
          </p:nvPr>
        </p:nvSpPr>
        <p:spPr/>
        <p:txBody>
          <a:bodyPr/>
          <a:lstStyle/>
          <a:p>
            <a:r>
              <a:rPr lang="en-IN" dirty="0" err="1"/>
              <a:t>npm</a:t>
            </a:r>
            <a:r>
              <a:rPr lang="en-IN" dirty="0"/>
              <a:t> </a:t>
            </a:r>
            <a:r>
              <a:rPr lang="en-IN" dirty="0" err="1"/>
              <a:t>i</a:t>
            </a:r>
            <a:r>
              <a:rPr lang="en-IN" dirty="0"/>
              <a:t> -g express-generator (Only once)</a:t>
            </a:r>
          </a:p>
          <a:p>
            <a:r>
              <a:rPr lang="en-IN" dirty="0"/>
              <a:t>express --view=pug 1_express-app</a:t>
            </a:r>
          </a:p>
          <a:p>
            <a:r>
              <a:rPr lang="en-IN" dirty="0"/>
              <a:t>cd 1_express-app</a:t>
            </a:r>
          </a:p>
          <a:p>
            <a:r>
              <a:rPr lang="en-IN" dirty="0" err="1"/>
              <a:t>ncu</a:t>
            </a:r>
            <a:r>
              <a:rPr lang="en-IN" dirty="0"/>
              <a:t> -u</a:t>
            </a:r>
          </a:p>
          <a:p>
            <a:r>
              <a:rPr lang="en-IN" dirty="0" err="1"/>
              <a:t>npm</a:t>
            </a:r>
            <a:r>
              <a:rPr lang="en-IN" dirty="0"/>
              <a:t> </a:t>
            </a:r>
            <a:r>
              <a:rPr lang="en-IN" dirty="0" err="1"/>
              <a:t>i</a:t>
            </a:r>
            <a:endParaRPr lang="en-IN" dirty="0"/>
          </a:p>
          <a:p>
            <a:r>
              <a:rPr lang="en-IN" dirty="0" err="1"/>
              <a:t>npm</a:t>
            </a:r>
            <a:r>
              <a:rPr lang="en-IN" dirty="0"/>
              <a:t> </a:t>
            </a:r>
            <a:r>
              <a:rPr lang="en-IN" dirty="0" err="1"/>
              <a:t>i</a:t>
            </a:r>
            <a:r>
              <a:rPr lang="en-IN" dirty="0"/>
              <a:t> -D </a:t>
            </a:r>
            <a:r>
              <a:rPr lang="en-IN" dirty="0" err="1"/>
              <a:t>nodemon</a:t>
            </a:r>
            <a:endParaRPr lang="en-IN" dirty="0"/>
          </a:p>
          <a:p>
            <a:r>
              <a:rPr lang="en-IN" dirty="0"/>
              <a:t>Change the start script in </a:t>
            </a:r>
            <a:r>
              <a:rPr lang="en-IN" dirty="0" err="1"/>
              <a:t>package.json</a:t>
            </a:r>
            <a:r>
              <a:rPr lang="en-IN" dirty="0"/>
              <a:t> file, to use </a:t>
            </a:r>
            <a:r>
              <a:rPr lang="en-IN" dirty="0" err="1"/>
              <a:t>nodemon</a:t>
            </a:r>
            <a:endParaRPr lang="en-IN" dirty="0"/>
          </a:p>
          <a:p>
            <a:r>
              <a:rPr lang="en-IN" dirty="0" err="1"/>
              <a:t>npm</a:t>
            </a:r>
            <a:r>
              <a:rPr lang="en-IN" dirty="0"/>
              <a:t> start</a:t>
            </a:r>
          </a:p>
        </p:txBody>
      </p:sp>
    </p:spTree>
    <p:extLst>
      <p:ext uri="{BB962C8B-B14F-4D97-AF65-F5344CB8AC3E}">
        <p14:creationId xmlns:p14="http://schemas.microsoft.com/office/powerpoint/2010/main" val="3957495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0158-80FF-F948-A3B1-7D8FFF9F424C}"/>
              </a:ext>
            </a:extLst>
          </p:cNvPr>
          <p:cNvSpPr>
            <a:spLocks noGrp="1"/>
          </p:cNvSpPr>
          <p:nvPr>
            <p:ph type="title"/>
          </p:nvPr>
        </p:nvSpPr>
        <p:spPr/>
        <p:txBody>
          <a:bodyPr/>
          <a:lstStyle/>
          <a:p>
            <a:r>
              <a:rPr lang="en-US" dirty="0"/>
              <a:t>Using Express Generator – Method 2</a:t>
            </a:r>
            <a:endParaRPr lang="en-IN" dirty="0"/>
          </a:p>
        </p:txBody>
      </p:sp>
      <p:sp>
        <p:nvSpPr>
          <p:cNvPr id="3" name="Content Placeholder 2">
            <a:extLst>
              <a:ext uri="{FF2B5EF4-FFF2-40B4-BE49-F238E27FC236}">
                <a16:creationId xmlns:a16="http://schemas.microsoft.com/office/drawing/2014/main" id="{A0742A5F-FBFB-9A2D-1596-98D806E80502}"/>
              </a:ext>
            </a:extLst>
          </p:cNvPr>
          <p:cNvSpPr>
            <a:spLocks noGrp="1"/>
          </p:cNvSpPr>
          <p:nvPr>
            <p:ph idx="1"/>
          </p:nvPr>
        </p:nvSpPr>
        <p:spPr/>
        <p:txBody>
          <a:bodyPr/>
          <a:lstStyle/>
          <a:p>
            <a:r>
              <a:rPr lang="en-IN" dirty="0" err="1"/>
              <a:t>npx</a:t>
            </a:r>
            <a:r>
              <a:rPr lang="en-IN" dirty="0"/>
              <a:t> express-generator --view=pug 1_express-app</a:t>
            </a:r>
          </a:p>
          <a:p>
            <a:r>
              <a:rPr lang="en-IN" dirty="0"/>
              <a:t>cd 1_express-app</a:t>
            </a:r>
          </a:p>
          <a:p>
            <a:r>
              <a:rPr lang="en-IN" dirty="0" err="1"/>
              <a:t>ncu</a:t>
            </a:r>
            <a:r>
              <a:rPr lang="en-IN" dirty="0"/>
              <a:t> -u (</a:t>
            </a:r>
            <a:r>
              <a:rPr lang="en-IN" dirty="0" err="1"/>
              <a:t>npm</a:t>
            </a:r>
            <a:r>
              <a:rPr lang="en-IN" dirty="0"/>
              <a:t> </a:t>
            </a:r>
            <a:r>
              <a:rPr lang="en-IN" dirty="0" err="1"/>
              <a:t>i</a:t>
            </a:r>
            <a:r>
              <a:rPr lang="en-IN" dirty="0"/>
              <a:t> -g </a:t>
            </a:r>
            <a:r>
              <a:rPr lang="en-IN" dirty="0" err="1"/>
              <a:t>npm</a:t>
            </a:r>
            <a:r>
              <a:rPr lang="en-IN" dirty="0"/>
              <a:t>-check-updates)</a:t>
            </a:r>
          </a:p>
          <a:p>
            <a:r>
              <a:rPr lang="en-IN" dirty="0" err="1"/>
              <a:t>npm</a:t>
            </a:r>
            <a:r>
              <a:rPr lang="en-IN" dirty="0"/>
              <a:t> </a:t>
            </a:r>
            <a:r>
              <a:rPr lang="en-IN" dirty="0" err="1"/>
              <a:t>i</a:t>
            </a:r>
            <a:endParaRPr lang="en-IN" dirty="0"/>
          </a:p>
          <a:p>
            <a:r>
              <a:rPr lang="en-IN" dirty="0" err="1"/>
              <a:t>npm</a:t>
            </a:r>
            <a:r>
              <a:rPr lang="en-IN" dirty="0"/>
              <a:t> </a:t>
            </a:r>
            <a:r>
              <a:rPr lang="en-IN" dirty="0" err="1"/>
              <a:t>i</a:t>
            </a:r>
            <a:r>
              <a:rPr lang="en-IN" dirty="0"/>
              <a:t> -D </a:t>
            </a:r>
            <a:r>
              <a:rPr lang="en-IN" dirty="0" err="1"/>
              <a:t>nodemon</a:t>
            </a:r>
            <a:endParaRPr lang="en-IN" dirty="0"/>
          </a:p>
          <a:p>
            <a:r>
              <a:rPr lang="en-IN" dirty="0"/>
              <a:t>Change the start script in </a:t>
            </a:r>
            <a:r>
              <a:rPr lang="en-IN" dirty="0" err="1"/>
              <a:t>package.json</a:t>
            </a:r>
            <a:r>
              <a:rPr lang="en-IN" dirty="0"/>
              <a:t> file, to use </a:t>
            </a:r>
            <a:r>
              <a:rPr lang="en-IN" dirty="0" err="1"/>
              <a:t>nodemon</a:t>
            </a:r>
            <a:endParaRPr lang="en-IN" dirty="0"/>
          </a:p>
          <a:p>
            <a:r>
              <a:rPr lang="en-IN" dirty="0" err="1"/>
              <a:t>npm</a:t>
            </a:r>
            <a:r>
              <a:rPr lang="en-IN" dirty="0"/>
              <a:t> start</a:t>
            </a:r>
          </a:p>
        </p:txBody>
      </p:sp>
    </p:spTree>
    <p:extLst>
      <p:ext uri="{BB962C8B-B14F-4D97-AF65-F5344CB8AC3E}">
        <p14:creationId xmlns:p14="http://schemas.microsoft.com/office/powerpoint/2010/main" val="38430570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3CF-28CF-4266-80E0-8BAFEE912E42}"/>
              </a:ext>
            </a:extLst>
          </p:cNvPr>
          <p:cNvSpPr>
            <a:spLocks noGrp="1"/>
          </p:cNvSpPr>
          <p:nvPr>
            <p:ph type="title"/>
          </p:nvPr>
        </p:nvSpPr>
        <p:spPr/>
        <p:txBody>
          <a:bodyPr/>
          <a:lstStyle/>
          <a:p>
            <a:r>
              <a:rPr lang="en-IN" dirty="0"/>
              <a:t>Assignment (Use Product Assignment Code)</a:t>
            </a:r>
            <a:endParaRPr lang="en-US" dirty="0"/>
          </a:p>
        </p:txBody>
      </p:sp>
      <p:sp>
        <p:nvSpPr>
          <p:cNvPr id="3" name="Content Placeholder 2">
            <a:extLst>
              <a:ext uri="{FF2B5EF4-FFF2-40B4-BE49-F238E27FC236}">
                <a16:creationId xmlns:a16="http://schemas.microsoft.com/office/drawing/2014/main" id="{107ACA34-F206-44B7-B5D2-2CC3DF2FCE72}"/>
              </a:ext>
            </a:extLst>
          </p:cNvPr>
          <p:cNvSpPr>
            <a:spLocks noGrp="1"/>
          </p:cNvSpPr>
          <p:nvPr>
            <p:ph idx="1"/>
          </p:nvPr>
        </p:nvSpPr>
        <p:spPr/>
        <p:txBody>
          <a:bodyPr/>
          <a:lstStyle/>
          <a:p>
            <a:r>
              <a:rPr lang="en-IN" dirty="0"/>
              <a:t>Create a CRUD application to work with employee data using express generator.</a:t>
            </a:r>
          </a:p>
          <a:p>
            <a:r>
              <a:rPr lang="en-IN" b="1" dirty="0"/>
              <a:t>Write code to persist the data in JSON file (</a:t>
            </a:r>
            <a:r>
              <a:rPr lang="en-IN" b="1" dirty="0" err="1"/>
              <a:t>employees.json</a:t>
            </a:r>
            <a:r>
              <a:rPr lang="en-IN" b="1" dirty="0"/>
              <a:t>)</a:t>
            </a:r>
          </a:p>
          <a:p>
            <a:pPr lvl="1"/>
            <a:r>
              <a:rPr lang="en-IN" b="1" dirty="0"/>
              <a:t>Use Promise based implementation.</a:t>
            </a:r>
          </a:p>
          <a:p>
            <a:r>
              <a:rPr lang="en-IN" dirty="0"/>
              <a:t>Employee Schema</a:t>
            </a:r>
          </a:p>
          <a:p>
            <a:pPr lvl="1"/>
            <a:r>
              <a:rPr lang="en-IN" dirty="0"/>
              <a:t>id – number</a:t>
            </a:r>
          </a:p>
          <a:p>
            <a:pPr lvl="1"/>
            <a:r>
              <a:rPr lang="en-IN" dirty="0"/>
              <a:t>name – string</a:t>
            </a:r>
          </a:p>
          <a:p>
            <a:pPr lvl="1"/>
            <a:r>
              <a:rPr lang="en-US" dirty="0"/>
              <a:t>designation – string</a:t>
            </a:r>
          </a:p>
          <a:p>
            <a:pPr lvl="1"/>
            <a:r>
              <a:rPr lang="en-US" dirty="0"/>
              <a:t>salary – number</a:t>
            </a:r>
          </a:p>
        </p:txBody>
      </p:sp>
    </p:spTree>
    <p:extLst>
      <p:ext uri="{BB962C8B-B14F-4D97-AF65-F5344CB8AC3E}">
        <p14:creationId xmlns:p14="http://schemas.microsoft.com/office/powerpoint/2010/main" val="29548776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08E8-6F99-60E4-C029-CC370C6680B6}"/>
              </a:ext>
            </a:extLst>
          </p:cNvPr>
          <p:cNvSpPr>
            <a:spLocks noGrp="1"/>
          </p:cNvSpPr>
          <p:nvPr>
            <p:ph type="title"/>
          </p:nvPr>
        </p:nvSpPr>
        <p:spPr/>
        <p:txBody>
          <a:bodyPr/>
          <a:lstStyle/>
          <a:p>
            <a:r>
              <a:rPr lang="en-US" dirty="0"/>
              <a:t>MongoDB</a:t>
            </a:r>
            <a:endParaRPr lang="en-IN" dirty="0"/>
          </a:p>
        </p:txBody>
      </p:sp>
      <p:sp>
        <p:nvSpPr>
          <p:cNvPr id="3" name="Content Placeholder 2">
            <a:extLst>
              <a:ext uri="{FF2B5EF4-FFF2-40B4-BE49-F238E27FC236}">
                <a16:creationId xmlns:a16="http://schemas.microsoft.com/office/drawing/2014/main" id="{538683A0-D270-5964-46FB-686DBB80FC2C}"/>
              </a:ext>
            </a:extLst>
          </p:cNvPr>
          <p:cNvSpPr>
            <a:spLocks noGrp="1"/>
          </p:cNvSpPr>
          <p:nvPr>
            <p:ph idx="1"/>
          </p:nvPr>
        </p:nvSpPr>
        <p:spPr/>
        <p:txBody>
          <a:bodyPr>
            <a:normAutofit fontScale="85000" lnSpcReduction="20000"/>
          </a:bodyPr>
          <a:lstStyle/>
          <a:p>
            <a:r>
              <a:rPr lang="en-US" dirty="0"/>
              <a:t>MongoDB is a popular open-source, document-oriented NoSQL database that stores data in flexible, JSON-like documents with dynamic schemas. </a:t>
            </a:r>
          </a:p>
          <a:p>
            <a:pPr lvl="1"/>
            <a:r>
              <a:rPr lang="en-US" dirty="0"/>
              <a:t>Unlike traditional relational databases, which use tables to store data, MongoDB stores data in collections of JSON-like documents, which can have varying structures and fields.</a:t>
            </a:r>
          </a:p>
          <a:p>
            <a:r>
              <a:rPr lang="en-US" dirty="0"/>
              <a:t>MongoDB is designed to be highly scalable, allowing you to easily scale your database horizontally by adding more servers to a cluster. It also supports a wide range of use cases, including web applications, mobile apps, content management systems, and more.</a:t>
            </a:r>
          </a:p>
          <a:p>
            <a:r>
              <a:rPr lang="en-US" dirty="0"/>
              <a:t>MongoDB uses a query language similar to SQL called the MongoDB Query Language (MQL), which allows you to perform complex queries on your data using a simple syntax. It also provides a powerful aggregation framework that allows you to perform advanced data analysis and transformation.</a:t>
            </a:r>
          </a:p>
          <a:p>
            <a:r>
              <a:rPr lang="en-US" dirty="0"/>
              <a:t>MongoDB is widely used in modern web development, particularly in the MEAN (MongoDB, Express.js, AngularJS, Node.js) and MERN (MongoDB, Express.js, React.js, Node.js) stacks.</a:t>
            </a:r>
            <a:endParaRPr lang="en-IN" dirty="0"/>
          </a:p>
        </p:txBody>
      </p:sp>
    </p:spTree>
    <p:extLst>
      <p:ext uri="{BB962C8B-B14F-4D97-AF65-F5344CB8AC3E}">
        <p14:creationId xmlns:p14="http://schemas.microsoft.com/office/powerpoint/2010/main" val="3175842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60FA-2DF7-6FCD-63F5-0F0135E46C01}"/>
              </a:ext>
            </a:extLst>
          </p:cNvPr>
          <p:cNvSpPr>
            <a:spLocks noGrp="1"/>
          </p:cNvSpPr>
          <p:nvPr>
            <p:ph type="title"/>
          </p:nvPr>
        </p:nvSpPr>
        <p:spPr/>
        <p:txBody>
          <a:bodyPr/>
          <a:lstStyle/>
          <a:p>
            <a:r>
              <a:rPr lang="en-US" dirty="0"/>
              <a:t>Create a database on MongoDB Atlas</a:t>
            </a:r>
            <a:endParaRPr lang="en-IN" dirty="0"/>
          </a:p>
        </p:txBody>
      </p:sp>
      <p:sp>
        <p:nvSpPr>
          <p:cNvPr id="3" name="Content Placeholder 2">
            <a:extLst>
              <a:ext uri="{FF2B5EF4-FFF2-40B4-BE49-F238E27FC236}">
                <a16:creationId xmlns:a16="http://schemas.microsoft.com/office/drawing/2014/main" id="{636179E9-F4EF-9EF4-E065-3194BDBC8A14}"/>
              </a:ext>
            </a:extLst>
          </p:cNvPr>
          <p:cNvSpPr>
            <a:spLocks noGrp="1"/>
          </p:cNvSpPr>
          <p:nvPr>
            <p:ph idx="1"/>
          </p:nvPr>
        </p:nvSpPr>
        <p:spPr/>
        <p:txBody>
          <a:bodyPr>
            <a:normAutofit lnSpcReduction="10000"/>
          </a:bodyPr>
          <a:lstStyle/>
          <a:p>
            <a:r>
              <a:rPr lang="en-US" dirty="0"/>
              <a:t>Follow these steps:</a:t>
            </a:r>
          </a:p>
          <a:p>
            <a:pPr lvl="1"/>
            <a:r>
              <a:rPr lang="en-US" dirty="0"/>
              <a:t>Sign up for a MongoDB Atlas account at </a:t>
            </a:r>
            <a:r>
              <a:rPr lang="en-US" dirty="0">
                <a:hlinkClick r:id="rId2"/>
              </a:rPr>
              <a:t>https://www.mongodb.com/cloud/atlas/register</a:t>
            </a:r>
            <a:endParaRPr lang="en-US" dirty="0"/>
          </a:p>
          <a:p>
            <a:pPr lvl="1"/>
            <a:r>
              <a:rPr lang="en-US" dirty="0"/>
              <a:t>Once you're signed up, log in to your MongoDB Atlas account.</a:t>
            </a:r>
          </a:p>
          <a:p>
            <a:pPr lvl="1"/>
            <a:r>
              <a:rPr lang="en-US" dirty="0"/>
              <a:t>Click on the "Build a New Cluster" button and follow the prompts to create a new cluster. You'll need to select a cloud provider, region, and tier for your cluster, as well as specify a cluster name and other settings.</a:t>
            </a:r>
          </a:p>
          <a:p>
            <a:pPr lvl="1"/>
            <a:r>
              <a:rPr lang="en-US" dirty="0"/>
              <a:t>Once your cluster is created, click on the "Connect" button to connect to your cluster.</a:t>
            </a:r>
          </a:p>
          <a:p>
            <a:pPr lvl="1"/>
            <a:r>
              <a:rPr lang="en-US" dirty="0"/>
              <a:t>You'll be presented with several options for connecting to your cluster. Choose "Connect your application" to get the connection string you'll need to connect to your cluster from your Node.js application.</a:t>
            </a:r>
            <a:endParaRPr lang="en-IN" dirty="0"/>
          </a:p>
        </p:txBody>
      </p:sp>
    </p:spTree>
    <p:extLst>
      <p:ext uri="{BB962C8B-B14F-4D97-AF65-F5344CB8AC3E}">
        <p14:creationId xmlns:p14="http://schemas.microsoft.com/office/powerpoint/2010/main" val="33811848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D2AC-3AF1-9B3B-F56E-C34E84EE89B0}"/>
              </a:ext>
            </a:extLst>
          </p:cNvPr>
          <p:cNvSpPr>
            <a:spLocks noGrp="1"/>
          </p:cNvSpPr>
          <p:nvPr>
            <p:ph type="title"/>
          </p:nvPr>
        </p:nvSpPr>
        <p:spPr/>
        <p:txBody>
          <a:bodyPr/>
          <a:lstStyle/>
          <a:p>
            <a:r>
              <a:rPr lang="en-IN" dirty="0"/>
              <a:t>What is Mongoose?</a:t>
            </a:r>
          </a:p>
        </p:txBody>
      </p:sp>
      <p:sp>
        <p:nvSpPr>
          <p:cNvPr id="3" name="Content Placeholder 2">
            <a:extLst>
              <a:ext uri="{FF2B5EF4-FFF2-40B4-BE49-F238E27FC236}">
                <a16:creationId xmlns:a16="http://schemas.microsoft.com/office/drawing/2014/main" id="{10BDFA83-0BBD-D63C-C701-53E04F349CBB}"/>
              </a:ext>
            </a:extLst>
          </p:cNvPr>
          <p:cNvSpPr>
            <a:spLocks noGrp="1"/>
          </p:cNvSpPr>
          <p:nvPr>
            <p:ph idx="1"/>
          </p:nvPr>
        </p:nvSpPr>
        <p:spPr/>
        <p:txBody>
          <a:bodyPr>
            <a:normAutofit/>
          </a:bodyPr>
          <a:lstStyle/>
          <a:p>
            <a:r>
              <a:rPr lang="en-US" dirty="0"/>
              <a:t>Mongoose is an Object-Document Mapping (ODM) library for Node.js and MongoDB. </a:t>
            </a:r>
          </a:p>
          <a:p>
            <a:r>
              <a:rPr lang="en-US" dirty="0"/>
              <a:t>It provides a straightforward way to interact with MongoDB databases by abstracting away the complexities of working directly with the MongoDB driver.</a:t>
            </a:r>
          </a:p>
          <a:p>
            <a:r>
              <a:rPr lang="en-US" dirty="0"/>
              <a:t>It provides a higher level of abstraction, making it easier to work with MongoDB and enabling you to build scalable and maintainable applications.</a:t>
            </a:r>
          </a:p>
          <a:p>
            <a:r>
              <a:rPr lang="en-US" dirty="0"/>
              <a:t>To use Mongoose in your Node.js application, you need to install it via </a:t>
            </a:r>
            <a:r>
              <a:rPr lang="en-US" dirty="0" err="1"/>
              <a:t>npm</a:t>
            </a:r>
            <a:r>
              <a:rPr lang="en-US" dirty="0"/>
              <a:t> (</a:t>
            </a:r>
            <a:r>
              <a:rPr lang="en-US" dirty="0" err="1"/>
              <a:t>npm</a:t>
            </a:r>
            <a:r>
              <a:rPr lang="en-US" dirty="0"/>
              <a:t> install mongoose) and then require it in your code. </a:t>
            </a:r>
            <a:endParaRPr lang="en-IN" dirty="0"/>
          </a:p>
        </p:txBody>
      </p:sp>
    </p:spTree>
    <p:extLst>
      <p:ext uri="{BB962C8B-B14F-4D97-AF65-F5344CB8AC3E}">
        <p14:creationId xmlns:p14="http://schemas.microsoft.com/office/powerpoint/2010/main" val="25050142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5DAD-139C-06D5-4334-DD12DFB290C9}"/>
              </a:ext>
            </a:extLst>
          </p:cNvPr>
          <p:cNvSpPr>
            <a:spLocks noGrp="1"/>
          </p:cNvSpPr>
          <p:nvPr>
            <p:ph type="title"/>
          </p:nvPr>
        </p:nvSpPr>
        <p:spPr/>
        <p:txBody>
          <a:bodyPr/>
          <a:lstStyle/>
          <a:p>
            <a:r>
              <a:rPr lang="en-US" dirty="0"/>
              <a:t>Key features and functionalities of Mongoose</a:t>
            </a:r>
            <a:endParaRPr lang="en-IN" dirty="0"/>
          </a:p>
        </p:txBody>
      </p:sp>
      <p:sp>
        <p:nvSpPr>
          <p:cNvPr id="3" name="Content Placeholder 2">
            <a:extLst>
              <a:ext uri="{FF2B5EF4-FFF2-40B4-BE49-F238E27FC236}">
                <a16:creationId xmlns:a16="http://schemas.microsoft.com/office/drawing/2014/main" id="{F2CE2B1E-6374-BA6E-C889-4E08CE86F0DE}"/>
              </a:ext>
            </a:extLst>
          </p:cNvPr>
          <p:cNvSpPr>
            <a:spLocks noGrp="1"/>
          </p:cNvSpPr>
          <p:nvPr>
            <p:ph idx="1"/>
          </p:nvPr>
        </p:nvSpPr>
        <p:spPr/>
        <p:txBody>
          <a:bodyPr>
            <a:normAutofit fontScale="85000" lnSpcReduction="20000"/>
          </a:bodyPr>
          <a:lstStyle/>
          <a:p>
            <a:r>
              <a:rPr lang="en-US" b="1" dirty="0"/>
              <a:t>Schema-Based Modeling: </a:t>
            </a:r>
            <a:r>
              <a:rPr lang="en-US" dirty="0"/>
              <a:t>Mongoose allows you to define schemas to represent the structure, data types, and validation rules of your MongoDB documents. Schemas provide a clear structure for your data and enable you to enforce data integrity.</a:t>
            </a:r>
          </a:p>
          <a:p>
            <a:r>
              <a:rPr lang="en-US" b="1" dirty="0"/>
              <a:t>Data Validation: </a:t>
            </a:r>
            <a:r>
              <a:rPr lang="en-US" dirty="0"/>
              <a:t>Mongoose provides built-in data validation capabilities. You can define validation rules for each field in your schema, ensuring that the data stored in the database meets the specified criteria.</a:t>
            </a:r>
          </a:p>
          <a:p>
            <a:r>
              <a:rPr lang="en-US" b="1" dirty="0"/>
              <a:t>Query Building: </a:t>
            </a:r>
            <a:r>
              <a:rPr lang="en-US" dirty="0"/>
              <a:t>Mongoose simplifies the process of building MongoDB queries. It provides a rich set of query-building methods and helpers, allowing you to perform complex database operations using a more intuitive and expressive syntax.</a:t>
            </a:r>
          </a:p>
          <a:p>
            <a:r>
              <a:rPr lang="en-US" b="1" dirty="0"/>
              <a:t>Middleware:</a:t>
            </a:r>
            <a:r>
              <a:rPr lang="en-US" dirty="0"/>
              <a:t> Mongoose supports middleware functions that allow you to define pre and post hooks for various database operations such as saving, updating, and removing documents. Middleware functions provide a way to add custom logic and perform actions before or after specific database operations.</a:t>
            </a:r>
          </a:p>
        </p:txBody>
      </p:sp>
    </p:spTree>
    <p:extLst>
      <p:ext uri="{BB962C8B-B14F-4D97-AF65-F5344CB8AC3E}">
        <p14:creationId xmlns:p14="http://schemas.microsoft.com/office/powerpoint/2010/main" val="32857939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5DAD-139C-06D5-4334-DD12DFB290C9}"/>
              </a:ext>
            </a:extLst>
          </p:cNvPr>
          <p:cNvSpPr>
            <a:spLocks noGrp="1"/>
          </p:cNvSpPr>
          <p:nvPr>
            <p:ph type="title"/>
          </p:nvPr>
        </p:nvSpPr>
        <p:spPr/>
        <p:txBody>
          <a:bodyPr/>
          <a:lstStyle/>
          <a:p>
            <a:r>
              <a:rPr lang="en-US" dirty="0"/>
              <a:t>Key features and functionalities of Mongoose</a:t>
            </a:r>
            <a:endParaRPr lang="en-IN" dirty="0"/>
          </a:p>
        </p:txBody>
      </p:sp>
      <p:sp>
        <p:nvSpPr>
          <p:cNvPr id="3" name="Content Placeholder 2">
            <a:extLst>
              <a:ext uri="{FF2B5EF4-FFF2-40B4-BE49-F238E27FC236}">
                <a16:creationId xmlns:a16="http://schemas.microsoft.com/office/drawing/2014/main" id="{F2CE2B1E-6374-BA6E-C889-4E08CE86F0DE}"/>
              </a:ext>
            </a:extLst>
          </p:cNvPr>
          <p:cNvSpPr>
            <a:spLocks noGrp="1"/>
          </p:cNvSpPr>
          <p:nvPr>
            <p:ph idx="1"/>
          </p:nvPr>
        </p:nvSpPr>
        <p:spPr/>
        <p:txBody>
          <a:bodyPr>
            <a:normAutofit fontScale="92500" lnSpcReduction="10000"/>
          </a:bodyPr>
          <a:lstStyle/>
          <a:p>
            <a:r>
              <a:rPr lang="en-US" b="1" dirty="0"/>
              <a:t>Model-Based Approach: </a:t>
            </a:r>
            <a:r>
              <a:rPr lang="en-US" dirty="0"/>
              <a:t>With Mongoose, you define models based on your schemas. Models represent a collection in your MongoDB database and provide an interface for creating, querying, updating, and deleting documents. Models encapsulate the business logic of your application and simplify database operations.</a:t>
            </a:r>
          </a:p>
          <a:p>
            <a:r>
              <a:rPr lang="en-US" b="1" dirty="0"/>
              <a:t>Population and References: </a:t>
            </a:r>
            <a:r>
              <a:rPr lang="en-US" dirty="0"/>
              <a:t>Mongoose supports population, which allows you to automatically resolve references between documents. You can define relationships between collections using references or subdocuments and use population to retrieve related data easily.</a:t>
            </a:r>
          </a:p>
          <a:p>
            <a:r>
              <a:rPr lang="en-US" b="1" dirty="0"/>
              <a:t>Middleware for Express.js: </a:t>
            </a:r>
            <a:r>
              <a:rPr lang="en-US" dirty="0"/>
              <a:t>Mongoose integrates well with Express.js and provides middleware functions that simplify handling database operations in your Express.js routes.</a:t>
            </a:r>
            <a:endParaRPr lang="en-IN" dirty="0"/>
          </a:p>
        </p:txBody>
      </p:sp>
    </p:spTree>
    <p:extLst>
      <p:ext uri="{BB962C8B-B14F-4D97-AF65-F5344CB8AC3E}">
        <p14:creationId xmlns:p14="http://schemas.microsoft.com/office/powerpoint/2010/main" val="259971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1340-5CA5-4C1B-93EF-6DA4C14D207E}"/>
              </a:ext>
            </a:extLst>
          </p:cNvPr>
          <p:cNvSpPr>
            <a:spLocks noGrp="1"/>
          </p:cNvSpPr>
          <p:nvPr>
            <p:ph type="title"/>
          </p:nvPr>
        </p:nvSpPr>
        <p:spPr/>
        <p:txBody>
          <a:bodyPr/>
          <a:lstStyle/>
          <a:p>
            <a:r>
              <a:rPr lang="en-IN" dirty="0"/>
              <a:t>Types of Modules</a:t>
            </a:r>
            <a:endParaRPr lang="en-US" dirty="0"/>
          </a:p>
        </p:txBody>
      </p:sp>
      <p:sp>
        <p:nvSpPr>
          <p:cNvPr id="3" name="Content Placeholder 2">
            <a:extLst>
              <a:ext uri="{FF2B5EF4-FFF2-40B4-BE49-F238E27FC236}">
                <a16:creationId xmlns:a16="http://schemas.microsoft.com/office/drawing/2014/main" id="{22A85302-2919-4D14-8308-94CFFD97E075}"/>
              </a:ext>
            </a:extLst>
          </p:cNvPr>
          <p:cNvSpPr>
            <a:spLocks noGrp="1"/>
          </p:cNvSpPr>
          <p:nvPr>
            <p:ph idx="1"/>
          </p:nvPr>
        </p:nvSpPr>
        <p:spPr/>
        <p:txBody>
          <a:bodyPr/>
          <a:lstStyle/>
          <a:p>
            <a:r>
              <a:rPr lang="en-IN" dirty="0"/>
              <a:t>Core Modules (Built-in Modules)</a:t>
            </a:r>
          </a:p>
          <a:p>
            <a:pPr lvl="1"/>
            <a:r>
              <a:rPr lang="en-IN" dirty="0"/>
              <a:t>Global Modules (Objects)</a:t>
            </a:r>
          </a:p>
          <a:p>
            <a:r>
              <a:rPr lang="en-IN" dirty="0"/>
              <a:t>Local Modules (User Defined Modules)</a:t>
            </a:r>
          </a:p>
          <a:p>
            <a:r>
              <a:rPr lang="en-IN" dirty="0"/>
              <a:t>External Modules (Third Party Modules)</a:t>
            </a:r>
            <a:endParaRPr lang="en-US" dirty="0"/>
          </a:p>
        </p:txBody>
      </p:sp>
    </p:spTree>
    <p:extLst>
      <p:ext uri="{BB962C8B-B14F-4D97-AF65-F5344CB8AC3E}">
        <p14:creationId xmlns:p14="http://schemas.microsoft.com/office/powerpoint/2010/main" val="36538110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98EC-772F-442F-8E46-02ED1250773F}"/>
              </a:ext>
            </a:extLst>
          </p:cNvPr>
          <p:cNvSpPr>
            <a:spLocks noGrp="1"/>
          </p:cNvSpPr>
          <p:nvPr>
            <p:ph type="title"/>
          </p:nvPr>
        </p:nvSpPr>
        <p:spPr/>
        <p:txBody>
          <a:bodyPr/>
          <a:lstStyle/>
          <a:p>
            <a:r>
              <a:rPr lang="en-US" dirty="0"/>
              <a:t>CRUD Application</a:t>
            </a:r>
            <a:endParaRPr lang="en-IN" dirty="0"/>
          </a:p>
        </p:txBody>
      </p:sp>
      <p:pic>
        <p:nvPicPr>
          <p:cNvPr id="39" name="Content Placeholder 38">
            <a:extLst>
              <a:ext uri="{FF2B5EF4-FFF2-40B4-BE49-F238E27FC236}">
                <a16:creationId xmlns:a16="http://schemas.microsoft.com/office/drawing/2014/main" id="{FB9B6A45-2A80-BFD9-DA58-25A3DD57A5C8}"/>
              </a:ext>
            </a:extLst>
          </p:cNvPr>
          <p:cNvPicPr>
            <a:picLocks noGrp="1" noChangeAspect="1"/>
          </p:cNvPicPr>
          <p:nvPr>
            <p:ph idx="1"/>
          </p:nvPr>
        </p:nvPicPr>
        <p:blipFill>
          <a:blip r:embed="rId2"/>
          <a:stretch>
            <a:fillRect/>
          </a:stretch>
        </p:blipFill>
        <p:spPr>
          <a:xfrm>
            <a:off x="1307111" y="1825625"/>
            <a:ext cx="9577777" cy="4351338"/>
          </a:xfrm>
          <a:prstGeom prst="rect">
            <a:avLst/>
          </a:prstGeom>
        </p:spPr>
      </p:pic>
    </p:spTree>
    <p:extLst>
      <p:ext uri="{BB962C8B-B14F-4D97-AF65-F5344CB8AC3E}">
        <p14:creationId xmlns:p14="http://schemas.microsoft.com/office/powerpoint/2010/main" val="2617584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234C-3C2D-7B10-4171-08801E1DC0F4}"/>
              </a:ext>
            </a:extLst>
          </p:cNvPr>
          <p:cNvSpPr>
            <a:spLocks noGrp="1"/>
          </p:cNvSpPr>
          <p:nvPr>
            <p:ph type="title"/>
          </p:nvPr>
        </p:nvSpPr>
        <p:spPr/>
        <p:txBody>
          <a:bodyPr/>
          <a:lstStyle/>
          <a:p>
            <a:r>
              <a:rPr lang="en-US" dirty="0"/>
              <a:t>What is Passport JS?</a:t>
            </a:r>
            <a:endParaRPr lang="en-IN" dirty="0"/>
          </a:p>
        </p:txBody>
      </p:sp>
      <p:sp>
        <p:nvSpPr>
          <p:cNvPr id="3" name="Content Placeholder 2">
            <a:extLst>
              <a:ext uri="{FF2B5EF4-FFF2-40B4-BE49-F238E27FC236}">
                <a16:creationId xmlns:a16="http://schemas.microsoft.com/office/drawing/2014/main" id="{BA492327-AA71-0305-20F9-12A69A994736}"/>
              </a:ext>
            </a:extLst>
          </p:cNvPr>
          <p:cNvSpPr>
            <a:spLocks noGrp="1"/>
          </p:cNvSpPr>
          <p:nvPr>
            <p:ph idx="1"/>
          </p:nvPr>
        </p:nvSpPr>
        <p:spPr/>
        <p:txBody>
          <a:bodyPr>
            <a:normAutofit fontScale="85000" lnSpcReduction="10000"/>
          </a:bodyPr>
          <a:lstStyle/>
          <a:p>
            <a:r>
              <a:rPr lang="en-US" dirty="0"/>
              <a:t>Passport is a popular authentication middleware for Node.js that allows developers to add user authentication to their web applications. </a:t>
            </a:r>
          </a:p>
          <a:p>
            <a:pPr lvl="1"/>
            <a:r>
              <a:rPr lang="en-US" dirty="0"/>
              <a:t>Passport provides a simple and modular way to authenticate users with a variety of different authentication mechanisms.</a:t>
            </a:r>
          </a:p>
          <a:p>
            <a:r>
              <a:rPr lang="en-US" dirty="0"/>
              <a:t>Passport uses a strategy-based approach, where each authentication mechanism is implemented as a separate strategy. </a:t>
            </a:r>
          </a:p>
          <a:p>
            <a:pPr lvl="1"/>
            <a:r>
              <a:rPr lang="en-US" dirty="0"/>
              <a:t>A strategy is essentially a module that contains the logic for authenticating a user with a specific authentication mechanism. </a:t>
            </a:r>
          </a:p>
          <a:p>
            <a:pPr lvl="1"/>
            <a:r>
              <a:rPr lang="en-US" dirty="0"/>
              <a:t>Passport comes with many built-in strategies, and developers can also create custom strategies to support any authentication mechanism that is not supported out-of-the-box.</a:t>
            </a:r>
          </a:p>
          <a:p>
            <a:r>
              <a:rPr lang="en-US" dirty="0"/>
              <a:t>Overall, Passport simplifies the process of adding authentication to Node.js web applications by providing a unified interface to a variety of authentication mechanisms, making it easier for developers to focus on building their applications rather than worrying about the underlying authentication logic.</a:t>
            </a:r>
            <a:endParaRPr lang="en-IN" dirty="0"/>
          </a:p>
        </p:txBody>
      </p:sp>
    </p:spTree>
    <p:extLst>
      <p:ext uri="{BB962C8B-B14F-4D97-AF65-F5344CB8AC3E}">
        <p14:creationId xmlns:p14="http://schemas.microsoft.com/office/powerpoint/2010/main" val="9043592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A71B-F3E4-AC40-2963-CF96497B8A0F}"/>
              </a:ext>
            </a:extLst>
          </p:cNvPr>
          <p:cNvSpPr>
            <a:spLocks noGrp="1"/>
          </p:cNvSpPr>
          <p:nvPr>
            <p:ph type="title"/>
          </p:nvPr>
        </p:nvSpPr>
        <p:spPr/>
        <p:txBody>
          <a:bodyPr/>
          <a:lstStyle/>
          <a:p>
            <a:r>
              <a:rPr lang="en-US" dirty="0"/>
              <a:t>CRUD Application Secured</a:t>
            </a:r>
            <a:endParaRPr lang="en-IN" dirty="0"/>
          </a:p>
        </p:txBody>
      </p:sp>
      <p:pic>
        <p:nvPicPr>
          <p:cNvPr id="45" name="Content Placeholder 44">
            <a:extLst>
              <a:ext uri="{FF2B5EF4-FFF2-40B4-BE49-F238E27FC236}">
                <a16:creationId xmlns:a16="http://schemas.microsoft.com/office/drawing/2014/main" id="{0FA7E53B-85B7-C7AE-CE27-8AC6B2F52C0C}"/>
              </a:ext>
            </a:extLst>
          </p:cNvPr>
          <p:cNvPicPr>
            <a:picLocks noGrp="1" noChangeAspect="1"/>
          </p:cNvPicPr>
          <p:nvPr>
            <p:ph idx="1"/>
          </p:nvPr>
        </p:nvPicPr>
        <p:blipFill>
          <a:blip r:embed="rId2"/>
          <a:stretch>
            <a:fillRect/>
          </a:stretch>
        </p:blipFill>
        <p:spPr>
          <a:xfrm>
            <a:off x="1307111" y="1825625"/>
            <a:ext cx="9577777" cy="4351338"/>
          </a:xfrm>
          <a:prstGeom prst="rect">
            <a:avLst/>
          </a:prstGeom>
        </p:spPr>
      </p:pic>
    </p:spTree>
    <p:extLst>
      <p:ext uri="{BB962C8B-B14F-4D97-AF65-F5344CB8AC3E}">
        <p14:creationId xmlns:p14="http://schemas.microsoft.com/office/powerpoint/2010/main" val="21975654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ADFC-DF6F-DCF8-0AB1-82F8E0426BFB}"/>
              </a:ext>
            </a:extLst>
          </p:cNvPr>
          <p:cNvSpPr>
            <a:spLocks noGrp="1"/>
          </p:cNvSpPr>
          <p:nvPr>
            <p:ph type="title"/>
          </p:nvPr>
        </p:nvSpPr>
        <p:spPr/>
        <p:txBody>
          <a:bodyPr/>
          <a:lstStyle/>
          <a:p>
            <a:r>
              <a:rPr lang="en-US" dirty="0"/>
              <a:t>Assignments</a:t>
            </a:r>
            <a:endParaRPr lang="en-IN" dirty="0"/>
          </a:p>
        </p:txBody>
      </p:sp>
      <p:sp>
        <p:nvSpPr>
          <p:cNvPr id="3" name="Content Placeholder 2">
            <a:extLst>
              <a:ext uri="{FF2B5EF4-FFF2-40B4-BE49-F238E27FC236}">
                <a16:creationId xmlns:a16="http://schemas.microsoft.com/office/drawing/2014/main" id="{6FF973EA-4E9A-14A2-9B67-7D960212243C}"/>
              </a:ext>
            </a:extLst>
          </p:cNvPr>
          <p:cNvSpPr>
            <a:spLocks noGrp="1"/>
          </p:cNvSpPr>
          <p:nvPr>
            <p:ph idx="1"/>
          </p:nvPr>
        </p:nvSpPr>
        <p:spPr/>
        <p:txBody>
          <a:bodyPr/>
          <a:lstStyle/>
          <a:p>
            <a:r>
              <a:rPr lang="en-US" dirty="0"/>
              <a:t>Implement WebSocket using </a:t>
            </a:r>
            <a:r>
              <a:rPr lang="en-US" dirty="0" err="1"/>
              <a:t>ws</a:t>
            </a:r>
            <a:r>
              <a:rPr lang="en-US" dirty="0"/>
              <a:t> &amp; socket.io packages</a:t>
            </a:r>
          </a:p>
          <a:p>
            <a:pPr lvl="1"/>
            <a:r>
              <a:rPr lang="en-IN" dirty="0">
                <a:hlinkClick r:id="rId2"/>
              </a:rPr>
              <a:t>https://www.npmjs.com/package/ws</a:t>
            </a:r>
            <a:endParaRPr lang="en-US" dirty="0"/>
          </a:p>
          <a:p>
            <a:pPr lvl="1"/>
            <a:r>
              <a:rPr lang="en-IN" dirty="0">
                <a:hlinkClick r:id="rId3"/>
              </a:rPr>
              <a:t>https://www.npmjs.com/package/socket.io</a:t>
            </a:r>
            <a:endParaRPr lang="en-US" dirty="0"/>
          </a:p>
          <a:p>
            <a:r>
              <a:rPr lang="en-US" dirty="0"/>
              <a:t>Revise and do the exercises which we covered in last 3 days of our session.</a:t>
            </a:r>
          </a:p>
          <a:p>
            <a:r>
              <a:rPr lang="en-US" dirty="0"/>
              <a:t>Create a Secured CRUD application using</a:t>
            </a:r>
          </a:p>
          <a:p>
            <a:pPr lvl="1"/>
            <a:r>
              <a:rPr lang="en-US" dirty="0"/>
              <a:t>Mongoose</a:t>
            </a:r>
          </a:p>
          <a:p>
            <a:pPr lvl="1"/>
            <a:r>
              <a:rPr lang="en-IN" b="0" i="0" dirty="0" err="1">
                <a:solidFill>
                  <a:srgbClr val="1C1E21"/>
                </a:solidFill>
                <a:effectLst/>
                <a:latin typeface="system-ui"/>
              </a:rPr>
              <a:t>Sequelize</a:t>
            </a:r>
            <a:r>
              <a:rPr lang="en-IN" b="0" i="0" dirty="0">
                <a:solidFill>
                  <a:srgbClr val="1C1E21"/>
                </a:solidFill>
                <a:effectLst/>
                <a:latin typeface="system-ui"/>
              </a:rPr>
              <a:t> - </a:t>
            </a:r>
            <a:r>
              <a:rPr lang="en-IN" dirty="0">
                <a:hlinkClick r:id="rId4"/>
              </a:rPr>
              <a:t>https://sequelize.org/docs/v6/getting-started/</a:t>
            </a:r>
            <a:endParaRPr lang="en-IN" dirty="0"/>
          </a:p>
          <a:p>
            <a:pPr lvl="1"/>
            <a:r>
              <a:rPr lang="en-IN" dirty="0"/>
              <a:t>Passport JS using Google </a:t>
            </a:r>
            <a:r>
              <a:rPr lang="en-IN" dirty="0" err="1"/>
              <a:t>oAuth</a:t>
            </a:r>
            <a:endParaRPr lang="en-IN" dirty="0"/>
          </a:p>
          <a:p>
            <a:pPr lvl="2"/>
            <a:r>
              <a:rPr lang="en-US" dirty="0">
                <a:hlinkClick r:id="rId5"/>
              </a:rPr>
              <a:t>https://www.passportjs.org/packages/passport-google-oauth/</a:t>
            </a:r>
            <a:endParaRPr lang="en-IN" dirty="0"/>
          </a:p>
        </p:txBody>
      </p:sp>
    </p:spTree>
    <p:extLst>
      <p:ext uri="{BB962C8B-B14F-4D97-AF65-F5344CB8AC3E}">
        <p14:creationId xmlns:p14="http://schemas.microsoft.com/office/powerpoint/2010/main" val="1103662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A71B-F3E4-AC40-2963-CF96497B8A0F}"/>
              </a:ext>
            </a:extLst>
          </p:cNvPr>
          <p:cNvSpPr>
            <a:spLocks noGrp="1"/>
          </p:cNvSpPr>
          <p:nvPr>
            <p:ph type="title"/>
          </p:nvPr>
        </p:nvSpPr>
        <p:spPr/>
        <p:txBody>
          <a:bodyPr/>
          <a:lstStyle/>
          <a:p>
            <a:r>
              <a:rPr lang="en-US" dirty="0"/>
              <a:t>CRUD Application With API (In Domain)</a:t>
            </a:r>
            <a:endParaRPr lang="en-IN" dirty="0"/>
          </a:p>
        </p:txBody>
      </p:sp>
      <p:pic>
        <p:nvPicPr>
          <p:cNvPr id="5" name="Content Placeholder 27">
            <a:extLst>
              <a:ext uri="{FF2B5EF4-FFF2-40B4-BE49-F238E27FC236}">
                <a16:creationId xmlns:a16="http://schemas.microsoft.com/office/drawing/2014/main" id="{C4FFB530-E204-45B0-5328-6F8975A3A789}"/>
              </a:ext>
            </a:extLst>
          </p:cNvPr>
          <p:cNvPicPr>
            <a:picLocks noGrp="1" noChangeAspect="1"/>
          </p:cNvPicPr>
          <p:nvPr>
            <p:ph idx="1"/>
          </p:nvPr>
        </p:nvPicPr>
        <p:blipFill>
          <a:blip r:embed="rId2"/>
          <a:stretch>
            <a:fillRect/>
          </a:stretch>
        </p:blipFill>
        <p:spPr>
          <a:xfrm>
            <a:off x="924727" y="2013884"/>
            <a:ext cx="10342545" cy="4351338"/>
          </a:xfrm>
          <a:prstGeom prst="rect">
            <a:avLst/>
          </a:prstGeom>
        </p:spPr>
      </p:pic>
    </p:spTree>
    <p:extLst>
      <p:ext uri="{BB962C8B-B14F-4D97-AF65-F5344CB8AC3E}">
        <p14:creationId xmlns:p14="http://schemas.microsoft.com/office/powerpoint/2010/main" val="13288211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A71B-F3E4-AC40-2963-CF96497B8A0F}"/>
              </a:ext>
            </a:extLst>
          </p:cNvPr>
          <p:cNvSpPr>
            <a:spLocks noGrp="1"/>
          </p:cNvSpPr>
          <p:nvPr>
            <p:ph type="title"/>
          </p:nvPr>
        </p:nvSpPr>
        <p:spPr/>
        <p:txBody>
          <a:bodyPr/>
          <a:lstStyle/>
          <a:p>
            <a:r>
              <a:rPr lang="en-US" dirty="0"/>
              <a:t>CRUD Application With API (Cross Domain)</a:t>
            </a:r>
            <a:endParaRPr lang="en-IN" dirty="0"/>
          </a:p>
        </p:txBody>
      </p:sp>
      <p:pic>
        <p:nvPicPr>
          <p:cNvPr id="6" name="Content Placeholder 78">
            <a:extLst>
              <a:ext uri="{FF2B5EF4-FFF2-40B4-BE49-F238E27FC236}">
                <a16:creationId xmlns:a16="http://schemas.microsoft.com/office/drawing/2014/main" id="{C1D23A09-7216-7F99-E9C1-8D881D370611}"/>
              </a:ext>
            </a:extLst>
          </p:cNvPr>
          <p:cNvPicPr>
            <a:picLocks noChangeAspect="1"/>
          </p:cNvPicPr>
          <p:nvPr/>
        </p:nvPicPr>
        <p:blipFill>
          <a:blip r:embed="rId2"/>
          <a:stretch>
            <a:fillRect/>
          </a:stretch>
        </p:blipFill>
        <p:spPr>
          <a:xfrm>
            <a:off x="972291" y="1799509"/>
            <a:ext cx="10247418" cy="4781082"/>
          </a:xfrm>
          <a:prstGeom prst="rect">
            <a:avLst/>
          </a:prstGeom>
        </p:spPr>
      </p:pic>
    </p:spTree>
    <p:extLst>
      <p:ext uri="{BB962C8B-B14F-4D97-AF65-F5344CB8AC3E}">
        <p14:creationId xmlns:p14="http://schemas.microsoft.com/office/powerpoint/2010/main" val="36282718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CCBB-3FDE-EF01-BC8B-BEDDC96E15DC}"/>
              </a:ext>
            </a:extLst>
          </p:cNvPr>
          <p:cNvSpPr>
            <a:spLocks noGrp="1"/>
          </p:cNvSpPr>
          <p:nvPr>
            <p:ph type="title"/>
          </p:nvPr>
        </p:nvSpPr>
        <p:spPr/>
        <p:txBody>
          <a:bodyPr/>
          <a:lstStyle/>
          <a:p>
            <a:r>
              <a:rPr lang="en-US" dirty="0"/>
              <a:t>CRUD with API Secured</a:t>
            </a:r>
            <a:endParaRPr lang="en-IN" dirty="0"/>
          </a:p>
        </p:txBody>
      </p:sp>
      <p:pic>
        <p:nvPicPr>
          <p:cNvPr id="33" name="Content Placeholder 32">
            <a:extLst>
              <a:ext uri="{FF2B5EF4-FFF2-40B4-BE49-F238E27FC236}">
                <a16:creationId xmlns:a16="http://schemas.microsoft.com/office/drawing/2014/main" id="{DF1727A9-586D-F979-D092-7AEB694EF238}"/>
              </a:ext>
            </a:extLst>
          </p:cNvPr>
          <p:cNvPicPr>
            <a:picLocks noGrp="1" noChangeAspect="1"/>
          </p:cNvPicPr>
          <p:nvPr>
            <p:ph idx="1"/>
          </p:nvPr>
        </p:nvPicPr>
        <p:blipFill>
          <a:blip r:embed="rId2"/>
          <a:stretch>
            <a:fillRect/>
          </a:stretch>
        </p:blipFill>
        <p:spPr>
          <a:xfrm>
            <a:off x="1185332" y="1846859"/>
            <a:ext cx="9821336" cy="4828822"/>
          </a:xfrm>
          <a:prstGeom prst="rect">
            <a:avLst/>
          </a:prstGeom>
        </p:spPr>
      </p:pic>
    </p:spTree>
    <p:extLst>
      <p:ext uri="{BB962C8B-B14F-4D97-AF65-F5344CB8AC3E}">
        <p14:creationId xmlns:p14="http://schemas.microsoft.com/office/powerpoint/2010/main" val="23126509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2DB7-445F-E524-0886-AC55815104DC}"/>
              </a:ext>
            </a:extLst>
          </p:cNvPr>
          <p:cNvSpPr>
            <a:spLocks noGrp="1"/>
          </p:cNvSpPr>
          <p:nvPr>
            <p:ph type="title"/>
          </p:nvPr>
        </p:nvSpPr>
        <p:spPr/>
        <p:txBody>
          <a:bodyPr/>
          <a:lstStyle/>
          <a:p>
            <a:r>
              <a:rPr lang="en-IN" dirty="0"/>
              <a:t>What is PM2?</a:t>
            </a:r>
          </a:p>
        </p:txBody>
      </p:sp>
      <p:sp>
        <p:nvSpPr>
          <p:cNvPr id="3" name="Content Placeholder 2">
            <a:extLst>
              <a:ext uri="{FF2B5EF4-FFF2-40B4-BE49-F238E27FC236}">
                <a16:creationId xmlns:a16="http://schemas.microsoft.com/office/drawing/2014/main" id="{D8406787-7D1A-5E8C-CCF9-53CAD2C0AAA4}"/>
              </a:ext>
            </a:extLst>
          </p:cNvPr>
          <p:cNvSpPr>
            <a:spLocks noGrp="1"/>
          </p:cNvSpPr>
          <p:nvPr>
            <p:ph idx="1"/>
          </p:nvPr>
        </p:nvSpPr>
        <p:spPr/>
        <p:txBody>
          <a:bodyPr/>
          <a:lstStyle/>
          <a:p>
            <a:r>
              <a:rPr lang="en-US" dirty="0"/>
              <a:t>PM2 (Process Manager 2) is a production-ready process manager for Node.js applications. </a:t>
            </a:r>
          </a:p>
          <a:p>
            <a:r>
              <a:rPr lang="en-US" dirty="0"/>
              <a:t>It is designed to simplify the deployment, monitoring, and management of Node.js processes in a production environment. </a:t>
            </a:r>
          </a:p>
          <a:p>
            <a:r>
              <a:rPr lang="en-US" dirty="0"/>
              <a:t>PM2 provides a set of features that enhance the stability and scalability of Node.js applications.</a:t>
            </a:r>
            <a:endParaRPr lang="en-IN" dirty="0"/>
          </a:p>
        </p:txBody>
      </p:sp>
    </p:spTree>
    <p:extLst>
      <p:ext uri="{BB962C8B-B14F-4D97-AF65-F5344CB8AC3E}">
        <p14:creationId xmlns:p14="http://schemas.microsoft.com/office/powerpoint/2010/main" val="14449065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85C2-5512-DD55-E384-C07F6A0C3F4A}"/>
              </a:ext>
            </a:extLst>
          </p:cNvPr>
          <p:cNvSpPr>
            <a:spLocks noGrp="1"/>
          </p:cNvSpPr>
          <p:nvPr>
            <p:ph type="title"/>
          </p:nvPr>
        </p:nvSpPr>
        <p:spPr/>
        <p:txBody>
          <a:bodyPr/>
          <a:lstStyle/>
          <a:p>
            <a:r>
              <a:rPr lang="en-IN" dirty="0"/>
              <a:t>Key features of PM2</a:t>
            </a:r>
          </a:p>
        </p:txBody>
      </p:sp>
      <p:sp>
        <p:nvSpPr>
          <p:cNvPr id="3" name="Content Placeholder 2">
            <a:extLst>
              <a:ext uri="{FF2B5EF4-FFF2-40B4-BE49-F238E27FC236}">
                <a16:creationId xmlns:a16="http://schemas.microsoft.com/office/drawing/2014/main" id="{1D9C5682-4BAB-208F-74FB-04F84BE4A444}"/>
              </a:ext>
            </a:extLst>
          </p:cNvPr>
          <p:cNvSpPr>
            <a:spLocks noGrp="1"/>
          </p:cNvSpPr>
          <p:nvPr>
            <p:ph idx="1"/>
          </p:nvPr>
        </p:nvSpPr>
        <p:spPr/>
        <p:txBody>
          <a:bodyPr>
            <a:normAutofit fontScale="92500"/>
          </a:bodyPr>
          <a:lstStyle/>
          <a:p>
            <a:r>
              <a:rPr lang="en-US" b="1" dirty="0"/>
              <a:t>Process management</a:t>
            </a:r>
            <a:r>
              <a:rPr lang="en-US" dirty="0"/>
              <a:t>: PM2 can manage multiple Node.js processes, allowing you to easily start, stop, restart, and monitor them. It provides a unified interface to manage all your Node.js applications or microservices.</a:t>
            </a:r>
          </a:p>
          <a:p>
            <a:r>
              <a:rPr lang="en-US" b="1" dirty="0"/>
              <a:t>Automatic restarts</a:t>
            </a:r>
            <a:r>
              <a:rPr lang="en-US" dirty="0"/>
              <a:t>: PM2 can automatically restart crashed or stopped processes, ensuring high availability of your applications. It can monitor the health of your application and take appropriate actions if any process encounters an error or stops unexpectedly.</a:t>
            </a:r>
          </a:p>
          <a:p>
            <a:r>
              <a:rPr lang="en-US" b="1" dirty="0"/>
              <a:t>Load balancing</a:t>
            </a:r>
            <a:r>
              <a:rPr lang="en-US" dirty="0"/>
              <a:t>: PM2 supports built-in load balancing mechanisms that distribute incoming requests across multiple instances of your application. This helps improve the performance and scalability of your Node.js applications by leveraging the available system resources effectively.</a:t>
            </a:r>
          </a:p>
        </p:txBody>
      </p:sp>
    </p:spTree>
    <p:extLst>
      <p:ext uri="{BB962C8B-B14F-4D97-AF65-F5344CB8AC3E}">
        <p14:creationId xmlns:p14="http://schemas.microsoft.com/office/powerpoint/2010/main" val="3425505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85C2-5512-DD55-E384-C07F6A0C3F4A}"/>
              </a:ext>
            </a:extLst>
          </p:cNvPr>
          <p:cNvSpPr>
            <a:spLocks noGrp="1"/>
          </p:cNvSpPr>
          <p:nvPr>
            <p:ph type="title"/>
          </p:nvPr>
        </p:nvSpPr>
        <p:spPr/>
        <p:txBody>
          <a:bodyPr/>
          <a:lstStyle/>
          <a:p>
            <a:r>
              <a:rPr lang="en-IN" dirty="0"/>
              <a:t>Key features of PM2</a:t>
            </a:r>
          </a:p>
        </p:txBody>
      </p:sp>
      <p:sp>
        <p:nvSpPr>
          <p:cNvPr id="3" name="Content Placeholder 2">
            <a:extLst>
              <a:ext uri="{FF2B5EF4-FFF2-40B4-BE49-F238E27FC236}">
                <a16:creationId xmlns:a16="http://schemas.microsoft.com/office/drawing/2014/main" id="{1D9C5682-4BAB-208F-74FB-04F84BE4A444}"/>
              </a:ext>
            </a:extLst>
          </p:cNvPr>
          <p:cNvSpPr>
            <a:spLocks noGrp="1"/>
          </p:cNvSpPr>
          <p:nvPr>
            <p:ph idx="1"/>
          </p:nvPr>
        </p:nvSpPr>
        <p:spPr/>
        <p:txBody>
          <a:bodyPr>
            <a:normAutofit fontScale="85000" lnSpcReduction="20000"/>
          </a:bodyPr>
          <a:lstStyle/>
          <a:p>
            <a:r>
              <a:rPr lang="en-US" b="1" dirty="0"/>
              <a:t>Logging and log management</a:t>
            </a:r>
            <a:r>
              <a:rPr lang="en-US" dirty="0"/>
              <a:t>: PM2 collects and manages logs from your Node.js processes, allowing you to easily access and monitor application logs. It provides features like log rotation, log streaming, and log aggregation to simplify log management.</a:t>
            </a:r>
          </a:p>
          <a:p>
            <a:r>
              <a:rPr lang="en-US" b="1" dirty="0"/>
              <a:t>Monitoring and performance metrics</a:t>
            </a:r>
            <a:r>
              <a:rPr lang="en-US" dirty="0"/>
              <a:t>: PM2 provides a web-based dashboard that displays real-time monitoring and performance metrics of your Node.js processes. You can monitor CPU and memory usage, response times, and other important metrics to gain insights into the health and performance of your applications.</a:t>
            </a:r>
          </a:p>
          <a:p>
            <a:r>
              <a:rPr lang="en-US" b="1" dirty="0"/>
              <a:t>Process clustering</a:t>
            </a:r>
            <a:r>
              <a:rPr lang="en-US" dirty="0"/>
              <a:t>: PM2 can spawn multiple instances of your application across available CPU cores, maximizing the utilization of system resources and enabling better performance and concurrency.</a:t>
            </a:r>
          </a:p>
          <a:p>
            <a:r>
              <a:rPr lang="en-US" b="1" dirty="0"/>
              <a:t>Zero-downtime deployments</a:t>
            </a:r>
            <a:r>
              <a:rPr lang="en-US" dirty="0"/>
              <a:t>: PM2 supports seamless zero-downtime deployments by enabling you to reload or update your application without interrupting the ongoing requests or causing any downtime for your users.</a:t>
            </a:r>
            <a:endParaRPr lang="en-IN" dirty="0"/>
          </a:p>
        </p:txBody>
      </p:sp>
    </p:spTree>
    <p:extLst>
      <p:ext uri="{BB962C8B-B14F-4D97-AF65-F5344CB8AC3E}">
        <p14:creationId xmlns:p14="http://schemas.microsoft.com/office/powerpoint/2010/main" val="107991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5DE6-0CB3-48BF-A4F6-AB836A7812B3}"/>
              </a:ext>
            </a:extLst>
          </p:cNvPr>
          <p:cNvSpPr>
            <a:spLocks noGrp="1"/>
          </p:cNvSpPr>
          <p:nvPr>
            <p:ph type="title"/>
          </p:nvPr>
        </p:nvSpPr>
        <p:spPr/>
        <p:txBody>
          <a:bodyPr/>
          <a:lstStyle/>
          <a:p>
            <a:r>
              <a:rPr lang="en-US" dirty="0"/>
              <a:t>Node Global Objects</a:t>
            </a:r>
          </a:p>
        </p:txBody>
      </p:sp>
      <p:sp>
        <p:nvSpPr>
          <p:cNvPr id="3" name="Content Placeholder 2">
            <a:extLst>
              <a:ext uri="{FF2B5EF4-FFF2-40B4-BE49-F238E27FC236}">
                <a16:creationId xmlns:a16="http://schemas.microsoft.com/office/drawing/2014/main" id="{ED014C3B-0570-42D8-AE97-9B97B68BF12A}"/>
              </a:ext>
            </a:extLst>
          </p:cNvPr>
          <p:cNvSpPr>
            <a:spLocks noGrp="1"/>
          </p:cNvSpPr>
          <p:nvPr>
            <p:ph idx="1"/>
          </p:nvPr>
        </p:nvSpPr>
        <p:spPr/>
        <p:txBody>
          <a:bodyPr>
            <a:normAutofit fontScale="92500" lnSpcReduction="20000"/>
          </a:bodyPr>
          <a:lstStyle/>
          <a:p>
            <a:r>
              <a:rPr lang="en-US" dirty="0"/>
              <a:t>Node.js Global Objects are those objects which are present in all modules. </a:t>
            </a:r>
          </a:p>
          <a:p>
            <a:r>
              <a:rPr lang="en-US" dirty="0"/>
              <a:t>Global Objects can be used directly in the application which is available without importing any module. </a:t>
            </a:r>
          </a:p>
          <a:p>
            <a:r>
              <a:rPr lang="en-US" dirty="0"/>
              <a:t>Global objects have been added keeping in mind that these are some basic requirements and one can require these anytime, so it is better to keep them global rather than to add specific modules for these objects. </a:t>
            </a:r>
          </a:p>
          <a:p>
            <a:r>
              <a:rPr lang="en-US" dirty="0"/>
              <a:t>Some of the Node.js Global Objects:</a:t>
            </a:r>
          </a:p>
          <a:p>
            <a:pPr lvl="1"/>
            <a:r>
              <a:rPr lang="en-US" dirty="0"/>
              <a:t>Buffer Class</a:t>
            </a:r>
          </a:p>
          <a:p>
            <a:pPr lvl="1"/>
            <a:r>
              <a:rPr lang="en-US" dirty="0"/>
              <a:t>console</a:t>
            </a:r>
          </a:p>
          <a:p>
            <a:pPr lvl="1"/>
            <a:r>
              <a:rPr lang="en-US" dirty="0"/>
              <a:t>process</a:t>
            </a:r>
          </a:p>
          <a:p>
            <a:pPr lvl="1"/>
            <a:r>
              <a:rPr lang="en-US" dirty="0" err="1"/>
              <a:t>setImmediate</a:t>
            </a:r>
            <a:endParaRPr lang="en-US" dirty="0"/>
          </a:p>
          <a:p>
            <a:pPr lvl="1"/>
            <a:r>
              <a:rPr lang="en-US" dirty="0" err="1"/>
              <a:t>setTimeout</a:t>
            </a:r>
            <a:endParaRPr lang="en-US" dirty="0"/>
          </a:p>
        </p:txBody>
      </p:sp>
    </p:spTree>
    <p:extLst>
      <p:ext uri="{BB962C8B-B14F-4D97-AF65-F5344CB8AC3E}">
        <p14:creationId xmlns:p14="http://schemas.microsoft.com/office/powerpoint/2010/main" val="38196156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36935</TotalTime>
  <Words>6542</Words>
  <Application>Microsoft Office PowerPoint</Application>
  <PresentationFormat>Widescreen</PresentationFormat>
  <Paragraphs>633</Paragraphs>
  <Slides>90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90</vt:i4>
      </vt:variant>
    </vt:vector>
  </HeadingPairs>
  <TitlesOfParts>
    <vt:vector size="98" baseType="lpstr">
      <vt:lpstr>-apple-system</vt:lpstr>
      <vt:lpstr>Arial</vt:lpstr>
      <vt:lpstr>Calibri</vt:lpstr>
      <vt:lpstr>Calibri Light</vt:lpstr>
      <vt:lpstr>Roboto</vt:lpstr>
      <vt:lpstr>system-ui</vt:lpstr>
      <vt:lpstr>urw-din</vt:lpstr>
      <vt:lpstr>Office Theme</vt:lpstr>
      <vt:lpstr>PowerPoint Presentation</vt:lpstr>
      <vt:lpstr>What is Node.js?</vt:lpstr>
      <vt:lpstr>What is Node.js?</vt:lpstr>
      <vt:lpstr>Installation</vt:lpstr>
      <vt:lpstr>NVM</vt:lpstr>
      <vt:lpstr>Key features and benefits of using NVM</vt:lpstr>
      <vt:lpstr>Modules</vt:lpstr>
      <vt:lpstr>Types of Modules</vt:lpstr>
      <vt:lpstr>Node Global Objects</vt:lpstr>
      <vt:lpstr>Do we have to compile code?</vt:lpstr>
      <vt:lpstr>When must we compile code?</vt:lpstr>
      <vt:lpstr>PowerPoint Presentation</vt:lpstr>
      <vt:lpstr>PowerPoint Presentation</vt:lpstr>
      <vt:lpstr>What is the use of require function?</vt:lpstr>
      <vt:lpstr>What is global object in Node JS?</vt:lpstr>
      <vt:lpstr>PowerPoint Presentation</vt:lpstr>
      <vt:lpstr>Node JS Architecture</vt:lpstr>
      <vt:lpstr>Working of Node.js</vt:lpstr>
      <vt:lpstr>Event Loop</vt:lpstr>
      <vt:lpstr>Event Queue</vt:lpstr>
      <vt:lpstr>Thread Pool</vt:lpstr>
      <vt:lpstr>Non-blocking I/O</vt:lpstr>
      <vt:lpstr>Asynchronous</vt:lpstr>
      <vt:lpstr>Libuv</vt:lpstr>
      <vt:lpstr>Built In Modules</vt:lpstr>
      <vt:lpstr>Built In Modules Continued</vt:lpstr>
      <vt:lpstr>Built In Modules Continued</vt:lpstr>
      <vt:lpstr>readline Module</vt:lpstr>
      <vt:lpstr>fs Module</vt:lpstr>
      <vt:lpstr>fs Module Methods</vt:lpstr>
      <vt:lpstr>fs Module Methods</vt:lpstr>
      <vt:lpstr>fs Module Methods</vt:lpstr>
      <vt:lpstr>What is Event-driven?</vt:lpstr>
      <vt:lpstr>Events</vt:lpstr>
      <vt:lpstr>Streams</vt:lpstr>
      <vt:lpstr>Benefits of using Streams</vt:lpstr>
      <vt:lpstr>Types of Streams</vt:lpstr>
      <vt:lpstr>Types of Streams</vt:lpstr>
      <vt:lpstr>pipe()</vt:lpstr>
      <vt:lpstr>ReadStream</vt:lpstr>
      <vt:lpstr>WriteStream</vt:lpstr>
      <vt:lpstr>PowerPoint Presentation</vt:lpstr>
      <vt:lpstr>HTTP Module</vt:lpstr>
      <vt:lpstr>PowerPoint Presentation</vt:lpstr>
      <vt:lpstr>Node Used as API Gateway</vt:lpstr>
      <vt:lpstr>What is npm?</vt:lpstr>
      <vt:lpstr>npm cli</vt:lpstr>
      <vt:lpstr>Steps to run the application</vt:lpstr>
      <vt:lpstr>PowerPoint Presentation</vt:lpstr>
      <vt:lpstr>PowerPoint Presentation</vt:lpstr>
      <vt:lpstr>PowerPoint Presentation</vt:lpstr>
      <vt:lpstr>npm cli</vt:lpstr>
      <vt:lpstr>Update Package Versions</vt:lpstr>
      <vt:lpstr>WebSocket</vt:lpstr>
      <vt:lpstr>PowerPoint Presentation</vt:lpstr>
      <vt:lpstr>PowerPoint Presentation</vt:lpstr>
      <vt:lpstr>Express JS</vt:lpstr>
      <vt:lpstr>PowerPoint Presentation</vt:lpstr>
      <vt:lpstr>PowerPoint Presentation</vt:lpstr>
      <vt:lpstr>Template Engines</vt:lpstr>
      <vt:lpstr>Template Engines</vt:lpstr>
      <vt:lpstr>Express and Middleware</vt:lpstr>
      <vt:lpstr>Request Processing Pipeline</vt:lpstr>
      <vt:lpstr>Types of middleware</vt:lpstr>
      <vt:lpstr>Catching Errors</vt:lpstr>
      <vt:lpstr>Implementation – Not following MVC</vt:lpstr>
      <vt:lpstr>MVC</vt:lpstr>
      <vt:lpstr>MVC</vt:lpstr>
      <vt:lpstr>PowerPoint Presentation</vt:lpstr>
      <vt:lpstr>MVC Implementation</vt:lpstr>
      <vt:lpstr>Express Generator</vt:lpstr>
      <vt:lpstr>Using Express Generator – Method 1</vt:lpstr>
      <vt:lpstr>Using Express Generator – Method 2</vt:lpstr>
      <vt:lpstr>Assignment (Use Product Assignment Code)</vt:lpstr>
      <vt:lpstr>MongoDB</vt:lpstr>
      <vt:lpstr>Create a database on MongoDB Atlas</vt:lpstr>
      <vt:lpstr>What is Mongoose?</vt:lpstr>
      <vt:lpstr>Key features and functionalities of Mongoose</vt:lpstr>
      <vt:lpstr>Key features and functionalities of Mongoose</vt:lpstr>
      <vt:lpstr>CRUD Application</vt:lpstr>
      <vt:lpstr>What is Passport JS?</vt:lpstr>
      <vt:lpstr>CRUD Application Secured</vt:lpstr>
      <vt:lpstr>Assignments</vt:lpstr>
      <vt:lpstr>CRUD Application With API (In Domain)</vt:lpstr>
      <vt:lpstr>CRUD Application With API (Cross Domain)</vt:lpstr>
      <vt:lpstr>CRUD with API Secured</vt:lpstr>
      <vt:lpstr>What is PM2?</vt:lpstr>
      <vt:lpstr>Key features of PM2</vt:lpstr>
      <vt:lpstr>Key features of PM2</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35</cp:revision>
  <dcterms:created xsi:type="dcterms:W3CDTF">2021-11-22T03:42:21Z</dcterms:created>
  <dcterms:modified xsi:type="dcterms:W3CDTF">2024-01-19T10:22:41Z</dcterms:modified>
</cp:coreProperties>
</file>