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0" r:id="rId3"/>
    <p:sldId id="261" r:id="rId4"/>
    <p:sldId id="262" r:id="rId5"/>
    <p:sldId id="263" r:id="rId6"/>
    <p:sldId id="265" r:id="rId7"/>
    <p:sldId id="268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1ECD09E-6E31-41AE-A5F7-A7E8319E09D4}" type="datetimeFigureOut">
              <a:rPr lang="en-IN" smtClean="0"/>
              <a:t>10-05-2018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F0B0956-BCB6-4B30-83AB-46E532256B1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LIFE EXPECTANCY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7406640" cy="1752600"/>
          </a:xfrm>
        </p:spPr>
        <p:txBody>
          <a:bodyPr/>
          <a:lstStyle/>
          <a:p>
            <a:r>
              <a:rPr lang="en-IN" dirty="0" smtClean="0"/>
              <a:t>Data source: www.kaggle.com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59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Comparison of Life Expectancy with time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2" y="1916832"/>
            <a:ext cx="6048672" cy="43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Comparison of Life Expectancy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3600400" cy="4104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43" y="2420888"/>
            <a:ext cx="36266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Life Expectancy v/s Schooling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655272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Average Schooling years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39" y="2492896"/>
            <a:ext cx="5764027" cy="41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80928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Life Expectancy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276872"/>
            <a:ext cx="7406640" cy="3955200"/>
          </a:xfrm>
        </p:spPr>
        <p:txBody>
          <a:bodyPr>
            <a:normAutofit/>
          </a:bodyPr>
          <a:lstStyle/>
          <a:p>
            <a:r>
              <a:rPr lang="en-IN" dirty="0" smtClean="0"/>
              <a:t>A=49.94</a:t>
            </a:r>
          </a:p>
          <a:p>
            <a:r>
              <a:rPr lang="en-IN" dirty="0" smtClean="0"/>
              <a:t>B=0.9573</a:t>
            </a:r>
          </a:p>
          <a:p>
            <a:r>
              <a:rPr lang="en-IN" dirty="0" smtClean="0"/>
              <a:t>LE=A+B*S</a:t>
            </a:r>
          </a:p>
          <a:p>
            <a:r>
              <a:rPr lang="en-IN" dirty="0" smtClean="0"/>
              <a:t>S=Average Schooling(2014)=10yrs.</a:t>
            </a:r>
          </a:p>
          <a:p>
            <a:r>
              <a:rPr lang="en-IN" dirty="0" smtClean="0"/>
              <a:t>Predicted Average Schooling=49.94+0.9576*10=59.51yrs</a:t>
            </a:r>
          </a:p>
          <a:p>
            <a:endParaRPr lang="en-IN" dirty="0"/>
          </a:p>
          <a:p>
            <a:r>
              <a:rPr lang="en-IN" dirty="0" smtClean="0"/>
              <a:t>True value of LE=59.9yrs.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2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564904"/>
            <a:ext cx="490331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Life Expectancy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276872"/>
            <a:ext cx="7406640" cy="4387248"/>
          </a:xfrm>
        </p:spPr>
        <p:txBody>
          <a:bodyPr>
            <a:normAutofit/>
          </a:bodyPr>
          <a:lstStyle/>
          <a:p>
            <a:r>
              <a:rPr lang="en-IN" dirty="0" smtClean="0"/>
              <a:t>A=52.9798 </a:t>
            </a:r>
          </a:p>
          <a:p>
            <a:r>
              <a:rPr lang="en-IN" dirty="0" smtClean="0"/>
              <a:t>B=0.5351</a:t>
            </a:r>
          </a:p>
          <a:p>
            <a:r>
              <a:rPr lang="en-IN" dirty="0" smtClean="0"/>
              <a:t>LE=A+B*P</a:t>
            </a:r>
          </a:p>
          <a:p>
            <a:r>
              <a:rPr lang="en-IN" dirty="0" smtClean="0"/>
              <a:t>P=% Expenditure(2014)=8.18</a:t>
            </a:r>
          </a:p>
          <a:p>
            <a:r>
              <a:rPr lang="en-IN" dirty="0" smtClean="0"/>
              <a:t>Predicted LE=52.9798+0.5351*8.18=57.35yrs.</a:t>
            </a:r>
          </a:p>
          <a:p>
            <a:endParaRPr lang="en-IN" dirty="0"/>
          </a:p>
          <a:p>
            <a:r>
              <a:rPr lang="en-IN" dirty="0" smtClean="0"/>
              <a:t>True value of LE=59.9yrs.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173</TotalTime>
  <Words>69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LIFE EXPECTANCY DATA ANALYSIS</vt:lpstr>
      <vt:lpstr>Comparison of Life Expectancy with time</vt:lpstr>
      <vt:lpstr>Comparison of Life Expectancy </vt:lpstr>
      <vt:lpstr>Life Expectancy v/s Schooling</vt:lpstr>
      <vt:lpstr>Average Schooling years</vt:lpstr>
      <vt:lpstr>Simple Linear Regression</vt:lpstr>
      <vt:lpstr>Life Expectancy Prediction</vt:lpstr>
      <vt:lpstr>Simple Linear Regression</vt:lpstr>
      <vt:lpstr>Life Expectancy Prediction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2018-04-30T00:16:37Z</dcterms:created>
  <dcterms:modified xsi:type="dcterms:W3CDTF">2018-05-10T08:40:44Z</dcterms:modified>
</cp:coreProperties>
</file>