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0"/>
  </p:normalViewPr>
  <p:slideViewPr>
    <p:cSldViewPr snapToGrid="0" showGuides="1">
      <p:cViewPr varScale="1">
        <p:scale>
          <a:sx n="120" d="100"/>
          <a:sy n="120" d="100"/>
        </p:scale>
        <p:origin x="4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9563-83C6-59B8-A3AA-DE55B24B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0D716-6577-0F04-34F1-730BA7EA2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410-A113-324E-5B44-DFCCD3E9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756D-E395-EF4D-A057-B591EBE5CE7C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09E9-822D-74A8-56F5-67852C37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131E-CC0E-E2EE-C4B8-95C1FDD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4068-A9F5-E146-B8C2-AB6B2066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E832-FEBA-BED7-76B5-8C653BF1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60BFA-46F3-181B-E9D6-63D423307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0555-7E09-288C-0258-D34AC2B7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756D-E395-EF4D-A057-B591EBE5CE7C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3EB9-6B6A-C7B9-0B2A-963BB90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DD06-B127-766F-1D75-B561D494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4068-A9F5-E146-B8C2-AB6B2066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F7750-5571-7DBC-400C-AF72A596F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EDCB6-2495-FAFC-FF4B-0ECEDE3DB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279E5-0202-5FB0-AA7D-AC3A67CC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756D-E395-EF4D-A057-B591EBE5CE7C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E2394-13E2-24C6-67CE-6B3C4566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9763-1F83-0ED6-54A0-E691D9AD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4068-A9F5-E146-B8C2-AB6B2066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CC85-8AB8-C563-E4DD-06BC6DFC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4B3A-C478-B447-3DDB-011C852F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73A4B-E614-A02D-8869-6531C98E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756D-E395-EF4D-A057-B591EBE5CE7C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C6355-6646-0324-01EC-8D01A905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625F-E74F-2503-CED9-11EE7A64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4068-A9F5-E146-B8C2-AB6B2066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8116-6AB5-E1B4-5637-6276B055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32EB8-2B02-4335-864D-A8E66EF1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7A6B-9F27-085A-DDF0-C74BAAA4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756D-E395-EF4D-A057-B591EBE5CE7C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3CC1-352B-45D3-B339-BBFDEA8E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393-7299-6A67-C535-0B045CB8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4068-A9F5-E146-B8C2-AB6B2066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59F6-2248-4A9C-774A-134BB503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D6E3-DF2A-8A21-39E7-E65F99CDF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4AC21-1471-1E52-1EE7-0120127B3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200C-80E1-A72B-3C00-BC919D6F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756D-E395-EF4D-A057-B591EBE5CE7C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AF442-A7DD-B1C5-4765-2164D1AF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BE01C-2606-E1AF-33C9-AA68F397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4068-A9F5-E146-B8C2-AB6B2066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9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4BF4-1BD2-F878-95F6-7391385C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6F2AC-5EEF-88F6-045F-C8407355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26D0A-12A3-1865-04D0-93F0D69A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98E9-D57A-79E6-1715-4AE34298D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621B4-5F97-00E8-1170-93B0AE1CA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61252-1323-D616-AFEB-3057679D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756D-E395-EF4D-A057-B591EBE5CE7C}" type="datetimeFigureOut">
              <a:rPr lang="en-US" smtClean="0"/>
              <a:t>6/21/25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90E55-59A8-CF3A-E7C5-DF50EA34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09E1F-0A3F-9AE8-A78F-1479CEF9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4068-A9F5-E146-B8C2-AB6B2066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533B-FD7F-4388-EE72-CBEB7824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777B1-AF74-14E0-C77D-746DEC6D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756D-E395-EF4D-A057-B591EBE5CE7C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E5EB0-3B7B-4281-A371-198DE78D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2F703-523C-A302-D658-311B14AE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4068-A9F5-E146-B8C2-AB6B2066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9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319F0-F2DB-776D-FB5C-E2B43707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756D-E395-EF4D-A057-B591EBE5CE7C}" type="datetimeFigureOut">
              <a:rPr lang="en-US" smtClean="0"/>
              <a:t>6/21/25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A47EB-4DED-8C91-AEA4-1491DE40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04A3-8A6F-AA27-659E-5ED770E1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4068-A9F5-E146-B8C2-AB6B2066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9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2152-154D-A00A-3573-20317456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07B0-F56A-650F-98BD-7CAAE33C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DF3D4-B778-7CC8-6E85-2A4CE8EC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BCE9-77BE-1B23-6F67-E0F9EAD8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756D-E395-EF4D-A057-B591EBE5CE7C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B1163-FC5A-F890-14EE-DD02E68D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B24BB-9B36-E9AB-3103-0DDF2670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4068-A9F5-E146-B8C2-AB6B2066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3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9D0D-9901-1C6B-1870-E73D9665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0C35F-F5B6-6738-E8D5-FE3147813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FB6A1-2A74-CEF6-A29A-22EC544FB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ECDAE-8C22-AD15-BB16-06F43890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756D-E395-EF4D-A057-B591EBE5CE7C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355C-D276-6942-CB01-BFB83C9B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73D66-5A9B-8FA2-07DF-5C2F9A34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D4068-A9F5-E146-B8C2-AB6B2066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45D5D-A7DE-464C-CB97-2EEC184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CF34-4F21-887C-5D05-83DF6526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9F26-F55F-F0C9-B8A3-F09FCBDC4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F756D-E395-EF4D-A057-B591EBE5CE7C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9D40B-8DE1-C11D-2BB5-D6AC54140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3C82-E1AB-6F78-41BD-5383DB143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D4068-A9F5-E146-B8C2-AB6B20663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8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DC5830-9F81-CEBF-2A55-B01DF954D04D}"/>
              </a:ext>
            </a:extLst>
          </p:cNvPr>
          <p:cNvSpPr/>
          <p:nvPr/>
        </p:nvSpPr>
        <p:spPr>
          <a:xfrm>
            <a:off x="2785730" y="637953"/>
            <a:ext cx="7506586" cy="46570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FE81C-3FBB-B351-5E02-075026205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2" t="4806" r="4057" b="48217"/>
          <a:stretch/>
        </p:blipFill>
        <p:spPr>
          <a:xfrm>
            <a:off x="2806995" y="669852"/>
            <a:ext cx="3555752" cy="4604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1A207C-7783-760D-4ACC-325133058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" t="51938" r="4367" b="1085"/>
          <a:stretch/>
        </p:blipFill>
        <p:spPr>
          <a:xfrm>
            <a:off x="6522235" y="669852"/>
            <a:ext cx="3753293" cy="460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3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NARECHANIA Arpit</dc:creator>
  <cp:lastModifiedBy>NARECHANIA Arpit</cp:lastModifiedBy>
  <cp:revision>1</cp:revision>
  <dcterms:created xsi:type="dcterms:W3CDTF">2025-06-20T21:56:18Z</dcterms:created>
  <dcterms:modified xsi:type="dcterms:W3CDTF">2025-06-20T21:58:50Z</dcterms:modified>
</cp:coreProperties>
</file>