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C71"/>
    <a:srgbClr val="E4B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3"/>
    <p:restoredTop sz="94719"/>
  </p:normalViewPr>
  <p:slideViewPr>
    <p:cSldViewPr snapToGrid="0" showGuides="1">
      <p:cViewPr>
        <p:scale>
          <a:sx n="288" d="100"/>
          <a:sy n="288" d="100"/>
        </p:scale>
        <p:origin x="-1760" y="-2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C08A-EA3F-2F9D-49C1-507345CF2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9A8A7B-40DD-ACB4-842B-8313EFC5D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7D37C-3F09-DD79-1E4E-EC12CF0F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1CEF-86CF-1746-8BFA-380605C532D0}" type="datetimeFigureOut">
              <a:rPr lang="en-US" smtClean="0"/>
              <a:t>7/5/25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6E884-07E1-03D8-F00D-0E2B5BBE1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1A82C-2569-5F77-E935-E16405180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7330-AD8A-3A44-A7AD-3FDA5634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8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147BD-F2F2-583E-8873-B035890A3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76964-6AF0-24C2-B7C6-8470528CA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53D67-4589-7BF3-BEA9-F8D8B943D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1CEF-86CF-1746-8BFA-380605C532D0}" type="datetimeFigureOut">
              <a:rPr lang="en-US" smtClean="0"/>
              <a:t>7/5/25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FC9E5-4913-EA47-5779-B8957190F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929C8-A78E-A888-0EE5-87CAFB164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7330-AD8A-3A44-A7AD-3FDA5634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CB3252-DA72-C325-EDF9-6631C2BF5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2D343-AF53-337D-05D3-FD94F1EF0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53746-F761-2EDE-2717-CDB69D25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1CEF-86CF-1746-8BFA-380605C532D0}" type="datetimeFigureOut">
              <a:rPr lang="en-US" smtClean="0"/>
              <a:t>7/5/25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4D16A-8CC3-F5CF-B9A4-D94F6DF49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EDAD5-0DC2-FE6B-C5B0-C651D372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7330-AD8A-3A44-A7AD-3FDA5634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5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1BBAA-854B-B441-E30F-8EAAEE2AB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6AC18-99CF-EFA5-3EB3-AEA830AE8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A60E-4FE8-4287-2D1D-DABAEBA0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1CEF-86CF-1746-8BFA-380605C532D0}" type="datetimeFigureOut">
              <a:rPr lang="en-US" smtClean="0"/>
              <a:t>7/5/25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90DC0-C0B6-A58C-2A8F-FE3FA2E7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051D1-EE74-EEBC-99B1-C1B5D552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7330-AD8A-3A44-A7AD-3FDA5634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2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089FC-7B3B-1961-2AB4-73C5DA1F7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ED360-6CF5-E7A1-FF9B-0604F5D7B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D381C-D29E-4AC3-A2CD-AE77A64F4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1CEF-86CF-1746-8BFA-380605C532D0}" type="datetimeFigureOut">
              <a:rPr lang="en-US" smtClean="0"/>
              <a:t>7/5/25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A66D1-0C12-24C7-F7F5-50E246726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C7395-1CA5-3323-D20E-9DD9C214D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7330-AD8A-3A44-A7AD-3FDA5634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0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2217-053C-A049-E583-7C0ED993A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5DC04-B970-B0A0-EA4E-6FE488B20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48371-B279-CFAE-8BF4-9FDB30B17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ECA10-C346-339D-B98B-93AF67367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1CEF-86CF-1746-8BFA-380605C532D0}" type="datetimeFigureOut">
              <a:rPr lang="en-US" smtClean="0"/>
              <a:t>7/5/25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1C085-DC8C-8A0A-1AFF-1B39419F8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66703-DA4F-60B2-F487-5FB85591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7330-AD8A-3A44-A7AD-3FDA5634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2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E1DF8-F953-2573-B1C3-B10AF2B38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EF4E1-B9B6-6BBE-A71E-C7DE3439B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FC12C-6CD9-2FBE-5518-FE0759709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56B1CB-0325-B099-484E-205389BD9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1B9AE3-6540-EDC2-E436-8A1333C12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E189AA-300A-BCCC-A507-B7CF9781E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1CEF-86CF-1746-8BFA-380605C532D0}" type="datetimeFigureOut">
              <a:rPr lang="en-US" smtClean="0"/>
              <a:t>7/5/25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6FF03-C824-79E6-46C8-9619BF21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D851B8-3A3F-3D66-1C3D-6A9C34C6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7330-AD8A-3A44-A7AD-3FDA5634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6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C828-EBCF-EAE7-47D7-549A54DE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CC7425-1DDA-3A13-B203-1E9E58939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1CEF-86CF-1746-8BFA-380605C532D0}" type="datetimeFigureOut">
              <a:rPr lang="en-US" smtClean="0"/>
              <a:t>7/5/25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4550B4-3DC0-7C3B-8C8D-9D28D76D2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3B355-A2B5-4D0C-43BE-3B184078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7330-AD8A-3A44-A7AD-3FDA5634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8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6E1771-E6F4-55A4-C462-0E5806701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1CEF-86CF-1746-8BFA-380605C532D0}" type="datetimeFigureOut">
              <a:rPr lang="en-US" smtClean="0"/>
              <a:t>7/5/25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3286E-9CA6-6C73-049F-6D9105B7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187B8-E0D5-B6D3-EDC8-25EDD402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7330-AD8A-3A44-A7AD-3FDA5634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6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32438-D01A-6CE3-42E7-767BAEC21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2D88E-2696-1BB3-8B3D-355A4F206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7BAEB-8DC1-A522-39A6-009D7B183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8E8F2-DD71-E5B3-0C47-9A6A5990F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1CEF-86CF-1746-8BFA-380605C532D0}" type="datetimeFigureOut">
              <a:rPr lang="en-US" smtClean="0"/>
              <a:t>7/5/25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607EE-AED9-2ADE-8ECA-9E4233C1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ECC3E-13A3-131D-2CCA-88C9CC2E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7330-AD8A-3A44-A7AD-3FDA5634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4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05EB3-1AF5-B014-99CF-61500D01A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4D0BF8-7098-EF31-9C2C-05A25C182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D5AB5-ED4E-2FF1-731F-7F7985732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82CA5-64A6-7F40-D755-807FD708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1CEF-86CF-1746-8BFA-380605C532D0}" type="datetimeFigureOut">
              <a:rPr lang="en-US" smtClean="0"/>
              <a:t>7/5/25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C9289-3569-3E78-8E32-2824243A6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01302-E2FF-FA3D-C10A-F80B20A6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7330-AD8A-3A44-A7AD-3FDA5634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8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B1C03-A8C8-1130-FEED-A16E96575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E1940-1D6E-DA06-949B-1A7F38192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7CEF9-1D71-6C80-6B42-0B4130778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11CEF-86CF-1746-8BFA-380605C532D0}" type="datetimeFigureOut">
              <a:rPr lang="en-US" smtClean="0"/>
              <a:t>7/5/25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83E67-F2F7-071A-07CD-115F35CF3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46F67-A0B8-17EC-0A47-71DD0A42F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87330-AD8A-3A44-A7AD-3FDA5634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8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ECF0D4-21FD-2629-EDEF-6127918F9877}"/>
              </a:ext>
            </a:extLst>
          </p:cNvPr>
          <p:cNvSpPr txBox="1"/>
          <p:nvPr/>
        </p:nvSpPr>
        <p:spPr>
          <a:xfrm>
            <a:off x="825252" y="2270673"/>
            <a:ext cx="1736373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5400" b="1" dirty="0">
                <a:latin typeface="PT Sans" panose="020B0503020203020204" pitchFamily="34" charset="77"/>
              </a:rPr>
              <a:t>EXPL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63AA2A-527E-7CC3-8129-F4D06BF29D90}"/>
              </a:ext>
            </a:extLst>
          </p:cNvPr>
          <p:cNvSpPr txBox="1"/>
          <p:nvPr/>
        </p:nvSpPr>
        <p:spPr>
          <a:xfrm>
            <a:off x="4097363" y="2270673"/>
            <a:ext cx="214193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b="1" dirty="0">
                <a:latin typeface="PT Sans" panose="020B0503020203020204" pitchFamily="34" charset="77"/>
              </a:rPr>
              <a:t>PLETH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87239D-D5AC-0B37-797B-9E634DE07088}"/>
              </a:ext>
            </a:extLst>
          </p:cNvPr>
          <p:cNvSpPr txBox="1"/>
          <p:nvPr/>
        </p:nvSpPr>
        <p:spPr>
          <a:xfrm>
            <a:off x="3044858" y="2270673"/>
            <a:ext cx="60144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5400" b="1" dirty="0">
                <a:latin typeface="PT Sans" panose="020B0503020203020204" pitchFamily="34" charset="77"/>
              </a:rPr>
              <a:t>R</a:t>
            </a:r>
          </a:p>
        </p:txBody>
      </p:sp>
      <p:pic>
        <p:nvPicPr>
          <p:cNvPr id="9" name="Graphic 8" descr="Earth globe: Africa and Europe with solid fill">
            <a:extLst>
              <a:ext uri="{FF2B5EF4-FFF2-40B4-BE49-F238E27FC236}">
                <a16:creationId xmlns:a16="http://schemas.microsoft.com/office/drawing/2014/main" id="{549B3C98-259F-0188-8221-E28C391DF1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527" t="9304" r="7661" b="10420"/>
          <a:stretch/>
        </p:blipFill>
        <p:spPr>
          <a:xfrm>
            <a:off x="2502518" y="2447703"/>
            <a:ext cx="601447" cy="5692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0E7D63-DBBD-E4BB-5821-F29D278E3D8F}"/>
              </a:ext>
            </a:extLst>
          </p:cNvPr>
          <p:cNvSpPr txBox="1"/>
          <p:nvPr/>
        </p:nvSpPr>
        <p:spPr>
          <a:xfrm>
            <a:off x="825252" y="3899870"/>
            <a:ext cx="1736373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5400" b="1" dirty="0">
                <a:solidFill>
                  <a:schemeClr val="bg1">
                    <a:lumMod val="95000"/>
                  </a:schemeClr>
                </a:solidFill>
                <a:latin typeface="PT Sans" panose="020B0503020203020204" pitchFamily="34" charset="77"/>
              </a:rPr>
              <a:t>EXPL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5CCCB9-0956-0E79-6784-7678DCF15F5C}"/>
              </a:ext>
            </a:extLst>
          </p:cNvPr>
          <p:cNvSpPr txBox="1"/>
          <p:nvPr/>
        </p:nvSpPr>
        <p:spPr>
          <a:xfrm>
            <a:off x="4097363" y="3899870"/>
            <a:ext cx="214193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b="1" dirty="0">
                <a:solidFill>
                  <a:schemeClr val="bg1">
                    <a:lumMod val="95000"/>
                  </a:schemeClr>
                </a:solidFill>
                <a:latin typeface="PT Sans" panose="020B0503020203020204" pitchFamily="34" charset="77"/>
              </a:rPr>
              <a:t>PLETH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2784BC-2C15-EF64-B986-2491489165A7}"/>
              </a:ext>
            </a:extLst>
          </p:cNvPr>
          <p:cNvSpPr txBox="1"/>
          <p:nvPr/>
        </p:nvSpPr>
        <p:spPr>
          <a:xfrm>
            <a:off x="3044858" y="3899870"/>
            <a:ext cx="60144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5400" b="1" dirty="0">
                <a:solidFill>
                  <a:schemeClr val="bg1">
                    <a:lumMod val="95000"/>
                  </a:schemeClr>
                </a:solidFill>
                <a:latin typeface="PT Sans" panose="020B0503020203020204" pitchFamily="34" charset="77"/>
              </a:rPr>
              <a:t>R</a:t>
            </a:r>
          </a:p>
        </p:txBody>
      </p:sp>
      <p:pic>
        <p:nvPicPr>
          <p:cNvPr id="14" name="Graphic 13" descr="Earth globe: Africa and Europe with solid fill">
            <a:extLst>
              <a:ext uri="{FF2B5EF4-FFF2-40B4-BE49-F238E27FC236}">
                <a16:creationId xmlns:a16="http://schemas.microsoft.com/office/drawing/2014/main" id="{E8A2D735-644A-B039-DE60-8AD33858A2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527" t="9304" r="7661" b="10420"/>
          <a:stretch/>
        </p:blipFill>
        <p:spPr>
          <a:xfrm>
            <a:off x="2508868" y="4076900"/>
            <a:ext cx="601447" cy="569270"/>
          </a:xfrm>
          <a:prstGeom prst="rect">
            <a:avLst/>
          </a:prstGeom>
        </p:spPr>
      </p:pic>
      <p:sp>
        <p:nvSpPr>
          <p:cNvPr id="19" name="Doughnut 18">
            <a:extLst>
              <a:ext uri="{FF2B5EF4-FFF2-40B4-BE49-F238E27FC236}">
                <a16:creationId xmlns:a16="http://schemas.microsoft.com/office/drawing/2014/main" id="{8DC0FA08-CD01-6EDB-C966-8494AD548B63}"/>
              </a:ext>
            </a:extLst>
          </p:cNvPr>
          <p:cNvSpPr/>
          <p:nvPr/>
        </p:nvSpPr>
        <p:spPr>
          <a:xfrm>
            <a:off x="3567320" y="2425685"/>
            <a:ext cx="601447" cy="601447"/>
          </a:xfrm>
          <a:prstGeom prst="donut">
            <a:avLst>
              <a:gd name="adj" fmla="val 471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2A3EA0-6A92-652F-E0E2-E2463007D184}"/>
              </a:ext>
            </a:extLst>
          </p:cNvPr>
          <p:cNvGrpSpPr/>
          <p:nvPr/>
        </p:nvGrpSpPr>
        <p:grpSpPr>
          <a:xfrm>
            <a:off x="3583407" y="4073496"/>
            <a:ext cx="569271" cy="572045"/>
            <a:chOff x="3587198" y="4398070"/>
            <a:chExt cx="569271" cy="57204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B70F4CE-3974-FA68-87D7-C2CE0A082E50}"/>
                </a:ext>
              </a:extLst>
            </p:cNvPr>
            <p:cNvSpPr/>
            <p:nvPr/>
          </p:nvSpPr>
          <p:spPr>
            <a:xfrm>
              <a:off x="3587198" y="4398070"/>
              <a:ext cx="569271" cy="569271"/>
            </a:xfrm>
            <a:prstGeom prst="ellipse">
              <a:avLst/>
            </a:prstGeom>
            <a:noFill/>
            <a:ln w="28575">
              <a:solidFill>
                <a:srgbClr val="2ECC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" descr="Choropleth Map Icon - Data Visualisation Icons from Dataviz Catalogue">
              <a:extLst>
                <a:ext uri="{FF2B5EF4-FFF2-40B4-BE49-F238E27FC236}">
                  <a16:creationId xmlns:a16="http://schemas.microsoft.com/office/drawing/2014/main" id="{3C1FE8CD-BD06-7BD1-A052-B9624A4D82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0310" y1="54264" x2="40310" y2="54264"/>
                          <a14:foregroundMark x1="54264" y1="42636" x2="54264" y2="42636"/>
                          <a14:foregroundMark x1="64341" y1="39535" x2="64341" y2="39535"/>
                          <a14:foregroundMark x1="27907" y1="38760" x2="27907" y2="38760"/>
                          <a14:foregroundMark x1="33333" y1="34884" x2="33333" y2="34884"/>
                          <a14:foregroundMark x1="61240" y1="67442" x2="61240" y2="67442"/>
                          <a14:foregroundMark x1="48837" y1="69767" x2="48837" y2="69767"/>
                          <a14:foregroundMark x1="38760" y1="69767" x2="38760" y2="69767"/>
                          <a14:foregroundMark x1="27132" y1="63566" x2="27132" y2="63566"/>
                          <a14:backgroundMark x1="35659" y1="16279" x2="35659" y2="16279"/>
                          <a14:backgroundMark x1="88372" y1="10853" x2="88372" y2="10853"/>
                          <a14:backgroundMark x1="86047" y1="93798" x2="86047" y2="937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7199" y="4400845"/>
              <a:ext cx="569270" cy="569270"/>
            </a:xfrm>
            <a:prstGeom prst="rect">
              <a:avLst/>
            </a:prstGeom>
            <a:noFill/>
            <a:ln>
              <a:noFill/>
            </a:ln>
            <a:effectLst>
              <a:glow rad="12700">
                <a:schemeClr val="tx1"/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2B608D7-EBD0-D473-62DD-EADA7B17FAEB}"/>
              </a:ext>
            </a:extLst>
          </p:cNvPr>
          <p:cNvGrpSpPr/>
          <p:nvPr/>
        </p:nvGrpSpPr>
        <p:grpSpPr>
          <a:xfrm>
            <a:off x="3583406" y="2435003"/>
            <a:ext cx="577316" cy="572046"/>
            <a:chOff x="3587198" y="4398070"/>
            <a:chExt cx="577316" cy="572046"/>
          </a:xfrm>
          <a:effectLst>
            <a:glow rad="12700">
              <a:schemeClr val="tx1"/>
            </a:glow>
          </a:effectLst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48CA2BE-51CE-B1E2-483F-EE5EFA2877AC}"/>
                </a:ext>
              </a:extLst>
            </p:cNvPr>
            <p:cNvSpPr/>
            <p:nvPr/>
          </p:nvSpPr>
          <p:spPr>
            <a:xfrm>
              <a:off x="3587198" y="4398070"/>
              <a:ext cx="569271" cy="569271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" descr="Choropleth Map Icon - Data Visualisation Icons from Dataviz Catalogue">
              <a:extLst>
                <a:ext uri="{FF2B5EF4-FFF2-40B4-BE49-F238E27FC236}">
                  <a16:creationId xmlns:a16="http://schemas.microsoft.com/office/drawing/2014/main" id="{BFADA460-1BA4-09B8-3CD7-CD06EA108D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0310" y1="54264" x2="40310" y2="54264"/>
                          <a14:foregroundMark x1="54264" y1="42636" x2="54264" y2="42636"/>
                          <a14:foregroundMark x1="64341" y1="39535" x2="64341" y2="39535"/>
                          <a14:foregroundMark x1="27907" y1="38760" x2="27907" y2="38760"/>
                          <a14:foregroundMark x1="33333" y1="34884" x2="33333" y2="34884"/>
                          <a14:foregroundMark x1="61240" y1="67442" x2="61240" y2="67442"/>
                          <a14:foregroundMark x1="48837" y1="69767" x2="48837" y2="69767"/>
                          <a14:foregroundMark x1="38760" y1="69767" x2="38760" y2="69767"/>
                          <a14:foregroundMark x1="27132" y1="63566" x2="27132" y2="63566"/>
                          <a14:backgroundMark x1="35659" y1="16279" x2="35659" y2="16279"/>
                          <a14:backgroundMark x1="88372" y1="10853" x2="88372" y2="10853"/>
                          <a14:backgroundMark x1="86047" y1="93798" x2="86047" y2="937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5244" y="4400846"/>
              <a:ext cx="569270" cy="56927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1C1585C-06DF-3F35-E9A9-A28AEA6B5838}"/>
              </a:ext>
            </a:extLst>
          </p:cNvPr>
          <p:cNvGrpSpPr/>
          <p:nvPr/>
        </p:nvGrpSpPr>
        <p:grpSpPr>
          <a:xfrm>
            <a:off x="948976" y="847511"/>
            <a:ext cx="569271" cy="572045"/>
            <a:chOff x="3587198" y="4398070"/>
            <a:chExt cx="569271" cy="57204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E9562DF-5DF8-9871-86E0-07C2CC46AE1A}"/>
                </a:ext>
              </a:extLst>
            </p:cNvPr>
            <p:cNvSpPr/>
            <p:nvPr/>
          </p:nvSpPr>
          <p:spPr>
            <a:xfrm>
              <a:off x="3587198" y="4398070"/>
              <a:ext cx="569271" cy="569271"/>
            </a:xfrm>
            <a:prstGeom prst="ellipse">
              <a:avLst/>
            </a:prstGeom>
            <a:noFill/>
            <a:ln w="28575">
              <a:solidFill>
                <a:srgbClr val="2ECC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2" descr="Choropleth Map Icon - Data Visualisation Icons from Dataviz Catalogue">
              <a:extLst>
                <a:ext uri="{FF2B5EF4-FFF2-40B4-BE49-F238E27FC236}">
                  <a16:creationId xmlns:a16="http://schemas.microsoft.com/office/drawing/2014/main" id="{8EE57F67-4513-6B65-E64A-F34676F7E4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0310" y1="54264" x2="40310" y2="54264"/>
                          <a14:foregroundMark x1="54264" y1="42636" x2="54264" y2="42636"/>
                          <a14:foregroundMark x1="64341" y1="39535" x2="64341" y2="39535"/>
                          <a14:foregroundMark x1="27907" y1="38760" x2="27907" y2="38760"/>
                          <a14:foregroundMark x1="33333" y1="34884" x2="33333" y2="34884"/>
                          <a14:foregroundMark x1="61240" y1="67442" x2="61240" y2="67442"/>
                          <a14:foregroundMark x1="48837" y1="69767" x2="48837" y2="69767"/>
                          <a14:foregroundMark x1="38760" y1="69767" x2="38760" y2="69767"/>
                          <a14:foregroundMark x1="27132" y1="63566" x2="27132" y2="63566"/>
                          <a14:backgroundMark x1="35659" y1="16279" x2="35659" y2="16279"/>
                          <a14:backgroundMark x1="88372" y1="10853" x2="88372" y2="10853"/>
                          <a14:backgroundMark x1="86047" y1="93798" x2="86047" y2="937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7199" y="4400845"/>
              <a:ext cx="569270" cy="569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0828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ghnut 18">
            <a:extLst>
              <a:ext uri="{FF2B5EF4-FFF2-40B4-BE49-F238E27FC236}">
                <a16:creationId xmlns:a16="http://schemas.microsoft.com/office/drawing/2014/main" id="{FEE86D17-C191-810D-94EE-23827390F47D}"/>
              </a:ext>
            </a:extLst>
          </p:cNvPr>
          <p:cNvSpPr/>
          <p:nvPr/>
        </p:nvSpPr>
        <p:spPr>
          <a:xfrm>
            <a:off x="3567320" y="2425685"/>
            <a:ext cx="601447" cy="601447"/>
          </a:xfrm>
          <a:prstGeom prst="donut">
            <a:avLst>
              <a:gd name="adj" fmla="val 471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757841-5ED8-09D6-6762-06359FF8B164}"/>
              </a:ext>
            </a:extLst>
          </p:cNvPr>
          <p:cNvGrpSpPr/>
          <p:nvPr/>
        </p:nvGrpSpPr>
        <p:grpSpPr>
          <a:xfrm>
            <a:off x="3579385" y="2440385"/>
            <a:ext cx="577316" cy="572046"/>
            <a:chOff x="3587198" y="4398070"/>
            <a:chExt cx="577316" cy="572046"/>
          </a:xfrm>
          <a:effectLst>
            <a:glow rad="12700">
              <a:schemeClr val="tx1"/>
            </a:glow>
          </a:effectLst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F375BB4-A472-9D4C-F69D-A06DE33F2CA0}"/>
                </a:ext>
              </a:extLst>
            </p:cNvPr>
            <p:cNvSpPr/>
            <p:nvPr/>
          </p:nvSpPr>
          <p:spPr>
            <a:xfrm>
              <a:off x="3587198" y="4398070"/>
              <a:ext cx="569271" cy="569271"/>
            </a:xfrm>
            <a:prstGeom prst="ellipse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2" descr="Choropleth Map Icon - Data Visualisation Icons from Dataviz Catalogue">
              <a:extLst>
                <a:ext uri="{FF2B5EF4-FFF2-40B4-BE49-F238E27FC236}">
                  <a16:creationId xmlns:a16="http://schemas.microsoft.com/office/drawing/2014/main" id="{965AD24B-9DC0-2A68-55F2-368D8BC811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40310" y1="54264" x2="40310" y2="54264"/>
                          <a14:foregroundMark x1="54264" y1="42636" x2="54264" y2="42636"/>
                          <a14:foregroundMark x1="64341" y1="39535" x2="64341" y2="39535"/>
                          <a14:foregroundMark x1="27907" y1="38760" x2="27907" y2="38760"/>
                          <a14:foregroundMark x1="33333" y1="34884" x2="33333" y2="34884"/>
                          <a14:foregroundMark x1="61240" y1="67442" x2="61240" y2="67442"/>
                          <a14:foregroundMark x1="48837" y1="69767" x2="48837" y2="69767"/>
                          <a14:foregroundMark x1="38760" y1="69767" x2="38760" y2="69767"/>
                          <a14:foregroundMark x1="27132" y1="63566" x2="27132" y2="63566"/>
                          <a14:backgroundMark x1="35659" y1="16279" x2="35659" y2="16279"/>
                          <a14:backgroundMark x1="88372" y1="10853" x2="88372" y2="10853"/>
                          <a14:backgroundMark x1="86047" y1="93798" x2="86047" y2="937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5244" y="4400846"/>
              <a:ext cx="569270" cy="56927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6045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PT Sans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Narechania, Arpit Ajay</dc:creator>
  <cp:lastModifiedBy>NARECHANIA Arpit</cp:lastModifiedBy>
  <cp:revision>13</cp:revision>
  <dcterms:created xsi:type="dcterms:W3CDTF">2023-01-17T09:57:27Z</dcterms:created>
  <dcterms:modified xsi:type="dcterms:W3CDTF">2025-07-05T06:33:32Z</dcterms:modified>
</cp:coreProperties>
</file>